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22FC-CC1C-7346-A9E5-F1395D48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CC4A8-C935-A14C-8E0D-D52BD75FC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552D-BEB5-6F42-AD3C-5FA3828A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43A9-6E14-954E-8DC1-CF524375F7A4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B307-8A02-6647-9744-FDC0459F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F776D-6C86-4C41-9A7C-70A1B733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F2D3-EB2C-3C4B-933A-420F8D56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1E84-0B5A-9641-9913-63DFDD34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CC0E7-DA5C-3C42-8A3E-B3136464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CBED1-AE88-9D48-94D4-6C5DC0A9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43A9-6E14-954E-8DC1-CF524375F7A4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FFC5-4F49-064C-A792-B35C228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BC60-5035-D44D-90BC-9E355EB9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F2D3-EB2C-3C4B-933A-420F8D56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82DCC-24F1-8844-8359-5610F3166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161CD-AA89-494C-ABBB-9975620C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F9E94-5999-6948-B38E-30C857C2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43A9-6E14-954E-8DC1-CF524375F7A4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502A-7A96-8849-845C-DC37FB6D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6FC3-C9B3-D144-BD18-46A62B44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F2D3-EB2C-3C4B-933A-420F8D56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F25C-E0CC-664D-AA99-3E2D38A7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ECF2-D67C-AA41-8F32-4EC66FD6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0A91-2D43-2946-AAE4-C31196E3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43A9-6E14-954E-8DC1-CF524375F7A4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58E91-02A0-1641-BCBD-2492D38D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E729-DC58-7548-A8B5-9B55D28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F2D3-EB2C-3C4B-933A-420F8D56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49AF-C1DC-934E-86B5-4A328DEB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22354-751E-1342-A418-553F3375B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4A84-30FB-A540-A080-79A968D8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43A9-6E14-954E-8DC1-CF524375F7A4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953A-EE3A-C34F-B790-C6EBD931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DD9A-82D8-2F4D-90E2-0F453E6E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F2D3-EB2C-3C4B-933A-420F8D56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FD0A-B89A-DA4C-903C-C43D50DD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A7F1-49E9-4E4E-90BE-B4990136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D8988-DEF9-5A45-A93D-B6881BB4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EDA7C-C778-FC42-B060-FED6E012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43A9-6E14-954E-8DC1-CF524375F7A4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4E132-A108-9645-B3EF-1C027870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2061D-1BAA-6A4F-B2F6-6831F46F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F2D3-EB2C-3C4B-933A-420F8D56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AEE3-7F6C-894A-8A60-FE118C24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9527E-BA1D-5746-8B22-CC85325C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A012E-BCB5-5440-B377-49E69D2D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182E5-5A71-344C-ACE5-990A631EC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88934-AEDE-7142-9CEE-311E22558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E1432-BC77-9B4C-82A5-4343F782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43A9-6E14-954E-8DC1-CF524375F7A4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549D5-F2EB-F040-B0DD-F4A47D14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E2D89-470A-6543-AD8F-53A9B81D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F2D3-EB2C-3C4B-933A-420F8D56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AC63-B240-C040-9BCF-C90628A5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4D442-7A93-424D-A088-69D68349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43A9-6E14-954E-8DC1-CF524375F7A4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FA1EF-2AC7-3F40-9099-B00BEA94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1C4D8-5051-5349-AABA-D0D2282C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F2D3-EB2C-3C4B-933A-420F8D56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89098-F294-DA4D-87B4-0EBCFF06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43A9-6E14-954E-8DC1-CF524375F7A4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EA4CE-0532-5A4B-B1FC-06DE95B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214BC-F0FD-1547-8BD1-A9D3E60F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F2D3-EB2C-3C4B-933A-420F8D56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64B7-676E-2646-8E80-9B741858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5AFC-82EE-3441-805D-B6B9358B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3AD46-96F1-2F48-BA8A-E4009B2D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15F7A-962F-5648-9E39-83EC56B1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43A9-6E14-954E-8DC1-CF524375F7A4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D4DDD-E507-7F44-A611-B56F3A3F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FF457-6B4A-5D43-B9B3-7923176D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F2D3-EB2C-3C4B-933A-420F8D56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FACF-136F-2843-9D8B-4B18DE14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20E3E-C0ED-EA45-983F-223B00D12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02E36-9C6C-1A40-9163-57AFF34D5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B35B7-234C-3D4F-8E7D-170AC179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43A9-6E14-954E-8DC1-CF524375F7A4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0D1C-2078-A243-B9D1-E2999C19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587A1-5F62-AB40-810B-AC8CD118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F2D3-EB2C-3C4B-933A-420F8D56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8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97E91-AD55-1A4E-8AE7-42F17366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A8FD4-698C-F04D-955C-6E850996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DB65-653A-7A44-AA1E-8B725F59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543A9-6E14-954E-8DC1-CF524375F7A4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00BA-5E5F-0C49-9A80-C02F1FFC3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F05A-CA8D-8945-8243-C25DE96F7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F2D3-EB2C-3C4B-933A-420F8D5645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76A04-5E95-8B43-A252-F49CB2DE5AE2}"/>
              </a:ext>
            </a:extLst>
          </p:cNvPr>
          <p:cNvSpPr/>
          <p:nvPr userDrawn="1"/>
        </p:nvSpPr>
        <p:spPr>
          <a:xfrm>
            <a:off x="414339" y="257175"/>
            <a:ext cx="11129961" cy="6464300"/>
          </a:xfrm>
          <a:prstGeom prst="rect">
            <a:avLst/>
          </a:prstGeom>
          <a:blipFill dpi="0" rotWithShape="1">
            <a:blip r:embed="rId13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3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C163-C596-3444-B8BC-92EEA9EF6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163" y="600075"/>
            <a:ext cx="9901237" cy="29098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 of Loss Landscapes in Neural Nets to identify minima of loss functions</a:t>
            </a:r>
            <a:br>
              <a:rPr lang="en-US" dirty="0"/>
            </a:br>
            <a:r>
              <a:rPr lang="en-US" sz="4000" dirty="0"/>
              <a:t> </a:t>
            </a:r>
            <a:r>
              <a:rPr lang="en-US" sz="3600" dirty="0">
                <a:latin typeface="+mn-lt"/>
              </a:rPr>
              <a:t>CS 529: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04C9F-2C9D-2A45-A669-D51C8DE09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7613"/>
            <a:ext cx="9144000" cy="2805905"/>
          </a:xfrm>
        </p:spPr>
        <p:txBody>
          <a:bodyPr>
            <a:normAutofit/>
          </a:bodyPr>
          <a:lstStyle/>
          <a:p>
            <a:r>
              <a:rPr lang="en-US" sz="1600" dirty="0"/>
              <a:t>Client: </a:t>
            </a:r>
            <a:r>
              <a:rPr lang="en-US" sz="1600" b="1" dirty="0"/>
              <a:t>Dr. Sathya Narayanan Ravi</a:t>
            </a:r>
            <a:endParaRPr lang="en-US" sz="1600" dirty="0"/>
          </a:p>
          <a:p>
            <a:r>
              <a:rPr lang="en-US" sz="1600" dirty="0"/>
              <a:t> Assistant Professor, Department of Computer Science, </a:t>
            </a:r>
          </a:p>
          <a:p>
            <a:r>
              <a:rPr lang="en-US" sz="1600" dirty="0"/>
              <a:t>University of Illinois at Chicago</a:t>
            </a:r>
            <a:r>
              <a:rPr lang="en-US" sz="1600" dirty="0">
                <a:effectLst/>
              </a:rPr>
              <a:t> </a:t>
            </a:r>
          </a:p>
          <a:p>
            <a:endParaRPr lang="en-US" sz="1600" b="1" dirty="0"/>
          </a:p>
          <a:p>
            <a:r>
              <a:rPr lang="en-US" sz="1600" b="1" dirty="0"/>
              <a:t>Varunya Yanamadala</a:t>
            </a:r>
          </a:p>
          <a:p>
            <a:r>
              <a:rPr lang="en-US" sz="1600" dirty="0"/>
              <a:t>Masters Student, Department of Computer Science,</a:t>
            </a:r>
          </a:p>
          <a:p>
            <a:r>
              <a:rPr lang="en-US" sz="1600" dirty="0"/>
              <a:t>University of Illinois at Chicago</a:t>
            </a:r>
          </a:p>
          <a:p>
            <a:r>
              <a:rPr lang="en-US" sz="1600" dirty="0"/>
              <a:t>15</a:t>
            </a:r>
            <a:r>
              <a:rPr lang="en-US" sz="1600" baseline="30000" dirty="0"/>
              <a:t>th</a:t>
            </a:r>
            <a:r>
              <a:rPr lang="en-US" sz="1600" dirty="0"/>
              <a:t> Oct 2019</a:t>
            </a:r>
          </a:p>
        </p:txBody>
      </p:sp>
    </p:spTree>
    <p:extLst>
      <p:ext uri="{BB962C8B-B14F-4D97-AF65-F5344CB8AC3E}">
        <p14:creationId xmlns:p14="http://schemas.microsoft.com/office/powerpoint/2010/main" val="281455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B9E4-C93A-084B-8E69-65331BC2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3638"/>
          </a:xfrm>
        </p:spPr>
        <p:txBody>
          <a:bodyPr/>
          <a:lstStyle/>
          <a:p>
            <a:r>
              <a:rPr lang="en-US" b="1" dirty="0"/>
              <a:t>Description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7A44-3DB7-C746-A8F3-2513AE42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/>
          <a:lstStyle/>
          <a:p>
            <a:r>
              <a:rPr lang="en-US" dirty="0"/>
              <a:t>Analyzing the loss functions is highly valued in the research of neural network modelling. </a:t>
            </a:r>
          </a:p>
          <a:p>
            <a:r>
              <a:rPr lang="en-US" dirty="0"/>
              <a:t>The loss functions pertaining to an architecture are highly convex for a user to determine its local minima and study the effect of parameters on data simultaneously.</a:t>
            </a:r>
          </a:p>
          <a:p>
            <a:r>
              <a:rPr lang="en-US" dirty="0"/>
              <a:t>The current proposal is about visualizing the loss function values over a parameter set and draw interesting conclusions on the effect of parameters to obtain optimal solutions.</a:t>
            </a:r>
          </a:p>
          <a:p>
            <a:r>
              <a:rPr lang="en-US" dirty="0"/>
              <a:t>Further, it incorporates techniques to help the users understand the stability regions in a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145F-DACD-AB4F-A074-AFF6089C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Requirement Analysis: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90900A-9BF6-314E-AC59-1D78578EC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706100" cy="5872162"/>
          </a:xfrm>
        </p:spPr>
        <p:txBody>
          <a:bodyPr/>
          <a:lstStyle/>
          <a:p>
            <a:r>
              <a:rPr lang="en-US" sz="2400" dirty="0"/>
              <a:t>For? Machine Learning Researchers/ Engineers/ Modelers</a:t>
            </a:r>
          </a:p>
          <a:p>
            <a:r>
              <a:rPr lang="en-US" sz="2400" dirty="0"/>
              <a:t>What does the system answer?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/>
              <a:t>Helps in evaluating the complexity of the model, to identify the global minimum for loss functions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/>
              <a:t>Enables users to compare models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/>
              <a:t>Identify local minimum values across different algorithms</a:t>
            </a:r>
          </a:p>
          <a:p>
            <a:r>
              <a:rPr lang="en-US" sz="2400" dirty="0"/>
              <a:t>Using what?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/>
              <a:t>Network architecture data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200" dirty="0"/>
              <a:t>Loss function values of each model</a:t>
            </a:r>
          </a:p>
          <a:p>
            <a:r>
              <a:rPr lang="en-US" sz="2400" dirty="0"/>
              <a:t>How?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200" dirty="0"/>
              <a:t>User interaction with the system could be by selecting filters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200" dirty="0"/>
              <a:t>Hover over actions and interacting with the visualization would reveal more details corresponding to the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1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C415-4E61-5341-93B8-00B61D15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F313-5951-9446-8127-A0899B4C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76788"/>
          </a:xfrm>
        </p:spPr>
        <p:txBody>
          <a:bodyPr/>
          <a:lstStyle/>
          <a:p>
            <a:r>
              <a:rPr lang="en-US" dirty="0"/>
              <a:t>The proposed work improvises the visualization technique for loss functions’ evaluations and thus helps in designing efficient network architectures.</a:t>
            </a:r>
          </a:p>
          <a:p>
            <a:r>
              <a:rPr lang="en-US" dirty="0"/>
              <a:t>It enhances the user experience by providing the ability to compare different models by allowing the user study the parameter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Technologies/ Libraries required:</a:t>
            </a:r>
          </a:p>
          <a:p>
            <a:pPr marL="0" indent="0">
              <a:buNone/>
            </a:pPr>
            <a:r>
              <a:rPr lang="en-US" dirty="0"/>
              <a:t>Visualization: D3.js, </a:t>
            </a:r>
            <a:r>
              <a:rPr lang="en-US" dirty="0" err="1"/>
              <a:t>Three.js</a:t>
            </a:r>
            <a:r>
              <a:rPr lang="en-US" dirty="0"/>
              <a:t>, JavaScript, HTML, CSS, Any python framework to make it a stand-alone application.</a:t>
            </a:r>
          </a:p>
          <a:p>
            <a:pPr marL="0" indent="0">
              <a:buNone/>
            </a:pPr>
            <a:r>
              <a:rPr lang="en-US" dirty="0"/>
              <a:t>Data Preparation: Python, </a:t>
            </a:r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3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DA0A-D90C-6940-972D-BC9825B0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/>
              <a:t>Questions?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Image Courtesy: </a:t>
            </a:r>
            <a:r>
              <a:rPr lang="en-US" sz="1200" dirty="0" err="1"/>
              <a:t>Ebrary.net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795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DA0A-D90C-6940-972D-BC9825B0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5949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326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Visualization of Loss Landscapes in Neural Nets to identify minima of loss functions  CS 529: Project Proposal</vt:lpstr>
      <vt:lpstr>Description of the project:</vt:lpstr>
      <vt:lpstr>Requirement Analysis:</vt:lpstr>
      <vt:lpstr>Summary: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Loss Landscapes in Neural Nets to identify minima of loss functions </dc:title>
  <dc:creator>Yanamadala, Varunya</dc:creator>
  <cp:lastModifiedBy>Yanamadala, Varunya</cp:lastModifiedBy>
  <cp:revision>19</cp:revision>
  <dcterms:created xsi:type="dcterms:W3CDTF">2019-10-15T01:32:41Z</dcterms:created>
  <dcterms:modified xsi:type="dcterms:W3CDTF">2019-10-15T17:32:00Z</dcterms:modified>
</cp:coreProperties>
</file>