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9839-8A45-4621-B295-3E0383B8A0D4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FD5C-BAA6-4F55-B6F9-E2F3F5B8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20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9839-8A45-4621-B295-3E0383B8A0D4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FD5C-BAA6-4F55-B6F9-E2F3F5B8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9839-8A45-4621-B295-3E0383B8A0D4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FD5C-BAA6-4F55-B6F9-E2F3F5B8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29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9839-8A45-4621-B295-3E0383B8A0D4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FD5C-BAA6-4F55-B6F9-E2F3F5B8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61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9839-8A45-4621-B295-3E0383B8A0D4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FD5C-BAA6-4F55-B6F9-E2F3F5B8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1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9839-8A45-4621-B295-3E0383B8A0D4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FD5C-BAA6-4F55-B6F9-E2F3F5B8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87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9839-8A45-4621-B295-3E0383B8A0D4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FD5C-BAA6-4F55-B6F9-E2F3F5B8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46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9839-8A45-4621-B295-3E0383B8A0D4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FD5C-BAA6-4F55-B6F9-E2F3F5B8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2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9839-8A45-4621-B295-3E0383B8A0D4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FD5C-BAA6-4F55-B6F9-E2F3F5B8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05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9839-8A45-4621-B295-3E0383B8A0D4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FD5C-BAA6-4F55-B6F9-E2F3F5B8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9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9839-8A45-4621-B295-3E0383B8A0D4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FD5C-BAA6-4F55-B6F9-E2F3F5B8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02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09839-8A45-4621-B295-3E0383B8A0D4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6FD5C-BAA6-4F55-B6F9-E2F3F5B8A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14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3998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student</cp:lastModifiedBy>
  <cp:revision>1</cp:revision>
  <dcterms:created xsi:type="dcterms:W3CDTF">2025-01-24T07:10:27Z</dcterms:created>
  <dcterms:modified xsi:type="dcterms:W3CDTF">2025-01-24T07:10:52Z</dcterms:modified>
</cp:coreProperties>
</file>