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7" r:id="rId3"/>
    <p:sldId id="268" r:id="rId4"/>
    <p:sldId id="269" r:id="rId5"/>
    <p:sldId id="270" r:id="rId6"/>
    <p:sldId id="263" r:id="rId7"/>
    <p:sldId id="264" r:id="rId8"/>
    <p:sldId id="265" r:id="rId9"/>
    <p:sldId id="272" r:id="rId10"/>
    <p:sldId id="273" r:id="rId11"/>
    <p:sldId id="271" r:id="rId12"/>
    <p:sldId id="266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6" autoAdjust="0"/>
    <p:restoredTop sz="94660"/>
  </p:normalViewPr>
  <p:slideViewPr>
    <p:cSldViewPr snapToGrid="0">
      <p:cViewPr>
        <p:scale>
          <a:sx n="66" d="100"/>
          <a:sy n="66" d="100"/>
        </p:scale>
        <p:origin x="162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machinelearning.ru/wiki/images/9/9f/spellchecking.pdf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naumen/blog/463683/" TargetMode="External"/><Relationship Id="rId2" Type="http://schemas.openxmlformats.org/officeDocument/2006/relationships/hyperlink" Target="http://norvig.com/spell-correct.html" TargetMode="External"/><Relationship Id="rId1" Type="http://schemas.openxmlformats.org/officeDocument/2006/relationships/hyperlink" Target="chrome-extension://efaidnbmnnnibpcajpcglclefindmkaj/https:/aclanthology.org/N03-1018.pdf" TargetMode="External"/><Relationship Id="rId5" Type="http://schemas.openxmlformats.org/officeDocument/2006/relationships/hyperlink" Target="https://habr.com/ru/post/325364/" TargetMode="External"/><Relationship Id="rId4" Type="http://schemas.openxmlformats.org/officeDocument/2006/relationships/hyperlink" Target="https://habr.com/ru/company/vk/blog/178401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habr.com/ru/company/joom/blog/433554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machinelearning.ru/wiki/images/9/9f/spellchecking.pdf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naumen/blog/463683/" TargetMode="External"/><Relationship Id="rId2" Type="http://schemas.openxmlformats.org/officeDocument/2006/relationships/hyperlink" Target="http://norvig.com/spell-correct.html" TargetMode="External"/><Relationship Id="rId1" Type="http://schemas.openxmlformats.org/officeDocument/2006/relationships/hyperlink" Target="chrome-extension://efaidnbmnnnibpcajpcglclefindmkaj/https:/aclanthology.org/N03-1018.pdf" TargetMode="External"/><Relationship Id="rId5" Type="http://schemas.openxmlformats.org/officeDocument/2006/relationships/hyperlink" Target="https://habr.com/ru/post/325364/" TargetMode="External"/><Relationship Id="rId4" Type="http://schemas.openxmlformats.org/officeDocument/2006/relationships/hyperlink" Target="https://habr.com/ru/company/vk/blog/178401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habr.com/ru/company/joom/blog/43355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7F3F5-151C-4D5A-B5E9-3E1D7F95B5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09A613-8EE9-4152-B3A6-29D6621F9553}">
      <dgm:prSet/>
      <dgm:spPr/>
      <dgm:t>
        <a:bodyPr/>
        <a:lstStyle/>
        <a:p>
          <a:r>
            <a:rPr lang="ru-RU" strike="sngStrike" dirty="0"/>
            <a:t>Везде  </a:t>
          </a:r>
          <a:r>
            <a:rPr lang="en-US" b="0" i="0" dirty="0" err="1"/>
            <a:t>Errare</a:t>
          </a:r>
          <a:r>
            <a:rPr lang="en-US" b="0" i="0" dirty="0"/>
            <a:t> humanum </a:t>
          </a:r>
          <a:r>
            <a:rPr lang="en-US" b="0" i="0" dirty="0" err="1"/>
            <a:t>est</a:t>
          </a:r>
          <a:endParaRPr lang="ru-RU" strike="sngStrike" dirty="0"/>
        </a:p>
      </dgm:t>
    </dgm:pt>
    <dgm:pt modelId="{75212C99-6F5A-4BF6-8F1A-D112ECD3B2F7}" type="parTrans" cxnId="{1D82F7C7-3BF3-4EEB-87C0-B4B21FDE5264}">
      <dgm:prSet/>
      <dgm:spPr/>
      <dgm:t>
        <a:bodyPr/>
        <a:lstStyle/>
        <a:p>
          <a:endParaRPr lang="ru-RU"/>
        </a:p>
      </dgm:t>
    </dgm:pt>
    <dgm:pt modelId="{9110266C-E3E3-46C2-AAA5-09C4D9E1511E}" type="sibTrans" cxnId="{1D82F7C7-3BF3-4EEB-87C0-B4B21FDE5264}">
      <dgm:prSet/>
      <dgm:spPr/>
      <dgm:t>
        <a:bodyPr/>
        <a:lstStyle/>
        <a:p>
          <a:endParaRPr lang="ru-RU"/>
        </a:p>
      </dgm:t>
    </dgm:pt>
    <dgm:pt modelId="{FC5888E2-2AC2-4EA1-9357-14E962E60066}">
      <dgm:prSet/>
      <dgm:spPr/>
      <dgm:t>
        <a:bodyPr/>
        <a:lstStyle/>
        <a:p>
          <a:r>
            <a:rPr lang="ru-RU" dirty="0"/>
            <a:t>Ошибки в словах </a:t>
          </a:r>
          <a:r>
            <a:rPr lang="en-US" dirty="0">
              <a:hlinkClick xmlns:r="http://schemas.openxmlformats.org/officeDocument/2006/relationships" r:id="rId1"/>
            </a:rPr>
            <a:t>[1]</a:t>
          </a:r>
          <a:r>
            <a:rPr lang="ru-RU" dirty="0"/>
            <a:t>: </a:t>
          </a:r>
        </a:p>
      </dgm:t>
    </dgm:pt>
    <dgm:pt modelId="{1D9742E5-F82D-4522-A046-D32D7C0CE852}" type="parTrans" cxnId="{58489A47-DA3E-4E7C-8353-96B6E59EEB1D}">
      <dgm:prSet/>
      <dgm:spPr/>
      <dgm:t>
        <a:bodyPr/>
        <a:lstStyle/>
        <a:p>
          <a:endParaRPr lang="ru-RU"/>
        </a:p>
      </dgm:t>
    </dgm:pt>
    <dgm:pt modelId="{B29F37B5-1B6B-448D-8558-A1E4D96B3482}" type="sibTrans" cxnId="{58489A47-DA3E-4E7C-8353-96B6E59EEB1D}">
      <dgm:prSet/>
      <dgm:spPr/>
      <dgm:t>
        <a:bodyPr/>
        <a:lstStyle/>
        <a:p>
          <a:endParaRPr lang="ru-RU"/>
        </a:p>
      </dgm:t>
    </dgm:pt>
    <dgm:pt modelId="{C4C735BC-5BF6-451F-BADA-79F9AF75BD52}">
      <dgm:prSet/>
      <dgm:spPr/>
      <dgm:t>
        <a:bodyPr/>
        <a:lstStyle/>
        <a:p>
          <a:r>
            <a:rPr lang="ru-RU" dirty="0"/>
            <a:t>Пропуск буквы (</a:t>
          </a:r>
          <a:r>
            <a:rPr lang="ru-RU" dirty="0" err="1"/>
            <a:t>кросовки</a:t>
          </a:r>
          <a:r>
            <a:rPr lang="ru-RU" dirty="0"/>
            <a:t> → кроссовки) </a:t>
          </a:r>
        </a:p>
      </dgm:t>
    </dgm:pt>
    <dgm:pt modelId="{638AD10A-B0DA-4228-AC5E-E3B9D6E66816}" type="parTrans" cxnId="{41F24A42-2573-463F-89ED-43F477D471F4}">
      <dgm:prSet/>
      <dgm:spPr/>
      <dgm:t>
        <a:bodyPr/>
        <a:lstStyle/>
        <a:p>
          <a:endParaRPr lang="ru-RU"/>
        </a:p>
      </dgm:t>
    </dgm:pt>
    <dgm:pt modelId="{F8B5EF16-FC2D-4583-B4AE-C4E3E80ADEBD}" type="sibTrans" cxnId="{41F24A42-2573-463F-89ED-43F477D471F4}">
      <dgm:prSet/>
      <dgm:spPr/>
      <dgm:t>
        <a:bodyPr/>
        <a:lstStyle/>
        <a:p>
          <a:endParaRPr lang="ru-RU"/>
        </a:p>
      </dgm:t>
    </dgm:pt>
    <dgm:pt modelId="{67A57EB0-735B-4484-B9D7-C26B56B02FB3}">
      <dgm:prSet/>
      <dgm:spPr/>
      <dgm:t>
        <a:bodyPr/>
        <a:lstStyle/>
        <a:p>
          <a:r>
            <a:rPr lang="ru-RU" dirty="0"/>
            <a:t>Вставка буквы (</a:t>
          </a:r>
          <a:r>
            <a:rPr lang="ru-RU" dirty="0" err="1"/>
            <a:t>фломастекр</a:t>
          </a:r>
          <a:r>
            <a:rPr lang="ru-RU" dirty="0"/>
            <a:t> → фломастер)</a:t>
          </a:r>
        </a:p>
      </dgm:t>
    </dgm:pt>
    <dgm:pt modelId="{A18118FC-E79C-4C18-98F7-F5DC9D48E12C}" type="parTrans" cxnId="{175F379B-2CEB-49DB-A619-B56D7098DD38}">
      <dgm:prSet/>
      <dgm:spPr/>
      <dgm:t>
        <a:bodyPr/>
        <a:lstStyle/>
        <a:p>
          <a:endParaRPr lang="ru-RU"/>
        </a:p>
      </dgm:t>
    </dgm:pt>
    <dgm:pt modelId="{9916A0C4-E478-40BD-92FE-D12DFFCE19E1}" type="sibTrans" cxnId="{175F379B-2CEB-49DB-A619-B56D7098DD38}">
      <dgm:prSet/>
      <dgm:spPr/>
      <dgm:t>
        <a:bodyPr/>
        <a:lstStyle/>
        <a:p>
          <a:endParaRPr lang="ru-RU"/>
        </a:p>
      </dgm:t>
    </dgm:pt>
    <dgm:pt modelId="{0556427F-392D-459E-B0F2-46D57DE591FD}">
      <dgm:prSet/>
      <dgm:spPr/>
      <dgm:t>
        <a:bodyPr/>
        <a:lstStyle/>
        <a:p>
          <a:r>
            <a:rPr lang="ru-RU" dirty="0"/>
            <a:t>Замена буквы (</a:t>
          </a:r>
          <a:r>
            <a:rPr lang="ru-RU" dirty="0" err="1"/>
            <a:t>эксперемент</a:t>
          </a:r>
          <a:r>
            <a:rPr lang="ru-RU" dirty="0"/>
            <a:t> → эксперимент)</a:t>
          </a:r>
        </a:p>
      </dgm:t>
    </dgm:pt>
    <dgm:pt modelId="{5B7FBA3A-8BD0-4A18-8312-017ECC7F55C4}" type="parTrans" cxnId="{B2BDFB27-4CEC-4C4C-860C-04A0224923EA}">
      <dgm:prSet/>
      <dgm:spPr/>
      <dgm:t>
        <a:bodyPr/>
        <a:lstStyle/>
        <a:p>
          <a:endParaRPr lang="ru-RU"/>
        </a:p>
      </dgm:t>
    </dgm:pt>
    <dgm:pt modelId="{95F3890B-0DB0-402B-B721-3766F0022F3C}" type="sibTrans" cxnId="{B2BDFB27-4CEC-4C4C-860C-04A0224923EA}">
      <dgm:prSet/>
      <dgm:spPr/>
      <dgm:t>
        <a:bodyPr/>
        <a:lstStyle/>
        <a:p>
          <a:endParaRPr lang="ru-RU"/>
        </a:p>
      </dgm:t>
    </dgm:pt>
    <dgm:pt modelId="{E6FA7049-5FDF-43DE-A88F-74FBC72B6273}">
      <dgm:prSet/>
      <dgm:spPr/>
      <dgm:t>
        <a:bodyPr/>
        <a:lstStyle/>
        <a:p>
          <a:r>
            <a:rPr lang="ru-RU" dirty="0"/>
            <a:t>Перестановка букв (</a:t>
          </a:r>
          <a:r>
            <a:rPr lang="ru-RU" dirty="0" err="1"/>
            <a:t>пространтсво</a:t>
          </a:r>
          <a:r>
            <a:rPr lang="ru-RU" dirty="0"/>
            <a:t> → пространство) </a:t>
          </a:r>
        </a:p>
      </dgm:t>
    </dgm:pt>
    <dgm:pt modelId="{A2F9E28D-B843-4EE0-9BB4-64D0D3FDFBC7}" type="parTrans" cxnId="{90D95564-CC55-4A6B-BFBA-56C786760639}">
      <dgm:prSet/>
      <dgm:spPr/>
      <dgm:t>
        <a:bodyPr/>
        <a:lstStyle/>
        <a:p>
          <a:endParaRPr lang="ru-RU"/>
        </a:p>
      </dgm:t>
    </dgm:pt>
    <dgm:pt modelId="{107ACB35-2192-4F0E-8727-AD67852D4284}" type="sibTrans" cxnId="{90D95564-CC55-4A6B-BFBA-56C786760639}">
      <dgm:prSet/>
      <dgm:spPr/>
      <dgm:t>
        <a:bodyPr/>
        <a:lstStyle/>
        <a:p>
          <a:endParaRPr lang="ru-RU"/>
        </a:p>
      </dgm:t>
    </dgm:pt>
    <dgm:pt modelId="{517796D6-BF44-4B0C-AE9D-1703D76912C5}">
      <dgm:prSet/>
      <dgm:spPr/>
      <dgm:t>
        <a:bodyPr/>
        <a:lstStyle/>
        <a:p>
          <a:r>
            <a:rPr lang="ru-RU" dirty="0"/>
            <a:t>Склейка и разрезание:</a:t>
          </a:r>
        </a:p>
      </dgm:t>
    </dgm:pt>
    <dgm:pt modelId="{1E3C324B-071D-4F88-80BD-B5C25B49E3EC}" type="parTrans" cxnId="{ACDEC36C-E097-4CEA-A058-D844754CF15F}">
      <dgm:prSet/>
      <dgm:spPr/>
      <dgm:t>
        <a:bodyPr/>
        <a:lstStyle/>
        <a:p>
          <a:endParaRPr lang="ru-RU"/>
        </a:p>
      </dgm:t>
    </dgm:pt>
    <dgm:pt modelId="{CFAC814F-C967-42E0-9727-7E740D4D840E}" type="sibTrans" cxnId="{ACDEC36C-E097-4CEA-A058-D844754CF15F}">
      <dgm:prSet/>
      <dgm:spPr/>
      <dgm:t>
        <a:bodyPr/>
        <a:lstStyle/>
        <a:p>
          <a:endParaRPr lang="ru-RU"/>
        </a:p>
      </dgm:t>
    </dgm:pt>
    <dgm:pt modelId="{604A8279-4896-4F60-AE26-66EE2CC3EE81}">
      <dgm:prSet/>
      <dgm:spPr/>
      <dgm:t>
        <a:bodyPr/>
        <a:lstStyle/>
        <a:p>
          <a:r>
            <a:rPr lang="ru-RU" dirty="0"/>
            <a:t>Пропуск пробела (</a:t>
          </a:r>
          <a:r>
            <a:rPr lang="ru-RU" dirty="0" err="1"/>
            <a:t>купитьдиван</a:t>
          </a:r>
          <a:r>
            <a:rPr lang="ru-RU" dirty="0"/>
            <a:t> → купить диван)</a:t>
          </a:r>
        </a:p>
      </dgm:t>
    </dgm:pt>
    <dgm:pt modelId="{2BB7995A-AEBB-4559-99BE-9040F8DE29C7}" type="parTrans" cxnId="{292C28B5-727A-49F3-9ADD-AEE166B3476F}">
      <dgm:prSet/>
      <dgm:spPr/>
      <dgm:t>
        <a:bodyPr/>
        <a:lstStyle/>
        <a:p>
          <a:endParaRPr lang="ru-RU"/>
        </a:p>
      </dgm:t>
    </dgm:pt>
    <dgm:pt modelId="{3917B204-AB38-4B9F-BD8A-0D71C373271B}" type="sibTrans" cxnId="{292C28B5-727A-49F3-9ADD-AEE166B3476F}">
      <dgm:prSet/>
      <dgm:spPr/>
      <dgm:t>
        <a:bodyPr/>
        <a:lstStyle/>
        <a:p>
          <a:endParaRPr lang="ru-RU"/>
        </a:p>
      </dgm:t>
    </dgm:pt>
    <dgm:pt modelId="{A02A0867-B195-479D-96AE-9B554CECA058}">
      <dgm:prSet/>
      <dgm:spPr/>
      <dgm:t>
        <a:bodyPr/>
        <a:lstStyle/>
        <a:p>
          <a:r>
            <a:rPr lang="ru-RU" dirty="0"/>
            <a:t>Раскладка клавиатуры (</a:t>
          </a:r>
          <a:r>
            <a:rPr lang="ru-RU" dirty="0" err="1"/>
            <a:t>rfr</a:t>
          </a:r>
          <a:r>
            <a:rPr lang="ru-RU" dirty="0"/>
            <a:t> </a:t>
          </a:r>
          <a:r>
            <a:rPr lang="ru-RU" dirty="0" err="1"/>
            <a:t>cltkfnm</a:t>
          </a:r>
          <a:r>
            <a:rPr lang="ru-RU" dirty="0"/>
            <a:t> </a:t>
          </a:r>
          <a:r>
            <a:rPr lang="ru-RU" dirty="0" err="1"/>
            <a:t>cfqn</a:t>
          </a:r>
          <a:r>
            <a:rPr lang="ru-RU" dirty="0"/>
            <a:t> → как сделать сайт)</a:t>
          </a:r>
        </a:p>
      </dgm:t>
    </dgm:pt>
    <dgm:pt modelId="{C6736961-8E22-4085-B3E1-94BB9AEF0726}" type="parTrans" cxnId="{9F7A2044-D7C3-4936-9839-6E1ED7ADD405}">
      <dgm:prSet/>
      <dgm:spPr/>
      <dgm:t>
        <a:bodyPr/>
        <a:lstStyle/>
        <a:p>
          <a:endParaRPr lang="ru-RU"/>
        </a:p>
      </dgm:t>
    </dgm:pt>
    <dgm:pt modelId="{558ACC2F-850D-489B-BFA2-9C647D70B18D}" type="sibTrans" cxnId="{9F7A2044-D7C3-4936-9839-6E1ED7ADD405}">
      <dgm:prSet/>
      <dgm:spPr/>
      <dgm:t>
        <a:bodyPr/>
        <a:lstStyle/>
        <a:p>
          <a:endParaRPr lang="ru-RU"/>
        </a:p>
      </dgm:t>
    </dgm:pt>
    <dgm:pt modelId="{9CD309A6-DA47-480C-9C09-48D126783879}">
      <dgm:prSet/>
      <dgm:spPr/>
      <dgm:t>
        <a:bodyPr/>
        <a:lstStyle/>
        <a:p>
          <a:r>
            <a:rPr lang="ru-RU" dirty="0"/>
            <a:t>Транслитерация (май </a:t>
          </a:r>
          <a:r>
            <a:rPr lang="ru-RU" dirty="0" err="1"/>
            <a:t>нейм</a:t>
          </a:r>
          <a:r>
            <a:rPr lang="ru-RU" dirty="0"/>
            <a:t> из </a:t>
          </a:r>
          <a:r>
            <a:rPr lang="ru-RU" dirty="0" err="1"/>
            <a:t>саша</a:t>
          </a:r>
          <a:r>
            <a:rPr lang="ru-RU" dirty="0"/>
            <a:t> → </a:t>
          </a:r>
          <a:r>
            <a:rPr lang="ru-RU" dirty="0" err="1"/>
            <a:t>my</a:t>
          </a:r>
          <a:r>
            <a:rPr lang="ru-RU" dirty="0"/>
            <a:t> </a:t>
          </a:r>
          <a:r>
            <a:rPr lang="ru-RU" dirty="0" err="1"/>
            <a:t>name</a:t>
          </a:r>
          <a:r>
            <a:rPr lang="ru-RU" dirty="0"/>
            <a:t> </a:t>
          </a:r>
          <a:r>
            <a:rPr lang="ru-RU" dirty="0" err="1"/>
            <a:t>is</a:t>
          </a:r>
          <a:r>
            <a:rPr lang="ru-RU" dirty="0"/>
            <a:t> </a:t>
          </a:r>
          <a:r>
            <a:rPr lang="ru-RU" dirty="0" err="1"/>
            <a:t>sasha</a:t>
          </a:r>
          <a:r>
            <a:rPr lang="ru-RU" dirty="0"/>
            <a:t>)</a:t>
          </a:r>
        </a:p>
      </dgm:t>
    </dgm:pt>
    <dgm:pt modelId="{58FCE522-478E-481D-A1CE-377652D145A0}" type="parTrans" cxnId="{4D25B680-EB24-4E79-B83F-A12686A07671}">
      <dgm:prSet/>
      <dgm:spPr/>
      <dgm:t>
        <a:bodyPr/>
        <a:lstStyle/>
        <a:p>
          <a:endParaRPr lang="ru-RU"/>
        </a:p>
      </dgm:t>
    </dgm:pt>
    <dgm:pt modelId="{1B6A678C-3324-4329-A8B6-971D8935CD53}" type="sibTrans" cxnId="{4D25B680-EB24-4E79-B83F-A12686A07671}">
      <dgm:prSet/>
      <dgm:spPr/>
      <dgm:t>
        <a:bodyPr/>
        <a:lstStyle/>
        <a:p>
          <a:endParaRPr lang="ru-RU"/>
        </a:p>
      </dgm:t>
    </dgm:pt>
    <dgm:pt modelId="{3E4E5332-3FF3-41DE-B799-16840E03F7A9}">
      <dgm:prSet/>
      <dgm:spPr/>
      <dgm:t>
        <a:bodyPr/>
        <a:lstStyle/>
        <a:p>
          <a:r>
            <a:rPr lang="ru-RU" dirty="0"/>
            <a:t>Вставка пробела (пол года → полгода) </a:t>
          </a:r>
        </a:p>
      </dgm:t>
    </dgm:pt>
    <dgm:pt modelId="{585D49FE-D1A8-413C-A2F6-8E4F819CF50E}" type="parTrans" cxnId="{2CE0E794-4CA1-42C0-9920-64A09C50F22E}">
      <dgm:prSet/>
      <dgm:spPr/>
      <dgm:t>
        <a:bodyPr/>
        <a:lstStyle/>
        <a:p>
          <a:endParaRPr lang="ru-RU"/>
        </a:p>
      </dgm:t>
    </dgm:pt>
    <dgm:pt modelId="{290AF138-C8A0-4777-8B5A-AB01E6DED079}" type="sibTrans" cxnId="{2CE0E794-4CA1-42C0-9920-64A09C50F22E}">
      <dgm:prSet/>
      <dgm:spPr/>
      <dgm:t>
        <a:bodyPr/>
        <a:lstStyle/>
        <a:p>
          <a:endParaRPr lang="ru-RU"/>
        </a:p>
      </dgm:t>
    </dgm:pt>
    <dgm:pt modelId="{F75C9D99-DA84-40D0-85FB-FA6F35F32066}" type="pres">
      <dgm:prSet presAssocID="{2377F3F5-151C-4D5A-B5E9-3E1D7F95B59F}" presName="linear" presStyleCnt="0">
        <dgm:presLayoutVars>
          <dgm:animLvl val="lvl"/>
          <dgm:resizeHandles val="exact"/>
        </dgm:presLayoutVars>
      </dgm:prSet>
      <dgm:spPr/>
    </dgm:pt>
    <dgm:pt modelId="{5D158C48-6242-47B2-A3A5-E56A45ED8F96}" type="pres">
      <dgm:prSet presAssocID="{F909A613-8EE9-4152-B3A6-29D6621F9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74DE67-3CFE-4AD5-B102-94594793757F}" type="pres">
      <dgm:prSet presAssocID="{9110266C-E3E3-46C2-AAA5-09C4D9E1511E}" presName="spacer" presStyleCnt="0"/>
      <dgm:spPr/>
    </dgm:pt>
    <dgm:pt modelId="{CBDEFF39-EB5F-4E43-99D9-5D20648C3941}" type="pres">
      <dgm:prSet presAssocID="{FC5888E2-2AC2-4EA1-9357-14E962E6006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42B5FD-53AB-46D0-84F4-80AC655A9E29}" type="pres">
      <dgm:prSet presAssocID="{FC5888E2-2AC2-4EA1-9357-14E962E60066}" presName="childText" presStyleLbl="revTx" presStyleIdx="0" presStyleCnt="2">
        <dgm:presLayoutVars>
          <dgm:bulletEnabled val="1"/>
        </dgm:presLayoutVars>
      </dgm:prSet>
      <dgm:spPr/>
    </dgm:pt>
    <dgm:pt modelId="{2AEB24DA-45A3-4C35-8AE0-4D3C51BC074C}" type="pres">
      <dgm:prSet presAssocID="{517796D6-BF44-4B0C-AE9D-1703D76912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989DAF-93AA-4B72-9155-1A4DDE5A2C19}" type="pres">
      <dgm:prSet presAssocID="{517796D6-BF44-4B0C-AE9D-1703D76912C5}" presName="childText" presStyleLbl="revTx" presStyleIdx="1" presStyleCnt="2">
        <dgm:presLayoutVars>
          <dgm:bulletEnabled val="1"/>
        </dgm:presLayoutVars>
      </dgm:prSet>
      <dgm:spPr/>
    </dgm:pt>
    <dgm:pt modelId="{29B0A183-E7DE-41B7-A258-F86656B8BC78}" type="pres">
      <dgm:prSet presAssocID="{A02A0867-B195-479D-96AE-9B554CECA0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CF8593-BDFB-41D4-91EB-17CF2F6EEB88}" type="pres">
      <dgm:prSet presAssocID="{558ACC2F-850D-489B-BFA2-9C647D70B18D}" presName="spacer" presStyleCnt="0"/>
      <dgm:spPr/>
    </dgm:pt>
    <dgm:pt modelId="{B114760A-B4BF-4452-A659-8E25D033D996}" type="pres">
      <dgm:prSet presAssocID="{9CD309A6-DA47-480C-9C09-48D1267838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763D13-8077-4C10-9FBC-A9105D9CEF10}" type="presOf" srcId="{A02A0867-B195-479D-96AE-9B554CECA058}" destId="{29B0A183-E7DE-41B7-A258-F86656B8BC78}" srcOrd="0" destOrd="0" presId="urn:microsoft.com/office/officeart/2005/8/layout/vList2"/>
    <dgm:cxn modelId="{B2BDFB27-4CEC-4C4C-860C-04A0224923EA}" srcId="{FC5888E2-2AC2-4EA1-9357-14E962E60066}" destId="{0556427F-392D-459E-B0F2-46D57DE591FD}" srcOrd="2" destOrd="0" parTransId="{5B7FBA3A-8BD0-4A18-8312-017ECC7F55C4}" sibTransId="{95F3890B-0DB0-402B-B721-3766F0022F3C}"/>
    <dgm:cxn modelId="{41F24A42-2573-463F-89ED-43F477D471F4}" srcId="{FC5888E2-2AC2-4EA1-9357-14E962E60066}" destId="{C4C735BC-5BF6-451F-BADA-79F9AF75BD52}" srcOrd="0" destOrd="0" parTransId="{638AD10A-B0DA-4228-AC5E-E3B9D6E66816}" sibTransId="{F8B5EF16-FC2D-4583-B4AE-C4E3E80ADEBD}"/>
    <dgm:cxn modelId="{9F7A2044-D7C3-4936-9839-6E1ED7ADD405}" srcId="{2377F3F5-151C-4D5A-B5E9-3E1D7F95B59F}" destId="{A02A0867-B195-479D-96AE-9B554CECA058}" srcOrd="3" destOrd="0" parTransId="{C6736961-8E22-4085-B3E1-94BB9AEF0726}" sibTransId="{558ACC2F-850D-489B-BFA2-9C647D70B18D}"/>
    <dgm:cxn modelId="{90D95564-CC55-4A6B-BFBA-56C786760639}" srcId="{FC5888E2-2AC2-4EA1-9357-14E962E60066}" destId="{E6FA7049-5FDF-43DE-A88F-74FBC72B6273}" srcOrd="3" destOrd="0" parTransId="{A2F9E28D-B843-4EE0-9BB4-64D0D3FDFBC7}" sibTransId="{107ACB35-2192-4F0E-8727-AD67852D4284}"/>
    <dgm:cxn modelId="{4BC2DC65-517A-40E8-9ACB-0C73181085D9}" type="presOf" srcId="{E6FA7049-5FDF-43DE-A88F-74FBC72B6273}" destId="{6442B5FD-53AB-46D0-84F4-80AC655A9E29}" srcOrd="0" destOrd="3" presId="urn:microsoft.com/office/officeart/2005/8/layout/vList2"/>
    <dgm:cxn modelId="{58489A47-DA3E-4E7C-8353-96B6E59EEB1D}" srcId="{2377F3F5-151C-4D5A-B5E9-3E1D7F95B59F}" destId="{FC5888E2-2AC2-4EA1-9357-14E962E60066}" srcOrd="1" destOrd="0" parTransId="{1D9742E5-F82D-4522-A046-D32D7C0CE852}" sibTransId="{B29F37B5-1B6B-448D-8558-A1E4D96B3482}"/>
    <dgm:cxn modelId="{09BC756A-968D-4930-998C-3F42CD7A0938}" type="presOf" srcId="{3E4E5332-3FF3-41DE-B799-16840E03F7A9}" destId="{E1989DAF-93AA-4B72-9155-1A4DDE5A2C19}" srcOrd="0" destOrd="1" presId="urn:microsoft.com/office/officeart/2005/8/layout/vList2"/>
    <dgm:cxn modelId="{ACDEC36C-E097-4CEA-A058-D844754CF15F}" srcId="{2377F3F5-151C-4D5A-B5E9-3E1D7F95B59F}" destId="{517796D6-BF44-4B0C-AE9D-1703D76912C5}" srcOrd="2" destOrd="0" parTransId="{1E3C324B-071D-4F88-80BD-B5C25B49E3EC}" sibTransId="{CFAC814F-C967-42E0-9727-7E740D4D840E}"/>
    <dgm:cxn modelId="{CEE2F16E-7C56-486B-8971-BC534BBF995B}" type="presOf" srcId="{FC5888E2-2AC2-4EA1-9357-14E962E60066}" destId="{CBDEFF39-EB5F-4E43-99D9-5D20648C3941}" srcOrd="0" destOrd="0" presId="urn:microsoft.com/office/officeart/2005/8/layout/vList2"/>
    <dgm:cxn modelId="{C1DF924F-6E9E-4323-886F-40ACD3645B07}" type="presOf" srcId="{F909A613-8EE9-4152-B3A6-29D6621F9553}" destId="{5D158C48-6242-47B2-A3A5-E56A45ED8F96}" srcOrd="0" destOrd="0" presId="urn:microsoft.com/office/officeart/2005/8/layout/vList2"/>
    <dgm:cxn modelId="{EEEAD26F-8EF0-4808-89AA-C3E89DBA020A}" type="presOf" srcId="{517796D6-BF44-4B0C-AE9D-1703D76912C5}" destId="{2AEB24DA-45A3-4C35-8AE0-4D3C51BC074C}" srcOrd="0" destOrd="0" presId="urn:microsoft.com/office/officeart/2005/8/layout/vList2"/>
    <dgm:cxn modelId="{1EFED371-4E91-4BFE-8B6F-2624584B270B}" type="presOf" srcId="{604A8279-4896-4F60-AE26-66EE2CC3EE81}" destId="{E1989DAF-93AA-4B72-9155-1A4DDE5A2C19}" srcOrd="0" destOrd="0" presId="urn:microsoft.com/office/officeart/2005/8/layout/vList2"/>
    <dgm:cxn modelId="{4D25B680-EB24-4E79-B83F-A12686A07671}" srcId="{2377F3F5-151C-4D5A-B5E9-3E1D7F95B59F}" destId="{9CD309A6-DA47-480C-9C09-48D126783879}" srcOrd="4" destOrd="0" parTransId="{58FCE522-478E-481D-A1CE-377652D145A0}" sibTransId="{1B6A678C-3324-4329-A8B6-971D8935CD53}"/>
    <dgm:cxn modelId="{2CE0E794-4CA1-42C0-9920-64A09C50F22E}" srcId="{517796D6-BF44-4B0C-AE9D-1703D76912C5}" destId="{3E4E5332-3FF3-41DE-B799-16840E03F7A9}" srcOrd="1" destOrd="0" parTransId="{585D49FE-D1A8-413C-A2F6-8E4F819CF50E}" sibTransId="{290AF138-C8A0-4777-8B5A-AB01E6DED079}"/>
    <dgm:cxn modelId="{175F379B-2CEB-49DB-A619-B56D7098DD38}" srcId="{FC5888E2-2AC2-4EA1-9357-14E962E60066}" destId="{67A57EB0-735B-4484-B9D7-C26B56B02FB3}" srcOrd="1" destOrd="0" parTransId="{A18118FC-E79C-4C18-98F7-F5DC9D48E12C}" sibTransId="{9916A0C4-E478-40BD-92FE-D12DFFCE19E1}"/>
    <dgm:cxn modelId="{19A8CDA0-E4B4-492D-AD93-715A905A7924}" type="presOf" srcId="{2377F3F5-151C-4D5A-B5E9-3E1D7F95B59F}" destId="{F75C9D99-DA84-40D0-85FB-FA6F35F32066}" srcOrd="0" destOrd="0" presId="urn:microsoft.com/office/officeart/2005/8/layout/vList2"/>
    <dgm:cxn modelId="{F4277DA2-653D-4A74-BB2E-0FEFCF2893A8}" type="presOf" srcId="{C4C735BC-5BF6-451F-BADA-79F9AF75BD52}" destId="{6442B5FD-53AB-46D0-84F4-80AC655A9E29}" srcOrd="0" destOrd="0" presId="urn:microsoft.com/office/officeart/2005/8/layout/vList2"/>
    <dgm:cxn modelId="{292C28B5-727A-49F3-9ADD-AEE166B3476F}" srcId="{517796D6-BF44-4B0C-AE9D-1703D76912C5}" destId="{604A8279-4896-4F60-AE26-66EE2CC3EE81}" srcOrd="0" destOrd="0" parTransId="{2BB7995A-AEBB-4559-99BE-9040F8DE29C7}" sibTransId="{3917B204-AB38-4B9F-BD8A-0D71C373271B}"/>
    <dgm:cxn modelId="{F10CB1BA-0FE1-4E36-B277-01391E603A78}" type="presOf" srcId="{0556427F-392D-459E-B0F2-46D57DE591FD}" destId="{6442B5FD-53AB-46D0-84F4-80AC655A9E29}" srcOrd="0" destOrd="2" presId="urn:microsoft.com/office/officeart/2005/8/layout/vList2"/>
    <dgm:cxn modelId="{1D82F7C7-3BF3-4EEB-87C0-B4B21FDE5264}" srcId="{2377F3F5-151C-4D5A-B5E9-3E1D7F95B59F}" destId="{F909A613-8EE9-4152-B3A6-29D6621F9553}" srcOrd="0" destOrd="0" parTransId="{75212C99-6F5A-4BF6-8F1A-D112ECD3B2F7}" sibTransId="{9110266C-E3E3-46C2-AAA5-09C4D9E1511E}"/>
    <dgm:cxn modelId="{14FE86E7-A2F8-40F9-8B79-3EA1530EA49B}" type="presOf" srcId="{9CD309A6-DA47-480C-9C09-48D126783879}" destId="{B114760A-B4BF-4452-A659-8E25D033D996}" srcOrd="0" destOrd="0" presId="urn:microsoft.com/office/officeart/2005/8/layout/vList2"/>
    <dgm:cxn modelId="{E8E910EE-9467-405F-9EB0-6F3EEAB4CBAE}" type="presOf" srcId="{67A57EB0-735B-4484-B9D7-C26B56B02FB3}" destId="{6442B5FD-53AB-46D0-84F4-80AC655A9E29}" srcOrd="0" destOrd="1" presId="urn:microsoft.com/office/officeart/2005/8/layout/vList2"/>
    <dgm:cxn modelId="{D48C9EEE-13A2-4CB2-AA55-7A9230D0B8AE}" type="presParOf" srcId="{F75C9D99-DA84-40D0-85FB-FA6F35F32066}" destId="{5D158C48-6242-47B2-A3A5-E56A45ED8F96}" srcOrd="0" destOrd="0" presId="urn:microsoft.com/office/officeart/2005/8/layout/vList2"/>
    <dgm:cxn modelId="{F5E9F75E-FCD7-4429-BF73-100538558B5D}" type="presParOf" srcId="{F75C9D99-DA84-40D0-85FB-FA6F35F32066}" destId="{9274DE67-3CFE-4AD5-B102-94594793757F}" srcOrd="1" destOrd="0" presId="urn:microsoft.com/office/officeart/2005/8/layout/vList2"/>
    <dgm:cxn modelId="{9C0CC617-3DC9-44B1-8566-896D9CF016AA}" type="presParOf" srcId="{F75C9D99-DA84-40D0-85FB-FA6F35F32066}" destId="{CBDEFF39-EB5F-4E43-99D9-5D20648C3941}" srcOrd="2" destOrd="0" presId="urn:microsoft.com/office/officeart/2005/8/layout/vList2"/>
    <dgm:cxn modelId="{C75ECAFC-E2C8-4376-B2BC-7E5BCBBC7F04}" type="presParOf" srcId="{F75C9D99-DA84-40D0-85FB-FA6F35F32066}" destId="{6442B5FD-53AB-46D0-84F4-80AC655A9E29}" srcOrd="3" destOrd="0" presId="urn:microsoft.com/office/officeart/2005/8/layout/vList2"/>
    <dgm:cxn modelId="{3136A29B-1B44-46E0-BE68-482EA332EBBB}" type="presParOf" srcId="{F75C9D99-DA84-40D0-85FB-FA6F35F32066}" destId="{2AEB24DA-45A3-4C35-8AE0-4D3C51BC074C}" srcOrd="4" destOrd="0" presId="urn:microsoft.com/office/officeart/2005/8/layout/vList2"/>
    <dgm:cxn modelId="{580B8728-AE9C-4F84-B47A-D389530303B6}" type="presParOf" srcId="{F75C9D99-DA84-40D0-85FB-FA6F35F32066}" destId="{E1989DAF-93AA-4B72-9155-1A4DDE5A2C19}" srcOrd="5" destOrd="0" presId="urn:microsoft.com/office/officeart/2005/8/layout/vList2"/>
    <dgm:cxn modelId="{F5FE6F64-2B84-48B2-BD4D-135A2C19367C}" type="presParOf" srcId="{F75C9D99-DA84-40D0-85FB-FA6F35F32066}" destId="{29B0A183-E7DE-41B7-A258-F86656B8BC78}" srcOrd="6" destOrd="0" presId="urn:microsoft.com/office/officeart/2005/8/layout/vList2"/>
    <dgm:cxn modelId="{580F2A16-6C79-4F21-AF6B-6608A7FBF3C6}" type="presParOf" srcId="{F75C9D99-DA84-40D0-85FB-FA6F35F32066}" destId="{EACF8593-BDFB-41D4-91EB-17CF2F6EEB88}" srcOrd="7" destOrd="0" presId="urn:microsoft.com/office/officeart/2005/8/layout/vList2"/>
    <dgm:cxn modelId="{DEE2C8E3-B186-4765-A8E5-B78B3E9EE61A}" type="presParOf" srcId="{F75C9D99-DA84-40D0-85FB-FA6F35F32066}" destId="{B114760A-B4BF-4452-A659-8E25D033D9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0AC90-02C9-4D57-89A5-3C4B86D17CA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CF3496-DFE5-4BEC-8F54-2285752DDE5E}">
      <dgm:prSet/>
      <dgm:spPr/>
      <dgm:t>
        <a:bodyPr/>
        <a:lstStyle/>
        <a:p>
          <a:r>
            <a:rPr lang="ru-RU" dirty="0"/>
            <a:t>Можете ознакомиться:</a:t>
          </a:r>
        </a:p>
      </dgm:t>
    </dgm:pt>
    <dgm:pt modelId="{77F2F383-7B90-4A5E-B540-9CD0561EB2ED}" type="parTrans" cxnId="{FD52B187-60BC-4600-8EC5-CA228A302A08}">
      <dgm:prSet/>
      <dgm:spPr/>
      <dgm:t>
        <a:bodyPr/>
        <a:lstStyle/>
        <a:p>
          <a:endParaRPr lang="ru-RU"/>
        </a:p>
      </dgm:t>
    </dgm:pt>
    <dgm:pt modelId="{DF8558B1-BC45-4F93-888F-A96324392F83}" type="sibTrans" cxnId="{FD52B187-60BC-4600-8EC5-CA228A302A08}">
      <dgm:prSet/>
      <dgm:spPr/>
      <dgm:t>
        <a:bodyPr/>
        <a:lstStyle/>
        <a:p>
          <a:endParaRPr lang="ru-RU"/>
        </a:p>
      </dgm:t>
    </dgm:pt>
    <dgm:pt modelId="{9358FBD0-7829-4B71-A9DC-811A7C70703B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Здесь</a:t>
          </a:r>
          <a:endParaRPr lang="ru-RU" dirty="0"/>
        </a:p>
      </dgm:t>
    </dgm:pt>
    <dgm:pt modelId="{C40E8E5F-65D4-4D32-94D0-FC88A7A503FD}" type="parTrans" cxnId="{51D1E952-26E3-4D5A-878B-1BBB9B366D9E}">
      <dgm:prSet/>
      <dgm:spPr/>
      <dgm:t>
        <a:bodyPr/>
        <a:lstStyle/>
        <a:p>
          <a:endParaRPr lang="ru-RU"/>
        </a:p>
      </dgm:t>
    </dgm:pt>
    <dgm:pt modelId="{1D06CA79-7AD6-45F1-ACE6-6AC5CCE9190E}" type="sibTrans" cxnId="{51D1E952-26E3-4D5A-878B-1BBB9B366D9E}">
      <dgm:prSet/>
      <dgm:spPr/>
      <dgm:t>
        <a:bodyPr/>
        <a:lstStyle/>
        <a:p>
          <a:endParaRPr lang="ru-RU"/>
        </a:p>
      </dgm:t>
    </dgm:pt>
    <dgm:pt modelId="{A9EFDC17-739A-43F6-9FB2-22C86973D5D0}">
      <dgm:prSet/>
      <dgm:spPr/>
      <dgm:t>
        <a:bodyPr/>
        <a:lstStyle/>
        <a:p>
          <a:r>
            <a:rPr lang="ru-RU" b="0" i="0" dirty="0">
              <a:hlinkClick xmlns:r="http://schemas.openxmlformats.org/officeDocument/2006/relationships" r:id="rId2"/>
            </a:rPr>
            <a:t>Спел-чекер Питера </a:t>
          </a:r>
          <a:r>
            <a:rPr lang="ru-RU" b="0" i="0" dirty="0" err="1">
              <a:hlinkClick xmlns:r="http://schemas.openxmlformats.org/officeDocument/2006/relationships" r:id="rId2"/>
            </a:rPr>
            <a:t>Норвига</a:t>
          </a:r>
          <a:endParaRPr lang="ru-RU" dirty="0"/>
        </a:p>
      </dgm:t>
    </dgm:pt>
    <dgm:pt modelId="{D39DA17D-A8AD-4018-9CAB-ADD98C5FF822}" type="parTrans" cxnId="{B04B5000-5494-464B-AD8C-060242DCFD76}">
      <dgm:prSet/>
      <dgm:spPr/>
      <dgm:t>
        <a:bodyPr/>
        <a:lstStyle/>
        <a:p>
          <a:endParaRPr lang="ru-RU"/>
        </a:p>
      </dgm:t>
    </dgm:pt>
    <dgm:pt modelId="{41421432-50C6-4988-A552-5C842A3A7738}" type="sibTrans" cxnId="{B04B5000-5494-464B-AD8C-060242DCFD76}">
      <dgm:prSet/>
      <dgm:spPr/>
      <dgm:t>
        <a:bodyPr/>
        <a:lstStyle/>
        <a:p>
          <a:endParaRPr lang="ru-RU"/>
        </a:p>
      </dgm:t>
    </dgm:pt>
    <dgm:pt modelId="{97D5E9A4-D43F-46E6-95BC-A445B51D4A71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Здесь</a:t>
          </a:r>
          <a:endParaRPr lang="ru-RU" dirty="0"/>
        </a:p>
      </dgm:t>
    </dgm:pt>
    <dgm:pt modelId="{EAE9B246-224F-4273-9DEB-875D274D3B32}" type="parTrans" cxnId="{674FDAFA-A9AE-4A24-A87A-FA1FB2D0E8B2}">
      <dgm:prSet/>
      <dgm:spPr/>
      <dgm:t>
        <a:bodyPr/>
        <a:lstStyle/>
        <a:p>
          <a:endParaRPr lang="ru-RU"/>
        </a:p>
      </dgm:t>
    </dgm:pt>
    <dgm:pt modelId="{128F5B40-8A24-4EC0-A258-50874ADFCD30}" type="sibTrans" cxnId="{674FDAFA-A9AE-4A24-A87A-FA1FB2D0E8B2}">
      <dgm:prSet/>
      <dgm:spPr/>
      <dgm:t>
        <a:bodyPr/>
        <a:lstStyle/>
        <a:p>
          <a:endParaRPr lang="ru-RU"/>
        </a:p>
      </dgm:t>
    </dgm:pt>
    <dgm:pt modelId="{CAF94BF5-E954-4CBA-A57D-C61E1F52E2C9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4"/>
            </a:rPr>
            <a:t>Здесь</a:t>
          </a:r>
          <a:endParaRPr lang="ru-RU" dirty="0"/>
        </a:p>
      </dgm:t>
    </dgm:pt>
    <dgm:pt modelId="{8E9D0F84-407D-4C27-849B-A7DA7DCC6C16}" type="parTrans" cxnId="{ECF6E782-DFFA-4971-B4DD-27DEA031C700}">
      <dgm:prSet/>
      <dgm:spPr/>
      <dgm:t>
        <a:bodyPr/>
        <a:lstStyle/>
        <a:p>
          <a:endParaRPr lang="ru-RU"/>
        </a:p>
      </dgm:t>
    </dgm:pt>
    <dgm:pt modelId="{419C1D4A-BD39-4391-8B59-2696DF4D5626}" type="sibTrans" cxnId="{ECF6E782-DFFA-4971-B4DD-27DEA031C700}">
      <dgm:prSet/>
      <dgm:spPr/>
      <dgm:t>
        <a:bodyPr/>
        <a:lstStyle/>
        <a:p>
          <a:endParaRPr lang="ru-RU"/>
        </a:p>
      </dgm:t>
    </dgm:pt>
    <dgm:pt modelId="{659B6394-2B72-40A9-8BAF-96A2AEE3E27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5"/>
            </a:rPr>
            <a:t>Здесь</a:t>
          </a:r>
          <a:endParaRPr lang="ru-RU" dirty="0"/>
        </a:p>
      </dgm:t>
    </dgm:pt>
    <dgm:pt modelId="{2122FD91-7F3D-41C6-8E85-5DF8C6F22741}" type="parTrans" cxnId="{6A47B6BD-6455-465C-ACFB-9BFB533F1629}">
      <dgm:prSet/>
      <dgm:spPr/>
      <dgm:t>
        <a:bodyPr/>
        <a:lstStyle/>
        <a:p>
          <a:endParaRPr lang="ru-RU"/>
        </a:p>
      </dgm:t>
    </dgm:pt>
    <dgm:pt modelId="{7EF4DB14-E21E-42D7-84B7-06B909C13021}" type="sibTrans" cxnId="{6A47B6BD-6455-465C-ACFB-9BFB533F1629}">
      <dgm:prSet/>
      <dgm:spPr/>
      <dgm:t>
        <a:bodyPr/>
        <a:lstStyle/>
        <a:p>
          <a:endParaRPr lang="ru-RU"/>
        </a:p>
      </dgm:t>
    </dgm:pt>
    <dgm:pt modelId="{5B148036-3CDF-4246-955B-DA36125D2F6D}" type="pres">
      <dgm:prSet presAssocID="{9A90AC90-02C9-4D57-89A5-3C4B86D17CA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D282EA2-1EDF-4E4C-83AF-4C02CE0185FE}" type="pres">
      <dgm:prSet presAssocID="{0DCF3496-DFE5-4BEC-8F54-2285752DDE5E}" presName="circle1" presStyleLbl="node1" presStyleIdx="0" presStyleCnt="1"/>
      <dgm:spPr/>
    </dgm:pt>
    <dgm:pt modelId="{C478757B-B5EE-47E1-B07D-EB9082E83A91}" type="pres">
      <dgm:prSet presAssocID="{0DCF3496-DFE5-4BEC-8F54-2285752DDE5E}" presName="space" presStyleCnt="0"/>
      <dgm:spPr/>
    </dgm:pt>
    <dgm:pt modelId="{DBCB5FDE-AB1F-4835-A918-99B482F8AAD6}" type="pres">
      <dgm:prSet presAssocID="{0DCF3496-DFE5-4BEC-8F54-2285752DDE5E}" presName="rect1" presStyleLbl="alignAcc1" presStyleIdx="0" presStyleCnt="1" custScaleX="100000" custScaleY="100000" custLinFactNeighborX="-2204" custLinFactNeighborY="-7918"/>
      <dgm:spPr/>
    </dgm:pt>
    <dgm:pt modelId="{0D0EAC24-A525-46D7-BC90-B2077C9A1F15}" type="pres">
      <dgm:prSet presAssocID="{0DCF3496-DFE5-4BEC-8F54-2285752DDE5E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F39DECBA-2EA0-4025-A15A-5487233990C7}" type="pres">
      <dgm:prSet presAssocID="{0DCF3496-DFE5-4BEC-8F54-2285752DDE5E}" presName="rect1ChTx" presStyleLbl="alignAcc1" presStyleIdx="0" presStyleCnt="1" custScaleX="109777" custScaleY="100000">
        <dgm:presLayoutVars>
          <dgm:bulletEnabled val="1"/>
        </dgm:presLayoutVars>
      </dgm:prSet>
      <dgm:spPr/>
    </dgm:pt>
  </dgm:ptLst>
  <dgm:cxnLst>
    <dgm:cxn modelId="{B04B5000-5494-464B-AD8C-060242DCFD76}" srcId="{0DCF3496-DFE5-4BEC-8F54-2285752DDE5E}" destId="{A9EFDC17-739A-43F6-9FB2-22C86973D5D0}" srcOrd="1" destOrd="0" parTransId="{D39DA17D-A8AD-4018-9CAB-ADD98C5FF822}" sibTransId="{41421432-50C6-4988-A552-5C842A3A7738}"/>
    <dgm:cxn modelId="{E24CD209-A3C7-4E3E-9E9C-A38AF124C8D1}" type="presOf" srcId="{97D5E9A4-D43F-46E6-95BC-A445B51D4A71}" destId="{F39DECBA-2EA0-4025-A15A-5487233990C7}" srcOrd="0" destOrd="2" presId="urn:microsoft.com/office/officeart/2005/8/layout/target3"/>
    <dgm:cxn modelId="{CDE85B69-E329-419C-994E-E5D2D2943984}" type="presOf" srcId="{9358FBD0-7829-4B71-A9DC-811A7C70703B}" destId="{F39DECBA-2EA0-4025-A15A-5487233990C7}" srcOrd="0" destOrd="0" presId="urn:microsoft.com/office/officeart/2005/8/layout/target3"/>
    <dgm:cxn modelId="{53782C50-2B99-46DF-8C4D-D21B22372226}" type="presOf" srcId="{A9EFDC17-739A-43F6-9FB2-22C86973D5D0}" destId="{F39DECBA-2EA0-4025-A15A-5487233990C7}" srcOrd="0" destOrd="1" presId="urn:microsoft.com/office/officeart/2005/8/layout/target3"/>
    <dgm:cxn modelId="{51D1E952-26E3-4D5A-878B-1BBB9B366D9E}" srcId="{0DCF3496-DFE5-4BEC-8F54-2285752DDE5E}" destId="{9358FBD0-7829-4B71-A9DC-811A7C70703B}" srcOrd="0" destOrd="0" parTransId="{C40E8E5F-65D4-4D32-94D0-FC88A7A503FD}" sibTransId="{1D06CA79-7AD6-45F1-ACE6-6AC5CCE9190E}"/>
    <dgm:cxn modelId="{FFECBA74-E65C-4414-B3D5-000B1BBD8E8B}" type="presOf" srcId="{CAF94BF5-E954-4CBA-A57D-C61E1F52E2C9}" destId="{F39DECBA-2EA0-4025-A15A-5487233990C7}" srcOrd="0" destOrd="3" presId="urn:microsoft.com/office/officeart/2005/8/layout/target3"/>
    <dgm:cxn modelId="{EDD36755-B9DA-404F-9CDE-C038433C28F9}" type="presOf" srcId="{0DCF3496-DFE5-4BEC-8F54-2285752DDE5E}" destId="{0D0EAC24-A525-46D7-BC90-B2077C9A1F15}" srcOrd="1" destOrd="0" presId="urn:microsoft.com/office/officeart/2005/8/layout/target3"/>
    <dgm:cxn modelId="{5FB95480-BF5A-4E20-AD78-4D01B381A879}" type="presOf" srcId="{9A90AC90-02C9-4D57-89A5-3C4B86D17CA4}" destId="{5B148036-3CDF-4246-955B-DA36125D2F6D}" srcOrd="0" destOrd="0" presId="urn:microsoft.com/office/officeart/2005/8/layout/target3"/>
    <dgm:cxn modelId="{ECF6E782-DFFA-4971-B4DD-27DEA031C700}" srcId="{0DCF3496-DFE5-4BEC-8F54-2285752DDE5E}" destId="{CAF94BF5-E954-4CBA-A57D-C61E1F52E2C9}" srcOrd="3" destOrd="0" parTransId="{8E9D0F84-407D-4C27-849B-A7DA7DCC6C16}" sibTransId="{419C1D4A-BD39-4391-8B59-2696DF4D5626}"/>
    <dgm:cxn modelId="{FD52B187-60BC-4600-8EC5-CA228A302A08}" srcId="{9A90AC90-02C9-4D57-89A5-3C4B86D17CA4}" destId="{0DCF3496-DFE5-4BEC-8F54-2285752DDE5E}" srcOrd="0" destOrd="0" parTransId="{77F2F383-7B90-4A5E-B540-9CD0561EB2ED}" sibTransId="{DF8558B1-BC45-4F93-888F-A96324392F83}"/>
    <dgm:cxn modelId="{6F15BEA0-C733-459F-A532-E10A8FCE3353}" type="presOf" srcId="{659B6394-2B72-40A9-8BAF-96A2AEE3E277}" destId="{F39DECBA-2EA0-4025-A15A-5487233990C7}" srcOrd="0" destOrd="4" presId="urn:microsoft.com/office/officeart/2005/8/layout/target3"/>
    <dgm:cxn modelId="{6A47B6BD-6455-465C-ACFB-9BFB533F1629}" srcId="{0DCF3496-DFE5-4BEC-8F54-2285752DDE5E}" destId="{659B6394-2B72-40A9-8BAF-96A2AEE3E277}" srcOrd="4" destOrd="0" parTransId="{2122FD91-7F3D-41C6-8E85-5DF8C6F22741}" sibTransId="{7EF4DB14-E21E-42D7-84B7-06B909C13021}"/>
    <dgm:cxn modelId="{05F6A4EE-8292-46E4-A009-EF642FB37D90}" type="presOf" srcId="{0DCF3496-DFE5-4BEC-8F54-2285752DDE5E}" destId="{DBCB5FDE-AB1F-4835-A918-99B482F8AAD6}" srcOrd="0" destOrd="0" presId="urn:microsoft.com/office/officeart/2005/8/layout/target3"/>
    <dgm:cxn modelId="{674FDAFA-A9AE-4A24-A87A-FA1FB2D0E8B2}" srcId="{0DCF3496-DFE5-4BEC-8F54-2285752DDE5E}" destId="{97D5E9A4-D43F-46E6-95BC-A445B51D4A71}" srcOrd="2" destOrd="0" parTransId="{EAE9B246-224F-4273-9DEB-875D274D3B32}" sibTransId="{128F5B40-8A24-4EC0-A258-50874ADFCD30}"/>
    <dgm:cxn modelId="{097DA4FB-A0ED-4C9A-8FC2-24C590ADF416}" type="presParOf" srcId="{5B148036-3CDF-4246-955B-DA36125D2F6D}" destId="{9D282EA2-1EDF-4E4C-83AF-4C02CE0185FE}" srcOrd="0" destOrd="0" presId="urn:microsoft.com/office/officeart/2005/8/layout/target3"/>
    <dgm:cxn modelId="{B8E45105-7A88-4978-A8C9-FD3BB7213E73}" type="presParOf" srcId="{5B148036-3CDF-4246-955B-DA36125D2F6D}" destId="{C478757B-B5EE-47E1-B07D-EB9082E83A91}" srcOrd="1" destOrd="0" presId="urn:microsoft.com/office/officeart/2005/8/layout/target3"/>
    <dgm:cxn modelId="{C4138AFD-2CD0-447A-A89F-5A0A32C716E7}" type="presParOf" srcId="{5B148036-3CDF-4246-955B-DA36125D2F6D}" destId="{DBCB5FDE-AB1F-4835-A918-99B482F8AAD6}" srcOrd="2" destOrd="0" presId="urn:microsoft.com/office/officeart/2005/8/layout/target3"/>
    <dgm:cxn modelId="{E5E50406-918D-4A38-A3CF-D45AD6BB748E}" type="presParOf" srcId="{5B148036-3CDF-4246-955B-DA36125D2F6D}" destId="{0D0EAC24-A525-46D7-BC90-B2077C9A1F15}" srcOrd="3" destOrd="0" presId="urn:microsoft.com/office/officeart/2005/8/layout/target3"/>
    <dgm:cxn modelId="{61B697F1-C272-435B-A8EA-31AFC415F3B8}" type="presParOf" srcId="{5B148036-3CDF-4246-955B-DA36125D2F6D}" destId="{F39DECBA-2EA0-4025-A15A-5487233990C7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455FE-17B4-4600-9150-2C38F0D2FD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4E03103-FDD5-40A1-89A9-6B3F6E2EAB9C}">
      <dgm:prSet/>
      <dgm:spPr/>
      <dgm:t>
        <a:bodyPr/>
        <a:lstStyle/>
        <a:p>
          <a:r>
            <a:rPr lang="ru-RU" b="0" i="0"/>
            <a:t>По тексту (который используется дл</a:t>
          </a:r>
          <a:r>
            <a:rPr lang="ru-RU"/>
            <a:t>я обучения) </a:t>
          </a:r>
          <a:r>
            <a:rPr lang="ru-RU" b="0" i="0"/>
            <a:t>проходим окном размером в N слов  (</a:t>
          </a:r>
          <a:r>
            <a:rPr lang="ru-RU" b="0" i="0">
              <a:hlinkClick xmlns:r="http://schemas.openxmlformats.org/officeDocument/2006/relationships" r:id="rId1"/>
            </a:rPr>
            <a:t>в </a:t>
          </a:r>
          <a:r>
            <a:rPr lang="en-US" b="0" i="0">
              <a:hlinkClick xmlns:r="http://schemas.openxmlformats.org/officeDocument/2006/relationships" r:id="rId1"/>
            </a:rPr>
            <a:t>Joom </a:t>
          </a:r>
          <a:r>
            <a:rPr lang="ru-RU" b="0" i="0">
              <a:hlinkClick xmlns:r="http://schemas.openxmlformats.org/officeDocument/2006/relationships" r:id="rId1"/>
            </a:rPr>
            <a:t>о</a:t>
          </a:r>
          <a:r>
            <a:rPr lang="ru-RU">
              <a:hlinkClick xmlns:r="http://schemas.openxmlformats.org/officeDocument/2006/relationships" r:id="rId1"/>
            </a:rPr>
            <a:t>становились на триграммах</a:t>
          </a:r>
          <a:r>
            <a:rPr lang="ru-RU"/>
            <a:t>).</a:t>
          </a:r>
        </a:p>
      </dgm:t>
    </dgm:pt>
    <dgm:pt modelId="{2D198011-A70D-4A46-8904-340CDA4B9549}" type="parTrans" cxnId="{76FBFFCC-732B-4F5E-A536-70C32E7CE137}">
      <dgm:prSet/>
      <dgm:spPr/>
      <dgm:t>
        <a:bodyPr/>
        <a:lstStyle/>
        <a:p>
          <a:endParaRPr lang="ru-RU"/>
        </a:p>
      </dgm:t>
    </dgm:pt>
    <dgm:pt modelId="{304BB0BC-BCF0-41E9-9532-A8EEF392DDFC}" type="sibTrans" cxnId="{76FBFFCC-732B-4F5E-A536-70C32E7CE137}">
      <dgm:prSet/>
      <dgm:spPr/>
      <dgm:t>
        <a:bodyPr/>
        <a:lstStyle/>
        <a:p>
          <a:endParaRPr lang="ru-RU"/>
        </a:p>
      </dgm:t>
    </dgm:pt>
    <dgm:pt modelId="{BAF84298-B94F-47B8-8A5C-E3B3FFE7C558}">
      <dgm:prSet/>
      <dgm:spPr/>
      <dgm:t>
        <a:bodyPr/>
        <a:lstStyle/>
        <a:p>
          <a:r>
            <a:rPr lang="ru-RU" b="0" i="0"/>
            <a:t>Подсчитываем количество раз которые встретилось каждое сочетание (n-грамма).</a:t>
          </a:r>
          <a:endParaRPr lang="ru-RU"/>
        </a:p>
      </dgm:t>
    </dgm:pt>
    <dgm:pt modelId="{4FABA397-6118-41B5-A52E-B60354B97E40}" type="parTrans" cxnId="{DB52F735-C0BD-44CE-AED5-14EFD24C76AE}">
      <dgm:prSet/>
      <dgm:spPr/>
      <dgm:t>
        <a:bodyPr/>
        <a:lstStyle/>
        <a:p>
          <a:endParaRPr lang="ru-RU"/>
        </a:p>
      </dgm:t>
    </dgm:pt>
    <dgm:pt modelId="{F7FF35D5-C92D-41A3-8EDB-AC1049FFD413}" type="sibTrans" cxnId="{DB52F735-C0BD-44CE-AED5-14EFD24C76AE}">
      <dgm:prSet/>
      <dgm:spPr/>
      <dgm:t>
        <a:bodyPr/>
        <a:lstStyle/>
        <a:p>
          <a:endParaRPr lang="ru-RU"/>
        </a:p>
      </dgm:t>
    </dgm:pt>
    <dgm:pt modelId="{0624898D-7D75-4C2D-89B1-1D774349C9F9}" type="pres">
      <dgm:prSet presAssocID="{BC2455FE-17B4-4600-9150-2C38F0D2FDA5}" presName="linear" presStyleCnt="0">
        <dgm:presLayoutVars>
          <dgm:animLvl val="lvl"/>
          <dgm:resizeHandles val="exact"/>
        </dgm:presLayoutVars>
      </dgm:prSet>
      <dgm:spPr/>
    </dgm:pt>
    <dgm:pt modelId="{4F2BCA48-A369-452D-89EF-5444A830B4AC}" type="pres">
      <dgm:prSet presAssocID="{14E03103-FDD5-40A1-89A9-6B3F6E2EA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C9F616-9C8D-4016-9876-173AFC41AFDE}" type="pres">
      <dgm:prSet presAssocID="{304BB0BC-BCF0-41E9-9532-A8EEF392DDFC}" presName="spacer" presStyleCnt="0"/>
      <dgm:spPr/>
    </dgm:pt>
    <dgm:pt modelId="{BA7D2C3F-D35E-4AE0-8C7B-F22788EBFB5E}" type="pres">
      <dgm:prSet presAssocID="{BAF84298-B94F-47B8-8A5C-E3B3FFE7C5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2F735-C0BD-44CE-AED5-14EFD24C76AE}" srcId="{BC2455FE-17B4-4600-9150-2C38F0D2FDA5}" destId="{BAF84298-B94F-47B8-8A5C-E3B3FFE7C558}" srcOrd="1" destOrd="0" parTransId="{4FABA397-6118-41B5-A52E-B60354B97E40}" sibTransId="{F7FF35D5-C92D-41A3-8EDB-AC1049FFD413}"/>
    <dgm:cxn modelId="{B39D2F64-5F9A-4385-BD9D-6DBC75D41613}" type="presOf" srcId="{BC2455FE-17B4-4600-9150-2C38F0D2FDA5}" destId="{0624898D-7D75-4C2D-89B1-1D774349C9F9}" srcOrd="0" destOrd="0" presId="urn:microsoft.com/office/officeart/2005/8/layout/vList2"/>
    <dgm:cxn modelId="{AAB1BF72-FBD8-4AF6-A0E3-8B2FE4B94A15}" type="presOf" srcId="{14E03103-FDD5-40A1-89A9-6B3F6E2EAB9C}" destId="{4F2BCA48-A369-452D-89EF-5444A830B4AC}" srcOrd="0" destOrd="0" presId="urn:microsoft.com/office/officeart/2005/8/layout/vList2"/>
    <dgm:cxn modelId="{76FBFFCC-732B-4F5E-A536-70C32E7CE137}" srcId="{BC2455FE-17B4-4600-9150-2C38F0D2FDA5}" destId="{14E03103-FDD5-40A1-89A9-6B3F6E2EAB9C}" srcOrd="0" destOrd="0" parTransId="{2D198011-A70D-4A46-8904-340CDA4B9549}" sibTransId="{304BB0BC-BCF0-41E9-9532-A8EEF392DDFC}"/>
    <dgm:cxn modelId="{C87695D6-66F1-43B0-9868-2947F37478F7}" type="presOf" srcId="{BAF84298-B94F-47B8-8A5C-E3B3FFE7C558}" destId="{BA7D2C3F-D35E-4AE0-8C7B-F22788EBFB5E}" srcOrd="0" destOrd="0" presId="urn:microsoft.com/office/officeart/2005/8/layout/vList2"/>
    <dgm:cxn modelId="{E5B6A971-E4B3-491F-BDA7-654CA297D351}" type="presParOf" srcId="{0624898D-7D75-4C2D-89B1-1D774349C9F9}" destId="{4F2BCA48-A369-452D-89EF-5444A830B4AC}" srcOrd="0" destOrd="0" presId="urn:microsoft.com/office/officeart/2005/8/layout/vList2"/>
    <dgm:cxn modelId="{293F257E-3D61-49BB-B8C5-0C534C6C8A1D}" type="presParOf" srcId="{0624898D-7D75-4C2D-89B1-1D774349C9F9}" destId="{7FC9F616-9C8D-4016-9876-173AFC41AFDE}" srcOrd="1" destOrd="0" presId="urn:microsoft.com/office/officeart/2005/8/layout/vList2"/>
    <dgm:cxn modelId="{535F263C-7DBF-4661-910D-6850E7437BEF}" type="presParOf" srcId="{0624898D-7D75-4C2D-89B1-1D774349C9F9}" destId="{BA7D2C3F-D35E-4AE0-8C7B-F22788EBFB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1DA76-2777-4067-B55D-80DD90FD5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BE0F48D-4B6F-484F-84F2-D13FB0AA1131}">
      <dgm:prSet/>
      <dgm:spPr/>
      <dgm:t>
        <a:bodyPr/>
        <a:lstStyle/>
        <a:p>
          <a:r>
            <a:rPr lang="ru-RU"/>
            <a:t>Вероятность каждой из n-граммы определяется через количество раз, которое встретилась эта n-грамма по отношению к количеству раз, которое встретилась такая же n-грамма но без последнего слова:</a:t>
          </a:r>
        </a:p>
      </dgm:t>
    </dgm:pt>
    <dgm:pt modelId="{835CF78E-D904-4F25-90BE-A72BD117AB7E}" type="parTrans" cxnId="{F5269F31-440C-45E6-857D-7D6CD4DB4046}">
      <dgm:prSet/>
      <dgm:spPr/>
      <dgm:t>
        <a:bodyPr/>
        <a:lstStyle/>
        <a:p>
          <a:endParaRPr lang="ru-RU"/>
        </a:p>
      </dgm:t>
    </dgm:pt>
    <dgm:pt modelId="{515D55DA-1FA6-4626-89AC-62786043398B}" type="sibTrans" cxnId="{F5269F31-440C-45E6-857D-7D6CD4DB4046}">
      <dgm:prSet/>
      <dgm:spPr/>
      <dgm:t>
        <a:bodyPr/>
        <a:lstStyle/>
        <a:p>
          <a:endParaRPr lang="ru-RU"/>
        </a:p>
      </dgm:t>
    </dgm:pt>
    <dgm:pt modelId="{8EACAD9B-4895-43AB-85AF-5B42522A5710}" type="pres">
      <dgm:prSet presAssocID="{9791DA76-2777-4067-B55D-80DD90FD58C6}" presName="linear" presStyleCnt="0">
        <dgm:presLayoutVars>
          <dgm:animLvl val="lvl"/>
          <dgm:resizeHandles val="exact"/>
        </dgm:presLayoutVars>
      </dgm:prSet>
      <dgm:spPr/>
    </dgm:pt>
    <dgm:pt modelId="{D5E7CDAF-110B-43F5-814C-D772F3A63A18}" type="pres">
      <dgm:prSet presAssocID="{2BE0F48D-4B6F-484F-84F2-D13FB0AA11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5269F31-440C-45E6-857D-7D6CD4DB4046}" srcId="{9791DA76-2777-4067-B55D-80DD90FD58C6}" destId="{2BE0F48D-4B6F-484F-84F2-D13FB0AA1131}" srcOrd="0" destOrd="0" parTransId="{835CF78E-D904-4F25-90BE-A72BD117AB7E}" sibTransId="{515D55DA-1FA6-4626-89AC-62786043398B}"/>
    <dgm:cxn modelId="{1A9917B4-2247-4822-8D7E-F33E4A196816}" type="presOf" srcId="{2BE0F48D-4B6F-484F-84F2-D13FB0AA1131}" destId="{D5E7CDAF-110B-43F5-814C-D772F3A63A18}" srcOrd="0" destOrd="0" presId="urn:microsoft.com/office/officeart/2005/8/layout/vList2"/>
    <dgm:cxn modelId="{C00DCEE1-3FF2-4B0F-A706-3D85851EF6E9}" type="presOf" srcId="{9791DA76-2777-4067-B55D-80DD90FD58C6}" destId="{8EACAD9B-4895-43AB-85AF-5B42522A5710}" srcOrd="0" destOrd="0" presId="urn:microsoft.com/office/officeart/2005/8/layout/vList2"/>
    <dgm:cxn modelId="{A5EC874C-E510-4374-8391-016307243EC0}" type="presParOf" srcId="{8EACAD9B-4895-43AB-85AF-5B42522A5710}" destId="{D5E7CDAF-110B-43F5-814C-D772F3A63A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8C48-6242-47B2-A3A5-E56A45ED8F96}">
      <dsp:nvSpPr>
        <dsp:cNvPr id="0" name=""/>
        <dsp:cNvSpPr/>
      </dsp:nvSpPr>
      <dsp:spPr>
        <a:xfrm>
          <a:off x="0" y="285725"/>
          <a:ext cx="7279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strike="sngStrike" kern="1200" dirty="0"/>
            <a:t>Везде  </a:t>
          </a:r>
          <a:r>
            <a:rPr lang="en-US" sz="1800" b="0" i="0" kern="1200" dirty="0" err="1"/>
            <a:t>Errare</a:t>
          </a:r>
          <a:r>
            <a:rPr lang="en-US" sz="1800" b="0" i="0" kern="1200" dirty="0"/>
            <a:t> humanum </a:t>
          </a:r>
          <a:r>
            <a:rPr lang="en-US" sz="1800" b="0" i="0" kern="1200" dirty="0" err="1"/>
            <a:t>est</a:t>
          </a:r>
          <a:endParaRPr lang="ru-RU" sz="1800" strike="sngStrike" kern="1200" dirty="0"/>
        </a:p>
      </dsp:txBody>
      <dsp:txXfrm>
        <a:off x="21075" y="306800"/>
        <a:ext cx="7237193" cy="389580"/>
      </dsp:txXfrm>
    </dsp:sp>
    <dsp:sp modelId="{CBDEFF39-EB5F-4E43-99D9-5D20648C3941}">
      <dsp:nvSpPr>
        <dsp:cNvPr id="0" name=""/>
        <dsp:cNvSpPr/>
      </dsp:nvSpPr>
      <dsp:spPr>
        <a:xfrm>
          <a:off x="0" y="769295"/>
          <a:ext cx="7279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Ошибки в словах </a:t>
          </a:r>
          <a:r>
            <a:rPr lang="en-US" sz="1800" kern="1200" dirty="0">
              <a:hlinkClick xmlns:r="http://schemas.openxmlformats.org/officeDocument/2006/relationships" r:id="rId1"/>
            </a:rPr>
            <a:t>[1]</a:t>
          </a:r>
          <a:r>
            <a:rPr lang="ru-RU" sz="1800" kern="1200" dirty="0"/>
            <a:t>: </a:t>
          </a:r>
        </a:p>
      </dsp:txBody>
      <dsp:txXfrm>
        <a:off x="21075" y="790370"/>
        <a:ext cx="7237193" cy="389580"/>
      </dsp:txXfrm>
    </dsp:sp>
    <dsp:sp modelId="{6442B5FD-53AB-46D0-84F4-80AC655A9E29}">
      <dsp:nvSpPr>
        <dsp:cNvPr id="0" name=""/>
        <dsp:cNvSpPr/>
      </dsp:nvSpPr>
      <dsp:spPr>
        <a:xfrm>
          <a:off x="0" y="1201025"/>
          <a:ext cx="727934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1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Пропуск буквы (</a:t>
          </a:r>
          <a:r>
            <a:rPr lang="ru-RU" sz="1400" kern="1200" dirty="0" err="1"/>
            <a:t>кросовки</a:t>
          </a:r>
          <a:r>
            <a:rPr lang="ru-RU" sz="1400" kern="1200" dirty="0"/>
            <a:t> → кроссовки)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Вставка буквы (</a:t>
          </a:r>
          <a:r>
            <a:rPr lang="ru-RU" sz="1400" kern="1200" dirty="0" err="1"/>
            <a:t>фломастекр</a:t>
          </a:r>
          <a:r>
            <a:rPr lang="ru-RU" sz="1400" kern="1200" dirty="0"/>
            <a:t> → фломастер)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Замена буквы (</a:t>
          </a:r>
          <a:r>
            <a:rPr lang="ru-RU" sz="1400" kern="1200" dirty="0" err="1"/>
            <a:t>эксперемент</a:t>
          </a:r>
          <a:r>
            <a:rPr lang="ru-RU" sz="1400" kern="1200" dirty="0"/>
            <a:t> → эксперимент)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Перестановка букв (</a:t>
          </a:r>
          <a:r>
            <a:rPr lang="ru-RU" sz="1400" kern="1200" dirty="0" err="1"/>
            <a:t>пространтсво</a:t>
          </a:r>
          <a:r>
            <a:rPr lang="ru-RU" sz="1400" kern="1200" dirty="0"/>
            <a:t> → пространство) </a:t>
          </a:r>
        </a:p>
      </dsp:txBody>
      <dsp:txXfrm>
        <a:off x="0" y="1201025"/>
        <a:ext cx="7279343" cy="968760"/>
      </dsp:txXfrm>
    </dsp:sp>
    <dsp:sp modelId="{2AEB24DA-45A3-4C35-8AE0-4D3C51BC074C}">
      <dsp:nvSpPr>
        <dsp:cNvPr id="0" name=""/>
        <dsp:cNvSpPr/>
      </dsp:nvSpPr>
      <dsp:spPr>
        <a:xfrm>
          <a:off x="0" y="2169785"/>
          <a:ext cx="7279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Склейка и разрезание:</a:t>
          </a:r>
        </a:p>
      </dsp:txBody>
      <dsp:txXfrm>
        <a:off x="21075" y="2190860"/>
        <a:ext cx="7237193" cy="389580"/>
      </dsp:txXfrm>
    </dsp:sp>
    <dsp:sp modelId="{E1989DAF-93AA-4B72-9155-1A4DDE5A2C19}">
      <dsp:nvSpPr>
        <dsp:cNvPr id="0" name=""/>
        <dsp:cNvSpPr/>
      </dsp:nvSpPr>
      <dsp:spPr>
        <a:xfrm>
          <a:off x="0" y="2601515"/>
          <a:ext cx="727934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11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Пропуск пробела (</a:t>
          </a:r>
          <a:r>
            <a:rPr lang="ru-RU" sz="1400" kern="1200" dirty="0" err="1"/>
            <a:t>купитьдиван</a:t>
          </a:r>
          <a:r>
            <a:rPr lang="ru-RU" sz="1400" kern="1200" dirty="0"/>
            <a:t> → купить диван)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Вставка пробела (пол года → полгода) </a:t>
          </a:r>
        </a:p>
      </dsp:txBody>
      <dsp:txXfrm>
        <a:off x="0" y="2601515"/>
        <a:ext cx="7279343" cy="484380"/>
      </dsp:txXfrm>
    </dsp:sp>
    <dsp:sp modelId="{29B0A183-E7DE-41B7-A258-F86656B8BC78}">
      <dsp:nvSpPr>
        <dsp:cNvPr id="0" name=""/>
        <dsp:cNvSpPr/>
      </dsp:nvSpPr>
      <dsp:spPr>
        <a:xfrm>
          <a:off x="0" y="3085895"/>
          <a:ext cx="7279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Раскладка клавиатуры (</a:t>
          </a:r>
          <a:r>
            <a:rPr lang="ru-RU" sz="1800" kern="1200" dirty="0" err="1"/>
            <a:t>rfr</a:t>
          </a:r>
          <a:r>
            <a:rPr lang="ru-RU" sz="1800" kern="1200" dirty="0"/>
            <a:t> </a:t>
          </a:r>
          <a:r>
            <a:rPr lang="ru-RU" sz="1800" kern="1200" dirty="0" err="1"/>
            <a:t>cltkfnm</a:t>
          </a:r>
          <a:r>
            <a:rPr lang="ru-RU" sz="1800" kern="1200" dirty="0"/>
            <a:t> </a:t>
          </a:r>
          <a:r>
            <a:rPr lang="ru-RU" sz="1800" kern="1200" dirty="0" err="1"/>
            <a:t>cfqn</a:t>
          </a:r>
          <a:r>
            <a:rPr lang="ru-RU" sz="1800" kern="1200" dirty="0"/>
            <a:t> → как сделать сайт)</a:t>
          </a:r>
        </a:p>
      </dsp:txBody>
      <dsp:txXfrm>
        <a:off x="21075" y="3106970"/>
        <a:ext cx="7237193" cy="389580"/>
      </dsp:txXfrm>
    </dsp:sp>
    <dsp:sp modelId="{B114760A-B4BF-4452-A659-8E25D033D996}">
      <dsp:nvSpPr>
        <dsp:cNvPr id="0" name=""/>
        <dsp:cNvSpPr/>
      </dsp:nvSpPr>
      <dsp:spPr>
        <a:xfrm>
          <a:off x="0" y="3569465"/>
          <a:ext cx="7279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Транслитерация (май </a:t>
          </a:r>
          <a:r>
            <a:rPr lang="ru-RU" sz="1800" kern="1200" dirty="0" err="1"/>
            <a:t>нейм</a:t>
          </a:r>
          <a:r>
            <a:rPr lang="ru-RU" sz="1800" kern="1200" dirty="0"/>
            <a:t> из </a:t>
          </a:r>
          <a:r>
            <a:rPr lang="ru-RU" sz="1800" kern="1200" dirty="0" err="1"/>
            <a:t>саша</a:t>
          </a:r>
          <a:r>
            <a:rPr lang="ru-RU" sz="1800" kern="1200" dirty="0"/>
            <a:t> → </a:t>
          </a:r>
          <a:r>
            <a:rPr lang="ru-RU" sz="1800" kern="1200" dirty="0" err="1"/>
            <a:t>my</a:t>
          </a:r>
          <a:r>
            <a:rPr lang="ru-RU" sz="1800" kern="1200" dirty="0"/>
            <a:t> </a:t>
          </a:r>
          <a:r>
            <a:rPr lang="ru-RU" sz="1800" kern="1200" dirty="0" err="1"/>
            <a:t>name</a:t>
          </a:r>
          <a:r>
            <a:rPr lang="ru-RU" sz="1800" kern="1200" dirty="0"/>
            <a:t> </a:t>
          </a:r>
          <a:r>
            <a:rPr lang="ru-RU" sz="1800" kern="1200" dirty="0" err="1"/>
            <a:t>is</a:t>
          </a:r>
          <a:r>
            <a:rPr lang="ru-RU" sz="1800" kern="1200" dirty="0"/>
            <a:t> </a:t>
          </a:r>
          <a:r>
            <a:rPr lang="ru-RU" sz="1800" kern="1200" dirty="0" err="1"/>
            <a:t>sasha</a:t>
          </a:r>
          <a:r>
            <a:rPr lang="ru-RU" sz="1800" kern="1200" dirty="0"/>
            <a:t>)</a:t>
          </a:r>
        </a:p>
      </dsp:txBody>
      <dsp:txXfrm>
        <a:off x="21075" y="3590540"/>
        <a:ext cx="7237193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82EA2-1EDF-4E4C-83AF-4C02CE0185FE}">
      <dsp:nvSpPr>
        <dsp:cNvPr id="0" name=""/>
        <dsp:cNvSpPr/>
      </dsp:nvSpPr>
      <dsp:spPr>
        <a:xfrm>
          <a:off x="-108671" y="0"/>
          <a:ext cx="2852749" cy="28527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5FDE-AB1F-4835-A918-99B482F8AAD6}">
      <dsp:nvSpPr>
        <dsp:cNvPr id="0" name=""/>
        <dsp:cNvSpPr/>
      </dsp:nvSpPr>
      <dsp:spPr>
        <a:xfrm>
          <a:off x="1121723" y="0"/>
          <a:ext cx="8892001" cy="285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Можете ознакомиться:</a:t>
          </a:r>
        </a:p>
      </dsp:txBody>
      <dsp:txXfrm>
        <a:off x="1121723" y="0"/>
        <a:ext cx="4446000" cy="2852749"/>
      </dsp:txXfrm>
    </dsp:sp>
    <dsp:sp modelId="{F39DECBA-2EA0-4025-A15A-5487233990C7}">
      <dsp:nvSpPr>
        <dsp:cNvPr id="0" name=""/>
        <dsp:cNvSpPr/>
      </dsp:nvSpPr>
      <dsp:spPr>
        <a:xfrm>
          <a:off x="5546361" y="0"/>
          <a:ext cx="4880686" cy="285274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hlinkClick xmlns:r="http://schemas.openxmlformats.org/officeDocument/2006/relationships" r:id="rId1"/>
            </a:rPr>
            <a:t>Здесь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b="0" i="0" kern="1200" dirty="0">
              <a:hlinkClick xmlns:r="http://schemas.openxmlformats.org/officeDocument/2006/relationships" r:id="rId2"/>
            </a:rPr>
            <a:t>Спел-чекер Питера </a:t>
          </a:r>
          <a:r>
            <a:rPr lang="ru-RU" sz="2800" b="0" i="0" kern="1200" dirty="0" err="1">
              <a:hlinkClick xmlns:r="http://schemas.openxmlformats.org/officeDocument/2006/relationships" r:id="rId2"/>
            </a:rPr>
            <a:t>Норвига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hlinkClick xmlns:r="http://schemas.openxmlformats.org/officeDocument/2006/relationships" r:id="rId3"/>
            </a:rPr>
            <a:t>Здесь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hlinkClick xmlns:r="http://schemas.openxmlformats.org/officeDocument/2006/relationships" r:id="rId4"/>
            </a:rPr>
            <a:t>Здесь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hlinkClick xmlns:r="http://schemas.openxmlformats.org/officeDocument/2006/relationships" r:id="rId5"/>
            </a:rPr>
            <a:t>Здесь</a:t>
          </a:r>
          <a:endParaRPr lang="ru-RU" sz="2800" kern="1200" dirty="0"/>
        </a:p>
      </dsp:txBody>
      <dsp:txXfrm>
        <a:off x="5546361" y="0"/>
        <a:ext cx="4880686" cy="2852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BCA48-A369-452D-89EF-5444A830B4AC}">
      <dsp:nvSpPr>
        <dsp:cNvPr id="0" name=""/>
        <dsp:cNvSpPr/>
      </dsp:nvSpPr>
      <dsp:spPr>
        <a:xfrm>
          <a:off x="0" y="2959"/>
          <a:ext cx="955875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По тексту (который используется дл</a:t>
          </a:r>
          <a:r>
            <a:rPr lang="ru-RU" sz="1400" kern="1200"/>
            <a:t>я обучения) </a:t>
          </a:r>
          <a:r>
            <a:rPr lang="ru-RU" sz="1400" b="0" i="0" kern="1200"/>
            <a:t>проходим окном размером в N слов  (</a:t>
          </a:r>
          <a:r>
            <a:rPr lang="ru-RU" sz="1400" b="0" i="0" kern="1200">
              <a:hlinkClick xmlns:r="http://schemas.openxmlformats.org/officeDocument/2006/relationships" r:id="rId1"/>
            </a:rPr>
            <a:t>в </a:t>
          </a:r>
          <a:r>
            <a:rPr lang="en-US" sz="1400" b="0" i="0" kern="1200">
              <a:hlinkClick xmlns:r="http://schemas.openxmlformats.org/officeDocument/2006/relationships" r:id="rId1"/>
            </a:rPr>
            <a:t>Joom </a:t>
          </a:r>
          <a:r>
            <a:rPr lang="ru-RU" sz="1400" b="0" i="0" kern="1200">
              <a:hlinkClick xmlns:r="http://schemas.openxmlformats.org/officeDocument/2006/relationships" r:id="rId1"/>
            </a:rPr>
            <a:t>о</a:t>
          </a:r>
          <a:r>
            <a:rPr lang="ru-RU" sz="1400" kern="1200">
              <a:hlinkClick xmlns:r="http://schemas.openxmlformats.org/officeDocument/2006/relationships" r:id="rId1"/>
            </a:rPr>
            <a:t>становились на триграммах</a:t>
          </a:r>
          <a:r>
            <a:rPr lang="ru-RU" sz="1400" kern="1200"/>
            <a:t>).</a:t>
          </a:r>
        </a:p>
      </dsp:txBody>
      <dsp:txXfrm>
        <a:off x="27187" y="30146"/>
        <a:ext cx="9504384" cy="502546"/>
      </dsp:txXfrm>
    </dsp:sp>
    <dsp:sp modelId="{BA7D2C3F-D35E-4AE0-8C7B-F22788EBFB5E}">
      <dsp:nvSpPr>
        <dsp:cNvPr id="0" name=""/>
        <dsp:cNvSpPr/>
      </dsp:nvSpPr>
      <dsp:spPr>
        <a:xfrm>
          <a:off x="0" y="600199"/>
          <a:ext cx="955875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Подсчитываем количество раз которые встретилось каждое сочетание (n-грамма).</a:t>
          </a:r>
          <a:endParaRPr lang="ru-RU" sz="1400" kern="1200"/>
        </a:p>
      </dsp:txBody>
      <dsp:txXfrm>
        <a:off x="27187" y="627386"/>
        <a:ext cx="9504384" cy="502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7CDAF-110B-43F5-814C-D772F3A63A18}">
      <dsp:nvSpPr>
        <dsp:cNvPr id="0" name=""/>
        <dsp:cNvSpPr/>
      </dsp:nvSpPr>
      <dsp:spPr>
        <a:xfrm>
          <a:off x="0" y="73260"/>
          <a:ext cx="9813403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Вероятность каждой из n-граммы определяется через количество раз, которое встретилась эта n-грамма по отношению к количеству раз, которое встретилась такая же n-грамма но без последнего слова:</a:t>
          </a:r>
        </a:p>
      </dsp:txBody>
      <dsp:txXfrm>
        <a:off x="57572" y="130832"/>
        <a:ext cx="9698259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19.12.2022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19.12.2022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19.12.2022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19.12.2022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19.12.2022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19.12.2022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19.12.2022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19.12.2022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19.12.2022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19.12.2022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19.12.2022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19.12.2022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19.12.2022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ogo/courses/mt2013/papers/chen-goodman-99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https:/www.dialog-21.ru/media/1276/paninamf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habr.com/ru/post/3466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https:/web.stanford.edu/~jurafsky/slp3/4.pdf" TargetMode="External"/><Relationship Id="rId2" Type="http://schemas.openxmlformats.org/officeDocument/2006/relationships/hyperlink" Target="https://neerc.ifmo.ru/wiki/index.php?title=%D0%A4%D0%BE%D1%80%D0%BC%D1%83%D0%BB%D0%B0_%D0%91%D0%B0%D0%B9%D0%B5%D1%81%D0%B0#:~:text=%D0%A4%D0%BE%D1%80%D0%BC%D1%83%D0%BB%D0%B0%20%D0%91%D0%B0%D0%B9%D0%B5%D1%81%D0%B0%20(%D0%B8%D0%BB%D0%B8%20%D1%82%D0%B5%D0%BE%D1%80%D0%B5%D0%BC%D0%B0%20%D0%91%D0%B0%D0%B9%D0%B5%D1%81%D0%B0,%D0%BA%D0%BE%D1%82%D0%BE%D1%80%D1%8B%D0%B9%2C%20%D0%B2%D0%BE%D0%B7%D0%BC%D0%BE%D0%B6%D0%BD%D0%BE%2C%20%D0%BF%D1%80%D0%B8%D0%B2%D0%B5%D0%BB%20%D0%BA%20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947857" cy="916660"/>
          </a:xfrm>
        </p:spPr>
        <p:txBody>
          <a:bodyPr rtlCol="0">
            <a:noAutofit/>
          </a:bodyPr>
          <a:lstStyle/>
          <a:p>
            <a:r>
              <a:rPr lang="ru" sz="2800" dirty="0">
                <a:solidFill>
                  <a:schemeClr val="tx1"/>
                </a:solidFill>
              </a:rPr>
              <a:t>Использование языковых моделей для исправления ошибок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Ксения Варегина</a:t>
            </a:r>
            <a:br>
              <a:rPr lang="ru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@Varvar_Ks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FAA32-A1BC-4A4D-F2C7-E4C8270B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974BD3D-E573-513C-FF69-9CE42A16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878553"/>
            <a:ext cx="10293035" cy="234620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BC8B427-EC8C-1626-C54D-1BCE19B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AD459-C617-BCCC-4E8B-E7A8082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Вероятность встретить n-грамму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6359B-125D-92DA-15E6-2FA0F46E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36701"/>
            <a:ext cx="9605058" cy="178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оцениваем по количеству таких n-грамм в обучающем тексте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13B79-B9F7-0374-65B5-CC45F5EC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9F0215-2D2F-66F9-E269-31DCECDE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93" y="3429000"/>
            <a:ext cx="892026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E3D17-B35C-7580-FF58-CC73E67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с этим делать?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C66BFE8-2E19-360A-CB6A-3D77CB33E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01008"/>
              </p:ext>
            </p:extLst>
          </p:nvPr>
        </p:nvGraphicFramePr>
        <p:xfrm>
          <a:off x="1066800" y="2103120"/>
          <a:ext cx="9813403" cy="132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8678F1F4-CBC9-3C6B-47C9-D6A33D46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68BBC6-A297-2AEC-1974-38262776D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929" y="3693842"/>
            <a:ext cx="6221717" cy="8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DCA7F-E148-002D-74DA-276E9985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начинаются, когда фразы становятся длиннее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435C1-B0FD-DC0E-9955-6E7158E1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3343155" cy="23299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Мы не хотим держать статистику по всем 10-граммам — это дорого, а данные, скорее всего, будут шумными и не показательными. Мы хотим обойтись n-граммами какой-то ограниченной длины — например, уже предложенной выше длины 3.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E43CA-FAF4-41AE-AAAF-F26EAC46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B3973B-7A31-0C3D-1DF1-4F5F57BF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0" y="2014194"/>
            <a:ext cx="5417605" cy="41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99A09-F16B-D8C7-5A06-F02B98982622}"/>
              </a:ext>
            </a:extLst>
          </p:cNvPr>
          <p:cNvSpPr txBox="1"/>
          <p:nvPr/>
        </p:nvSpPr>
        <p:spPr>
          <a:xfrm>
            <a:off x="775504" y="5602147"/>
            <a:ext cx="346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Взято из </a:t>
            </a:r>
            <a:r>
              <a:rPr lang="en-US" dirty="0"/>
              <a:t>https://habr.com/ru/company/joom/blog/433554/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5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CA8C0E-8810-C38C-1EFF-2D9ECFCC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дальше?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512337-1DAB-1281-7748-592CBE6B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A5594-4824-7512-990A-3A7F98EF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FD8731-026F-6BE3-778C-F9D97CA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сути у нас уже есть языковая модель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C53BF6-06BF-83E4-FE12-D49F993D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94425" cy="327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На практике в чистом виде такую модель не используют, так как у неё есть следующая проблема. Если какая-то n-грамма не встречалась в обучающем тексте — всё предложение сразу же получит нулевую вероятность.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Остался один тонкий момент - если пользователь ввёл совсем странную фразу и соответствующих n-грамм у нас в статистике и нет вовсе? Было бы легко для незнакомых n-грамм положить </a:t>
            </a:r>
            <a:r>
              <a:rPr lang="ru-RU" sz="1600" b="1" dirty="0"/>
              <a:t>f = 0</a:t>
            </a:r>
            <a:r>
              <a:rPr lang="ru-RU" sz="1600" dirty="0"/>
              <a:t>, если бы на эту величину не надо было делить. Здесь на помощь приходит сглаживание (</a:t>
            </a:r>
            <a:r>
              <a:rPr lang="ru-RU" sz="1600" dirty="0" err="1"/>
              <a:t>smoothing</a:t>
            </a:r>
            <a:r>
              <a:rPr lang="ru-RU" sz="1600" dirty="0"/>
              <a:t>).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hlinkClick r:id="rId2"/>
              </a:rPr>
              <a:t>Самый популярный 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B9361-5BB3-49D1-F91F-05F9EFAC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19.12.2022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7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8A3C-CCE7-0514-2865-07430AE9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3D159-EC21-B8C1-399C-CD452FA0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6071B-1E12-B6C5-736A-032BD17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04B2-95F0-8D36-927D-C8329CB9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ошибки будем исправлять?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3A2E96-0A31-54BC-FEC4-908BA21D1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48712"/>
              </p:ext>
            </p:extLst>
          </p:nvPr>
        </p:nvGraphicFramePr>
        <p:xfrm>
          <a:off x="4043082" y="1748118"/>
          <a:ext cx="7279343" cy="428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9DD25004-1469-F4CA-211F-A502959B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D1BFFB-9B1B-F00C-2C48-DACC98534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75" y="2169669"/>
            <a:ext cx="2779059" cy="32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01C4B-D17F-94E2-EB5C-520EA3BF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889E317-5CA2-DF3C-6488-EFC48B62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682" y="948480"/>
            <a:ext cx="6037730" cy="4287663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2BF1143-14DC-51C4-BC7D-C78BD3C3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7F29AFF-DEFF-9324-85FA-CE6EADDBA447}"/>
              </a:ext>
            </a:extLst>
          </p:cNvPr>
          <p:cNvCxnSpPr>
            <a:cxnSpLocks/>
          </p:cNvCxnSpPr>
          <p:nvPr/>
        </p:nvCxnSpPr>
        <p:spPr>
          <a:xfrm flipV="1">
            <a:off x="2142564" y="4755776"/>
            <a:ext cx="2411506" cy="510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58E4B3-853C-E492-D253-BAED177668C6}"/>
              </a:ext>
            </a:extLst>
          </p:cNvPr>
          <p:cNvSpPr txBox="1"/>
          <p:nvPr/>
        </p:nvSpPr>
        <p:spPr>
          <a:xfrm>
            <a:off x="3451412" y="5540188"/>
            <a:ext cx="65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Подробнее о статистике в поисковых запросах </a:t>
            </a:r>
            <a:r>
              <a:rPr lang="ru-RU" dirty="0">
                <a:hlinkClick r:id="rId3"/>
              </a:rPr>
              <a:t>здесь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A7D9830-72CA-6E90-2EA1-EA0B4669F176}"/>
              </a:ext>
            </a:extLst>
          </p:cNvPr>
          <p:cNvSpPr/>
          <p:nvPr/>
        </p:nvSpPr>
        <p:spPr>
          <a:xfrm>
            <a:off x="5183908" y="3972303"/>
            <a:ext cx="1474559" cy="1213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4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85133-725E-4F7D-B3F6-BA8AA096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способы исправления слов …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CEC2DC2-B3D6-DC4C-446E-B88181609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797878"/>
              </p:ext>
            </p:extLst>
          </p:nvPr>
        </p:nvGraphicFramePr>
        <p:xfrm>
          <a:off x="1066800" y="2185416"/>
          <a:ext cx="10318376" cy="285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D7DBD345-22D4-C138-4701-BE73705A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9CD221D-DF65-6AD6-5B8F-C591E21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Fira Sans" panose="020B0604020202020204" pitchFamily="34" charset="0"/>
              </a:rPr>
              <a:t>Модели</a:t>
            </a:r>
            <a:r>
              <a:rPr lang="ru-RU" dirty="0"/>
              <a:t> </a:t>
            </a:r>
            <a:r>
              <a:rPr lang="ru-RU" dirty="0">
                <a:solidFill>
                  <a:srgbClr val="111111"/>
                </a:solidFill>
                <a:latin typeface="Fira Sans" panose="020B0604020202020204" pitchFamily="34" charset="0"/>
              </a:rPr>
              <a:t>ошибок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11B4E050-F4D4-074A-80C5-22C638939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111111"/>
                </a:solidFill>
                <a:latin typeface="Fira Sans" panose="020B0604020202020204" pitchFamily="34" charset="0"/>
              </a:rPr>
              <a:t>Стоит хорошенько проработать все виды ошибок, чтобы получить модели ошибок. Этот шаг мы пропускаем сейчас. И переходим к…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7DA624-92B1-6477-C38C-2C3D28EA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5E6B-F33E-6771-0085-92BC99E3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604020202020204" pitchFamily="34" charset="0"/>
              </a:rPr>
              <a:t>Модель языка</a:t>
            </a:r>
            <a:br>
              <a:rPr lang="ru-RU" b="0" i="0" dirty="0">
                <a:solidFill>
                  <a:srgbClr val="111111"/>
                </a:solidFill>
                <a:effectLst/>
                <a:latin typeface="Fira Sans" panose="020B060402020202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9F5324-F9BF-6C37-16A3-D263EE015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604020202020204" pitchFamily="34" charset="0"/>
              </a:rPr>
              <a:t>на основе N-грамм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68C29-12AB-3B1D-CD3E-19E9D264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19.12.2022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6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A4E1-60D5-BD49-D0D3-3441D937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Вспомним, о чем идет речь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DFF9834-AB7B-726D-0FF7-723084E6B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66376"/>
              </p:ext>
            </p:extLst>
          </p:nvPr>
        </p:nvGraphicFramePr>
        <p:xfrm>
          <a:off x="923363" y="2127986"/>
          <a:ext cx="10291483" cy="964837"/>
        </p:xfrm>
        <a:graphic>
          <a:graphicData uri="http://schemas.openxmlformats.org/drawingml/2006/table">
            <a:tbl>
              <a:tblPr/>
              <a:tblGrid>
                <a:gridCol w="10291483">
                  <a:extLst>
                    <a:ext uri="{9D8B030D-6E8A-4147-A177-3AD203B41FA5}">
                      <a16:colId xmlns:a16="http://schemas.microsoft.com/office/drawing/2014/main" val="2320363150"/>
                    </a:ext>
                  </a:extLst>
                </a:gridCol>
              </a:tblGrid>
              <a:tr h="964837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N-грамма — последовательность из n элементов. Например, последовательность звуков, слогов, слов или букв.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48022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8C454BE-1490-694A-E120-DC4E8B70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C7D49B-45DE-03FC-51DF-FDA9315E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56" y="3325908"/>
            <a:ext cx="5605213" cy="18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C4759-A453-4AFB-11EE-82677F9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N-</a:t>
            </a:r>
            <a:r>
              <a:rPr lang="ru-RU" dirty="0" err="1"/>
              <a:t>граммная</a:t>
            </a:r>
            <a:r>
              <a:rPr lang="ru-RU" dirty="0"/>
              <a:t> модель</a:t>
            </a:r>
            <a:r>
              <a:rPr lang="en-US" dirty="0">
                <a:hlinkClick r:id="rId2"/>
              </a:rPr>
              <a:t>[</a:t>
            </a:r>
            <a:r>
              <a:rPr lang="ru-RU" dirty="0">
                <a:hlinkClick r:id="rId2"/>
              </a:rPr>
              <a:t>2</a:t>
            </a:r>
            <a:r>
              <a:rPr lang="en-US" dirty="0">
                <a:hlinkClick r:id="rId2"/>
              </a:rPr>
              <a:t>]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A7D25C6-A76D-50F8-0DD7-CE39B7E4A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920632"/>
              </p:ext>
            </p:extLst>
          </p:nvPr>
        </p:nvGraphicFramePr>
        <p:xfrm>
          <a:off x="1066799" y="2103121"/>
          <a:ext cx="9558759" cy="116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20A7B46-353D-4469-4A43-2884A33E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0FC55-D7D8-950F-1FAF-312EE5A7B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678" y="3594800"/>
            <a:ext cx="6674999" cy="27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7B10F-9AE0-A8DC-935B-2FE864AB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Формула Байеса</a:t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A58F-A928-E9E9-C802-9FF0EB87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8410"/>
            <a:ext cx="10058400" cy="4494334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коротко: </a:t>
            </a:r>
          </a:p>
          <a:p>
            <a:pPr marL="0" indent="0">
              <a:buNone/>
            </a:pPr>
            <a:r>
              <a:rPr lang="ru-RU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По </a:t>
            </a:r>
            <a:r>
              <a:rPr lang="ru-RU" sz="18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формуле Байеса</a:t>
            </a:r>
            <a:r>
              <a:rPr lang="ru-RU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можно более точно пересчитать вероятность, беря в расчет как ранее известную информацию, так и данные новых наблюдений. Формула Байеса позволяет </a:t>
            </a:r>
            <a:r>
              <a:rPr lang="ru-RU" sz="18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«переставить причину и следствие»</a:t>
            </a:r>
            <a:r>
              <a:rPr lang="ru-RU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по известному факту события вычислить вероятность того, что оно было вызвано данной причиной. </a:t>
            </a:r>
          </a:p>
          <a:p>
            <a:pPr marL="0" indent="0">
              <a:buNone/>
            </a:pPr>
            <a:endParaRPr lang="ru-RU" sz="18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Если не коротко, тогда </a:t>
            </a:r>
            <a:r>
              <a:rPr lang="ru-RU" dirty="0">
                <a:hlinkClick r:id="rId2"/>
              </a:rPr>
              <a:t>сюда</a:t>
            </a:r>
            <a:r>
              <a:rPr lang="ru-RU" dirty="0"/>
              <a:t>  и </a:t>
            </a:r>
            <a:r>
              <a:rPr lang="ru-RU" dirty="0">
                <a:hlinkClick r:id="rId3"/>
              </a:rPr>
              <a:t>сюда</a:t>
            </a:r>
            <a:r>
              <a:rPr lang="ru-RU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B0E96-28D4-C2DD-36EE-82ABAA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19.12.2022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6A6A5B-31C2-A146-3DCF-CC15A47A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24" y="3309766"/>
            <a:ext cx="3347440" cy="21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{82528637-AC7F-4BAA-A839-2EA16146E7CC}tf78438558_win32</Template>
  <TotalTime>143</TotalTime>
  <Words>504</Words>
  <Application>Microsoft Office PowerPoint</Application>
  <PresentationFormat>Широкоэкранный</PresentationFormat>
  <Paragraphs>65</Paragraphs>
  <Slides>16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Fira Sans</vt:lpstr>
      <vt:lpstr>Garamond</vt:lpstr>
      <vt:lpstr>Linux Libertine</vt:lpstr>
      <vt:lpstr>СавонVTI</vt:lpstr>
      <vt:lpstr>Использование языковых моделей для исправления ошибок</vt:lpstr>
      <vt:lpstr>Какие ошибки будем исправлять?</vt:lpstr>
      <vt:lpstr>Презентация PowerPoint</vt:lpstr>
      <vt:lpstr>Про способы исправления слов …</vt:lpstr>
      <vt:lpstr>Модели ошибок</vt:lpstr>
      <vt:lpstr>Модель языка </vt:lpstr>
      <vt:lpstr>Вспомним, о чем идет речь</vt:lpstr>
      <vt:lpstr>Как работает N-граммная модель[2]</vt:lpstr>
      <vt:lpstr>Формула Байеса </vt:lpstr>
      <vt:lpstr>Презентация PowerPoint</vt:lpstr>
      <vt:lpstr>Вероятность встретить n-грамму</vt:lpstr>
      <vt:lpstr>И что с этим делать?</vt:lpstr>
      <vt:lpstr>Трудности начинаются, когда фразы становятся длиннее</vt:lpstr>
      <vt:lpstr>А что дальше?</vt:lpstr>
      <vt:lpstr>По сути у нас уже есть языковая модель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языковых моделей для исправления ошибок</dc:title>
  <dc:creator>UserTri Userovich</dc:creator>
  <cp:lastModifiedBy>UserTri Userovich</cp:lastModifiedBy>
  <cp:revision>2</cp:revision>
  <dcterms:created xsi:type="dcterms:W3CDTF">2022-12-19T08:17:08Z</dcterms:created>
  <dcterms:modified xsi:type="dcterms:W3CDTF">2022-12-19T10:40:24Z</dcterms:modified>
</cp:coreProperties>
</file>