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2" r:id="rId3"/>
    <p:sldId id="265" r:id="rId4"/>
    <p:sldId id="264" r:id="rId5"/>
    <p:sldId id="281" r:id="rId6"/>
    <p:sldId id="266" r:id="rId7"/>
    <p:sldId id="282" r:id="rId8"/>
    <p:sldId id="277" r:id="rId9"/>
    <p:sldId id="284" r:id="rId10"/>
    <p:sldId id="287" r:id="rId11"/>
    <p:sldId id="285" r:id="rId12"/>
    <p:sldId id="286" r:id="rId13"/>
    <p:sldId id="269" r:id="rId14"/>
    <p:sldId id="288" r:id="rId15"/>
    <p:sldId id="272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ый" id="{ABA64678-2BEE-4716-8F62-D809CB0D85F7}">
          <p14:sldIdLst>
            <p14:sldId id="257"/>
          </p14:sldIdLst>
        </p14:section>
        <p14:section name="Постановка задачи" id="{0AA82B93-D63F-4DC1-8B57-81F6B0916648}">
          <p14:sldIdLst>
            <p14:sldId id="262"/>
          </p14:sldIdLst>
        </p14:section>
        <p14:section name="К какой задаче можно свести?" id="{38282807-4B8C-4290-9C3C-F66B2C5E5B86}">
          <p14:sldIdLst>
            <p14:sldId id="265"/>
          </p14:sldIdLst>
        </p14:section>
        <p14:section name="Данные" id="{48907D01-793E-4AA8-8E5C-345486FB8330}">
          <p14:sldIdLst>
            <p14:sldId id="264"/>
          </p14:sldIdLst>
        </p14:section>
        <p14:section name="Какие методы существуют" id="{3CF448AF-3A46-4CD8-B869-96DB527B2C7C}">
          <p14:sldIdLst>
            <p14:sldId id="281"/>
          </p14:sldIdLst>
        </p14:section>
        <p14:section name="Пайплайн" id="{837E9480-B5FB-4BC7-80E2-65B251DD8040}">
          <p14:sldIdLst>
            <p14:sldId id="266"/>
          </p14:sldIdLst>
        </p14:section>
        <p14:section name="Схема решения задачи" id="{2D15C960-D796-45DE-8CF9-DF593CDB4588}">
          <p14:sldIdLst>
            <p14:sldId id="282"/>
          </p14:sldIdLst>
        </p14:section>
        <p14:section name="Эволюция промпта" id="{961C4381-0C2F-461D-999A-B1A7F8416354}">
          <p14:sldIdLst>
            <p14:sldId id="277"/>
            <p14:sldId id="284"/>
          </p14:sldIdLst>
        </p14:section>
        <p14:section name="Получение разметки и ее оценка" id="{A743CDC6-5532-4045-8ACC-EC0B1FB15814}">
          <p14:sldIdLst>
            <p14:sldId id="287"/>
            <p14:sldId id="285"/>
            <p14:sldId id="286"/>
          </p14:sldIdLst>
        </p14:section>
        <p14:section name="Обсуждение результатов" id="{81DFFF2F-B636-413F-AE62-42CF224003A1}">
          <p14:sldIdLst>
            <p14:sldId id="269"/>
            <p14:sldId id="288"/>
          </p14:sldIdLst>
        </p14:section>
        <p14:section name="Финал" id="{8C0EB63E-8879-4AF8-906B-0D90D20E94D3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020" autoAdjust="0"/>
  </p:normalViewPr>
  <p:slideViewPr>
    <p:cSldViewPr snapToGrid="0">
      <p:cViewPr varScale="1">
        <p:scale>
          <a:sx n="73" d="100"/>
          <a:sy n="73" d="100"/>
        </p:scale>
        <p:origin x="1070" y="67"/>
      </p:cViewPr>
      <p:guideLst/>
    </p:cSldViewPr>
  </p:slideViewPr>
  <p:outlineViewPr>
    <p:cViewPr>
      <p:scale>
        <a:sx n="33" d="100"/>
        <a:sy n="33" d="100"/>
      </p:scale>
      <p:origin x="0" y="-1392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77D2A6-E79D-4BA9-AEEF-4157D79DA39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6A6BB46-77EC-4A23-82A3-9553D866AE6A}">
      <dgm:prSet/>
      <dgm:spPr/>
      <dgm:t>
        <a:bodyPr/>
        <a:lstStyle/>
        <a:p>
          <a:r>
            <a:rPr lang="ru-RU"/>
            <a:t>Ручная разметка – очень долго и затратно</a:t>
          </a:r>
        </a:p>
      </dgm:t>
    </dgm:pt>
    <dgm:pt modelId="{471BC1BD-3BCC-48CB-A88B-A6476CA1206E}" type="parTrans" cxnId="{F5F79431-D5E7-4AD1-9A02-8F61F02BEF11}">
      <dgm:prSet/>
      <dgm:spPr/>
      <dgm:t>
        <a:bodyPr/>
        <a:lstStyle/>
        <a:p>
          <a:endParaRPr lang="ru-RU"/>
        </a:p>
      </dgm:t>
    </dgm:pt>
    <dgm:pt modelId="{8831D264-0511-4FBA-B002-E1FBD1FD029D}" type="sibTrans" cxnId="{F5F79431-D5E7-4AD1-9A02-8F61F02BEF11}">
      <dgm:prSet/>
      <dgm:spPr/>
      <dgm:t>
        <a:bodyPr/>
        <a:lstStyle/>
        <a:p>
          <a:endParaRPr lang="ru-RU"/>
        </a:p>
      </dgm:t>
    </dgm:pt>
    <dgm:pt modelId="{DC9493FB-F09C-40BB-A9F7-173145E06670}">
      <dgm:prSet/>
      <dgm:spPr/>
      <dgm:t>
        <a:bodyPr/>
        <a:lstStyle/>
        <a:p>
          <a:r>
            <a:rPr lang="ru-RU"/>
            <a:t>Автоматизированная (активное обучение) – в случае с нашими данными неактуально</a:t>
          </a:r>
        </a:p>
      </dgm:t>
    </dgm:pt>
    <dgm:pt modelId="{2A0A1E44-5FDA-4E98-980F-7F22AB9CC561}" type="parTrans" cxnId="{2CDE9734-765D-432B-B606-EF2A65C5F7DD}">
      <dgm:prSet/>
      <dgm:spPr/>
      <dgm:t>
        <a:bodyPr/>
        <a:lstStyle/>
        <a:p>
          <a:endParaRPr lang="ru-RU"/>
        </a:p>
      </dgm:t>
    </dgm:pt>
    <dgm:pt modelId="{D5B6CFFC-9C9A-44CE-8334-222FA24EC7C6}" type="sibTrans" cxnId="{2CDE9734-765D-432B-B606-EF2A65C5F7DD}">
      <dgm:prSet/>
      <dgm:spPr/>
      <dgm:t>
        <a:bodyPr/>
        <a:lstStyle/>
        <a:p>
          <a:endParaRPr lang="ru-RU"/>
        </a:p>
      </dgm:t>
    </dgm:pt>
    <dgm:pt modelId="{2A272CF6-B1F5-44D8-9429-69A52FC542D8}">
      <dgm:prSet/>
      <dgm:spPr/>
      <dgm:t>
        <a:bodyPr/>
        <a:lstStyle/>
        <a:p>
          <a:r>
            <a:rPr lang="ru-RU" dirty="0"/>
            <a:t>Экспериментальный подход – </a:t>
          </a:r>
          <a:r>
            <a:rPr lang="en-US" dirty="0"/>
            <a:t>ChatGPT </a:t>
          </a:r>
          <a:r>
            <a:rPr lang="ru-RU" dirty="0"/>
            <a:t>для разметки данных</a:t>
          </a:r>
          <a:r>
            <a:rPr lang="en-US" dirty="0"/>
            <a:t>:</a:t>
          </a:r>
          <a:endParaRPr lang="ru-RU" dirty="0"/>
        </a:p>
      </dgm:t>
    </dgm:pt>
    <dgm:pt modelId="{AFAAF8A9-E039-4E7A-97CC-CF7BCEA2B291}" type="parTrans" cxnId="{073FC64F-8FF2-4598-835E-57E66DBF926F}">
      <dgm:prSet/>
      <dgm:spPr/>
      <dgm:t>
        <a:bodyPr/>
        <a:lstStyle/>
        <a:p>
          <a:endParaRPr lang="ru-RU"/>
        </a:p>
      </dgm:t>
    </dgm:pt>
    <dgm:pt modelId="{2007877D-D729-4E1C-922D-591E5D809020}" type="sibTrans" cxnId="{073FC64F-8FF2-4598-835E-57E66DBF926F}">
      <dgm:prSet/>
      <dgm:spPr/>
      <dgm:t>
        <a:bodyPr/>
        <a:lstStyle/>
        <a:p>
          <a:endParaRPr lang="ru-RU"/>
        </a:p>
      </dgm:t>
    </dgm:pt>
    <dgm:pt modelId="{6B3E8371-4125-4246-8D73-F2185666E258}">
      <dgm:prSet/>
      <dgm:spPr/>
      <dgm:t>
        <a:bodyPr/>
        <a:lstStyle/>
        <a:p>
          <a:r>
            <a:rPr lang="ru-RU"/>
            <a:t>Отсутствие контекста</a:t>
          </a:r>
        </a:p>
      </dgm:t>
    </dgm:pt>
    <dgm:pt modelId="{DEF53F3D-1B0C-4050-A194-453BCA5B9D3F}" type="parTrans" cxnId="{1006BAE6-9451-4584-8397-D48EFE2EB673}">
      <dgm:prSet/>
      <dgm:spPr/>
      <dgm:t>
        <a:bodyPr/>
        <a:lstStyle/>
        <a:p>
          <a:endParaRPr lang="ru-RU"/>
        </a:p>
      </dgm:t>
    </dgm:pt>
    <dgm:pt modelId="{A08C3FD5-0098-44B3-9DCB-3F74138DF2F5}" type="sibTrans" cxnId="{1006BAE6-9451-4584-8397-D48EFE2EB673}">
      <dgm:prSet/>
      <dgm:spPr/>
      <dgm:t>
        <a:bodyPr/>
        <a:lstStyle/>
        <a:p>
          <a:endParaRPr lang="ru-RU"/>
        </a:p>
      </dgm:t>
    </dgm:pt>
    <dgm:pt modelId="{0888C639-CC9B-472D-B24C-433D1CCFE50D}">
      <dgm:prSet/>
      <dgm:spPr/>
      <dgm:t>
        <a:bodyPr/>
        <a:lstStyle/>
        <a:p>
          <a:r>
            <a:rPr lang="ru-RU"/>
            <a:t>Многообразие токенов</a:t>
          </a:r>
        </a:p>
      </dgm:t>
    </dgm:pt>
    <dgm:pt modelId="{535C6715-6484-431F-85FC-0F2F9FEA86C8}" type="parTrans" cxnId="{6B2D4BC3-00B5-43EA-82F7-E522FDC2AC58}">
      <dgm:prSet/>
      <dgm:spPr/>
      <dgm:t>
        <a:bodyPr/>
        <a:lstStyle/>
        <a:p>
          <a:endParaRPr lang="ru-RU"/>
        </a:p>
      </dgm:t>
    </dgm:pt>
    <dgm:pt modelId="{1CD8EEB1-EFCE-4A8F-8004-3E843D064512}" type="sibTrans" cxnId="{6B2D4BC3-00B5-43EA-82F7-E522FDC2AC58}">
      <dgm:prSet/>
      <dgm:spPr/>
      <dgm:t>
        <a:bodyPr/>
        <a:lstStyle/>
        <a:p>
          <a:endParaRPr lang="ru-RU"/>
        </a:p>
      </dgm:t>
    </dgm:pt>
    <dgm:pt modelId="{3069DDFE-C45D-4792-B4D3-A22062A1974F}" type="pres">
      <dgm:prSet presAssocID="{D177D2A6-E79D-4BA9-AEEF-4157D79DA39E}" presName="linearFlow" presStyleCnt="0">
        <dgm:presLayoutVars>
          <dgm:dir/>
          <dgm:resizeHandles val="exact"/>
        </dgm:presLayoutVars>
      </dgm:prSet>
      <dgm:spPr/>
    </dgm:pt>
    <dgm:pt modelId="{D88A7F64-145B-4FCE-A42F-704E704803F4}" type="pres">
      <dgm:prSet presAssocID="{66A6BB46-77EC-4A23-82A3-9553D866AE6A}" presName="composite" presStyleCnt="0"/>
      <dgm:spPr/>
    </dgm:pt>
    <dgm:pt modelId="{3490A0CD-DD92-4C9C-8664-82417590437A}" type="pres">
      <dgm:prSet presAssocID="{66A6BB46-77EC-4A23-82A3-9553D866AE6A}" presName="imgShp" presStyleLbl="fgImgPlace1" presStyleIdx="0" presStyleCnt="3"/>
      <dgm:spPr>
        <a:prstGeom prst="smileyFace">
          <a:avLst/>
        </a:prstGeom>
      </dgm:spPr>
    </dgm:pt>
    <dgm:pt modelId="{60CBA5EF-569A-4C8B-8704-F64840BF0F6A}" type="pres">
      <dgm:prSet presAssocID="{66A6BB46-77EC-4A23-82A3-9553D866AE6A}" presName="txShp" presStyleLbl="node1" presStyleIdx="0" presStyleCnt="3">
        <dgm:presLayoutVars>
          <dgm:bulletEnabled val="1"/>
        </dgm:presLayoutVars>
      </dgm:prSet>
      <dgm:spPr/>
    </dgm:pt>
    <dgm:pt modelId="{353C22AB-4468-4699-A8DD-3264E062B0F0}" type="pres">
      <dgm:prSet presAssocID="{8831D264-0511-4FBA-B002-E1FBD1FD029D}" presName="spacing" presStyleCnt="0"/>
      <dgm:spPr/>
    </dgm:pt>
    <dgm:pt modelId="{D3DC944D-15C8-43C4-A974-093674332609}" type="pres">
      <dgm:prSet presAssocID="{DC9493FB-F09C-40BB-A9F7-173145E06670}" presName="composite" presStyleCnt="0"/>
      <dgm:spPr/>
    </dgm:pt>
    <dgm:pt modelId="{835600BE-469E-44DB-AEB8-D9DD3827FAD5}" type="pres">
      <dgm:prSet presAssocID="{DC9493FB-F09C-40BB-A9F7-173145E06670}" presName="imgShp" presStyleLbl="fgImgPlace1" presStyleIdx="1" presStyleCnt="3"/>
      <dgm:spPr>
        <a:prstGeom prst="flowChartMultidocument">
          <a:avLst/>
        </a:prstGeom>
      </dgm:spPr>
    </dgm:pt>
    <dgm:pt modelId="{704CB308-E197-4D47-A0AF-830D9F62451B}" type="pres">
      <dgm:prSet presAssocID="{DC9493FB-F09C-40BB-A9F7-173145E06670}" presName="txShp" presStyleLbl="node1" presStyleIdx="1" presStyleCnt="3">
        <dgm:presLayoutVars>
          <dgm:bulletEnabled val="1"/>
        </dgm:presLayoutVars>
      </dgm:prSet>
      <dgm:spPr/>
    </dgm:pt>
    <dgm:pt modelId="{4F260652-ECA2-4430-B43C-0CBDD286893D}" type="pres">
      <dgm:prSet presAssocID="{D5B6CFFC-9C9A-44CE-8334-222FA24EC7C6}" presName="spacing" presStyleCnt="0"/>
      <dgm:spPr/>
    </dgm:pt>
    <dgm:pt modelId="{E01F1480-3ECB-4F27-A3F8-3EDA2D684A56}" type="pres">
      <dgm:prSet presAssocID="{2A272CF6-B1F5-44D8-9429-69A52FC542D8}" presName="composite" presStyleCnt="0"/>
      <dgm:spPr/>
    </dgm:pt>
    <dgm:pt modelId="{96A091FA-2C35-4B23-B7D6-93ECF49E42D0}" type="pres">
      <dgm:prSet presAssocID="{2A272CF6-B1F5-44D8-9429-69A52FC542D8}" presName="imgShp" presStyleLbl="fgImgPlace1" presStyleIdx="2" presStyleCnt="3"/>
      <dgm:spPr>
        <a:prstGeom prst="heart">
          <a:avLst/>
        </a:prstGeom>
      </dgm:spPr>
    </dgm:pt>
    <dgm:pt modelId="{FC3B16ED-063E-420B-891B-33923EA34B94}" type="pres">
      <dgm:prSet presAssocID="{2A272CF6-B1F5-44D8-9429-69A52FC542D8}" presName="txShp" presStyleLbl="node1" presStyleIdx="2" presStyleCnt="3">
        <dgm:presLayoutVars>
          <dgm:bulletEnabled val="1"/>
        </dgm:presLayoutVars>
      </dgm:prSet>
      <dgm:spPr/>
    </dgm:pt>
  </dgm:ptLst>
  <dgm:cxnLst>
    <dgm:cxn modelId="{8A017C26-1480-4000-8FC5-60371FB6AB68}" type="presOf" srcId="{6B3E8371-4125-4246-8D73-F2185666E258}" destId="{FC3B16ED-063E-420B-891B-33923EA34B94}" srcOrd="0" destOrd="1" presId="urn:microsoft.com/office/officeart/2005/8/layout/vList3"/>
    <dgm:cxn modelId="{F5F79431-D5E7-4AD1-9A02-8F61F02BEF11}" srcId="{D177D2A6-E79D-4BA9-AEEF-4157D79DA39E}" destId="{66A6BB46-77EC-4A23-82A3-9553D866AE6A}" srcOrd="0" destOrd="0" parTransId="{471BC1BD-3BCC-48CB-A88B-A6476CA1206E}" sibTransId="{8831D264-0511-4FBA-B002-E1FBD1FD029D}"/>
    <dgm:cxn modelId="{2CDE9734-765D-432B-B606-EF2A65C5F7DD}" srcId="{D177D2A6-E79D-4BA9-AEEF-4157D79DA39E}" destId="{DC9493FB-F09C-40BB-A9F7-173145E06670}" srcOrd="1" destOrd="0" parTransId="{2A0A1E44-5FDA-4E98-980F-7F22AB9CC561}" sibTransId="{D5B6CFFC-9C9A-44CE-8334-222FA24EC7C6}"/>
    <dgm:cxn modelId="{19519B4B-0AD8-4E2B-BEA3-A4085644ABAB}" type="presOf" srcId="{66A6BB46-77EC-4A23-82A3-9553D866AE6A}" destId="{60CBA5EF-569A-4C8B-8704-F64840BF0F6A}" srcOrd="0" destOrd="0" presId="urn:microsoft.com/office/officeart/2005/8/layout/vList3"/>
    <dgm:cxn modelId="{073FC64F-8FF2-4598-835E-57E66DBF926F}" srcId="{D177D2A6-E79D-4BA9-AEEF-4157D79DA39E}" destId="{2A272CF6-B1F5-44D8-9429-69A52FC542D8}" srcOrd="2" destOrd="0" parTransId="{AFAAF8A9-E039-4E7A-97CC-CF7BCEA2B291}" sibTransId="{2007877D-D729-4E1C-922D-591E5D809020}"/>
    <dgm:cxn modelId="{900100A5-66C0-4D51-8C8A-B6E11107AAE4}" type="presOf" srcId="{DC9493FB-F09C-40BB-A9F7-173145E06670}" destId="{704CB308-E197-4D47-A0AF-830D9F62451B}" srcOrd="0" destOrd="0" presId="urn:microsoft.com/office/officeart/2005/8/layout/vList3"/>
    <dgm:cxn modelId="{994082A5-751D-45E4-8C94-DDD12A0726AE}" type="presOf" srcId="{2A272CF6-B1F5-44D8-9429-69A52FC542D8}" destId="{FC3B16ED-063E-420B-891B-33923EA34B94}" srcOrd="0" destOrd="0" presId="urn:microsoft.com/office/officeart/2005/8/layout/vList3"/>
    <dgm:cxn modelId="{F45BE7B8-595D-4060-8BFA-73DF625CB071}" type="presOf" srcId="{D177D2A6-E79D-4BA9-AEEF-4157D79DA39E}" destId="{3069DDFE-C45D-4792-B4D3-A22062A1974F}" srcOrd="0" destOrd="0" presId="urn:microsoft.com/office/officeart/2005/8/layout/vList3"/>
    <dgm:cxn modelId="{6B2D4BC3-00B5-43EA-82F7-E522FDC2AC58}" srcId="{2A272CF6-B1F5-44D8-9429-69A52FC542D8}" destId="{0888C639-CC9B-472D-B24C-433D1CCFE50D}" srcOrd="1" destOrd="0" parTransId="{535C6715-6484-431F-85FC-0F2F9FEA86C8}" sibTransId="{1CD8EEB1-EFCE-4A8F-8004-3E843D064512}"/>
    <dgm:cxn modelId="{1006BAE6-9451-4584-8397-D48EFE2EB673}" srcId="{2A272CF6-B1F5-44D8-9429-69A52FC542D8}" destId="{6B3E8371-4125-4246-8D73-F2185666E258}" srcOrd="0" destOrd="0" parTransId="{DEF53F3D-1B0C-4050-A194-453BCA5B9D3F}" sibTransId="{A08C3FD5-0098-44B3-9DCB-3F74138DF2F5}"/>
    <dgm:cxn modelId="{4F1319EF-36C5-4F4F-968D-B68C39F9A20C}" type="presOf" srcId="{0888C639-CC9B-472D-B24C-433D1CCFE50D}" destId="{FC3B16ED-063E-420B-891B-33923EA34B94}" srcOrd="0" destOrd="2" presId="urn:microsoft.com/office/officeart/2005/8/layout/vList3"/>
    <dgm:cxn modelId="{77E2A819-418A-44CC-B7CF-B67D3BAB8821}" type="presParOf" srcId="{3069DDFE-C45D-4792-B4D3-A22062A1974F}" destId="{D88A7F64-145B-4FCE-A42F-704E704803F4}" srcOrd="0" destOrd="0" presId="urn:microsoft.com/office/officeart/2005/8/layout/vList3"/>
    <dgm:cxn modelId="{8A18B04A-3C68-4C93-8A75-30A267884436}" type="presParOf" srcId="{D88A7F64-145B-4FCE-A42F-704E704803F4}" destId="{3490A0CD-DD92-4C9C-8664-82417590437A}" srcOrd="0" destOrd="0" presId="urn:microsoft.com/office/officeart/2005/8/layout/vList3"/>
    <dgm:cxn modelId="{1D5C3751-87DE-49A5-8E9A-85CADE7AC51C}" type="presParOf" srcId="{D88A7F64-145B-4FCE-A42F-704E704803F4}" destId="{60CBA5EF-569A-4C8B-8704-F64840BF0F6A}" srcOrd="1" destOrd="0" presId="urn:microsoft.com/office/officeart/2005/8/layout/vList3"/>
    <dgm:cxn modelId="{E46F0976-074C-4D8C-B0F5-5CB4E7807C5F}" type="presParOf" srcId="{3069DDFE-C45D-4792-B4D3-A22062A1974F}" destId="{353C22AB-4468-4699-A8DD-3264E062B0F0}" srcOrd="1" destOrd="0" presId="urn:microsoft.com/office/officeart/2005/8/layout/vList3"/>
    <dgm:cxn modelId="{F356501B-9598-417E-B004-8E9EEBAA3328}" type="presParOf" srcId="{3069DDFE-C45D-4792-B4D3-A22062A1974F}" destId="{D3DC944D-15C8-43C4-A974-093674332609}" srcOrd="2" destOrd="0" presId="urn:microsoft.com/office/officeart/2005/8/layout/vList3"/>
    <dgm:cxn modelId="{DE070938-D1C0-4D2E-A147-42D8B91E52AF}" type="presParOf" srcId="{D3DC944D-15C8-43C4-A974-093674332609}" destId="{835600BE-469E-44DB-AEB8-D9DD3827FAD5}" srcOrd="0" destOrd="0" presId="urn:microsoft.com/office/officeart/2005/8/layout/vList3"/>
    <dgm:cxn modelId="{268851A4-A007-45C9-AB25-F631E31EA2AD}" type="presParOf" srcId="{D3DC944D-15C8-43C4-A974-093674332609}" destId="{704CB308-E197-4D47-A0AF-830D9F62451B}" srcOrd="1" destOrd="0" presId="urn:microsoft.com/office/officeart/2005/8/layout/vList3"/>
    <dgm:cxn modelId="{35797116-EF1F-44AF-ABBA-21465C1606FB}" type="presParOf" srcId="{3069DDFE-C45D-4792-B4D3-A22062A1974F}" destId="{4F260652-ECA2-4430-B43C-0CBDD286893D}" srcOrd="3" destOrd="0" presId="urn:microsoft.com/office/officeart/2005/8/layout/vList3"/>
    <dgm:cxn modelId="{4E0FC3F8-A82B-4075-878D-005B51B07205}" type="presParOf" srcId="{3069DDFE-C45D-4792-B4D3-A22062A1974F}" destId="{E01F1480-3ECB-4F27-A3F8-3EDA2D684A56}" srcOrd="4" destOrd="0" presId="urn:microsoft.com/office/officeart/2005/8/layout/vList3"/>
    <dgm:cxn modelId="{C63EF14A-3D47-46A4-AFB8-4D7A639F0E4C}" type="presParOf" srcId="{E01F1480-3ECB-4F27-A3F8-3EDA2D684A56}" destId="{96A091FA-2C35-4B23-B7D6-93ECF49E42D0}" srcOrd="0" destOrd="0" presId="urn:microsoft.com/office/officeart/2005/8/layout/vList3"/>
    <dgm:cxn modelId="{AAC53F0F-FA7C-4C9B-BE23-90CE206EB442}" type="presParOf" srcId="{E01F1480-3ECB-4F27-A3F8-3EDA2D684A56}" destId="{FC3B16ED-063E-420B-891B-33923EA34B9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2571C2-F315-40E2-AAE8-391E8AC7AA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8514BFE5-0C94-41FD-B983-13206CFB6312}">
      <dgm:prSet/>
      <dgm:spPr/>
      <dgm:t>
        <a:bodyPr/>
        <a:lstStyle/>
        <a:p>
          <a:r>
            <a:rPr lang="ru-RU"/>
            <a:t>Изучить промпт-инжиниринг</a:t>
          </a:r>
        </a:p>
      </dgm:t>
    </dgm:pt>
    <dgm:pt modelId="{72BB5FF4-6742-4D2A-9608-5A8D798F6FED}" type="parTrans" cxnId="{B46B4333-936D-4EFE-84D2-B8C56BF7F6FB}">
      <dgm:prSet/>
      <dgm:spPr/>
      <dgm:t>
        <a:bodyPr/>
        <a:lstStyle/>
        <a:p>
          <a:endParaRPr lang="ru-RU"/>
        </a:p>
      </dgm:t>
    </dgm:pt>
    <dgm:pt modelId="{56C03778-4E77-41A3-931F-A4F03BF54D7A}" type="sibTrans" cxnId="{B46B4333-936D-4EFE-84D2-B8C56BF7F6FB}">
      <dgm:prSet/>
      <dgm:spPr/>
      <dgm:t>
        <a:bodyPr/>
        <a:lstStyle/>
        <a:p>
          <a:endParaRPr lang="ru-RU"/>
        </a:p>
      </dgm:t>
    </dgm:pt>
    <dgm:pt modelId="{F08EA5E8-FC89-4C9E-A68B-7CAA3AA0A762}">
      <dgm:prSet/>
      <dgm:spPr/>
      <dgm:t>
        <a:bodyPr/>
        <a:lstStyle/>
        <a:p>
          <a:r>
            <a:rPr lang="ru-RU"/>
            <a:t>Разобраться в подключении</a:t>
          </a:r>
          <a:r>
            <a:rPr lang="en-US"/>
            <a:t>/</a:t>
          </a:r>
          <a:r>
            <a:rPr lang="ru-RU"/>
            <a:t>использования </a:t>
          </a:r>
          <a:r>
            <a:rPr lang="en-US"/>
            <a:t>API ChatGPT</a:t>
          </a:r>
          <a:endParaRPr lang="ru-RU"/>
        </a:p>
      </dgm:t>
    </dgm:pt>
    <dgm:pt modelId="{22BA230E-574D-436A-A39F-40D81BAC6DE9}" type="parTrans" cxnId="{7CB6450D-147B-4A31-80CD-2E9A0827C50F}">
      <dgm:prSet/>
      <dgm:spPr/>
      <dgm:t>
        <a:bodyPr/>
        <a:lstStyle/>
        <a:p>
          <a:endParaRPr lang="ru-RU"/>
        </a:p>
      </dgm:t>
    </dgm:pt>
    <dgm:pt modelId="{98ACD778-3BC9-409A-9D02-28CCB89E5289}" type="sibTrans" cxnId="{7CB6450D-147B-4A31-80CD-2E9A0827C50F}">
      <dgm:prSet/>
      <dgm:spPr/>
      <dgm:t>
        <a:bodyPr/>
        <a:lstStyle/>
        <a:p>
          <a:endParaRPr lang="ru-RU"/>
        </a:p>
      </dgm:t>
    </dgm:pt>
    <dgm:pt modelId="{5DA8D946-340F-435A-9D3A-FB83068647F8}">
      <dgm:prSet/>
      <dgm:spPr/>
      <dgm:t>
        <a:bodyPr/>
        <a:lstStyle/>
        <a:p>
          <a:r>
            <a:rPr lang="ru-RU"/>
            <a:t>Подготовить тестовые данные</a:t>
          </a:r>
        </a:p>
      </dgm:t>
    </dgm:pt>
    <dgm:pt modelId="{C6F840A5-D7F2-4236-B19D-E706FCA18DF4}" type="parTrans" cxnId="{E4E57A28-69DE-4A75-BF53-527D855F4028}">
      <dgm:prSet/>
      <dgm:spPr/>
      <dgm:t>
        <a:bodyPr/>
        <a:lstStyle/>
        <a:p>
          <a:endParaRPr lang="ru-RU"/>
        </a:p>
      </dgm:t>
    </dgm:pt>
    <dgm:pt modelId="{237A2E6D-10D8-46C7-B164-8A774CEC6BBE}" type="sibTrans" cxnId="{E4E57A28-69DE-4A75-BF53-527D855F4028}">
      <dgm:prSet/>
      <dgm:spPr/>
      <dgm:t>
        <a:bodyPr/>
        <a:lstStyle/>
        <a:p>
          <a:endParaRPr lang="ru-RU"/>
        </a:p>
      </dgm:t>
    </dgm:pt>
    <dgm:pt modelId="{8C3D4FDE-DDFB-422E-A0A4-866C297C8BF0}">
      <dgm:prSet/>
      <dgm:spPr/>
      <dgm:t>
        <a:bodyPr/>
        <a:lstStyle/>
        <a:p>
          <a:r>
            <a:rPr lang="ru-RU"/>
            <a:t>Экспериментировать с промптами</a:t>
          </a:r>
        </a:p>
      </dgm:t>
    </dgm:pt>
    <dgm:pt modelId="{BA2E7D28-5CAA-44EA-B6D4-1A16C701A39A}" type="parTrans" cxnId="{EC8C3C30-F8E2-4BD2-ACFC-6F2D15E5A5D5}">
      <dgm:prSet/>
      <dgm:spPr/>
      <dgm:t>
        <a:bodyPr/>
        <a:lstStyle/>
        <a:p>
          <a:endParaRPr lang="ru-RU"/>
        </a:p>
      </dgm:t>
    </dgm:pt>
    <dgm:pt modelId="{A320C664-3808-4BC2-AD01-46284FD3C93F}" type="sibTrans" cxnId="{EC8C3C30-F8E2-4BD2-ACFC-6F2D15E5A5D5}">
      <dgm:prSet/>
      <dgm:spPr/>
      <dgm:t>
        <a:bodyPr/>
        <a:lstStyle/>
        <a:p>
          <a:endParaRPr lang="ru-RU"/>
        </a:p>
      </dgm:t>
    </dgm:pt>
    <dgm:pt modelId="{3EDFD245-8D1A-4904-8592-A40FCFBDCED3}">
      <dgm:prSet/>
      <dgm:spPr/>
      <dgm:t>
        <a:bodyPr/>
        <a:lstStyle/>
        <a:p>
          <a:r>
            <a:rPr lang="ru-RU"/>
            <a:t>Прогнать тестовые данные с учетом ограниченности памяти контекста</a:t>
          </a:r>
        </a:p>
      </dgm:t>
    </dgm:pt>
    <dgm:pt modelId="{1B2F7399-CD23-441B-B943-5DE847AB084E}" type="parTrans" cxnId="{6B0A0E94-4798-407B-B26F-C095669F5A55}">
      <dgm:prSet/>
      <dgm:spPr/>
      <dgm:t>
        <a:bodyPr/>
        <a:lstStyle/>
        <a:p>
          <a:endParaRPr lang="ru-RU"/>
        </a:p>
      </dgm:t>
    </dgm:pt>
    <dgm:pt modelId="{BEDDBE2F-51EC-4FD1-AA0B-8150BFC7EFA5}" type="sibTrans" cxnId="{6B0A0E94-4798-407B-B26F-C095669F5A55}">
      <dgm:prSet/>
      <dgm:spPr/>
      <dgm:t>
        <a:bodyPr/>
        <a:lstStyle/>
        <a:p>
          <a:endParaRPr lang="ru-RU"/>
        </a:p>
      </dgm:t>
    </dgm:pt>
    <dgm:pt modelId="{228E01E4-21A1-4DD8-9361-1AF468CBBCE7}">
      <dgm:prSet/>
      <dgm:spPr/>
      <dgm:t>
        <a:bodyPr/>
        <a:lstStyle/>
        <a:p>
          <a:r>
            <a:rPr lang="ru-RU"/>
            <a:t>Оценить последовательность/точность разметки</a:t>
          </a:r>
        </a:p>
      </dgm:t>
    </dgm:pt>
    <dgm:pt modelId="{2B55A99A-C25D-428C-90AD-09BA9B2CAAFC}" type="parTrans" cxnId="{CF79BA97-24EA-4015-80F5-84AFBBCBACB0}">
      <dgm:prSet/>
      <dgm:spPr/>
      <dgm:t>
        <a:bodyPr/>
        <a:lstStyle/>
        <a:p>
          <a:endParaRPr lang="ru-RU"/>
        </a:p>
      </dgm:t>
    </dgm:pt>
    <dgm:pt modelId="{2BCFC2EC-275E-4C53-B068-05F3B11256FF}" type="sibTrans" cxnId="{CF79BA97-24EA-4015-80F5-84AFBBCBACB0}">
      <dgm:prSet/>
      <dgm:spPr/>
      <dgm:t>
        <a:bodyPr/>
        <a:lstStyle/>
        <a:p>
          <a:endParaRPr lang="ru-RU"/>
        </a:p>
      </dgm:t>
    </dgm:pt>
    <dgm:pt modelId="{52F15B60-2514-48A6-96FF-F4A40DDA53F5}" type="pres">
      <dgm:prSet presAssocID="{542571C2-F315-40E2-AAE8-391E8AC7AA95}" presName="linear" presStyleCnt="0">
        <dgm:presLayoutVars>
          <dgm:animLvl val="lvl"/>
          <dgm:resizeHandles val="exact"/>
        </dgm:presLayoutVars>
      </dgm:prSet>
      <dgm:spPr/>
    </dgm:pt>
    <dgm:pt modelId="{B2DD972D-2860-49F4-A70D-D8E5485BEA10}" type="pres">
      <dgm:prSet presAssocID="{8514BFE5-0C94-41FD-B983-13206CFB631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7BD9D25-E84D-49FC-8C48-A13A468C8A73}" type="pres">
      <dgm:prSet presAssocID="{56C03778-4E77-41A3-931F-A4F03BF54D7A}" presName="spacer" presStyleCnt="0"/>
      <dgm:spPr/>
    </dgm:pt>
    <dgm:pt modelId="{A76557B2-DF0E-4FC5-BBAF-686E0DDE7202}" type="pres">
      <dgm:prSet presAssocID="{F08EA5E8-FC89-4C9E-A68B-7CAA3AA0A76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F4B834E-A175-478B-B54E-BE6BE77DCA79}" type="pres">
      <dgm:prSet presAssocID="{98ACD778-3BC9-409A-9D02-28CCB89E5289}" presName="spacer" presStyleCnt="0"/>
      <dgm:spPr/>
    </dgm:pt>
    <dgm:pt modelId="{595FFFA0-34AC-489A-ADAE-7C4AFBB4D8AF}" type="pres">
      <dgm:prSet presAssocID="{5DA8D946-340F-435A-9D3A-FB83068647F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1128190-E4C8-4E3B-87C9-E697B74D435A}" type="pres">
      <dgm:prSet presAssocID="{237A2E6D-10D8-46C7-B164-8A774CEC6BBE}" presName="spacer" presStyleCnt="0"/>
      <dgm:spPr/>
    </dgm:pt>
    <dgm:pt modelId="{F4FB1DFD-4BFE-4BD1-B36E-B936085F4F4D}" type="pres">
      <dgm:prSet presAssocID="{8C3D4FDE-DDFB-422E-A0A4-866C297C8BF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3E04F60-57F7-445E-99EF-E8D169F76D36}" type="pres">
      <dgm:prSet presAssocID="{A320C664-3808-4BC2-AD01-46284FD3C93F}" presName="spacer" presStyleCnt="0"/>
      <dgm:spPr/>
    </dgm:pt>
    <dgm:pt modelId="{CACB4F25-DB74-42FC-B2F3-B25CC0DB7C51}" type="pres">
      <dgm:prSet presAssocID="{3EDFD245-8D1A-4904-8592-A40FCFBDCED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80D252F-6116-4CDD-8669-D309597DA3BA}" type="pres">
      <dgm:prSet presAssocID="{BEDDBE2F-51EC-4FD1-AA0B-8150BFC7EFA5}" presName="spacer" presStyleCnt="0"/>
      <dgm:spPr/>
    </dgm:pt>
    <dgm:pt modelId="{CAA9BDCD-252A-4AEA-87AB-CAB2480DF830}" type="pres">
      <dgm:prSet presAssocID="{228E01E4-21A1-4DD8-9361-1AF468CBBCE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7A98A03-F9E9-446D-A099-686DEBBB7DFF}" type="presOf" srcId="{3EDFD245-8D1A-4904-8592-A40FCFBDCED3}" destId="{CACB4F25-DB74-42FC-B2F3-B25CC0DB7C51}" srcOrd="0" destOrd="0" presId="urn:microsoft.com/office/officeart/2005/8/layout/vList2"/>
    <dgm:cxn modelId="{68A2CD07-2339-41FB-BD75-2EBFFB1A3AF3}" type="presOf" srcId="{542571C2-F315-40E2-AAE8-391E8AC7AA95}" destId="{52F15B60-2514-48A6-96FF-F4A40DDA53F5}" srcOrd="0" destOrd="0" presId="urn:microsoft.com/office/officeart/2005/8/layout/vList2"/>
    <dgm:cxn modelId="{7CB6450D-147B-4A31-80CD-2E9A0827C50F}" srcId="{542571C2-F315-40E2-AAE8-391E8AC7AA95}" destId="{F08EA5E8-FC89-4C9E-A68B-7CAA3AA0A762}" srcOrd="1" destOrd="0" parTransId="{22BA230E-574D-436A-A39F-40D81BAC6DE9}" sibTransId="{98ACD778-3BC9-409A-9D02-28CCB89E5289}"/>
    <dgm:cxn modelId="{F96CDF14-9A5B-4494-BCDE-4C1DF2115FA2}" type="presOf" srcId="{F08EA5E8-FC89-4C9E-A68B-7CAA3AA0A762}" destId="{A76557B2-DF0E-4FC5-BBAF-686E0DDE7202}" srcOrd="0" destOrd="0" presId="urn:microsoft.com/office/officeart/2005/8/layout/vList2"/>
    <dgm:cxn modelId="{E4E57A28-69DE-4A75-BF53-527D855F4028}" srcId="{542571C2-F315-40E2-AAE8-391E8AC7AA95}" destId="{5DA8D946-340F-435A-9D3A-FB83068647F8}" srcOrd="2" destOrd="0" parTransId="{C6F840A5-D7F2-4236-B19D-E706FCA18DF4}" sibTransId="{237A2E6D-10D8-46C7-B164-8A774CEC6BBE}"/>
    <dgm:cxn modelId="{EC8C3C30-F8E2-4BD2-ACFC-6F2D15E5A5D5}" srcId="{542571C2-F315-40E2-AAE8-391E8AC7AA95}" destId="{8C3D4FDE-DDFB-422E-A0A4-866C297C8BF0}" srcOrd="3" destOrd="0" parTransId="{BA2E7D28-5CAA-44EA-B6D4-1A16C701A39A}" sibTransId="{A320C664-3808-4BC2-AD01-46284FD3C93F}"/>
    <dgm:cxn modelId="{B46B4333-936D-4EFE-84D2-B8C56BF7F6FB}" srcId="{542571C2-F315-40E2-AAE8-391E8AC7AA95}" destId="{8514BFE5-0C94-41FD-B983-13206CFB6312}" srcOrd="0" destOrd="0" parTransId="{72BB5FF4-6742-4D2A-9608-5A8D798F6FED}" sibTransId="{56C03778-4E77-41A3-931F-A4F03BF54D7A}"/>
    <dgm:cxn modelId="{7AAADF3D-4403-4D94-80C0-FCF57E98D242}" type="presOf" srcId="{228E01E4-21A1-4DD8-9361-1AF468CBBCE7}" destId="{CAA9BDCD-252A-4AEA-87AB-CAB2480DF830}" srcOrd="0" destOrd="0" presId="urn:microsoft.com/office/officeart/2005/8/layout/vList2"/>
    <dgm:cxn modelId="{3731E96D-B035-4173-8AAD-81E20CB00FAC}" type="presOf" srcId="{8C3D4FDE-DDFB-422E-A0A4-866C297C8BF0}" destId="{F4FB1DFD-4BFE-4BD1-B36E-B936085F4F4D}" srcOrd="0" destOrd="0" presId="urn:microsoft.com/office/officeart/2005/8/layout/vList2"/>
    <dgm:cxn modelId="{10F21C58-91BB-47A0-92E4-A3F8927B9D80}" type="presOf" srcId="{8514BFE5-0C94-41FD-B983-13206CFB6312}" destId="{B2DD972D-2860-49F4-A70D-D8E5485BEA10}" srcOrd="0" destOrd="0" presId="urn:microsoft.com/office/officeart/2005/8/layout/vList2"/>
    <dgm:cxn modelId="{6B0A0E94-4798-407B-B26F-C095669F5A55}" srcId="{542571C2-F315-40E2-AAE8-391E8AC7AA95}" destId="{3EDFD245-8D1A-4904-8592-A40FCFBDCED3}" srcOrd="4" destOrd="0" parTransId="{1B2F7399-CD23-441B-B943-5DE847AB084E}" sibTransId="{BEDDBE2F-51EC-4FD1-AA0B-8150BFC7EFA5}"/>
    <dgm:cxn modelId="{CF79BA97-24EA-4015-80F5-84AFBBCBACB0}" srcId="{542571C2-F315-40E2-AAE8-391E8AC7AA95}" destId="{228E01E4-21A1-4DD8-9361-1AF468CBBCE7}" srcOrd="5" destOrd="0" parTransId="{2B55A99A-C25D-428C-90AD-09BA9B2CAAFC}" sibTransId="{2BCFC2EC-275E-4C53-B068-05F3B11256FF}"/>
    <dgm:cxn modelId="{47931EAD-6361-4354-9EFD-664B2A549C8D}" type="presOf" srcId="{5DA8D946-340F-435A-9D3A-FB83068647F8}" destId="{595FFFA0-34AC-489A-ADAE-7C4AFBB4D8AF}" srcOrd="0" destOrd="0" presId="urn:microsoft.com/office/officeart/2005/8/layout/vList2"/>
    <dgm:cxn modelId="{2B6B0439-54FC-4354-B83D-F96DFC88B10A}" type="presParOf" srcId="{52F15B60-2514-48A6-96FF-F4A40DDA53F5}" destId="{B2DD972D-2860-49F4-A70D-D8E5485BEA10}" srcOrd="0" destOrd="0" presId="urn:microsoft.com/office/officeart/2005/8/layout/vList2"/>
    <dgm:cxn modelId="{699EF522-AAA9-48C7-802C-D344C456F240}" type="presParOf" srcId="{52F15B60-2514-48A6-96FF-F4A40DDA53F5}" destId="{27BD9D25-E84D-49FC-8C48-A13A468C8A73}" srcOrd="1" destOrd="0" presId="urn:microsoft.com/office/officeart/2005/8/layout/vList2"/>
    <dgm:cxn modelId="{4A392A5C-A9FA-43FA-9BA0-92E2EE154073}" type="presParOf" srcId="{52F15B60-2514-48A6-96FF-F4A40DDA53F5}" destId="{A76557B2-DF0E-4FC5-BBAF-686E0DDE7202}" srcOrd="2" destOrd="0" presId="urn:microsoft.com/office/officeart/2005/8/layout/vList2"/>
    <dgm:cxn modelId="{D7B7A9EE-5156-4DF3-BBD1-26079F64B5AA}" type="presParOf" srcId="{52F15B60-2514-48A6-96FF-F4A40DDA53F5}" destId="{3F4B834E-A175-478B-B54E-BE6BE77DCA79}" srcOrd="3" destOrd="0" presId="urn:microsoft.com/office/officeart/2005/8/layout/vList2"/>
    <dgm:cxn modelId="{BB486B44-E4B5-4B07-98BF-449DDF585628}" type="presParOf" srcId="{52F15B60-2514-48A6-96FF-F4A40DDA53F5}" destId="{595FFFA0-34AC-489A-ADAE-7C4AFBB4D8AF}" srcOrd="4" destOrd="0" presId="urn:microsoft.com/office/officeart/2005/8/layout/vList2"/>
    <dgm:cxn modelId="{BAF21D0B-26A5-49B3-B3BC-1CC7DB30D3DB}" type="presParOf" srcId="{52F15B60-2514-48A6-96FF-F4A40DDA53F5}" destId="{71128190-E4C8-4E3B-87C9-E697B74D435A}" srcOrd="5" destOrd="0" presId="urn:microsoft.com/office/officeart/2005/8/layout/vList2"/>
    <dgm:cxn modelId="{D43D0338-0DB3-43BA-87B3-DC4A03453B09}" type="presParOf" srcId="{52F15B60-2514-48A6-96FF-F4A40DDA53F5}" destId="{F4FB1DFD-4BFE-4BD1-B36E-B936085F4F4D}" srcOrd="6" destOrd="0" presId="urn:microsoft.com/office/officeart/2005/8/layout/vList2"/>
    <dgm:cxn modelId="{670665A8-44FA-4072-97DC-DAA798F0BB7F}" type="presParOf" srcId="{52F15B60-2514-48A6-96FF-F4A40DDA53F5}" destId="{A3E04F60-57F7-445E-99EF-E8D169F76D36}" srcOrd="7" destOrd="0" presId="urn:microsoft.com/office/officeart/2005/8/layout/vList2"/>
    <dgm:cxn modelId="{3C1D668C-AA2F-4F95-9991-91F8A3CC2CAE}" type="presParOf" srcId="{52F15B60-2514-48A6-96FF-F4A40DDA53F5}" destId="{CACB4F25-DB74-42FC-B2F3-B25CC0DB7C51}" srcOrd="8" destOrd="0" presId="urn:microsoft.com/office/officeart/2005/8/layout/vList2"/>
    <dgm:cxn modelId="{477FD04F-7EB7-4564-A8CE-12E8686244C0}" type="presParOf" srcId="{52F15B60-2514-48A6-96FF-F4A40DDA53F5}" destId="{380D252F-6116-4CDD-8669-D309597DA3BA}" srcOrd="9" destOrd="0" presId="urn:microsoft.com/office/officeart/2005/8/layout/vList2"/>
    <dgm:cxn modelId="{2369FD2E-2421-49EB-AE30-CF88A1F91410}" type="presParOf" srcId="{52F15B60-2514-48A6-96FF-F4A40DDA53F5}" destId="{CAA9BDCD-252A-4AEA-87AB-CAB2480DF83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7A923F-6272-4B0B-BA12-36DADF8E4E6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6DAD09D-0491-48B7-BF4D-4BF60FE73C28}">
      <dgm:prSet phldrT="[Текст]"/>
      <dgm:spPr/>
      <dgm:t>
        <a:bodyPr/>
        <a:lstStyle/>
        <a:p>
          <a:r>
            <a:rPr lang="ru-RU" b="0" i="0" dirty="0"/>
            <a:t>Экспериментальность</a:t>
          </a:r>
          <a:br>
            <a:rPr lang="ru-RU" b="0" i="0" dirty="0"/>
          </a:br>
          <a:r>
            <a:rPr lang="ru-RU" b="0" i="0" dirty="0"/>
            <a:t>- </a:t>
          </a:r>
          <a:endParaRPr lang="en-US" b="0" i="0" dirty="0"/>
        </a:p>
        <a:p>
          <a:r>
            <a:rPr lang="ru-RU" b="0" i="0" dirty="0"/>
            <a:t>Гибкость разработки</a:t>
          </a:r>
          <a:endParaRPr lang="en-US" b="0" i="0" dirty="0"/>
        </a:p>
      </dgm:t>
    </dgm:pt>
    <dgm:pt modelId="{A669BB2F-B637-41EC-882B-8D7AFF4AD19A}" type="parTrans" cxnId="{8EABB6BF-7B87-4D15-8C55-B6553C081C91}">
      <dgm:prSet/>
      <dgm:spPr/>
      <dgm:t>
        <a:bodyPr/>
        <a:lstStyle/>
        <a:p>
          <a:endParaRPr lang="ru-RU"/>
        </a:p>
      </dgm:t>
    </dgm:pt>
    <dgm:pt modelId="{02C05F1E-DB02-45F9-A11D-999E6E8BC44B}" type="sibTrans" cxnId="{8EABB6BF-7B87-4D15-8C55-B6553C081C91}">
      <dgm:prSet/>
      <dgm:spPr/>
      <dgm:t>
        <a:bodyPr/>
        <a:lstStyle/>
        <a:p>
          <a:endParaRPr lang="ru-RU"/>
        </a:p>
      </dgm:t>
    </dgm:pt>
    <dgm:pt modelId="{56829C21-2DFE-4DE0-B409-C93D61100F35}">
      <dgm:prSet phldrT="[Текст]"/>
      <dgm:spPr/>
      <dgm:t>
        <a:bodyPr/>
        <a:lstStyle/>
        <a:p>
          <a:r>
            <a:rPr lang="ru-RU" dirty="0"/>
            <a:t>Стоимость</a:t>
          </a:r>
        </a:p>
        <a:p>
          <a:r>
            <a:rPr lang="ru-RU" dirty="0"/>
            <a:t>-</a:t>
          </a:r>
        </a:p>
        <a:p>
          <a:r>
            <a:rPr lang="ru-RU" dirty="0"/>
            <a:t>10000 слов = </a:t>
          </a:r>
          <a:r>
            <a:rPr lang="en-US" dirty="0"/>
            <a:t>$</a:t>
          </a:r>
          <a:r>
            <a:rPr lang="ru-RU" dirty="0"/>
            <a:t>0.70</a:t>
          </a:r>
        </a:p>
      </dgm:t>
    </dgm:pt>
    <dgm:pt modelId="{F34F3B72-1D1A-4728-AEA5-9783EAC46E20}" type="parTrans" cxnId="{1A89D459-A70B-4FA5-9314-31F85939952E}">
      <dgm:prSet/>
      <dgm:spPr/>
      <dgm:t>
        <a:bodyPr/>
        <a:lstStyle/>
        <a:p>
          <a:endParaRPr lang="ru-RU"/>
        </a:p>
      </dgm:t>
    </dgm:pt>
    <dgm:pt modelId="{398D79D4-2431-4B1A-8B89-85EE3C0FC1BA}" type="sibTrans" cxnId="{1A89D459-A70B-4FA5-9314-31F85939952E}">
      <dgm:prSet/>
      <dgm:spPr/>
      <dgm:t>
        <a:bodyPr/>
        <a:lstStyle/>
        <a:p>
          <a:endParaRPr lang="ru-RU"/>
        </a:p>
      </dgm:t>
    </dgm:pt>
    <dgm:pt modelId="{7432E8D9-A21B-46BE-AF7E-932A5C1D354A}">
      <dgm:prSet phldrT="[Текст]"/>
      <dgm:spPr/>
      <dgm:t>
        <a:bodyPr/>
        <a:lstStyle/>
        <a:p>
          <a:r>
            <a:rPr lang="ru-RU" b="0" i="0" dirty="0"/>
            <a:t>Отсутствие точных метрик качества</a:t>
          </a:r>
          <a:endParaRPr lang="en-US" b="0" i="0" dirty="0"/>
        </a:p>
        <a:p>
          <a:r>
            <a:rPr lang="ru-RU" dirty="0"/>
            <a:t>-</a:t>
          </a:r>
        </a:p>
        <a:p>
          <a:r>
            <a:rPr lang="en-US" dirty="0"/>
            <a:t>“Which is better?” metrics</a:t>
          </a:r>
          <a:endParaRPr lang="ru-RU" dirty="0"/>
        </a:p>
      </dgm:t>
    </dgm:pt>
    <dgm:pt modelId="{8D57AA42-2E4A-4B89-AB27-EB6E0B156972}" type="parTrans" cxnId="{FC303D4B-452E-4577-A827-3CA1DDA3E90D}">
      <dgm:prSet/>
      <dgm:spPr/>
      <dgm:t>
        <a:bodyPr/>
        <a:lstStyle/>
        <a:p>
          <a:endParaRPr lang="ru-RU"/>
        </a:p>
      </dgm:t>
    </dgm:pt>
    <dgm:pt modelId="{38BE4AC2-99C5-491D-9EB1-99F6865F036F}" type="sibTrans" cxnId="{FC303D4B-452E-4577-A827-3CA1DDA3E90D}">
      <dgm:prSet/>
      <dgm:spPr/>
      <dgm:t>
        <a:bodyPr/>
        <a:lstStyle/>
        <a:p>
          <a:endParaRPr lang="ru-RU"/>
        </a:p>
      </dgm:t>
    </dgm:pt>
    <dgm:pt modelId="{88D99FE6-9AFE-403F-8725-D49979BB6B3B}">
      <dgm:prSet phldrT="[Текст]"/>
      <dgm:spPr/>
      <dgm:t>
        <a:bodyPr/>
        <a:lstStyle/>
        <a:p>
          <a:r>
            <a:rPr lang="en-US" dirty="0"/>
            <a:t>English LLM </a:t>
          </a:r>
          <a:endParaRPr lang="ru-RU" dirty="0"/>
        </a:p>
        <a:p>
          <a:r>
            <a:rPr lang="ru-RU" dirty="0"/>
            <a:t>-</a:t>
          </a:r>
        </a:p>
        <a:p>
          <a:r>
            <a:rPr lang="ru-RU" dirty="0"/>
            <a:t>Недостаток русских корпусов</a:t>
          </a:r>
        </a:p>
      </dgm:t>
    </dgm:pt>
    <dgm:pt modelId="{E9FDECDA-D897-43DB-B851-4694079BBC9F}" type="parTrans" cxnId="{D6DFDE99-76D7-4DBF-8110-3DC2CEF367CF}">
      <dgm:prSet/>
      <dgm:spPr/>
      <dgm:t>
        <a:bodyPr/>
        <a:lstStyle/>
        <a:p>
          <a:endParaRPr lang="ru-RU"/>
        </a:p>
      </dgm:t>
    </dgm:pt>
    <dgm:pt modelId="{BD85ABD4-24D3-41E0-9CB9-4583EBC4D573}" type="sibTrans" cxnId="{D6DFDE99-76D7-4DBF-8110-3DC2CEF367CF}">
      <dgm:prSet/>
      <dgm:spPr/>
      <dgm:t>
        <a:bodyPr/>
        <a:lstStyle/>
        <a:p>
          <a:endParaRPr lang="ru-RU"/>
        </a:p>
      </dgm:t>
    </dgm:pt>
    <dgm:pt modelId="{AA1508CA-BCDB-43FF-870B-B180EA05B1F7}">
      <dgm:prSet phldrT="[Текст]"/>
      <dgm:spPr/>
      <dgm:t>
        <a:bodyPr/>
        <a:lstStyle/>
        <a:p>
          <a:r>
            <a:rPr lang="ru-RU" dirty="0"/>
            <a:t>Невозможность держать модель на своем сервере</a:t>
          </a:r>
        </a:p>
        <a:p>
          <a:r>
            <a:rPr lang="ru-RU" dirty="0"/>
            <a:t>- </a:t>
          </a:r>
        </a:p>
        <a:p>
          <a:r>
            <a:rPr lang="ru-RU" dirty="0"/>
            <a:t>Трудно/медленно использовать в </a:t>
          </a:r>
          <a:r>
            <a:rPr lang="ru-RU" dirty="0" err="1"/>
            <a:t>проде</a:t>
          </a:r>
          <a:endParaRPr lang="ru-RU" dirty="0"/>
        </a:p>
      </dgm:t>
    </dgm:pt>
    <dgm:pt modelId="{FF84BEFC-03EE-4979-A120-BA7F3DBA90D7}" type="parTrans" cxnId="{0DADD791-DFFD-437E-A97E-C69762FC28E0}">
      <dgm:prSet/>
      <dgm:spPr/>
      <dgm:t>
        <a:bodyPr/>
        <a:lstStyle/>
        <a:p>
          <a:endParaRPr lang="ru-RU"/>
        </a:p>
      </dgm:t>
    </dgm:pt>
    <dgm:pt modelId="{1082E364-4B91-4041-AE1D-ECFCD2A2C7FB}" type="sibTrans" cxnId="{0DADD791-DFFD-437E-A97E-C69762FC28E0}">
      <dgm:prSet/>
      <dgm:spPr/>
      <dgm:t>
        <a:bodyPr/>
        <a:lstStyle/>
        <a:p>
          <a:endParaRPr lang="ru-RU"/>
        </a:p>
      </dgm:t>
    </dgm:pt>
    <dgm:pt modelId="{127B74F1-94FE-409A-9568-70DBA4444976}" type="pres">
      <dgm:prSet presAssocID="{807A923F-6272-4B0B-BA12-36DADF8E4E67}" presName="diagram" presStyleCnt="0">
        <dgm:presLayoutVars>
          <dgm:dir/>
          <dgm:resizeHandles val="exact"/>
        </dgm:presLayoutVars>
      </dgm:prSet>
      <dgm:spPr/>
    </dgm:pt>
    <dgm:pt modelId="{99BD6F2B-5C9C-4158-90CE-8C1EABB9425A}" type="pres">
      <dgm:prSet presAssocID="{76DAD09D-0491-48B7-BF4D-4BF60FE73C28}" presName="node" presStyleLbl="node1" presStyleIdx="0" presStyleCnt="5">
        <dgm:presLayoutVars>
          <dgm:bulletEnabled val="1"/>
        </dgm:presLayoutVars>
      </dgm:prSet>
      <dgm:spPr/>
    </dgm:pt>
    <dgm:pt modelId="{28F101BB-019A-411E-8DB2-C0132047775C}" type="pres">
      <dgm:prSet presAssocID="{02C05F1E-DB02-45F9-A11D-999E6E8BC44B}" presName="sibTrans" presStyleCnt="0"/>
      <dgm:spPr/>
    </dgm:pt>
    <dgm:pt modelId="{1FFBBCBF-02B5-4637-AD5E-18A2D8D8FB19}" type="pres">
      <dgm:prSet presAssocID="{56829C21-2DFE-4DE0-B409-C93D61100F35}" presName="node" presStyleLbl="node1" presStyleIdx="1" presStyleCnt="5">
        <dgm:presLayoutVars>
          <dgm:bulletEnabled val="1"/>
        </dgm:presLayoutVars>
      </dgm:prSet>
      <dgm:spPr/>
    </dgm:pt>
    <dgm:pt modelId="{22DBDA64-3463-487E-88F7-43AEFCA8A19E}" type="pres">
      <dgm:prSet presAssocID="{398D79D4-2431-4B1A-8B89-85EE3C0FC1BA}" presName="sibTrans" presStyleCnt="0"/>
      <dgm:spPr/>
    </dgm:pt>
    <dgm:pt modelId="{C39B5EDC-0C36-429D-9BD2-242AD3A765B5}" type="pres">
      <dgm:prSet presAssocID="{7432E8D9-A21B-46BE-AF7E-932A5C1D354A}" presName="node" presStyleLbl="node1" presStyleIdx="2" presStyleCnt="5">
        <dgm:presLayoutVars>
          <dgm:bulletEnabled val="1"/>
        </dgm:presLayoutVars>
      </dgm:prSet>
      <dgm:spPr/>
    </dgm:pt>
    <dgm:pt modelId="{D10FCE01-0D9F-4341-B43D-2B10B415F635}" type="pres">
      <dgm:prSet presAssocID="{38BE4AC2-99C5-491D-9EB1-99F6865F036F}" presName="sibTrans" presStyleCnt="0"/>
      <dgm:spPr/>
    </dgm:pt>
    <dgm:pt modelId="{74FB3870-709F-4796-85FB-88B02A31AE4C}" type="pres">
      <dgm:prSet presAssocID="{88D99FE6-9AFE-403F-8725-D49979BB6B3B}" presName="node" presStyleLbl="node1" presStyleIdx="3" presStyleCnt="5">
        <dgm:presLayoutVars>
          <dgm:bulletEnabled val="1"/>
        </dgm:presLayoutVars>
      </dgm:prSet>
      <dgm:spPr/>
    </dgm:pt>
    <dgm:pt modelId="{39BFBA6B-AFF3-4AE7-A7D4-6BE366786550}" type="pres">
      <dgm:prSet presAssocID="{BD85ABD4-24D3-41E0-9CB9-4583EBC4D573}" presName="sibTrans" presStyleCnt="0"/>
      <dgm:spPr/>
    </dgm:pt>
    <dgm:pt modelId="{31027B15-D7AA-443F-812A-AC2C871BE074}" type="pres">
      <dgm:prSet presAssocID="{AA1508CA-BCDB-43FF-870B-B180EA05B1F7}" presName="node" presStyleLbl="node1" presStyleIdx="4" presStyleCnt="5">
        <dgm:presLayoutVars>
          <dgm:bulletEnabled val="1"/>
        </dgm:presLayoutVars>
      </dgm:prSet>
      <dgm:spPr/>
    </dgm:pt>
  </dgm:ptLst>
  <dgm:cxnLst>
    <dgm:cxn modelId="{B2BCB629-28D6-4818-92AD-FB6F5A6963B2}" type="presOf" srcId="{AA1508CA-BCDB-43FF-870B-B180EA05B1F7}" destId="{31027B15-D7AA-443F-812A-AC2C871BE074}" srcOrd="0" destOrd="0" presId="urn:microsoft.com/office/officeart/2005/8/layout/default"/>
    <dgm:cxn modelId="{6297073C-D8EE-4707-8CBA-90691C900566}" type="presOf" srcId="{76DAD09D-0491-48B7-BF4D-4BF60FE73C28}" destId="{99BD6F2B-5C9C-4158-90CE-8C1EABB9425A}" srcOrd="0" destOrd="0" presId="urn:microsoft.com/office/officeart/2005/8/layout/default"/>
    <dgm:cxn modelId="{FC303D4B-452E-4577-A827-3CA1DDA3E90D}" srcId="{807A923F-6272-4B0B-BA12-36DADF8E4E67}" destId="{7432E8D9-A21B-46BE-AF7E-932A5C1D354A}" srcOrd="2" destOrd="0" parTransId="{8D57AA42-2E4A-4B89-AB27-EB6E0B156972}" sibTransId="{38BE4AC2-99C5-491D-9EB1-99F6865F036F}"/>
    <dgm:cxn modelId="{1A89D459-A70B-4FA5-9314-31F85939952E}" srcId="{807A923F-6272-4B0B-BA12-36DADF8E4E67}" destId="{56829C21-2DFE-4DE0-B409-C93D61100F35}" srcOrd="1" destOrd="0" parTransId="{F34F3B72-1D1A-4728-AEA5-9783EAC46E20}" sibTransId="{398D79D4-2431-4B1A-8B89-85EE3C0FC1BA}"/>
    <dgm:cxn modelId="{0DADD791-DFFD-437E-A97E-C69762FC28E0}" srcId="{807A923F-6272-4B0B-BA12-36DADF8E4E67}" destId="{AA1508CA-BCDB-43FF-870B-B180EA05B1F7}" srcOrd="4" destOrd="0" parTransId="{FF84BEFC-03EE-4979-A120-BA7F3DBA90D7}" sibTransId="{1082E364-4B91-4041-AE1D-ECFCD2A2C7FB}"/>
    <dgm:cxn modelId="{14E5A194-2B51-408A-BF13-14380199279B}" type="presOf" srcId="{88D99FE6-9AFE-403F-8725-D49979BB6B3B}" destId="{74FB3870-709F-4796-85FB-88B02A31AE4C}" srcOrd="0" destOrd="0" presId="urn:microsoft.com/office/officeart/2005/8/layout/default"/>
    <dgm:cxn modelId="{D6DFDE99-76D7-4DBF-8110-3DC2CEF367CF}" srcId="{807A923F-6272-4B0B-BA12-36DADF8E4E67}" destId="{88D99FE6-9AFE-403F-8725-D49979BB6B3B}" srcOrd="3" destOrd="0" parTransId="{E9FDECDA-D897-43DB-B851-4694079BBC9F}" sibTransId="{BD85ABD4-24D3-41E0-9CB9-4583EBC4D573}"/>
    <dgm:cxn modelId="{5E57D6A6-D647-4A8B-884F-66A172284554}" type="presOf" srcId="{7432E8D9-A21B-46BE-AF7E-932A5C1D354A}" destId="{C39B5EDC-0C36-429D-9BD2-242AD3A765B5}" srcOrd="0" destOrd="0" presId="urn:microsoft.com/office/officeart/2005/8/layout/default"/>
    <dgm:cxn modelId="{C4D878B1-5C51-4306-A8FC-EE7CBBB11782}" type="presOf" srcId="{56829C21-2DFE-4DE0-B409-C93D61100F35}" destId="{1FFBBCBF-02B5-4637-AD5E-18A2D8D8FB19}" srcOrd="0" destOrd="0" presId="urn:microsoft.com/office/officeart/2005/8/layout/default"/>
    <dgm:cxn modelId="{8EABB6BF-7B87-4D15-8C55-B6553C081C91}" srcId="{807A923F-6272-4B0B-BA12-36DADF8E4E67}" destId="{76DAD09D-0491-48B7-BF4D-4BF60FE73C28}" srcOrd="0" destOrd="0" parTransId="{A669BB2F-B637-41EC-882B-8D7AFF4AD19A}" sibTransId="{02C05F1E-DB02-45F9-A11D-999E6E8BC44B}"/>
    <dgm:cxn modelId="{4FC4E5EE-7C5C-4F3C-9F51-9FF54A9F8D04}" type="presOf" srcId="{807A923F-6272-4B0B-BA12-36DADF8E4E67}" destId="{127B74F1-94FE-409A-9568-70DBA4444976}" srcOrd="0" destOrd="0" presId="urn:microsoft.com/office/officeart/2005/8/layout/default"/>
    <dgm:cxn modelId="{89545F32-99D8-437E-8950-2350BA3AF995}" type="presParOf" srcId="{127B74F1-94FE-409A-9568-70DBA4444976}" destId="{99BD6F2B-5C9C-4158-90CE-8C1EABB9425A}" srcOrd="0" destOrd="0" presId="urn:microsoft.com/office/officeart/2005/8/layout/default"/>
    <dgm:cxn modelId="{6441F9A2-0294-4873-BCEC-C64A1CC801A4}" type="presParOf" srcId="{127B74F1-94FE-409A-9568-70DBA4444976}" destId="{28F101BB-019A-411E-8DB2-C0132047775C}" srcOrd="1" destOrd="0" presId="urn:microsoft.com/office/officeart/2005/8/layout/default"/>
    <dgm:cxn modelId="{C5D6D662-6A77-4971-8A3C-5AED699FF3A0}" type="presParOf" srcId="{127B74F1-94FE-409A-9568-70DBA4444976}" destId="{1FFBBCBF-02B5-4637-AD5E-18A2D8D8FB19}" srcOrd="2" destOrd="0" presId="urn:microsoft.com/office/officeart/2005/8/layout/default"/>
    <dgm:cxn modelId="{F9D5720F-DA65-44FA-ABA5-E0BD544045A8}" type="presParOf" srcId="{127B74F1-94FE-409A-9568-70DBA4444976}" destId="{22DBDA64-3463-487E-88F7-43AEFCA8A19E}" srcOrd="3" destOrd="0" presId="urn:microsoft.com/office/officeart/2005/8/layout/default"/>
    <dgm:cxn modelId="{1BEC7F07-00BA-4866-B3C3-1B8DE87AC8C4}" type="presParOf" srcId="{127B74F1-94FE-409A-9568-70DBA4444976}" destId="{C39B5EDC-0C36-429D-9BD2-242AD3A765B5}" srcOrd="4" destOrd="0" presId="urn:microsoft.com/office/officeart/2005/8/layout/default"/>
    <dgm:cxn modelId="{08B4E915-AEDF-453A-89BE-A72883213011}" type="presParOf" srcId="{127B74F1-94FE-409A-9568-70DBA4444976}" destId="{D10FCE01-0D9F-4341-B43D-2B10B415F635}" srcOrd="5" destOrd="0" presId="urn:microsoft.com/office/officeart/2005/8/layout/default"/>
    <dgm:cxn modelId="{E6168A09-71CD-4769-A36E-106BFBDA10C0}" type="presParOf" srcId="{127B74F1-94FE-409A-9568-70DBA4444976}" destId="{74FB3870-709F-4796-85FB-88B02A31AE4C}" srcOrd="6" destOrd="0" presId="urn:microsoft.com/office/officeart/2005/8/layout/default"/>
    <dgm:cxn modelId="{1D193C2C-D8C3-41A7-80B0-8E415C81DE4C}" type="presParOf" srcId="{127B74F1-94FE-409A-9568-70DBA4444976}" destId="{39BFBA6B-AFF3-4AE7-A7D4-6BE366786550}" srcOrd="7" destOrd="0" presId="urn:microsoft.com/office/officeart/2005/8/layout/default"/>
    <dgm:cxn modelId="{42194362-B82A-430D-890A-72B66BC876F9}" type="presParOf" srcId="{127B74F1-94FE-409A-9568-70DBA4444976}" destId="{31027B15-D7AA-443F-812A-AC2C871BE07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149AF2-F9E0-4085-AA38-B7518C606D1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D461F49-8A53-4687-BA68-8ACFB727551A}">
      <dgm:prSet/>
      <dgm:spPr/>
      <dgm:t>
        <a:bodyPr/>
        <a:lstStyle/>
        <a:p>
          <a:r>
            <a:rPr lang="ru-RU"/>
            <a:t>Пополнение системы ОРФО новыми словами с пометами</a:t>
          </a:r>
        </a:p>
      </dgm:t>
    </dgm:pt>
    <dgm:pt modelId="{6E387DA5-7154-419F-B14B-2C5AB09AEAF7}" type="parTrans" cxnId="{F06B5E55-E2B2-401F-8FB1-BE6BF0BB8D9A}">
      <dgm:prSet/>
      <dgm:spPr/>
      <dgm:t>
        <a:bodyPr/>
        <a:lstStyle/>
        <a:p>
          <a:endParaRPr lang="ru-RU"/>
        </a:p>
      </dgm:t>
    </dgm:pt>
    <dgm:pt modelId="{4B2E0345-A294-4CED-A5D1-2E4CAA438860}" type="sibTrans" cxnId="{F06B5E55-E2B2-401F-8FB1-BE6BF0BB8D9A}">
      <dgm:prSet/>
      <dgm:spPr/>
      <dgm:t>
        <a:bodyPr/>
        <a:lstStyle/>
        <a:p>
          <a:endParaRPr lang="ru-RU"/>
        </a:p>
      </dgm:t>
    </dgm:pt>
    <dgm:pt modelId="{5B68B77F-7A67-4318-8DE4-587A11EA355F}">
      <dgm:prSet/>
      <dgm:spPr/>
      <dgm:t>
        <a:bodyPr/>
        <a:lstStyle/>
        <a:p>
          <a:r>
            <a:rPr lang="ru-RU"/>
            <a:t>Прогон всего датасета (</a:t>
          </a:r>
          <a:r>
            <a:rPr lang="en-US"/>
            <a:t>~</a:t>
          </a:r>
          <a:r>
            <a:rPr lang="ru-RU"/>
            <a:t>167к слов), дообучение существующих </a:t>
          </a:r>
          <a:r>
            <a:rPr lang="en-US"/>
            <a:t>NER </a:t>
          </a:r>
          <a:r>
            <a:rPr lang="ru-RU"/>
            <a:t>моделей </a:t>
          </a:r>
        </a:p>
      </dgm:t>
    </dgm:pt>
    <dgm:pt modelId="{9FF3A26F-C89A-4EC1-9FC7-A36FBFAC7DA3}" type="parTrans" cxnId="{5205D7FF-A1D2-434F-BBBE-61AF03A630FE}">
      <dgm:prSet/>
      <dgm:spPr/>
      <dgm:t>
        <a:bodyPr/>
        <a:lstStyle/>
        <a:p>
          <a:endParaRPr lang="ru-RU"/>
        </a:p>
      </dgm:t>
    </dgm:pt>
    <dgm:pt modelId="{D655840A-28E6-451B-856B-B1B42D1D4187}" type="sibTrans" cxnId="{5205D7FF-A1D2-434F-BBBE-61AF03A630FE}">
      <dgm:prSet/>
      <dgm:spPr/>
      <dgm:t>
        <a:bodyPr/>
        <a:lstStyle/>
        <a:p>
          <a:endParaRPr lang="ru-RU"/>
        </a:p>
      </dgm:t>
    </dgm:pt>
    <dgm:pt modelId="{F1854946-4918-4C0A-A120-D7B7C9F187E1}">
      <dgm:prSet/>
      <dgm:spPr/>
      <dgm:t>
        <a:bodyPr/>
        <a:lstStyle/>
        <a:p>
          <a:r>
            <a:rPr lang="ru-RU"/>
            <a:t>Попытка создания искусственного датасета – генерация предложений с помощью </a:t>
          </a:r>
          <a:r>
            <a:rPr lang="en-US"/>
            <a:t>ChatGPT </a:t>
          </a:r>
          <a:r>
            <a:rPr lang="ru-RU"/>
            <a:t>-</a:t>
          </a:r>
          <a:r>
            <a:rPr lang="en-US"/>
            <a:t>&gt; </a:t>
          </a:r>
          <a:r>
            <a:rPr lang="ru-RU"/>
            <a:t>обучение классификатора</a:t>
          </a:r>
        </a:p>
      </dgm:t>
    </dgm:pt>
    <dgm:pt modelId="{3BDC527E-F7D3-4E36-B82C-1CCE4F7925F4}" type="parTrans" cxnId="{90AD1673-640A-43DD-9C84-B709E1273352}">
      <dgm:prSet/>
      <dgm:spPr/>
      <dgm:t>
        <a:bodyPr/>
        <a:lstStyle/>
        <a:p>
          <a:endParaRPr lang="ru-RU"/>
        </a:p>
      </dgm:t>
    </dgm:pt>
    <dgm:pt modelId="{58A6A1E1-ED8B-4A89-AB6C-1B1F7F7C766F}" type="sibTrans" cxnId="{90AD1673-640A-43DD-9C84-B709E1273352}">
      <dgm:prSet/>
      <dgm:spPr/>
      <dgm:t>
        <a:bodyPr/>
        <a:lstStyle/>
        <a:p>
          <a:endParaRPr lang="ru-RU"/>
        </a:p>
      </dgm:t>
    </dgm:pt>
    <dgm:pt modelId="{D682B6DF-C495-47E5-8FC8-C8EE0A0E183D}">
      <dgm:prSet/>
      <dgm:spPr/>
      <dgm:t>
        <a:bodyPr/>
        <a:lstStyle/>
        <a:p>
          <a:r>
            <a:rPr lang="ru-RU"/>
            <a:t>Использование разработанной методики в русскоязычных моделях </a:t>
          </a:r>
          <a:r>
            <a:rPr lang="en-US"/>
            <a:t>GPT 3.5 </a:t>
          </a:r>
          <a:r>
            <a:rPr lang="ru-RU"/>
            <a:t>(</a:t>
          </a:r>
          <a:r>
            <a:rPr lang="en-US"/>
            <a:t>GigaChat, YaGPT) </a:t>
          </a:r>
          <a:endParaRPr lang="ru-RU"/>
        </a:p>
      </dgm:t>
    </dgm:pt>
    <dgm:pt modelId="{5771CED2-A1E4-4A74-8E7A-00BB4EF4491A}" type="parTrans" cxnId="{3B67DC33-7456-41F1-BC47-B34F90F31A35}">
      <dgm:prSet/>
      <dgm:spPr/>
      <dgm:t>
        <a:bodyPr/>
        <a:lstStyle/>
        <a:p>
          <a:endParaRPr lang="ru-RU"/>
        </a:p>
      </dgm:t>
    </dgm:pt>
    <dgm:pt modelId="{CC81E7E4-E71A-49FE-AE8A-063DB963BD02}" type="sibTrans" cxnId="{3B67DC33-7456-41F1-BC47-B34F90F31A35}">
      <dgm:prSet/>
      <dgm:spPr/>
      <dgm:t>
        <a:bodyPr/>
        <a:lstStyle/>
        <a:p>
          <a:endParaRPr lang="ru-RU"/>
        </a:p>
      </dgm:t>
    </dgm:pt>
    <dgm:pt modelId="{A1CFF7DC-6103-4681-A47A-18490E82E91A}">
      <dgm:prSet/>
      <dgm:spPr/>
      <dgm:t>
        <a:bodyPr/>
        <a:lstStyle/>
        <a:p>
          <a:r>
            <a:rPr lang="ru-RU" dirty="0"/>
            <a:t>Добавление модели к существующему сервису</a:t>
          </a:r>
        </a:p>
      </dgm:t>
    </dgm:pt>
    <dgm:pt modelId="{0D6BDCFD-79A2-49B8-81E9-DEE776E75696}" type="parTrans" cxnId="{84B25B73-BDE2-4ADE-AD75-441A9DA16B86}">
      <dgm:prSet/>
      <dgm:spPr/>
      <dgm:t>
        <a:bodyPr/>
        <a:lstStyle/>
        <a:p>
          <a:endParaRPr lang="ru-RU"/>
        </a:p>
      </dgm:t>
    </dgm:pt>
    <dgm:pt modelId="{A2CDE66F-A2FF-4235-8731-50D82F74669A}" type="sibTrans" cxnId="{84B25B73-BDE2-4ADE-AD75-441A9DA16B86}">
      <dgm:prSet/>
      <dgm:spPr/>
      <dgm:t>
        <a:bodyPr/>
        <a:lstStyle/>
        <a:p>
          <a:endParaRPr lang="ru-RU"/>
        </a:p>
      </dgm:t>
    </dgm:pt>
    <dgm:pt modelId="{CEE2941F-2E63-4D99-9171-952598EEFB0C}" type="pres">
      <dgm:prSet presAssocID="{9C149AF2-F9E0-4085-AA38-B7518C606D1C}" presName="Name0" presStyleCnt="0">
        <dgm:presLayoutVars>
          <dgm:dir/>
          <dgm:resizeHandles val="exact"/>
        </dgm:presLayoutVars>
      </dgm:prSet>
      <dgm:spPr/>
    </dgm:pt>
    <dgm:pt modelId="{E285A5EE-901D-482E-ACB3-478055D4B728}" type="pres">
      <dgm:prSet presAssocID="{9C149AF2-F9E0-4085-AA38-B7518C606D1C}" presName="arrow" presStyleLbl="bgShp" presStyleIdx="0" presStyleCnt="1"/>
      <dgm:spPr/>
    </dgm:pt>
    <dgm:pt modelId="{519FFC09-05C9-4357-A2E7-0586BD355814}" type="pres">
      <dgm:prSet presAssocID="{9C149AF2-F9E0-4085-AA38-B7518C606D1C}" presName="points" presStyleCnt="0"/>
      <dgm:spPr/>
    </dgm:pt>
    <dgm:pt modelId="{A9E80C98-1FF4-406C-8CD4-2AD8B96D18F4}" type="pres">
      <dgm:prSet presAssocID="{7D461F49-8A53-4687-BA68-8ACFB727551A}" presName="compositeA" presStyleCnt="0"/>
      <dgm:spPr/>
    </dgm:pt>
    <dgm:pt modelId="{01EAF597-B06E-48DB-81CA-7B96DB4B0F63}" type="pres">
      <dgm:prSet presAssocID="{7D461F49-8A53-4687-BA68-8ACFB727551A}" presName="textA" presStyleLbl="revTx" presStyleIdx="0" presStyleCnt="5">
        <dgm:presLayoutVars>
          <dgm:bulletEnabled val="1"/>
        </dgm:presLayoutVars>
      </dgm:prSet>
      <dgm:spPr/>
    </dgm:pt>
    <dgm:pt modelId="{CE204815-E1B6-4A7A-BCA4-89A2CEDBD6DA}" type="pres">
      <dgm:prSet presAssocID="{7D461F49-8A53-4687-BA68-8ACFB727551A}" presName="circleA" presStyleLbl="node1" presStyleIdx="0" presStyleCnt="5"/>
      <dgm:spPr/>
    </dgm:pt>
    <dgm:pt modelId="{4C18D950-C48F-44C5-BEEE-96E0AE27D948}" type="pres">
      <dgm:prSet presAssocID="{7D461F49-8A53-4687-BA68-8ACFB727551A}" presName="spaceA" presStyleCnt="0"/>
      <dgm:spPr/>
    </dgm:pt>
    <dgm:pt modelId="{5D16976D-652F-48FC-8D62-FE1805F2EA80}" type="pres">
      <dgm:prSet presAssocID="{4B2E0345-A294-4CED-A5D1-2E4CAA438860}" presName="space" presStyleCnt="0"/>
      <dgm:spPr/>
    </dgm:pt>
    <dgm:pt modelId="{9C6EB46C-8D60-45D6-A092-CA346BFEC409}" type="pres">
      <dgm:prSet presAssocID="{5B68B77F-7A67-4318-8DE4-587A11EA355F}" presName="compositeB" presStyleCnt="0"/>
      <dgm:spPr/>
    </dgm:pt>
    <dgm:pt modelId="{A0E424F8-8F2C-4D39-92F2-DD0FDE1A4DC8}" type="pres">
      <dgm:prSet presAssocID="{5B68B77F-7A67-4318-8DE4-587A11EA355F}" presName="textB" presStyleLbl="revTx" presStyleIdx="1" presStyleCnt="5">
        <dgm:presLayoutVars>
          <dgm:bulletEnabled val="1"/>
        </dgm:presLayoutVars>
      </dgm:prSet>
      <dgm:spPr/>
    </dgm:pt>
    <dgm:pt modelId="{0014FA6F-982B-457B-A427-A59A9C16D539}" type="pres">
      <dgm:prSet presAssocID="{5B68B77F-7A67-4318-8DE4-587A11EA355F}" presName="circleB" presStyleLbl="node1" presStyleIdx="1" presStyleCnt="5"/>
      <dgm:spPr/>
    </dgm:pt>
    <dgm:pt modelId="{ED1A4BBE-25F8-44E1-9C8A-FBCC3DCAC7E0}" type="pres">
      <dgm:prSet presAssocID="{5B68B77F-7A67-4318-8DE4-587A11EA355F}" presName="spaceB" presStyleCnt="0"/>
      <dgm:spPr/>
    </dgm:pt>
    <dgm:pt modelId="{506DDEA3-E43D-4FD6-87FF-2B8E63833937}" type="pres">
      <dgm:prSet presAssocID="{D655840A-28E6-451B-856B-B1B42D1D4187}" presName="space" presStyleCnt="0"/>
      <dgm:spPr/>
    </dgm:pt>
    <dgm:pt modelId="{F3070E89-FE6F-4465-8A04-309CC775AD4D}" type="pres">
      <dgm:prSet presAssocID="{F1854946-4918-4C0A-A120-D7B7C9F187E1}" presName="compositeA" presStyleCnt="0"/>
      <dgm:spPr/>
    </dgm:pt>
    <dgm:pt modelId="{9D2F3DCA-E340-437E-9F3B-0E55FFECC0E7}" type="pres">
      <dgm:prSet presAssocID="{F1854946-4918-4C0A-A120-D7B7C9F187E1}" presName="textA" presStyleLbl="revTx" presStyleIdx="2" presStyleCnt="5">
        <dgm:presLayoutVars>
          <dgm:bulletEnabled val="1"/>
        </dgm:presLayoutVars>
      </dgm:prSet>
      <dgm:spPr/>
    </dgm:pt>
    <dgm:pt modelId="{39D3C451-D360-49F8-9FEE-199381407A4D}" type="pres">
      <dgm:prSet presAssocID="{F1854946-4918-4C0A-A120-D7B7C9F187E1}" presName="circleA" presStyleLbl="node1" presStyleIdx="2" presStyleCnt="5"/>
      <dgm:spPr/>
    </dgm:pt>
    <dgm:pt modelId="{C647D8CC-A700-4D91-91A9-C2F2F12A9BB6}" type="pres">
      <dgm:prSet presAssocID="{F1854946-4918-4C0A-A120-D7B7C9F187E1}" presName="spaceA" presStyleCnt="0"/>
      <dgm:spPr/>
    </dgm:pt>
    <dgm:pt modelId="{DD767038-4E60-48FE-BC2B-D719CF55423A}" type="pres">
      <dgm:prSet presAssocID="{58A6A1E1-ED8B-4A89-AB6C-1B1F7F7C766F}" presName="space" presStyleCnt="0"/>
      <dgm:spPr/>
    </dgm:pt>
    <dgm:pt modelId="{183EEDAA-F5F9-42AF-80F5-F179CAF46904}" type="pres">
      <dgm:prSet presAssocID="{D682B6DF-C495-47E5-8FC8-C8EE0A0E183D}" presName="compositeB" presStyleCnt="0"/>
      <dgm:spPr/>
    </dgm:pt>
    <dgm:pt modelId="{4EF9778B-BC91-4B64-9755-F012EF4A4A7F}" type="pres">
      <dgm:prSet presAssocID="{D682B6DF-C495-47E5-8FC8-C8EE0A0E183D}" presName="textB" presStyleLbl="revTx" presStyleIdx="3" presStyleCnt="5">
        <dgm:presLayoutVars>
          <dgm:bulletEnabled val="1"/>
        </dgm:presLayoutVars>
      </dgm:prSet>
      <dgm:spPr/>
    </dgm:pt>
    <dgm:pt modelId="{E4C3274A-0D77-444B-9D94-293F748DEDAC}" type="pres">
      <dgm:prSet presAssocID="{D682B6DF-C495-47E5-8FC8-C8EE0A0E183D}" presName="circleB" presStyleLbl="node1" presStyleIdx="3" presStyleCnt="5"/>
      <dgm:spPr/>
    </dgm:pt>
    <dgm:pt modelId="{8DDBE4A9-6589-49CD-BB75-156A09D6CE5F}" type="pres">
      <dgm:prSet presAssocID="{D682B6DF-C495-47E5-8FC8-C8EE0A0E183D}" presName="spaceB" presStyleCnt="0"/>
      <dgm:spPr/>
    </dgm:pt>
    <dgm:pt modelId="{B66647DD-67C2-43FC-9F02-4471110420DA}" type="pres">
      <dgm:prSet presAssocID="{CC81E7E4-E71A-49FE-AE8A-063DB963BD02}" presName="space" presStyleCnt="0"/>
      <dgm:spPr/>
    </dgm:pt>
    <dgm:pt modelId="{F732CD29-248D-4733-BB48-753BE7A68E3B}" type="pres">
      <dgm:prSet presAssocID="{A1CFF7DC-6103-4681-A47A-18490E82E91A}" presName="compositeA" presStyleCnt="0"/>
      <dgm:spPr/>
    </dgm:pt>
    <dgm:pt modelId="{DA43E49D-348A-4CDE-8821-EBD3516068C8}" type="pres">
      <dgm:prSet presAssocID="{A1CFF7DC-6103-4681-A47A-18490E82E91A}" presName="textA" presStyleLbl="revTx" presStyleIdx="4" presStyleCnt="5">
        <dgm:presLayoutVars>
          <dgm:bulletEnabled val="1"/>
        </dgm:presLayoutVars>
      </dgm:prSet>
      <dgm:spPr/>
    </dgm:pt>
    <dgm:pt modelId="{975940EC-DCD4-4285-8E88-F762BB0B3B0E}" type="pres">
      <dgm:prSet presAssocID="{A1CFF7DC-6103-4681-A47A-18490E82E91A}" presName="circleA" presStyleLbl="node1" presStyleIdx="4" presStyleCnt="5"/>
      <dgm:spPr/>
    </dgm:pt>
    <dgm:pt modelId="{4E446E67-9B1B-488A-84FE-72AB1F274399}" type="pres">
      <dgm:prSet presAssocID="{A1CFF7DC-6103-4681-A47A-18490E82E91A}" presName="spaceA" presStyleCnt="0"/>
      <dgm:spPr/>
    </dgm:pt>
  </dgm:ptLst>
  <dgm:cxnLst>
    <dgm:cxn modelId="{3B67DC33-7456-41F1-BC47-B34F90F31A35}" srcId="{9C149AF2-F9E0-4085-AA38-B7518C606D1C}" destId="{D682B6DF-C495-47E5-8FC8-C8EE0A0E183D}" srcOrd="3" destOrd="0" parTransId="{5771CED2-A1E4-4A74-8E7A-00BB4EF4491A}" sibTransId="{CC81E7E4-E71A-49FE-AE8A-063DB963BD02}"/>
    <dgm:cxn modelId="{548CC34F-CC19-4877-9E70-01F2C688ED99}" type="presOf" srcId="{A1CFF7DC-6103-4681-A47A-18490E82E91A}" destId="{DA43E49D-348A-4CDE-8821-EBD3516068C8}" srcOrd="0" destOrd="0" presId="urn:microsoft.com/office/officeart/2005/8/layout/hProcess11"/>
    <dgm:cxn modelId="{90AD1673-640A-43DD-9C84-B709E1273352}" srcId="{9C149AF2-F9E0-4085-AA38-B7518C606D1C}" destId="{F1854946-4918-4C0A-A120-D7B7C9F187E1}" srcOrd="2" destOrd="0" parTransId="{3BDC527E-F7D3-4E36-B82C-1CCE4F7925F4}" sibTransId="{58A6A1E1-ED8B-4A89-AB6C-1B1F7F7C766F}"/>
    <dgm:cxn modelId="{84B25B73-BDE2-4ADE-AD75-441A9DA16B86}" srcId="{9C149AF2-F9E0-4085-AA38-B7518C606D1C}" destId="{A1CFF7DC-6103-4681-A47A-18490E82E91A}" srcOrd="4" destOrd="0" parTransId="{0D6BDCFD-79A2-49B8-81E9-DEE776E75696}" sibTransId="{A2CDE66F-A2FF-4235-8731-50D82F74669A}"/>
    <dgm:cxn modelId="{F4397053-FF2D-45F2-A1C9-9A345B5DCE0D}" type="presOf" srcId="{F1854946-4918-4C0A-A120-D7B7C9F187E1}" destId="{9D2F3DCA-E340-437E-9F3B-0E55FFECC0E7}" srcOrd="0" destOrd="0" presId="urn:microsoft.com/office/officeart/2005/8/layout/hProcess11"/>
    <dgm:cxn modelId="{F06B5E55-E2B2-401F-8FB1-BE6BF0BB8D9A}" srcId="{9C149AF2-F9E0-4085-AA38-B7518C606D1C}" destId="{7D461F49-8A53-4687-BA68-8ACFB727551A}" srcOrd="0" destOrd="0" parTransId="{6E387DA5-7154-419F-B14B-2C5AB09AEAF7}" sibTransId="{4B2E0345-A294-4CED-A5D1-2E4CAA438860}"/>
    <dgm:cxn modelId="{74F5FC8D-78B2-45EF-BAD4-31AF9F2C7B07}" type="presOf" srcId="{9C149AF2-F9E0-4085-AA38-B7518C606D1C}" destId="{CEE2941F-2E63-4D99-9171-952598EEFB0C}" srcOrd="0" destOrd="0" presId="urn:microsoft.com/office/officeart/2005/8/layout/hProcess11"/>
    <dgm:cxn modelId="{7F93D7A7-7D76-460B-881B-9856B6CF4DD1}" type="presOf" srcId="{7D461F49-8A53-4687-BA68-8ACFB727551A}" destId="{01EAF597-B06E-48DB-81CA-7B96DB4B0F63}" srcOrd="0" destOrd="0" presId="urn:microsoft.com/office/officeart/2005/8/layout/hProcess11"/>
    <dgm:cxn modelId="{2364CFD5-D4E5-4187-A11F-362B705EFF6D}" type="presOf" srcId="{D682B6DF-C495-47E5-8FC8-C8EE0A0E183D}" destId="{4EF9778B-BC91-4B64-9755-F012EF4A4A7F}" srcOrd="0" destOrd="0" presId="urn:microsoft.com/office/officeart/2005/8/layout/hProcess11"/>
    <dgm:cxn modelId="{1FF4CBF8-6C1F-418D-AEB2-F7EF96045811}" type="presOf" srcId="{5B68B77F-7A67-4318-8DE4-587A11EA355F}" destId="{A0E424F8-8F2C-4D39-92F2-DD0FDE1A4DC8}" srcOrd="0" destOrd="0" presId="urn:microsoft.com/office/officeart/2005/8/layout/hProcess11"/>
    <dgm:cxn modelId="{5205D7FF-A1D2-434F-BBBE-61AF03A630FE}" srcId="{9C149AF2-F9E0-4085-AA38-B7518C606D1C}" destId="{5B68B77F-7A67-4318-8DE4-587A11EA355F}" srcOrd="1" destOrd="0" parTransId="{9FF3A26F-C89A-4EC1-9FC7-A36FBFAC7DA3}" sibTransId="{D655840A-28E6-451B-856B-B1B42D1D4187}"/>
    <dgm:cxn modelId="{3AC114A2-700D-4DED-95B5-C54557EC09D0}" type="presParOf" srcId="{CEE2941F-2E63-4D99-9171-952598EEFB0C}" destId="{E285A5EE-901D-482E-ACB3-478055D4B728}" srcOrd="0" destOrd="0" presId="urn:microsoft.com/office/officeart/2005/8/layout/hProcess11"/>
    <dgm:cxn modelId="{05D876A3-BD83-4F96-90D0-AD896CA5836D}" type="presParOf" srcId="{CEE2941F-2E63-4D99-9171-952598EEFB0C}" destId="{519FFC09-05C9-4357-A2E7-0586BD355814}" srcOrd="1" destOrd="0" presId="urn:microsoft.com/office/officeart/2005/8/layout/hProcess11"/>
    <dgm:cxn modelId="{222978EF-5697-49F3-80B7-AB5DC4D1250C}" type="presParOf" srcId="{519FFC09-05C9-4357-A2E7-0586BD355814}" destId="{A9E80C98-1FF4-406C-8CD4-2AD8B96D18F4}" srcOrd="0" destOrd="0" presId="urn:microsoft.com/office/officeart/2005/8/layout/hProcess11"/>
    <dgm:cxn modelId="{97EAF9A1-6872-4380-A314-20C2A408454E}" type="presParOf" srcId="{A9E80C98-1FF4-406C-8CD4-2AD8B96D18F4}" destId="{01EAF597-B06E-48DB-81CA-7B96DB4B0F63}" srcOrd="0" destOrd="0" presId="urn:microsoft.com/office/officeart/2005/8/layout/hProcess11"/>
    <dgm:cxn modelId="{FF418995-A7BA-4663-993E-361194E46D99}" type="presParOf" srcId="{A9E80C98-1FF4-406C-8CD4-2AD8B96D18F4}" destId="{CE204815-E1B6-4A7A-BCA4-89A2CEDBD6DA}" srcOrd="1" destOrd="0" presId="urn:microsoft.com/office/officeart/2005/8/layout/hProcess11"/>
    <dgm:cxn modelId="{94B0EA20-EF8D-4B0A-85F1-B77C28281440}" type="presParOf" srcId="{A9E80C98-1FF4-406C-8CD4-2AD8B96D18F4}" destId="{4C18D950-C48F-44C5-BEEE-96E0AE27D948}" srcOrd="2" destOrd="0" presId="urn:microsoft.com/office/officeart/2005/8/layout/hProcess11"/>
    <dgm:cxn modelId="{965C34B1-7FD0-48C8-A098-B95F2A1CD40C}" type="presParOf" srcId="{519FFC09-05C9-4357-A2E7-0586BD355814}" destId="{5D16976D-652F-48FC-8D62-FE1805F2EA80}" srcOrd="1" destOrd="0" presId="urn:microsoft.com/office/officeart/2005/8/layout/hProcess11"/>
    <dgm:cxn modelId="{8727F6B8-117D-41E5-B0AA-2E2D6CD165F7}" type="presParOf" srcId="{519FFC09-05C9-4357-A2E7-0586BD355814}" destId="{9C6EB46C-8D60-45D6-A092-CA346BFEC409}" srcOrd="2" destOrd="0" presId="urn:microsoft.com/office/officeart/2005/8/layout/hProcess11"/>
    <dgm:cxn modelId="{811104D8-EE2C-4B0B-BB42-0CE8D34E672C}" type="presParOf" srcId="{9C6EB46C-8D60-45D6-A092-CA346BFEC409}" destId="{A0E424F8-8F2C-4D39-92F2-DD0FDE1A4DC8}" srcOrd="0" destOrd="0" presId="urn:microsoft.com/office/officeart/2005/8/layout/hProcess11"/>
    <dgm:cxn modelId="{2D18DF93-5DA5-4088-98F7-99FB2EDE2E2F}" type="presParOf" srcId="{9C6EB46C-8D60-45D6-A092-CA346BFEC409}" destId="{0014FA6F-982B-457B-A427-A59A9C16D539}" srcOrd="1" destOrd="0" presId="urn:microsoft.com/office/officeart/2005/8/layout/hProcess11"/>
    <dgm:cxn modelId="{95A1E945-C4D7-4411-BBFA-BA7BEA63A594}" type="presParOf" srcId="{9C6EB46C-8D60-45D6-A092-CA346BFEC409}" destId="{ED1A4BBE-25F8-44E1-9C8A-FBCC3DCAC7E0}" srcOrd="2" destOrd="0" presId="urn:microsoft.com/office/officeart/2005/8/layout/hProcess11"/>
    <dgm:cxn modelId="{9063BAF3-E947-4E90-A16A-750E9ED65EC2}" type="presParOf" srcId="{519FFC09-05C9-4357-A2E7-0586BD355814}" destId="{506DDEA3-E43D-4FD6-87FF-2B8E63833937}" srcOrd="3" destOrd="0" presId="urn:microsoft.com/office/officeart/2005/8/layout/hProcess11"/>
    <dgm:cxn modelId="{B1DC3C70-FF2A-480D-91BD-A7AB274F2767}" type="presParOf" srcId="{519FFC09-05C9-4357-A2E7-0586BD355814}" destId="{F3070E89-FE6F-4465-8A04-309CC775AD4D}" srcOrd="4" destOrd="0" presId="urn:microsoft.com/office/officeart/2005/8/layout/hProcess11"/>
    <dgm:cxn modelId="{277EAE2F-923C-4FE3-9584-B53916758779}" type="presParOf" srcId="{F3070E89-FE6F-4465-8A04-309CC775AD4D}" destId="{9D2F3DCA-E340-437E-9F3B-0E55FFECC0E7}" srcOrd="0" destOrd="0" presId="urn:microsoft.com/office/officeart/2005/8/layout/hProcess11"/>
    <dgm:cxn modelId="{22F63665-A357-46BF-8C20-14CBD97B976F}" type="presParOf" srcId="{F3070E89-FE6F-4465-8A04-309CC775AD4D}" destId="{39D3C451-D360-49F8-9FEE-199381407A4D}" srcOrd="1" destOrd="0" presId="urn:microsoft.com/office/officeart/2005/8/layout/hProcess11"/>
    <dgm:cxn modelId="{0B7B37AF-0DAC-4F1D-BDBE-70B028360581}" type="presParOf" srcId="{F3070E89-FE6F-4465-8A04-309CC775AD4D}" destId="{C647D8CC-A700-4D91-91A9-C2F2F12A9BB6}" srcOrd="2" destOrd="0" presId="urn:microsoft.com/office/officeart/2005/8/layout/hProcess11"/>
    <dgm:cxn modelId="{ED2C6EB0-163A-4C07-91CD-BFAB86A6B615}" type="presParOf" srcId="{519FFC09-05C9-4357-A2E7-0586BD355814}" destId="{DD767038-4E60-48FE-BC2B-D719CF55423A}" srcOrd="5" destOrd="0" presId="urn:microsoft.com/office/officeart/2005/8/layout/hProcess11"/>
    <dgm:cxn modelId="{780EE79D-8D47-41FE-9C7F-AE4DD530F7ED}" type="presParOf" srcId="{519FFC09-05C9-4357-A2E7-0586BD355814}" destId="{183EEDAA-F5F9-42AF-80F5-F179CAF46904}" srcOrd="6" destOrd="0" presId="urn:microsoft.com/office/officeart/2005/8/layout/hProcess11"/>
    <dgm:cxn modelId="{2DD32598-E5A6-43F3-A7E0-81C0418E3961}" type="presParOf" srcId="{183EEDAA-F5F9-42AF-80F5-F179CAF46904}" destId="{4EF9778B-BC91-4B64-9755-F012EF4A4A7F}" srcOrd="0" destOrd="0" presId="urn:microsoft.com/office/officeart/2005/8/layout/hProcess11"/>
    <dgm:cxn modelId="{58B62500-6DDC-4EDA-A000-6F394AD8F2AF}" type="presParOf" srcId="{183EEDAA-F5F9-42AF-80F5-F179CAF46904}" destId="{E4C3274A-0D77-444B-9D94-293F748DEDAC}" srcOrd="1" destOrd="0" presId="urn:microsoft.com/office/officeart/2005/8/layout/hProcess11"/>
    <dgm:cxn modelId="{FB0E24E4-7A3D-458C-840A-4ADAA05A8421}" type="presParOf" srcId="{183EEDAA-F5F9-42AF-80F5-F179CAF46904}" destId="{8DDBE4A9-6589-49CD-BB75-156A09D6CE5F}" srcOrd="2" destOrd="0" presId="urn:microsoft.com/office/officeart/2005/8/layout/hProcess11"/>
    <dgm:cxn modelId="{F04309AB-3798-4DB5-8805-9F3B14E1F981}" type="presParOf" srcId="{519FFC09-05C9-4357-A2E7-0586BD355814}" destId="{B66647DD-67C2-43FC-9F02-4471110420DA}" srcOrd="7" destOrd="0" presId="urn:microsoft.com/office/officeart/2005/8/layout/hProcess11"/>
    <dgm:cxn modelId="{7DFBB96E-E10E-46F8-80A0-5ADBB065AF33}" type="presParOf" srcId="{519FFC09-05C9-4357-A2E7-0586BD355814}" destId="{F732CD29-248D-4733-BB48-753BE7A68E3B}" srcOrd="8" destOrd="0" presId="urn:microsoft.com/office/officeart/2005/8/layout/hProcess11"/>
    <dgm:cxn modelId="{4A0DCED6-C868-43A1-AACC-36AA40873B8D}" type="presParOf" srcId="{F732CD29-248D-4733-BB48-753BE7A68E3B}" destId="{DA43E49D-348A-4CDE-8821-EBD3516068C8}" srcOrd="0" destOrd="0" presId="urn:microsoft.com/office/officeart/2005/8/layout/hProcess11"/>
    <dgm:cxn modelId="{C6EFCA40-13FB-4AB3-9FF3-4E525587B8C0}" type="presParOf" srcId="{F732CD29-248D-4733-BB48-753BE7A68E3B}" destId="{975940EC-DCD4-4285-8E88-F762BB0B3B0E}" srcOrd="1" destOrd="0" presId="urn:microsoft.com/office/officeart/2005/8/layout/hProcess11"/>
    <dgm:cxn modelId="{6387EBC0-A0F3-413A-ACD2-17177CB78852}" type="presParOf" srcId="{F732CD29-248D-4733-BB48-753BE7A68E3B}" destId="{4E446E67-9B1B-488A-84FE-72AB1F27439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BA5EF-569A-4C8B-8704-F64840BF0F6A}">
      <dsp:nvSpPr>
        <dsp:cNvPr id="0" name=""/>
        <dsp:cNvSpPr/>
      </dsp:nvSpPr>
      <dsp:spPr>
        <a:xfrm rot="10800000">
          <a:off x="1153703" y="858"/>
          <a:ext cx="3518606" cy="106975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730" tIns="49530" rIns="92456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Ручная разметка – очень долго и затратно</a:t>
          </a:r>
        </a:p>
      </dsp:txBody>
      <dsp:txXfrm rot="10800000">
        <a:off x="1421140" y="858"/>
        <a:ext cx="3251169" cy="1069750"/>
      </dsp:txXfrm>
    </dsp:sp>
    <dsp:sp modelId="{3490A0CD-DD92-4C9C-8664-82417590437A}">
      <dsp:nvSpPr>
        <dsp:cNvPr id="0" name=""/>
        <dsp:cNvSpPr/>
      </dsp:nvSpPr>
      <dsp:spPr>
        <a:xfrm>
          <a:off x="618828" y="858"/>
          <a:ext cx="1069750" cy="1069750"/>
        </a:xfrm>
        <a:prstGeom prst="smileyFac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CB308-E197-4D47-A0AF-830D9F62451B}">
      <dsp:nvSpPr>
        <dsp:cNvPr id="0" name=""/>
        <dsp:cNvSpPr/>
      </dsp:nvSpPr>
      <dsp:spPr>
        <a:xfrm rot="10800000">
          <a:off x="1153703" y="1389936"/>
          <a:ext cx="3518606" cy="106975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730" tIns="49530" rIns="92456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Автоматизированная (активное обучение) – в случае с нашими данными неактуально</a:t>
          </a:r>
        </a:p>
      </dsp:txBody>
      <dsp:txXfrm rot="10800000">
        <a:off x="1421140" y="1389936"/>
        <a:ext cx="3251169" cy="1069750"/>
      </dsp:txXfrm>
    </dsp:sp>
    <dsp:sp modelId="{835600BE-469E-44DB-AEB8-D9DD3827FAD5}">
      <dsp:nvSpPr>
        <dsp:cNvPr id="0" name=""/>
        <dsp:cNvSpPr/>
      </dsp:nvSpPr>
      <dsp:spPr>
        <a:xfrm>
          <a:off x="618828" y="1389936"/>
          <a:ext cx="1069750" cy="1069750"/>
        </a:xfrm>
        <a:prstGeom prst="flowChartMultidocumen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B16ED-063E-420B-891B-33923EA34B94}">
      <dsp:nvSpPr>
        <dsp:cNvPr id="0" name=""/>
        <dsp:cNvSpPr/>
      </dsp:nvSpPr>
      <dsp:spPr>
        <a:xfrm rot="10800000">
          <a:off x="1153703" y="2779015"/>
          <a:ext cx="3518606" cy="106975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730" tIns="49530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Экспериментальный подход – </a:t>
          </a:r>
          <a:r>
            <a:rPr lang="en-US" sz="1300" kern="1200" dirty="0"/>
            <a:t>ChatGPT </a:t>
          </a:r>
          <a:r>
            <a:rPr lang="ru-RU" sz="1300" kern="1200" dirty="0"/>
            <a:t>для разметки данных</a:t>
          </a:r>
          <a:r>
            <a:rPr lang="en-US" sz="1300" kern="1200" dirty="0"/>
            <a:t>:</a:t>
          </a:r>
          <a:endParaRPr lang="ru-RU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/>
            <a:t>Отсутствие контекста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/>
            <a:t>Многообразие токенов</a:t>
          </a:r>
        </a:p>
      </dsp:txBody>
      <dsp:txXfrm rot="10800000">
        <a:off x="1421140" y="2779015"/>
        <a:ext cx="3251169" cy="1069750"/>
      </dsp:txXfrm>
    </dsp:sp>
    <dsp:sp modelId="{96A091FA-2C35-4B23-B7D6-93ECF49E42D0}">
      <dsp:nvSpPr>
        <dsp:cNvPr id="0" name=""/>
        <dsp:cNvSpPr/>
      </dsp:nvSpPr>
      <dsp:spPr>
        <a:xfrm>
          <a:off x="618828" y="2779015"/>
          <a:ext cx="1069750" cy="1069750"/>
        </a:xfrm>
        <a:prstGeom prst="hear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D972D-2860-49F4-A70D-D8E5485BEA10}">
      <dsp:nvSpPr>
        <dsp:cNvPr id="0" name=""/>
        <dsp:cNvSpPr/>
      </dsp:nvSpPr>
      <dsp:spPr>
        <a:xfrm>
          <a:off x="0" y="133892"/>
          <a:ext cx="10218821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Изучить промпт-инжиниринг</a:t>
          </a:r>
        </a:p>
      </dsp:txBody>
      <dsp:txXfrm>
        <a:off x="25759" y="159651"/>
        <a:ext cx="10167303" cy="476152"/>
      </dsp:txXfrm>
    </dsp:sp>
    <dsp:sp modelId="{A76557B2-DF0E-4FC5-BBAF-686E0DDE7202}">
      <dsp:nvSpPr>
        <dsp:cNvPr id="0" name=""/>
        <dsp:cNvSpPr/>
      </dsp:nvSpPr>
      <dsp:spPr>
        <a:xfrm>
          <a:off x="0" y="724922"/>
          <a:ext cx="10218821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Разобраться в подключении</a:t>
          </a:r>
          <a:r>
            <a:rPr lang="en-US" sz="2200" kern="1200"/>
            <a:t>/</a:t>
          </a:r>
          <a:r>
            <a:rPr lang="ru-RU" sz="2200" kern="1200"/>
            <a:t>использования </a:t>
          </a:r>
          <a:r>
            <a:rPr lang="en-US" sz="2200" kern="1200"/>
            <a:t>API ChatGPT</a:t>
          </a:r>
          <a:endParaRPr lang="ru-RU" sz="2200" kern="1200"/>
        </a:p>
      </dsp:txBody>
      <dsp:txXfrm>
        <a:off x="25759" y="750681"/>
        <a:ext cx="10167303" cy="476152"/>
      </dsp:txXfrm>
    </dsp:sp>
    <dsp:sp modelId="{595FFFA0-34AC-489A-ADAE-7C4AFBB4D8AF}">
      <dsp:nvSpPr>
        <dsp:cNvPr id="0" name=""/>
        <dsp:cNvSpPr/>
      </dsp:nvSpPr>
      <dsp:spPr>
        <a:xfrm>
          <a:off x="0" y="1315952"/>
          <a:ext cx="10218821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Подготовить тестовые данные</a:t>
          </a:r>
        </a:p>
      </dsp:txBody>
      <dsp:txXfrm>
        <a:off x="25759" y="1341711"/>
        <a:ext cx="10167303" cy="476152"/>
      </dsp:txXfrm>
    </dsp:sp>
    <dsp:sp modelId="{F4FB1DFD-4BFE-4BD1-B36E-B936085F4F4D}">
      <dsp:nvSpPr>
        <dsp:cNvPr id="0" name=""/>
        <dsp:cNvSpPr/>
      </dsp:nvSpPr>
      <dsp:spPr>
        <a:xfrm>
          <a:off x="0" y="1906983"/>
          <a:ext cx="10218821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Экспериментировать с промптами</a:t>
          </a:r>
        </a:p>
      </dsp:txBody>
      <dsp:txXfrm>
        <a:off x="25759" y="1932742"/>
        <a:ext cx="10167303" cy="476152"/>
      </dsp:txXfrm>
    </dsp:sp>
    <dsp:sp modelId="{CACB4F25-DB74-42FC-B2F3-B25CC0DB7C51}">
      <dsp:nvSpPr>
        <dsp:cNvPr id="0" name=""/>
        <dsp:cNvSpPr/>
      </dsp:nvSpPr>
      <dsp:spPr>
        <a:xfrm>
          <a:off x="0" y="2498013"/>
          <a:ext cx="10218821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Прогнать тестовые данные с учетом ограниченности памяти контекста</a:t>
          </a:r>
        </a:p>
      </dsp:txBody>
      <dsp:txXfrm>
        <a:off x="25759" y="2523772"/>
        <a:ext cx="10167303" cy="476152"/>
      </dsp:txXfrm>
    </dsp:sp>
    <dsp:sp modelId="{CAA9BDCD-252A-4AEA-87AB-CAB2480DF830}">
      <dsp:nvSpPr>
        <dsp:cNvPr id="0" name=""/>
        <dsp:cNvSpPr/>
      </dsp:nvSpPr>
      <dsp:spPr>
        <a:xfrm>
          <a:off x="0" y="3089043"/>
          <a:ext cx="10218821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Оценить последовательность/точность разметки</a:t>
          </a:r>
        </a:p>
      </dsp:txBody>
      <dsp:txXfrm>
        <a:off x="25759" y="3114802"/>
        <a:ext cx="10167303" cy="476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D6F2B-5C9C-4158-90CE-8C1EABB9425A}">
      <dsp:nvSpPr>
        <dsp:cNvPr id="0" name=""/>
        <dsp:cNvSpPr/>
      </dsp:nvSpPr>
      <dsp:spPr>
        <a:xfrm>
          <a:off x="298608" y="3040"/>
          <a:ext cx="2956619" cy="1773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 dirty="0"/>
            <a:t>Экспериментальность</a:t>
          </a:r>
          <a:br>
            <a:rPr lang="ru-RU" sz="1700" b="0" i="0" kern="1200" dirty="0"/>
          </a:br>
          <a:r>
            <a:rPr lang="ru-RU" sz="1700" b="0" i="0" kern="1200" dirty="0"/>
            <a:t>- </a:t>
          </a:r>
          <a:endParaRPr lang="en-US" sz="1700" b="0" i="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 dirty="0"/>
            <a:t>Гибкость разработки</a:t>
          </a:r>
          <a:endParaRPr lang="en-US" sz="1700" b="0" i="0" kern="1200" dirty="0"/>
        </a:p>
      </dsp:txBody>
      <dsp:txXfrm>
        <a:off x="298608" y="3040"/>
        <a:ext cx="2956619" cy="1773971"/>
      </dsp:txXfrm>
    </dsp:sp>
    <dsp:sp modelId="{1FFBBCBF-02B5-4637-AD5E-18A2D8D8FB19}">
      <dsp:nvSpPr>
        <dsp:cNvPr id="0" name=""/>
        <dsp:cNvSpPr/>
      </dsp:nvSpPr>
      <dsp:spPr>
        <a:xfrm>
          <a:off x="3550890" y="3040"/>
          <a:ext cx="2956619" cy="1773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Стоимость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-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10000 слов = </a:t>
          </a:r>
          <a:r>
            <a:rPr lang="en-US" sz="1700" kern="1200" dirty="0"/>
            <a:t>$</a:t>
          </a:r>
          <a:r>
            <a:rPr lang="ru-RU" sz="1700" kern="1200" dirty="0"/>
            <a:t>0.70</a:t>
          </a:r>
        </a:p>
      </dsp:txBody>
      <dsp:txXfrm>
        <a:off x="3550890" y="3040"/>
        <a:ext cx="2956619" cy="1773971"/>
      </dsp:txXfrm>
    </dsp:sp>
    <dsp:sp modelId="{C39B5EDC-0C36-429D-9BD2-242AD3A765B5}">
      <dsp:nvSpPr>
        <dsp:cNvPr id="0" name=""/>
        <dsp:cNvSpPr/>
      </dsp:nvSpPr>
      <dsp:spPr>
        <a:xfrm>
          <a:off x="6803171" y="3040"/>
          <a:ext cx="2956619" cy="1773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 dirty="0"/>
            <a:t>Отсутствие точных метрик качества</a:t>
          </a:r>
          <a:endParaRPr lang="en-US" sz="1700" b="0" i="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-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“Which is better?” metrics</a:t>
          </a:r>
          <a:endParaRPr lang="ru-RU" sz="1700" kern="1200" dirty="0"/>
        </a:p>
      </dsp:txBody>
      <dsp:txXfrm>
        <a:off x="6803171" y="3040"/>
        <a:ext cx="2956619" cy="1773971"/>
      </dsp:txXfrm>
    </dsp:sp>
    <dsp:sp modelId="{74FB3870-709F-4796-85FB-88B02A31AE4C}">
      <dsp:nvSpPr>
        <dsp:cNvPr id="0" name=""/>
        <dsp:cNvSpPr/>
      </dsp:nvSpPr>
      <dsp:spPr>
        <a:xfrm>
          <a:off x="1924749" y="2072674"/>
          <a:ext cx="2956619" cy="1773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English LLM </a:t>
          </a:r>
          <a:endParaRPr lang="ru-RU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-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Недостаток русских корпусов</a:t>
          </a:r>
        </a:p>
      </dsp:txBody>
      <dsp:txXfrm>
        <a:off x="1924749" y="2072674"/>
        <a:ext cx="2956619" cy="1773971"/>
      </dsp:txXfrm>
    </dsp:sp>
    <dsp:sp modelId="{31027B15-D7AA-443F-812A-AC2C871BE074}">
      <dsp:nvSpPr>
        <dsp:cNvPr id="0" name=""/>
        <dsp:cNvSpPr/>
      </dsp:nvSpPr>
      <dsp:spPr>
        <a:xfrm>
          <a:off x="5177030" y="2072674"/>
          <a:ext cx="2956619" cy="1773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Невозможность держать модель на своем сервере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-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Трудно/медленно использовать в </a:t>
          </a:r>
          <a:r>
            <a:rPr lang="ru-RU" sz="1700" kern="1200" dirty="0" err="1"/>
            <a:t>проде</a:t>
          </a:r>
          <a:endParaRPr lang="ru-RU" sz="1700" kern="1200" dirty="0"/>
        </a:p>
      </dsp:txBody>
      <dsp:txXfrm>
        <a:off x="5177030" y="2072674"/>
        <a:ext cx="2956619" cy="17739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5A5EE-901D-482E-ACB3-478055D4B728}">
      <dsp:nvSpPr>
        <dsp:cNvPr id="0" name=""/>
        <dsp:cNvSpPr/>
      </dsp:nvSpPr>
      <dsp:spPr>
        <a:xfrm>
          <a:off x="0" y="1154887"/>
          <a:ext cx="10058399" cy="153984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AF597-B06E-48DB-81CA-7B96DB4B0F63}">
      <dsp:nvSpPr>
        <dsp:cNvPr id="0" name=""/>
        <dsp:cNvSpPr/>
      </dsp:nvSpPr>
      <dsp:spPr>
        <a:xfrm>
          <a:off x="3978" y="0"/>
          <a:ext cx="1739346" cy="1539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Пополнение системы ОРФО новыми словами с пометами</a:t>
          </a:r>
        </a:p>
      </dsp:txBody>
      <dsp:txXfrm>
        <a:off x="3978" y="0"/>
        <a:ext cx="1739346" cy="1539849"/>
      </dsp:txXfrm>
    </dsp:sp>
    <dsp:sp modelId="{CE204815-E1B6-4A7A-BCA4-89A2CEDBD6DA}">
      <dsp:nvSpPr>
        <dsp:cNvPr id="0" name=""/>
        <dsp:cNvSpPr/>
      </dsp:nvSpPr>
      <dsp:spPr>
        <a:xfrm>
          <a:off x="681170" y="1732330"/>
          <a:ext cx="384962" cy="384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424F8-8F2C-4D39-92F2-DD0FDE1A4DC8}">
      <dsp:nvSpPr>
        <dsp:cNvPr id="0" name=""/>
        <dsp:cNvSpPr/>
      </dsp:nvSpPr>
      <dsp:spPr>
        <a:xfrm>
          <a:off x="1830292" y="2309774"/>
          <a:ext cx="1739346" cy="1539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Прогон всего датасета (</a:t>
          </a:r>
          <a:r>
            <a:rPr lang="en-US" sz="1200" kern="1200"/>
            <a:t>~</a:t>
          </a:r>
          <a:r>
            <a:rPr lang="ru-RU" sz="1200" kern="1200"/>
            <a:t>167к слов), дообучение существующих </a:t>
          </a:r>
          <a:r>
            <a:rPr lang="en-US" sz="1200" kern="1200"/>
            <a:t>NER </a:t>
          </a:r>
          <a:r>
            <a:rPr lang="ru-RU" sz="1200" kern="1200"/>
            <a:t>моделей </a:t>
          </a:r>
        </a:p>
      </dsp:txBody>
      <dsp:txXfrm>
        <a:off x="1830292" y="2309774"/>
        <a:ext cx="1739346" cy="1539849"/>
      </dsp:txXfrm>
    </dsp:sp>
    <dsp:sp modelId="{0014FA6F-982B-457B-A427-A59A9C16D539}">
      <dsp:nvSpPr>
        <dsp:cNvPr id="0" name=""/>
        <dsp:cNvSpPr/>
      </dsp:nvSpPr>
      <dsp:spPr>
        <a:xfrm>
          <a:off x="2507484" y="1732330"/>
          <a:ext cx="384962" cy="384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F3DCA-E340-437E-9F3B-0E55FFECC0E7}">
      <dsp:nvSpPr>
        <dsp:cNvPr id="0" name=""/>
        <dsp:cNvSpPr/>
      </dsp:nvSpPr>
      <dsp:spPr>
        <a:xfrm>
          <a:off x="3656606" y="0"/>
          <a:ext cx="1739346" cy="1539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Попытка создания искусственного датасета – генерация предложений с помощью </a:t>
          </a:r>
          <a:r>
            <a:rPr lang="en-US" sz="1200" kern="1200"/>
            <a:t>ChatGPT </a:t>
          </a:r>
          <a:r>
            <a:rPr lang="ru-RU" sz="1200" kern="1200"/>
            <a:t>-</a:t>
          </a:r>
          <a:r>
            <a:rPr lang="en-US" sz="1200" kern="1200"/>
            <a:t>&gt; </a:t>
          </a:r>
          <a:r>
            <a:rPr lang="ru-RU" sz="1200" kern="1200"/>
            <a:t>обучение классификатора</a:t>
          </a:r>
        </a:p>
      </dsp:txBody>
      <dsp:txXfrm>
        <a:off x="3656606" y="0"/>
        <a:ext cx="1739346" cy="1539849"/>
      </dsp:txXfrm>
    </dsp:sp>
    <dsp:sp modelId="{39D3C451-D360-49F8-9FEE-199381407A4D}">
      <dsp:nvSpPr>
        <dsp:cNvPr id="0" name=""/>
        <dsp:cNvSpPr/>
      </dsp:nvSpPr>
      <dsp:spPr>
        <a:xfrm>
          <a:off x="4333798" y="1732330"/>
          <a:ext cx="384962" cy="384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9778B-BC91-4B64-9755-F012EF4A4A7F}">
      <dsp:nvSpPr>
        <dsp:cNvPr id="0" name=""/>
        <dsp:cNvSpPr/>
      </dsp:nvSpPr>
      <dsp:spPr>
        <a:xfrm>
          <a:off x="5482920" y="2309774"/>
          <a:ext cx="1739346" cy="1539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Использование разработанной методики в русскоязычных моделях </a:t>
          </a:r>
          <a:r>
            <a:rPr lang="en-US" sz="1200" kern="1200"/>
            <a:t>GPT 3.5 </a:t>
          </a:r>
          <a:r>
            <a:rPr lang="ru-RU" sz="1200" kern="1200"/>
            <a:t>(</a:t>
          </a:r>
          <a:r>
            <a:rPr lang="en-US" sz="1200" kern="1200"/>
            <a:t>GigaChat, YaGPT) </a:t>
          </a:r>
          <a:endParaRPr lang="ru-RU" sz="1200" kern="1200"/>
        </a:p>
      </dsp:txBody>
      <dsp:txXfrm>
        <a:off x="5482920" y="2309774"/>
        <a:ext cx="1739346" cy="1539849"/>
      </dsp:txXfrm>
    </dsp:sp>
    <dsp:sp modelId="{E4C3274A-0D77-444B-9D94-293F748DEDAC}">
      <dsp:nvSpPr>
        <dsp:cNvPr id="0" name=""/>
        <dsp:cNvSpPr/>
      </dsp:nvSpPr>
      <dsp:spPr>
        <a:xfrm>
          <a:off x="6160112" y="1732330"/>
          <a:ext cx="384962" cy="384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3E49D-348A-4CDE-8821-EBD3516068C8}">
      <dsp:nvSpPr>
        <dsp:cNvPr id="0" name=""/>
        <dsp:cNvSpPr/>
      </dsp:nvSpPr>
      <dsp:spPr>
        <a:xfrm>
          <a:off x="7309234" y="0"/>
          <a:ext cx="1739346" cy="1539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Добавление модели к существующему сервису</a:t>
          </a:r>
        </a:p>
      </dsp:txBody>
      <dsp:txXfrm>
        <a:off x="7309234" y="0"/>
        <a:ext cx="1739346" cy="1539849"/>
      </dsp:txXfrm>
    </dsp:sp>
    <dsp:sp modelId="{975940EC-DCD4-4285-8E88-F762BB0B3B0E}">
      <dsp:nvSpPr>
        <dsp:cNvPr id="0" name=""/>
        <dsp:cNvSpPr/>
      </dsp:nvSpPr>
      <dsp:spPr>
        <a:xfrm>
          <a:off x="7986427" y="1732330"/>
          <a:ext cx="384962" cy="384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17.06.2023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17.06.2023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5C702C7-E599-40D9-B30E-0392896973B5}" type="datetime1">
              <a:rPr lang="ru-RU" smtClean="0"/>
              <a:t>17.06.2023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2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17.06.2023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17.06.2023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17.06.2023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17.06.2023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17.06.2023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17.06.2023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17.06.2023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17.06.2023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17.06.2023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17.06.2023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17.06.2023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17.06.2023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Varvar_K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Varvar_Ks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nline.orfo.r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lab.research.google.com/drive/1WMBpQvajq5QlElMwU5LsB6L6d_9QbcqB#scrollTo=trNtHNZeyAk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1" y="2355458"/>
            <a:ext cx="5023300" cy="1630907"/>
          </a:xfrm>
        </p:spPr>
        <p:txBody>
          <a:bodyPr rtlCol="0">
            <a:noAutofit/>
          </a:bodyPr>
          <a:lstStyle/>
          <a:p>
            <a:r>
              <a:rPr lang="ru-RU" sz="2400" spc="-150" dirty="0">
                <a:solidFill>
                  <a:schemeClr val="tx1"/>
                </a:solidFill>
              </a:rPr>
              <a:t>Использование </a:t>
            </a:r>
            <a:r>
              <a:rPr lang="en-US" sz="2400" spc="-150" dirty="0">
                <a:solidFill>
                  <a:schemeClr val="tx1"/>
                </a:solidFill>
              </a:rPr>
              <a:t>few-shot </a:t>
            </a:r>
            <a:r>
              <a:rPr lang="ru-RU" sz="2400" spc="-150" dirty="0">
                <a:solidFill>
                  <a:schemeClr val="tx1"/>
                </a:solidFill>
              </a:rPr>
              <a:t>методов для мультиклассовой разметки для обогащения спел-чекера</a:t>
            </a:r>
            <a:endParaRPr lang="ru" sz="2400" spc="-15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92500" lnSpcReduction="20000"/>
          </a:bodyPr>
          <a:lstStyle/>
          <a:p>
            <a:pPr rtl="0">
              <a:spcAft>
                <a:spcPts val="600"/>
              </a:spcAft>
            </a:pPr>
            <a:r>
              <a:rPr lang="ru" dirty="0">
                <a:solidFill>
                  <a:schemeClr val="tx1"/>
                </a:solidFill>
              </a:rPr>
              <a:t>Ксения Варегина</a:t>
            </a:r>
            <a:br>
              <a:rPr lang="ru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tg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@Varvar_Ks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35C4BE0-856A-E945-068C-2656E04D7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57492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Опасности:</a:t>
            </a:r>
          </a:p>
          <a:p>
            <a:r>
              <a:rPr lang="ru-RU" dirty="0"/>
              <a:t>Непоследовательность разметки. Решение – прогон одного и того же фрагмента </a:t>
            </a:r>
            <a:r>
              <a:rPr lang="ru-RU" dirty="0" err="1"/>
              <a:t>датасета</a:t>
            </a:r>
            <a:r>
              <a:rPr lang="ru-RU" dirty="0"/>
              <a:t> несколько раз, сравнение результатов.</a:t>
            </a:r>
          </a:p>
          <a:p>
            <a:r>
              <a:rPr lang="ru-RU" dirty="0"/>
              <a:t>Неточность разметки. Решение – ручная разметка </a:t>
            </a:r>
            <a:r>
              <a:rPr lang="ru-RU" dirty="0" err="1"/>
              <a:t>датасета</a:t>
            </a:r>
            <a:r>
              <a:rPr lang="ru-RU" dirty="0"/>
              <a:t>, оценка по стандартным метрикам.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Недочеты</a:t>
            </a:r>
            <a:r>
              <a:rPr lang="en-US" dirty="0"/>
              <a:t> </a:t>
            </a:r>
            <a:r>
              <a:rPr lang="ru-RU" dirty="0"/>
              <a:t>получения данных</a:t>
            </a:r>
            <a:r>
              <a:rPr lang="en-US" dirty="0"/>
              <a:t> </a:t>
            </a:r>
            <a:r>
              <a:rPr lang="ru-RU" dirty="0"/>
              <a:t>посредством </a:t>
            </a:r>
            <a:r>
              <a:rPr lang="en-US" dirty="0" err="1"/>
              <a:t>ChatGPTd</a:t>
            </a:r>
            <a:r>
              <a:rPr lang="en-US" dirty="0"/>
              <a:t>:</a:t>
            </a:r>
          </a:p>
          <a:p>
            <a:r>
              <a:rPr lang="ru-RU" dirty="0"/>
              <a:t>Вывод результатов только в формате строки, нарушение форматирования итогового файла</a:t>
            </a:r>
          </a:p>
          <a:p>
            <a:r>
              <a:rPr lang="ru-RU" dirty="0"/>
              <a:t>Потеря части разметки, нарушение последовательности в файлах</a:t>
            </a:r>
          </a:p>
          <a:p>
            <a:r>
              <a:rPr lang="ru-RU" dirty="0" err="1"/>
              <a:t>Галюцинации</a:t>
            </a:r>
            <a:r>
              <a:rPr lang="ru-RU" dirty="0"/>
              <a:t>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8726D1-491E-B8D9-7021-85292C9E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17.06.2023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BD473B-7AEF-D5EC-E84D-C47857AF8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925" y="3799463"/>
            <a:ext cx="2674852" cy="30482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52B7E7-2F53-AFDD-9A5B-9E01C3B65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651" y="4104289"/>
            <a:ext cx="3025402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9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C6B96-7CF4-E2D6-354D-AF5D2F3A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147738" cy="839365"/>
          </a:xfrm>
        </p:spPr>
        <p:txBody>
          <a:bodyPr>
            <a:normAutofit/>
          </a:bodyPr>
          <a:lstStyle/>
          <a:p>
            <a:r>
              <a:rPr lang="ru-RU" dirty="0"/>
              <a:t>Последовательна ли разметка?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27C911-B23E-DEF7-3B81-1B747471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17.06.2023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8DF201D-567C-E532-8BBB-7F5FCB4D1C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15" y="1543603"/>
            <a:ext cx="5936746" cy="242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FC5D05-BFEB-29EC-9135-7B1D9FFEF4E9}"/>
              </a:ext>
            </a:extLst>
          </p:cNvPr>
          <p:cNvSpPr txBox="1"/>
          <p:nvPr/>
        </p:nvSpPr>
        <p:spPr>
          <a:xfrm rot="10800000" flipV="1">
            <a:off x="882057" y="4076618"/>
            <a:ext cx="8902262" cy="92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dirty="0"/>
              <a:t>8410 из 10000 слов попали в первые три файла.</a:t>
            </a:r>
          </a:p>
          <a:p>
            <a:pPr marL="0" indent="0">
              <a:buNone/>
            </a:pPr>
            <a:r>
              <a:rPr lang="ru-RU" dirty="0"/>
              <a:t>7777 слов (92%), среди попавших в первые три выдачи, имеют одинаковые теги во всех случаях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05C0B3-FC6B-DD19-3CE0-1F35387E1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159" y="5181199"/>
            <a:ext cx="4603434" cy="93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06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D19CC-5FF8-33C9-1658-8DA95442C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1263"/>
            <a:ext cx="10058400" cy="1371600"/>
          </a:xfrm>
        </p:spPr>
        <p:txBody>
          <a:bodyPr/>
          <a:lstStyle/>
          <a:p>
            <a:r>
              <a:rPr lang="ru-RU" dirty="0"/>
              <a:t>Точна ли разметка?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D5CED79-DBB1-85DB-77D4-1986F6011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009" y="1927873"/>
            <a:ext cx="3360711" cy="1089754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557E9934-CA81-28FD-36BF-2E310E66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17.06.2023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191C86-230D-1883-3E69-4678A9EF9E8D}"/>
              </a:ext>
            </a:extLst>
          </p:cNvPr>
          <p:cNvSpPr txBox="1"/>
          <p:nvPr/>
        </p:nvSpPr>
        <p:spPr>
          <a:xfrm>
            <a:off x="1066800" y="3237186"/>
            <a:ext cx="7457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 если допустить, что различить сленг и неологизм сложно (даже человеку), а название компании, например, может стать обычным словом – можно разделить все слова на правильные и нет (то, что и нужно для спел-чекера)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24EFF97-B2E6-A782-1672-9E909CE62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166" y="3375488"/>
            <a:ext cx="3673158" cy="122692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D956E5A-DBFD-9A24-B19C-B2E2660DB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009" y="4602414"/>
            <a:ext cx="3704198" cy="181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CB1EC-3556-D4C8-294A-862719A9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270026"/>
          </a:xfrm>
        </p:spPr>
        <p:txBody>
          <a:bodyPr/>
          <a:lstStyle/>
          <a:p>
            <a:r>
              <a:rPr lang="ru-RU" dirty="0"/>
              <a:t>Сложности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4A7BE17-5F9C-99C8-2F2E-2B79070CA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837680"/>
              </p:ext>
            </p:extLst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02C2A2F4-F961-8C15-41BB-5A126394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17.06.2023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59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2CD39-4453-80EB-09A9-C7B5CA34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F79FDCD-5054-9866-D0D5-697768038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405383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E5BA129C-DC77-E822-CE92-0A00B961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17.06.2023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88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88E81004-9E93-ED46-3063-BF608A74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17.06.2023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735B33-FD74-CAC3-7D7F-012A8808472F}"/>
              </a:ext>
            </a:extLst>
          </p:cNvPr>
          <p:cNvSpPr txBox="1"/>
          <p:nvPr/>
        </p:nvSpPr>
        <p:spPr>
          <a:xfrm>
            <a:off x="7933764" y="4459506"/>
            <a:ext cx="35410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Aft>
                <a:spcPts val="600"/>
              </a:spcAft>
            </a:pPr>
            <a:r>
              <a:rPr lang="ru" i="1" dirty="0">
                <a:solidFill>
                  <a:schemeClr val="tx1"/>
                </a:solidFill>
              </a:rPr>
              <a:t>Ксения Варегина</a:t>
            </a:r>
            <a:br>
              <a:rPr lang="ru" i="1" dirty="0">
                <a:solidFill>
                  <a:schemeClr val="tx1"/>
                </a:solidFill>
              </a:rPr>
            </a:br>
            <a:r>
              <a:rPr lang="en-US" i="1" dirty="0"/>
              <a:t>kseniya.varegina@gmail.com</a:t>
            </a:r>
            <a:br>
              <a:rPr lang="ru" i="1" dirty="0">
                <a:solidFill>
                  <a:schemeClr val="tx1"/>
                </a:solidFill>
              </a:rPr>
            </a:br>
            <a:r>
              <a:rPr lang="en-US" i="1" dirty="0" err="1">
                <a:solidFill>
                  <a:schemeClr val="tx1"/>
                </a:solidFill>
              </a:rPr>
              <a:t>tg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  <a:hlinkClick r:id="rId2"/>
              </a:rPr>
              <a:t>@Varvar_Ks</a:t>
            </a:r>
            <a:endParaRPr lang="ru" i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4DBDEC1-F517-5C16-73C0-2C58E5E06973}"/>
              </a:ext>
            </a:extLst>
          </p:cNvPr>
          <p:cNvSpPr/>
          <p:nvPr/>
        </p:nvSpPr>
        <p:spPr>
          <a:xfrm>
            <a:off x="1911200" y="2614948"/>
            <a:ext cx="8369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Спасибо за внимание! </a:t>
            </a:r>
          </a:p>
        </p:txBody>
      </p:sp>
    </p:spTree>
    <p:extLst>
      <p:ext uri="{BB962C8B-B14F-4D97-AF65-F5344CB8AC3E}">
        <p14:creationId xmlns:p14="http://schemas.microsoft.com/office/powerpoint/2010/main" val="267320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5C0E6-90FE-2E07-7918-4D3E9B27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10643419" cy="1371600"/>
          </a:xfrm>
        </p:spPr>
        <p:txBody>
          <a:bodyPr>
            <a:normAutofit/>
          </a:bodyPr>
          <a:lstStyle/>
          <a:p>
            <a:r>
              <a:rPr lang="ru-RU" dirty="0"/>
              <a:t>Задача: отличать правильные незнакомые слова от ошибок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A3AB44-9821-F68D-1894-6C79862F5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7288306" cy="385840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Стандартный подход к поиску ошибок в тексте: </a:t>
            </a:r>
            <a:r>
              <a:rPr lang="ru-RU" b="1" dirty="0"/>
              <a:t>выделить в нём слова, которых не знает модель</a:t>
            </a:r>
            <a:r>
              <a:rPr lang="ru-RU" dirty="0"/>
              <a:t>, основанная на большом словаре и умеющая склонять (спрягать) слова из своей базы.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Слова в тексте, с которыми такая модель незнакома, скорее всего будут неправильными — но не обязательно.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C3AD0A-6608-2C87-1405-780930D4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17.06.2023</a:t>
            </a:fld>
            <a:endParaRPr lang="en-US" dirty="0"/>
          </a:p>
        </p:txBody>
      </p:sp>
      <p:pic>
        <p:nvPicPr>
          <p:cNvPr id="6" name="Рисунок 5">
            <a:hlinkClick r:id="rId2"/>
            <a:extLst>
              <a:ext uri="{FF2B5EF4-FFF2-40B4-BE49-F238E27FC236}">
                <a16:creationId xmlns:a16="http://schemas.microsoft.com/office/drawing/2014/main" id="{D117CEDA-305B-4107-C583-D43086236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316" y="2550267"/>
            <a:ext cx="2720439" cy="277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7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F7D2A-3686-F4DF-60F8-46FC41F1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40917"/>
            <a:ext cx="10058400" cy="1371600"/>
          </a:xfrm>
        </p:spPr>
        <p:txBody>
          <a:bodyPr/>
          <a:lstStyle/>
          <a:p>
            <a:r>
              <a:rPr lang="ru-RU" dirty="0"/>
              <a:t>К какой задаче можно свести?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65DD26-6985-9434-11FB-253A4AD0B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98546"/>
            <a:ext cx="6297561" cy="4030306"/>
          </a:xfrm>
        </p:spPr>
        <p:txBody>
          <a:bodyPr>
            <a:normAutofit/>
          </a:bodyPr>
          <a:lstStyle/>
          <a:p>
            <a:r>
              <a:rPr lang="ru-RU" dirty="0"/>
              <a:t>Морфология (предсказывание морф информации)</a:t>
            </a:r>
          </a:p>
          <a:p>
            <a:r>
              <a:rPr lang="en-US" dirty="0"/>
              <a:t>NER </a:t>
            </a:r>
            <a:endParaRPr lang="ru-RU" dirty="0"/>
          </a:p>
          <a:p>
            <a:r>
              <a:rPr lang="ru-RU" dirty="0"/>
              <a:t>Классификация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Мы выбрали для себя путь </a:t>
            </a:r>
            <a:r>
              <a:rPr lang="en-US" dirty="0"/>
              <a:t>NER –</a:t>
            </a:r>
            <a:r>
              <a:rPr lang="ru-RU" dirty="0"/>
              <a:t> выделение классов слов, в том числе ошибочных.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Существующие </a:t>
            </a:r>
            <a:r>
              <a:rPr lang="en-US" dirty="0"/>
              <a:t>NER</a:t>
            </a:r>
            <a:r>
              <a:rPr lang="ru-RU" dirty="0"/>
              <a:t> модели не показали результаты, которые можно было бы использовать. </a:t>
            </a:r>
          </a:p>
          <a:p>
            <a:pPr marL="0" indent="0">
              <a:buNone/>
            </a:pPr>
            <a:r>
              <a:rPr lang="ru-RU" dirty="0"/>
              <a:t>Но можно собрать/разметить данные, чтобы </a:t>
            </a:r>
            <a:r>
              <a:rPr lang="ru-RU" dirty="0" err="1"/>
              <a:t>дообучить</a:t>
            </a:r>
            <a:r>
              <a:rPr lang="ru-RU" dirty="0"/>
              <a:t> существующий </a:t>
            </a:r>
            <a:r>
              <a:rPr lang="en-US" dirty="0"/>
              <a:t>NER</a:t>
            </a:r>
            <a:r>
              <a:rPr lang="ru-RU" dirty="0"/>
              <a:t> или получить данные для обогащения системы спел-чекера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D8E28A-ABCE-CDDB-C122-8685492B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17.06.2023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77B081-2FF5-9869-A086-1CE579858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581" y="3191871"/>
            <a:ext cx="2893045" cy="132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6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65C7E-5876-82B2-4DB5-AE510824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есть данные?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FD0933-E350-6639-463E-D09A638E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Файл, в котором исчислены все слова, которых ОРФО не знает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Кажется, </a:t>
            </a:r>
            <a:r>
              <a:rPr lang="en-US" dirty="0"/>
              <a:t> </a:t>
            </a:r>
            <a:r>
              <a:rPr lang="ru-RU" dirty="0"/>
              <a:t>все слова русского интернета (но точное происхождение неизвестно) + </a:t>
            </a:r>
          </a:p>
          <a:p>
            <a:pPr marL="0" indent="0">
              <a:buNone/>
            </a:pPr>
            <a:r>
              <a:rPr lang="ru-RU" dirty="0"/>
              <a:t>Похожий файл со словами, который ОРФО знает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352AE0-99F0-6515-A195-38AB1F1A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17.06.2023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E5B447-4443-0903-CFF7-FC6882B15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78" y="2694592"/>
            <a:ext cx="5343832" cy="20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6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6B7F8-AB74-E425-DA48-5094858E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сделать? 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A082AE5-F6C5-165C-3C43-A81CE31289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116491"/>
              </p:ext>
            </p:extLst>
          </p:nvPr>
        </p:nvGraphicFramePr>
        <p:xfrm>
          <a:off x="1066800" y="2103120"/>
          <a:ext cx="5291138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09431B05-195E-FB81-62C1-DD2D8EC2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17.06.2023</a:t>
            </a:fld>
            <a:endParaRPr lang="en-US" dirty="0"/>
          </a:p>
        </p:txBody>
      </p:sp>
      <p:pic>
        <p:nvPicPr>
          <p:cNvPr id="1026" name="Picture 2" descr="ChatGPT - что за мемы про нейросеть, которая может вести диалог">
            <a:extLst>
              <a:ext uri="{FF2B5EF4-FFF2-40B4-BE49-F238E27FC236}">
                <a16:creationId xmlns:a16="http://schemas.microsoft.com/office/drawing/2014/main" id="{F5B5CBA2-3F11-ED02-EA2B-052B529AD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684" y="2103120"/>
            <a:ext cx="3243263" cy="324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21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DF194-1E20-97F9-C35C-84508E7F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Пайплайн</a:t>
            </a:r>
            <a:br>
              <a:rPr lang="ru-RU" dirty="0"/>
            </a:br>
            <a:r>
              <a:rPr lang="ru-RU" sz="2000" strike="sngStrike" dirty="0"/>
              <a:t>пошел не по плану </a:t>
            </a:r>
            <a:r>
              <a:rPr lang="ru-RU" sz="2000" dirty="0"/>
              <a:t>изменялся по ходу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C81EDB-C275-0D17-C8E4-75F3F279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17.06.2023</a:t>
            </a:fld>
            <a:endParaRPr lang="en-US"/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F626A3E6-345F-AD84-E780-0F8E98086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6606" y="3429000"/>
            <a:ext cx="5286704" cy="1143000"/>
          </a:xfrm>
        </p:spPr>
        <p:txBody>
          <a:bodyPr/>
          <a:lstStyle/>
          <a:p>
            <a:pPr marL="0" indent="0">
              <a:buNone/>
            </a:pPr>
            <a:r>
              <a:rPr lang="ru-RU" i="1" dirty="0"/>
              <a:t>Здесь и далее демонстрация </a:t>
            </a:r>
            <a:r>
              <a:rPr lang="ru-RU" i="1" dirty="0">
                <a:hlinkClick r:id="rId2"/>
              </a:rPr>
              <a:t>тетрадки</a:t>
            </a:r>
            <a:endParaRPr lang="ru-RU" i="1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5B0582A-7A6E-181C-E6AB-2409BE94B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10" y="2103120"/>
            <a:ext cx="4407676" cy="40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4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5FBF1-8EBA-2B49-CC3F-ABA33B16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8636"/>
            <a:ext cx="10058400" cy="1371600"/>
          </a:xfrm>
        </p:spPr>
        <p:txBody>
          <a:bodyPr/>
          <a:lstStyle/>
          <a:p>
            <a:r>
              <a:rPr lang="ru-RU" dirty="0"/>
              <a:t>Этапы: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AA23CA6-3C04-44D9-A810-CA522F035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898798"/>
              </p:ext>
            </p:extLst>
          </p:nvPr>
        </p:nvGraphicFramePr>
        <p:xfrm>
          <a:off x="906378" y="1893449"/>
          <a:ext cx="10218822" cy="3750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5C54024A-DE8B-D758-03D4-C5A5A48F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17.06.2023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76670AB-A420-B6C4-C349-FA66A6191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578" y="961782"/>
            <a:ext cx="53149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50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89824-9342-AD62-5198-E120F0AB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8230"/>
          </a:xfrm>
        </p:spPr>
        <p:txBody>
          <a:bodyPr/>
          <a:lstStyle/>
          <a:p>
            <a:r>
              <a:rPr lang="ru-RU" dirty="0"/>
              <a:t>Основные части </a:t>
            </a:r>
            <a:r>
              <a:rPr lang="ru-RU" dirty="0" err="1"/>
              <a:t>промпта</a:t>
            </a:r>
            <a:r>
              <a:rPr lang="ru-RU" dirty="0"/>
              <a:t> для </a:t>
            </a:r>
            <a:r>
              <a:rPr lang="en-US" dirty="0"/>
              <a:t>few-shot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88F59C-1236-0BD0-82EB-2F5EFBCB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17.06.2023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CD452C-7483-7966-FF97-259AB5CA3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4143" t="23139" r="24143" b="-23139"/>
          <a:stretch/>
        </p:blipFill>
        <p:spPr>
          <a:xfrm>
            <a:off x="2335067" y="2103120"/>
            <a:ext cx="7923011" cy="2191288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3D36636B-960F-33C5-CAC2-EA99FC06E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Подготовка примеров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Описание групп сущностей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19D1E57-32C3-7D5B-7910-86820950F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896" y="4027932"/>
            <a:ext cx="6233796" cy="1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7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8C9E8-AFC2-B411-DD71-83423938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изменялся </a:t>
            </a:r>
            <a:r>
              <a:rPr lang="ru-RU" dirty="0" err="1"/>
              <a:t>промпт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3589DD-571B-8A82-F991-423971B47E09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prompt =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"""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Your task is to </a:t>
            </a:r>
            <a:r>
              <a:rPr lang="en-US" b="0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determine</a:t>
            </a:r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which NER group Russian word should be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classify every Russian word from the list </a:t>
            </a:r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and label the</a:t>
            </a:r>
            <a:r>
              <a:rPr lang="ru-RU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word with the group tag.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Do the classification based on ```{</a:t>
            </a:r>
            <a:r>
              <a:rPr lang="en-US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groups_specifications</a:t>
            </a:r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}``` </a:t>
            </a:r>
            <a:r>
              <a:rPr lang="en-US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, only the tags from specifications can be used.</a:t>
            </a:r>
            <a:endParaRPr lang="en-US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The list of Russian words to label: ```{test}```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</a:rPr>
              <a:t>Pay close attention to errors (ERR), they include: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</a:rPr>
              <a:t>  - misspelled like '</a:t>
            </a:r>
            <a:r>
              <a:rPr lang="ru-RU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сайах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</a:rPr>
              <a:t>', '</a:t>
            </a:r>
            <a:r>
              <a:rPr lang="ru-RU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могди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</a:rPr>
              <a:t>  -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imposible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</a:rPr>
              <a:t> Russian words like '</a:t>
            </a:r>
            <a:r>
              <a:rPr lang="ru-RU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мемяца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</a:rPr>
              <a:t>', '</a:t>
            </a:r>
            <a:r>
              <a:rPr lang="ru-RU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никогла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</a:rPr>
              <a:t>  -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</a:rPr>
              <a:t>words with unnecessary hyphen.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</a:rPr>
              <a:t> Present results in csv format with '\t' separator with no heading</a:t>
            </a:r>
            <a:endParaRPr lang="en-US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"""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A6815B-D5CF-8471-F2CE-FAF0F0C0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17.06.2023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11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{1F1619FC-3CC7-4FB9-BC71-F4F5DCC89B32}tf78438558_win32</Template>
  <TotalTime>1037</TotalTime>
  <Words>654</Words>
  <Application>Microsoft Office PowerPoint</Application>
  <PresentationFormat>Широкоэкранный</PresentationFormat>
  <Paragraphs>112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Calibri</vt:lpstr>
      <vt:lpstr>Century Gothic</vt:lpstr>
      <vt:lpstr>Courier New</vt:lpstr>
      <vt:lpstr>Garamond</vt:lpstr>
      <vt:lpstr>СавонVTI</vt:lpstr>
      <vt:lpstr>Использование few-shot методов для мультиклассовой разметки для обогащения спел-чекера</vt:lpstr>
      <vt:lpstr>Задача: отличать правильные незнакомые слова от ошибок </vt:lpstr>
      <vt:lpstr>К какой задаче можно свести?</vt:lpstr>
      <vt:lpstr>Какие есть данные?</vt:lpstr>
      <vt:lpstr>Что можно сделать? </vt:lpstr>
      <vt:lpstr>Пайплайн пошел не по плану изменялся по ходу</vt:lpstr>
      <vt:lpstr>Этапы:</vt:lpstr>
      <vt:lpstr>Основные части промпта для few-shot</vt:lpstr>
      <vt:lpstr>Как изменялся промпт</vt:lpstr>
      <vt:lpstr>Презентация PowerPoint</vt:lpstr>
      <vt:lpstr>Последовательна ли разметка?</vt:lpstr>
      <vt:lpstr>Точна ли разметка?</vt:lpstr>
      <vt:lpstr>Сложности</vt:lpstr>
      <vt:lpstr>Дальнейшее развитие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Порождение пар для обучения нейросети</dc:title>
  <dc:creator>UserTri Userovich</dc:creator>
  <cp:lastModifiedBy>UserTri Userovich</cp:lastModifiedBy>
  <cp:revision>15</cp:revision>
  <dcterms:created xsi:type="dcterms:W3CDTF">2023-02-03T13:38:46Z</dcterms:created>
  <dcterms:modified xsi:type="dcterms:W3CDTF">2023-06-16T22:55:01Z</dcterms:modified>
</cp:coreProperties>
</file>