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35530"/>
            <a:ext cx="12192000" cy="2186940"/>
          </a:xfrm>
        </p:spPr>
        <p:txBody>
          <a:bodyPr>
            <a:noAutofit/>
          </a:bodyPr>
          <a:p>
            <a:r>
              <a:rPr lang="en-US" altLang="ru-RU" sz="19900" b="1">
                <a:solidFill>
                  <a:schemeClr val="accent1">
                    <a:lumMod val="50000"/>
                  </a:schemeClr>
                </a:solidFill>
              </a:rPr>
              <a:t>My project</a:t>
            </a:r>
            <a:endParaRPr lang="en-US" altLang="ru-RU" sz="199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Юлия</cp:lastModifiedBy>
  <cp:revision>2</cp:revision>
  <dcterms:created xsi:type="dcterms:W3CDTF">2023-02-28T19:15:11Z</dcterms:created>
  <dcterms:modified xsi:type="dcterms:W3CDTF">2023-02-28T19:17:42Z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17A032D1613241A68AECB611FCECDD1E</vt:lpwstr>
  </property>
</Properties>
</file>