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 sz="8800"/>
              <a:t>My project</a:t>
            </a:r>
            <a:endParaRPr lang="en-US" altLang="ru-RU" sz="8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Business Cooperate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Юлия</cp:lastModifiedBy>
  <cp:revision>2</cp:revision>
  <dcterms:created xsi:type="dcterms:W3CDTF">2023-02-28T19:18:11Z</dcterms:created>
  <dcterms:modified xsi:type="dcterms:W3CDTF">2023-02-28T19:19:36Z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4FC660233D264596BF6ECA3BDD52E7CE</vt:lpwstr>
  </property>
</Properties>
</file>