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50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ru-RU" sz="11500" u="sng">
                <a:solidFill>
                  <a:schemeClr val="bg1"/>
                </a:solidFill>
              </a:rPr>
              <a:t>My project</a:t>
            </a:r>
            <a:endParaRPr lang="en-US" altLang="ru-RU" sz="11500" u="sng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Юлия</cp:lastModifiedBy>
  <cp:revision>2</cp:revision>
  <dcterms:created xsi:type="dcterms:W3CDTF">2023-02-28T19:20:04Z</dcterms:created>
  <dcterms:modified xsi:type="dcterms:W3CDTF">2023-02-28T19:21:51Z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9631DB6C853D4C3AB3594297E1A3CDD4</vt:lpwstr>
  </property>
</Properties>
</file>