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FDD9-3528-4F5C-BE63-84BD7E03A04B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A6D9E0-9603-465F-9C2C-9A9326755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52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FDD9-3528-4F5C-BE63-84BD7E03A04B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A6D9E0-9603-465F-9C2C-9A9326755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6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FDD9-3528-4F5C-BE63-84BD7E03A04B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A6D9E0-9603-465F-9C2C-9A9326755E5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58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FDD9-3528-4F5C-BE63-84BD7E03A04B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A6D9E0-9603-465F-9C2C-9A9326755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014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FDD9-3528-4F5C-BE63-84BD7E03A04B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A6D9E0-9603-465F-9C2C-9A9326755E5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74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FDD9-3528-4F5C-BE63-84BD7E03A04B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A6D9E0-9603-465F-9C2C-9A9326755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67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FDD9-3528-4F5C-BE63-84BD7E03A04B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D9E0-9603-465F-9C2C-9A9326755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244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FDD9-3528-4F5C-BE63-84BD7E03A04B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D9E0-9603-465F-9C2C-9A9326755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37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FDD9-3528-4F5C-BE63-84BD7E03A04B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D9E0-9603-465F-9C2C-9A9326755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37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FDD9-3528-4F5C-BE63-84BD7E03A04B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A6D9E0-9603-465F-9C2C-9A9326755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08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FDD9-3528-4F5C-BE63-84BD7E03A04B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A6D9E0-9603-465F-9C2C-9A9326755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13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FDD9-3528-4F5C-BE63-84BD7E03A04B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A6D9E0-9603-465F-9C2C-9A9326755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5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FDD9-3528-4F5C-BE63-84BD7E03A04B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D9E0-9603-465F-9C2C-9A9326755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10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FDD9-3528-4F5C-BE63-84BD7E03A04B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D9E0-9603-465F-9C2C-9A9326755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2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FDD9-3528-4F5C-BE63-84BD7E03A04B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D9E0-9603-465F-9C2C-9A9326755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00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FDD9-3528-4F5C-BE63-84BD7E03A04B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A6D9E0-9603-465F-9C2C-9A9326755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97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6FDD9-3528-4F5C-BE63-84BD7E03A04B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A6D9E0-9603-465F-9C2C-9A9326755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6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Рытикова</a:t>
            </a:r>
            <a:r>
              <a:rPr lang="ru-RU" dirty="0" smtClean="0"/>
              <a:t> Варвара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34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2350054"/>
            <a:ext cx="5181600" cy="1607029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</a:p>
          <a:p>
            <a:r>
              <a:rPr lang="ru-RU" dirty="0"/>
              <a:t>Создать сайт аптеки, который позволяет администратору создавать товары, а пользователям просматривать и добавлять их к заказу.</a:t>
            </a:r>
          </a:p>
          <a:p>
            <a:endParaRPr lang="ru-RU" dirty="0" smtClean="0"/>
          </a:p>
          <a:p>
            <a:r>
              <a:rPr lang="ru-RU" dirty="0" smtClean="0"/>
              <a:t>Реализация</a:t>
            </a:r>
          </a:p>
          <a:p>
            <a:r>
              <a:rPr lang="ru-RU" dirty="0"/>
              <a:t>Несколько классов которые буду взаимодействовать с базой данных, несколько функций которые будут обрабатывать страницы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45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Этот проект еще можно доработать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28154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45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Легкий дым</vt:lpstr>
      <vt:lpstr>WebServer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WebServer</dc:title>
  <dc:creator>Наталья</dc:creator>
  <cp:lastModifiedBy>Наталья</cp:lastModifiedBy>
  <cp:revision>1</cp:revision>
  <dcterms:created xsi:type="dcterms:W3CDTF">2019-03-16T13:50:37Z</dcterms:created>
  <dcterms:modified xsi:type="dcterms:W3CDTF">2019-03-16T13:58:17Z</dcterms:modified>
</cp:coreProperties>
</file>