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92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D5D60-C30A-4427-94F4-D190925B3F12}" type="datetimeFigureOut">
              <a:rPr lang="ru-RU" smtClean="0"/>
              <a:t>04.01.2019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B55A3D3-C6E7-42ED-9DD2-3C4E3CE9FE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4129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D5D60-C30A-4427-94F4-D190925B3F12}" type="datetimeFigureOut">
              <a:rPr lang="ru-RU" smtClean="0"/>
              <a:t>04.01.2019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B55A3D3-C6E7-42ED-9DD2-3C4E3CE9FE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2873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D5D60-C30A-4427-94F4-D190925B3F12}" type="datetimeFigureOut">
              <a:rPr lang="ru-RU" smtClean="0"/>
              <a:t>04.01.2019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B55A3D3-C6E7-42ED-9DD2-3C4E3CE9FE49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2814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D5D60-C30A-4427-94F4-D190925B3F12}" type="datetimeFigureOut">
              <a:rPr lang="ru-RU" smtClean="0"/>
              <a:t>04.01.2019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B55A3D3-C6E7-42ED-9DD2-3C4E3CE9FE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55593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D5D60-C30A-4427-94F4-D190925B3F12}" type="datetimeFigureOut">
              <a:rPr lang="ru-RU" smtClean="0"/>
              <a:t>04.01.2019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B55A3D3-C6E7-42ED-9DD2-3C4E3CE9FE49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35859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D5D60-C30A-4427-94F4-D190925B3F12}" type="datetimeFigureOut">
              <a:rPr lang="ru-RU" smtClean="0"/>
              <a:t>04.01.2019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B55A3D3-C6E7-42ED-9DD2-3C4E3CE9FE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23092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D5D60-C30A-4427-94F4-D190925B3F12}" type="datetimeFigureOut">
              <a:rPr lang="ru-RU" smtClean="0"/>
              <a:t>04.01.2019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5A3D3-C6E7-42ED-9DD2-3C4E3CE9FE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29673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D5D60-C30A-4427-94F4-D190925B3F12}" type="datetimeFigureOut">
              <a:rPr lang="ru-RU" smtClean="0"/>
              <a:t>04.01.2019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5A3D3-C6E7-42ED-9DD2-3C4E3CE9FE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3409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D5D60-C30A-4427-94F4-D190925B3F12}" type="datetimeFigureOut">
              <a:rPr lang="ru-RU" smtClean="0"/>
              <a:t>04.01.2019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5A3D3-C6E7-42ED-9DD2-3C4E3CE9FE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1247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D5D60-C30A-4427-94F4-D190925B3F12}" type="datetimeFigureOut">
              <a:rPr lang="ru-RU" smtClean="0"/>
              <a:t>04.01.2019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B55A3D3-C6E7-42ED-9DD2-3C4E3CE9FE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2094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D5D60-C30A-4427-94F4-D190925B3F12}" type="datetimeFigureOut">
              <a:rPr lang="ru-RU" smtClean="0"/>
              <a:t>04.01.2019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B55A3D3-C6E7-42ED-9DD2-3C4E3CE9FE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098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D5D60-C30A-4427-94F4-D190925B3F12}" type="datetimeFigureOut">
              <a:rPr lang="ru-RU" smtClean="0"/>
              <a:t>04.01.2019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B55A3D3-C6E7-42ED-9DD2-3C4E3CE9FE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3580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D5D60-C30A-4427-94F4-D190925B3F12}" type="datetimeFigureOut">
              <a:rPr lang="ru-RU" smtClean="0"/>
              <a:t>04.01.2019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5A3D3-C6E7-42ED-9DD2-3C4E3CE9FE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4232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D5D60-C30A-4427-94F4-D190925B3F12}" type="datetimeFigureOut">
              <a:rPr lang="ru-RU" smtClean="0"/>
              <a:t>04.01.2019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5A3D3-C6E7-42ED-9DD2-3C4E3CE9FE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2556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D5D60-C30A-4427-94F4-D190925B3F12}" type="datetimeFigureOut">
              <a:rPr lang="ru-RU" smtClean="0"/>
              <a:t>04.01.2019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5A3D3-C6E7-42ED-9DD2-3C4E3CE9FE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14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D5D60-C30A-4427-94F4-D190925B3F12}" type="datetimeFigureOut">
              <a:rPr lang="ru-RU" smtClean="0"/>
              <a:t>04.01.2019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B55A3D3-C6E7-42ED-9DD2-3C4E3CE9FE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7084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D5D60-C30A-4427-94F4-D190925B3F12}" type="datetimeFigureOut">
              <a:rPr lang="ru-RU" smtClean="0"/>
              <a:t>04.01.2019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B55A3D3-C6E7-42ED-9DD2-3C4E3CE9FE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716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Ежедневник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 smtClean="0"/>
              <a:t>Рытикова</a:t>
            </a:r>
            <a:r>
              <a:rPr lang="ru-RU" dirty="0" smtClean="0"/>
              <a:t> Варвара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7589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72025" y="0"/>
            <a:ext cx="3932237" cy="1600200"/>
          </a:xfrm>
        </p:spPr>
        <p:txBody>
          <a:bodyPr/>
          <a:lstStyle/>
          <a:p>
            <a:r>
              <a:rPr lang="ru-RU" dirty="0" smtClean="0"/>
              <a:t>Введение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 flipH="1" flipV="1">
            <a:off x="11355387" y="5861050"/>
            <a:ext cx="136027" cy="45719"/>
          </a:xfrm>
        </p:spPr>
        <p:txBody>
          <a:bodyPr>
            <a:normAutofit fontScale="25000" lnSpcReduction="20000"/>
          </a:bodyPr>
          <a:lstStyle/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873375" y="1598614"/>
            <a:ext cx="3505199" cy="4262436"/>
          </a:xfrm>
        </p:spPr>
        <p:txBody>
          <a:bodyPr/>
          <a:lstStyle/>
          <a:p>
            <a:r>
              <a:rPr lang="ru-RU" dirty="0" smtClean="0"/>
              <a:t>Цель: создать программу, которая имитирует ежедневник. </a:t>
            </a:r>
          </a:p>
          <a:p>
            <a:r>
              <a:rPr lang="ru-RU" dirty="0" smtClean="0"/>
              <a:t>Реализация: </a:t>
            </a:r>
            <a:r>
              <a:rPr lang="en-US" dirty="0" err="1" smtClean="0"/>
              <a:t>PyQt</a:t>
            </a:r>
            <a:r>
              <a:rPr lang="en-US" dirty="0" smtClean="0"/>
              <a:t> </a:t>
            </a:r>
            <a:r>
              <a:rPr lang="ru-RU" dirty="0" smtClean="0"/>
              <a:t>и его классы. Встроенная библиотека. </a:t>
            </a:r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5378574" y="2057400"/>
            <a:ext cx="6651375" cy="380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912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3154815" y="4626610"/>
            <a:ext cx="5940425" cy="1856105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>
          <a:blip r:embed="rId3"/>
          <a:stretch>
            <a:fillRect/>
          </a:stretch>
        </p:blipFill>
        <p:spPr>
          <a:xfrm>
            <a:off x="3048227" y="1435735"/>
            <a:ext cx="5921375" cy="256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929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Можно прикрутить еще кучу дополнительных штук для </a:t>
            </a:r>
            <a:r>
              <a:rPr lang="ru-RU" dirty="0" err="1" smtClean="0"/>
              <a:t>кастома</a:t>
            </a:r>
            <a:r>
              <a:rPr lang="ru-RU" smtClean="0"/>
              <a:t> окошка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78882250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95</TotalTime>
  <Words>33</Words>
  <Application>Microsoft Office PowerPoint</Application>
  <PresentationFormat>Широкоэкранный</PresentationFormat>
  <Paragraphs>7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Легкий дым</vt:lpstr>
      <vt:lpstr>Ежедневник</vt:lpstr>
      <vt:lpstr>Введение </vt:lpstr>
      <vt:lpstr>Презентация PowerPoint</vt:lpstr>
      <vt:lpstr>Заключение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Наталья</dc:creator>
  <cp:lastModifiedBy>Наталья</cp:lastModifiedBy>
  <cp:revision>8</cp:revision>
  <dcterms:created xsi:type="dcterms:W3CDTF">2018-12-15T15:20:48Z</dcterms:created>
  <dcterms:modified xsi:type="dcterms:W3CDTF">2019-01-04T20:53:51Z</dcterms:modified>
</cp:coreProperties>
</file>