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5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E66C1-3E2C-45C3-A2BE-5CB18AE447A8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A79C2-C5EC-418A-916A-4FEC6340E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68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A79C2-C5EC-418A-916A-4FEC6340E57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83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F11E-C892-4EAA-BB26-6F0DE002908C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F184A00-5CD0-410D-9AD0-E843FBEDE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65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F11E-C892-4EAA-BB26-6F0DE002908C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184A00-5CD0-410D-9AD0-E843FBEDE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13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F11E-C892-4EAA-BB26-6F0DE002908C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184A00-5CD0-410D-9AD0-E843FBEDEA0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869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F11E-C892-4EAA-BB26-6F0DE002908C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184A00-5CD0-410D-9AD0-E843FBEDE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561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F11E-C892-4EAA-BB26-6F0DE002908C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184A00-5CD0-410D-9AD0-E843FBEDEA02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2313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F11E-C892-4EAA-BB26-6F0DE002908C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184A00-5CD0-410D-9AD0-E843FBEDE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912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F11E-C892-4EAA-BB26-6F0DE002908C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4A00-5CD0-410D-9AD0-E843FBEDE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13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F11E-C892-4EAA-BB26-6F0DE002908C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4A00-5CD0-410D-9AD0-E843FBEDE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34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F11E-C892-4EAA-BB26-6F0DE002908C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4A00-5CD0-410D-9AD0-E843FBEDE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09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F11E-C892-4EAA-BB26-6F0DE002908C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184A00-5CD0-410D-9AD0-E843FBEDE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94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F11E-C892-4EAA-BB26-6F0DE002908C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F184A00-5CD0-410D-9AD0-E843FBEDE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0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F11E-C892-4EAA-BB26-6F0DE002908C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F184A00-5CD0-410D-9AD0-E843FBEDE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44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F11E-C892-4EAA-BB26-6F0DE002908C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4A00-5CD0-410D-9AD0-E843FBEDE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69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F11E-C892-4EAA-BB26-6F0DE002908C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4A00-5CD0-410D-9AD0-E843FBEDE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87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F11E-C892-4EAA-BB26-6F0DE002908C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4A00-5CD0-410D-9AD0-E843FBEDE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43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F11E-C892-4EAA-BB26-6F0DE002908C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184A00-5CD0-410D-9AD0-E843FBEDE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06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5F11E-C892-4EAA-BB26-6F0DE002908C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F184A00-5CD0-410D-9AD0-E843FBEDE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26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PingPong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300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3013" y="1302998"/>
            <a:ext cx="5181600" cy="3701142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Цели</a:t>
            </a:r>
          </a:p>
          <a:p>
            <a:r>
              <a:rPr lang="ru-RU" dirty="0" smtClean="0"/>
              <a:t>Создать игру на подобии старой аркадной игры </a:t>
            </a:r>
            <a:r>
              <a:rPr lang="en-US" dirty="0" smtClean="0"/>
              <a:t>PINGPONG.</a:t>
            </a:r>
          </a:p>
          <a:p>
            <a:r>
              <a:rPr lang="ru-RU" dirty="0" smtClean="0"/>
              <a:t>Реализация </a:t>
            </a:r>
          </a:p>
          <a:p>
            <a:r>
              <a:rPr lang="ru-RU" dirty="0" smtClean="0"/>
              <a:t>Класс ракетки и шарика </a:t>
            </a:r>
          </a:p>
          <a:p>
            <a:r>
              <a:rPr lang="ru-RU" dirty="0" smtClean="0"/>
              <a:t>Несколько дополнительных функция(начальный экран, функция для отображения текста и функция управляющая  2 ракеткой)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228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для ракеток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err="1" smtClean="0"/>
              <a:t>Обьектам</a:t>
            </a:r>
            <a:r>
              <a:rPr lang="ru-RU" dirty="0" smtClean="0"/>
              <a:t> этого класса нужно передать его начальные точки, ширину, длину, цвет ракетки</a:t>
            </a:r>
            <a:endParaRPr lang="en-US" dirty="0" smtClean="0"/>
          </a:p>
          <a:p>
            <a:r>
              <a:rPr lang="ru-RU" dirty="0" smtClean="0"/>
              <a:t>У класса реализованы функции проверки на не пересечение границы окна, обновление положения, </a:t>
            </a:r>
            <a:r>
              <a:rPr lang="ru-RU" dirty="0" err="1" smtClean="0"/>
              <a:t>отрисовки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745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для шарика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err="1" smtClean="0"/>
              <a:t>Обьектам</a:t>
            </a:r>
            <a:r>
              <a:rPr lang="ru-RU" dirty="0" smtClean="0"/>
              <a:t> этого класса нужно передать его начальные точки</a:t>
            </a:r>
            <a:r>
              <a:rPr lang="en-US" dirty="0" smtClean="0"/>
              <a:t>, </a:t>
            </a:r>
            <a:r>
              <a:rPr lang="ru-RU" dirty="0" smtClean="0"/>
              <a:t>диаметр, цвет</a:t>
            </a:r>
            <a:r>
              <a:rPr lang="ru-RU" dirty="0" smtClean="0"/>
              <a:t>, его </a:t>
            </a:r>
            <a:r>
              <a:rPr lang="en-US" dirty="0" smtClean="0"/>
              <a:t>c</a:t>
            </a:r>
            <a:r>
              <a:rPr lang="ru-RU" dirty="0" err="1" smtClean="0"/>
              <a:t>корости</a:t>
            </a:r>
            <a:r>
              <a:rPr lang="ru-RU" dirty="0" smtClean="0"/>
              <a:t> переме</a:t>
            </a:r>
            <a:r>
              <a:rPr lang="ru-RU" dirty="0"/>
              <a:t>щ</a:t>
            </a:r>
            <a:r>
              <a:rPr lang="ru-RU" dirty="0" smtClean="0"/>
              <a:t>ения по </a:t>
            </a:r>
            <a:r>
              <a:rPr lang="en-US" dirty="0" smtClean="0"/>
              <a:t>x, y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У класса реализованы функции проверки на не пересечение границы окна, обновление положения, </a:t>
            </a:r>
            <a:r>
              <a:rPr lang="ru-RU" dirty="0" err="1" smtClean="0"/>
              <a:t>отрисовки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23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Возможностей для доработки невероятно много от простого добавления звукового сопровождения и до таблицы рекордов </a:t>
            </a:r>
            <a:r>
              <a:rPr lang="ru-RU" dirty="0" err="1" smtClean="0"/>
              <a:t>игрово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8341118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</TotalTime>
  <Words>120</Words>
  <Application>Microsoft Office PowerPoint</Application>
  <PresentationFormat>Широкоэкранный</PresentationFormat>
  <Paragraphs>16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Легкий дым</vt:lpstr>
      <vt:lpstr>PingPong</vt:lpstr>
      <vt:lpstr>Презентация PowerPoint</vt:lpstr>
      <vt:lpstr>Класс для ракеток</vt:lpstr>
      <vt:lpstr>Класс для шарика</vt:lpstr>
      <vt:lpstr>Заключение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PingPong</dc:title>
  <dc:creator>Наталья</dc:creator>
  <cp:lastModifiedBy>Наталья</cp:lastModifiedBy>
  <cp:revision>6</cp:revision>
  <dcterms:created xsi:type="dcterms:W3CDTF">2019-02-09T13:06:27Z</dcterms:created>
  <dcterms:modified xsi:type="dcterms:W3CDTF">2019-02-09T14:07:30Z</dcterms:modified>
</cp:coreProperties>
</file>