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63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22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70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37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44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05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1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2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42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6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07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5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99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4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97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5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BC423-2001-4A25-92EF-8C0FC4D59D0A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15E564-FBBD-4F9F-BFF0-171894F5D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4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Телеграм</a:t>
            </a:r>
            <a:r>
              <a:rPr lang="ru-RU" dirty="0" smtClean="0"/>
              <a:t> 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Рытикова</a:t>
            </a:r>
            <a:r>
              <a:rPr lang="ru-RU" dirty="0" smtClean="0"/>
              <a:t> Варвара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29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988" y="1803400"/>
            <a:ext cx="6172200" cy="3384995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20812" y="1803400"/>
            <a:ext cx="3505199" cy="4262436"/>
          </a:xfrm>
        </p:spPr>
        <p:txBody>
          <a:bodyPr/>
          <a:lstStyle/>
          <a:p>
            <a:r>
              <a:rPr lang="ru-RU" dirty="0" smtClean="0"/>
              <a:t>Цели</a:t>
            </a:r>
          </a:p>
          <a:p>
            <a:r>
              <a:rPr lang="ru-RU" dirty="0" smtClean="0"/>
              <a:t>Создать </a:t>
            </a:r>
            <a:r>
              <a:rPr lang="ru-RU" dirty="0" err="1" smtClean="0"/>
              <a:t>телеграм</a:t>
            </a:r>
            <a:r>
              <a:rPr lang="ru-RU" dirty="0" smtClean="0"/>
              <a:t> бота который будет содержать в себе тест на знание географии и с может посылать картинку карты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Реализация</a:t>
            </a:r>
          </a:p>
          <a:p>
            <a:r>
              <a:rPr lang="ru-RU" dirty="0" smtClean="0"/>
              <a:t>Сценарий диалога и функции для него</a:t>
            </a:r>
          </a:p>
          <a:p>
            <a:r>
              <a:rPr lang="ru-RU" dirty="0" smtClean="0"/>
              <a:t>Обработчик команд и функция для него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76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62868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2809</TotalTime>
  <Words>37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Легкий дым</vt:lpstr>
      <vt:lpstr>Телеграм бот</vt:lpstr>
      <vt:lpstr>Презентация PowerPoint</vt:lpstr>
      <vt:lpstr>Заключение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</dc:title>
  <dc:creator>Наталья</dc:creator>
  <cp:lastModifiedBy>Наталья</cp:lastModifiedBy>
  <cp:revision>4</cp:revision>
  <dcterms:created xsi:type="dcterms:W3CDTF">2019-04-27T13:51:20Z</dcterms:created>
  <dcterms:modified xsi:type="dcterms:W3CDTF">2019-04-29T12:41:39Z</dcterms:modified>
</cp:coreProperties>
</file>