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D52E-2AB6-429B-AD09-F76D28E615E2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58F3-C5AB-40F5-BC71-7ACAD3F17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2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D52E-2AB6-429B-AD09-F76D28E615E2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58F3-C5AB-40F5-BC71-7ACAD3F17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36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D52E-2AB6-429B-AD09-F76D28E615E2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58F3-C5AB-40F5-BC71-7ACAD3F17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15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D52E-2AB6-429B-AD09-F76D28E615E2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58F3-C5AB-40F5-BC71-7ACAD3F17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08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D52E-2AB6-429B-AD09-F76D28E615E2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58F3-C5AB-40F5-BC71-7ACAD3F17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75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D52E-2AB6-429B-AD09-F76D28E615E2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58F3-C5AB-40F5-BC71-7ACAD3F17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7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D52E-2AB6-429B-AD09-F76D28E615E2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58F3-C5AB-40F5-BC71-7ACAD3F17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10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D52E-2AB6-429B-AD09-F76D28E615E2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58F3-C5AB-40F5-BC71-7ACAD3F17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65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D52E-2AB6-429B-AD09-F76D28E615E2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58F3-C5AB-40F5-BC71-7ACAD3F17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8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D52E-2AB6-429B-AD09-F76D28E615E2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58F3-C5AB-40F5-BC71-7ACAD3F17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09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D52E-2AB6-429B-AD09-F76D28E615E2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58F3-C5AB-40F5-BC71-7ACAD3F17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00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8D52E-2AB6-429B-AD09-F76D28E615E2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C58F3-C5AB-40F5-BC71-7ACAD3F17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07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Terminator 5"/>
          <p:cNvSpPr/>
          <p:nvPr/>
        </p:nvSpPr>
        <p:spPr>
          <a:xfrm>
            <a:off x="4606505" y="201283"/>
            <a:ext cx="1483744" cy="57797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IN" dirty="0"/>
          </a:p>
        </p:txBody>
      </p:sp>
      <p:cxnSp>
        <p:nvCxnSpPr>
          <p:cNvPr id="8" name="Straight Arrow Connector 7"/>
          <p:cNvCxnSpPr>
            <a:stCxn id="6" idx="2"/>
            <a:endCxn id="9" idx="1"/>
          </p:cNvCxnSpPr>
          <p:nvPr/>
        </p:nvCxnSpPr>
        <p:spPr>
          <a:xfrm>
            <a:off x="5348377" y="779253"/>
            <a:ext cx="0" cy="316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ata 8"/>
          <p:cNvSpPr/>
          <p:nvPr/>
        </p:nvSpPr>
        <p:spPr>
          <a:xfrm>
            <a:off x="4097547" y="1095555"/>
            <a:ext cx="2501660" cy="621101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USERNAME</a:t>
            </a:r>
            <a:endParaRPr lang="en-IN" dirty="0"/>
          </a:p>
        </p:txBody>
      </p:sp>
      <p:sp>
        <p:nvSpPr>
          <p:cNvPr id="11" name="Flowchart: Data 10"/>
          <p:cNvSpPr/>
          <p:nvPr/>
        </p:nvSpPr>
        <p:spPr>
          <a:xfrm>
            <a:off x="4097547" y="2032958"/>
            <a:ext cx="2501660" cy="621101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PASSWORD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9" idx="4"/>
            <a:endCxn id="11" idx="1"/>
          </p:cNvCxnSpPr>
          <p:nvPr/>
        </p:nvCxnSpPr>
        <p:spPr>
          <a:xfrm>
            <a:off x="5348377" y="1716656"/>
            <a:ext cx="0" cy="316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ecision 15"/>
          <p:cNvSpPr/>
          <p:nvPr/>
        </p:nvSpPr>
        <p:spPr>
          <a:xfrm>
            <a:off x="3921783" y="2853904"/>
            <a:ext cx="2853188" cy="1612588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USERNAME EXISTS IN DATABASE</a:t>
            </a:r>
            <a:endParaRPr lang="en-IN" dirty="0"/>
          </a:p>
        </p:txBody>
      </p:sp>
      <p:cxnSp>
        <p:nvCxnSpPr>
          <p:cNvPr id="22" name="Straight Arrow Connector 21"/>
          <p:cNvCxnSpPr>
            <a:stCxn id="11" idx="4"/>
            <a:endCxn id="16" idx="0"/>
          </p:cNvCxnSpPr>
          <p:nvPr/>
        </p:nvCxnSpPr>
        <p:spPr>
          <a:xfrm>
            <a:off x="5348377" y="2654059"/>
            <a:ext cx="0" cy="19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  <a:endCxn id="54" idx="1"/>
          </p:cNvCxnSpPr>
          <p:nvPr/>
        </p:nvCxnSpPr>
        <p:spPr>
          <a:xfrm>
            <a:off x="6774971" y="3660198"/>
            <a:ext cx="2334521" cy="11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601488" y="3302644"/>
            <a:ext cx="68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sp>
        <p:nvSpPr>
          <p:cNvPr id="33" name="Flowchart: Decision 32"/>
          <p:cNvSpPr/>
          <p:nvPr/>
        </p:nvSpPr>
        <p:spPr>
          <a:xfrm>
            <a:off x="3841449" y="4662576"/>
            <a:ext cx="3013855" cy="2139352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PASSWORD MATCHES USERNAME IN DATABASE</a:t>
            </a:r>
            <a:endParaRPr lang="en-IN" dirty="0"/>
          </a:p>
        </p:txBody>
      </p:sp>
      <p:cxnSp>
        <p:nvCxnSpPr>
          <p:cNvPr id="35" name="Straight Arrow Connector 34"/>
          <p:cNvCxnSpPr>
            <a:stCxn id="33" idx="3"/>
            <a:endCxn id="55" idx="1"/>
          </p:cNvCxnSpPr>
          <p:nvPr/>
        </p:nvCxnSpPr>
        <p:spPr>
          <a:xfrm>
            <a:off x="6855304" y="5732252"/>
            <a:ext cx="2254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601488" y="5378735"/>
            <a:ext cx="68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cxnSp>
        <p:nvCxnSpPr>
          <p:cNvPr id="39" name="Straight Arrow Connector 38"/>
          <p:cNvCxnSpPr>
            <a:stCxn id="16" idx="2"/>
            <a:endCxn id="33" idx="0"/>
          </p:cNvCxnSpPr>
          <p:nvPr/>
        </p:nvCxnSpPr>
        <p:spPr>
          <a:xfrm>
            <a:off x="5348377" y="4466492"/>
            <a:ext cx="0" cy="19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41366" y="4320561"/>
            <a:ext cx="68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44" name="Elbow Connector 43"/>
          <p:cNvCxnSpPr>
            <a:stCxn id="33" idx="1"/>
            <a:endCxn id="45" idx="2"/>
          </p:cNvCxnSpPr>
          <p:nvPr/>
        </p:nvCxnSpPr>
        <p:spPr>
          <a:xfrm rot="10800000">
            <a:off x="1799281" y="2587926"/>
            <a:ext cx="2042168" cy="3144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ocess 44"/>
          <p:cNvSpPr/>
          <p:nvPr/>
        </p:nvSpPr>
        <p:spPr>
          <a:xfrm>
            <a:off x="863989" y="1874807"/>
            <a:ext cx="1870584" cy="7131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LOGS IN TO USERS ACCOUNT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479621" y="5370827"/>
            <a:ext cx="68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54" name="Flowchart: Process 53"/>
          <p:cNvSpPr/>
          <p:nvPr/>
        </p:nvSpPr>
        <p:spPr>
          <a:xfrm>
            <a:off x="9109492" y="3357112"/>
            <a:ext cx="1992702" cy="6297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MAIN SCREEN</a:t>
            </a:r>
            <a:endParaRPr lang="en-IN" dirty="0"/>
          </a:p>
        </p:txBody>
      </p:sp>
      <p:sp>
        <p:nvSpPr>
          <p:cNvPr id="55" name="Flowchart: Process 54"/>
          <p:cNvSpPr/>
          <p:nvPr/>
        </p:nvSpPr>
        <p:spPr>
          <a:xfrm>
            <a:off x="9109492" y="5417388"/>
            <a:ext cx="1992702" cy="6297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MAIN SCREEN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824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4762443" y="279197"/>
            <a:ext cx="2139351" cy="67286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TASK</a:t>
            </a:r>
            <a:endParaRPr lang="en-IN" dirty="0"/>
          </a:p>
        </p:txBody>
      </p:sp>
      <p:sp>
        <p:nvSpPr>
          <p:cNvPr id="6" name="Flowchart: Decision 5"/>
          <p:cNvSpPr/>
          <p:nvPr/>
        </p:nvSpPr>
        <p:spPr>
          <a:xfrm>
            <a:off x="4421699" y="1371600"/>
            <a:ext cx="2820838" cy="1371600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 TASK IS SELECTED TO EDIT</a:t>
            </a:r>
            <a:endParaRPr lang="en-IN" dirty="0"/>
          </a:p>
        </p:txBody>
      </p:sp>
      <p:cxnSp>
        <p:nvCxnSpPr>
          <p:cNvPr id="8" name="Straight Arrow Connector 7"/>
          <p:cNvCxnSpPr>
            <a:stCxn id="6" idx="3"/>
            <a:endCxn id="44" idx="1"/>
          </p:cNvCxnSpPr>
          <p:nvPr/>
        </p:nvCxnSpPr>
        <p:spPr>
          <a:xfrm flipV="1">
            <a:off x="7242537" y="1979418"/>
            <a:ext cx="2376246" cy="7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32118" y="2853076"/>
            <a:ext cx="53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4" idx="2"/>
            <a:endCxn id="6" idx="0"/>
          </p:cNvCxnSpPr>
          <p:nvPr/>
        </p:nvCxnSpPr>
        <p:spPr>
          <a:xfrm flipH="1">
            <a:off x="5832118" y="952057"/>
            <a:ext cx="1" cy="41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19" idx="1"/>
          </p:cNvCxnSpPr>
          <p:nvPr/>
        </p:nvCxnSpPr>
        <p:spPr>
          <a:xfrm>
            <a:off x="5832118" y="2743200"/>
            <a:ext cx="0" cy="62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61914" y="1688068"/>
            <a:ext cx="53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IN" dirty="0"/>
          </a:p>
        </p:txBody>
      </p:sp>
      <p:sp>
        <p:nvSpPr>
          <p:cNvPr id="19" name="Flowchart: Data 18"/>
          <p:cNvSpPr/>
          <p:nvPr/>
        </p:nvSpPr>
        <p:spPr>
          <a:xfrm>
            <a:off x="4233080" y="3371934"/>
            <a:ext cx="3198075" cy="1222131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DISPLAYS ALL DETAILS OF THE TASK THAT NEED TO BE EDITED</a:t>
            </a:r>
            <a:endParaRPr lang="en-IN" dirty="0"/>
          </a:p>
        </p:txBody>
      </p:sp>
      <p:sp>
        <p:nvSpPr>
          <p:cNvPr id="23" name="Flowchart: Decision 22"/>
          <p:cNvSpPr/>
          <p:nvPr/>
        </p:nvSpPr>
        <p:spPr>
          <a:xfrm>
            <a:off x="4421699" y="4950568"/>
            <a:ext cx="2820838" cy="1732028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ALL EDITED VALUES ARE OF VALID FORM</a:t>
            </a:r>
            <a:endParaRPr lang="en-IN" dirty="0"/>
          </a:p>
        </p:txBody>
      </p:sp>
      <p:cxnSp>
        <p:nvCxnSpPr>
          <p:cNvPr id="26" name="Straight Arrow Connector 25"/>
          <p:cNvCxnSpPr>
            <a:stCxn id="23" idx="3"/>
            <a:endCxn id="45" idx="1"/>
          </p:cNvCxnSpPr>
          <p:nvPr/>
        </p:nvCxnSpPr>
        <p:spPr>
          <a:xfrm flipV="1">
            <a:off x="7242537" y="5775829"/>
            <a:ext cx="2376247" cy="4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161914" y="5463563"/>
            <a:ext cx="53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IN" dirty="0"/>
          </a:p>
        </p:txBody>
      </p:sp>
      <p:cxnSp>
        <p:nvCxnSpPr>
          <p:cNvPr id="31" name="Straight Arrow Connector 30"/>
          <p:cNvCxnSpPr>
            <a:stCxn id="19" idx="4"/>
            <a:endCxn id="23" idx="0"/>
          </p:cNvCxnSpPr>
          <p:nvPr/>
        </p:nvCxnSpPr>
        <p:spPr>
          <a:xfrm>
            <a:off x="5832118" y="4594065"/>
            <a:ext cx="0" cy="35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3" idx="1"/>
            <a:endCxn id="35" idx="4"/>
          </p:cNvCxnSpPr>
          <p:nvPr/>
        </p:nvCxnSpPr>
        <p:spPr>
          <a:xfrm rot="10800000">
            <a:off x="1933891" y="3983000"/>
            <a:ext cx="2487808" cy="1833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ata 34"/>
          <p:cNvSpPr/>
          <p:nvPr/>
        </p:nvSpPr>
        <p:spPr>
          <a:xfrm>
            <a:off x="334853" y="2760868"/>
            <a:ext cx="3198075" cy="1222131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DISPLAYS ALL DETAILS OF THE TASK THAT NEED TO BE EDITED</a:t>
            </a:r>
            <a:endParaRPr lang="en-IN" dirty="0"/>
          </a:p>
        </p:txBody>
      </p:sp>
      <p:sp>
        <p:nvSpPr>
          <p:cNvPr id="41" name="Flowchart: Process 40"/>
          <p:cNvSpPr/>
          <p:nvPr/>
        </p:nvSpPr>
        <p:spPr>
          <a:xfrm>
            <a:off x="963418" y="1161857"/>
            <a:ext cx="1940943" cy="5262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USERS MAIN SCREEN</a:t>
            </a:r>
            <a:endParaRPr lang="en-IN" dirty="0"/>
          </a:p>
        </p:txBody>
      </p:sp>
      <p:cxnSp>
        <p:nvCxnSpPr>
          <p:cNvPr id="43" name="Straight Arrow Connector 42"/>
          <p:cNvCxnSpPr>
            <a:stCxn id="35" idx="1"/>
            <a:endCxn id="41" idx="2"/>
          </p:cNvCxnSpPr>
          <p:nvPr/>
        </p:nvCxnSpPr>
        <p:spPr>
          <a:xfrm flipH="1" flipV="1">
            <a:off x="1933890" y="1688068"/>
            <a:ext cx="1" cy="107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/>
          <p:cNvSpPr/>
          <p:nvPr/>
        </p:nvSpPr>
        <p:spPr>
          <a:xfrm>
            <a:off x="9618783" y="1716312"/>
            <a:ext cx="1940943" cy="526211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USERS MAIN SCREEN</a:t>
            </a:r>
            <a:endParaRPr lang="en-IN" dirty="0"/>
          </a:p>
        </p:txBody>
      </p:sp>
      <p:sp>
        <p:nvSpPr>
          <p:cNvPr id="45" name="Flowchart: Process 44"/>
          <p:cNvSpPr/>
          <p:nvPr/>
        </p:nvSpPr>
        <p:spPr>
          <a:xfrm>
            <a:off x="9618784" y="5512723"/>
            <a:ext cx="1940943" cy="526211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USERS MAIN SCREEN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7596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80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s</dc:creator>
  <cp:lastModifiedBy>Suresh s</cp:lastModifiedBy>
  <cp:revision>6</cp:revision>
  <dcterms:created xsi:type="dcterms:W3CDTF">2021-02-28T08:35:00Z</dcterms:created>
  <dcterms:modified xsi:type="dcterms:W3CDTF">2021-02-28T09:18:34Z</dcterms:modified>
</cp:coreProperties>
</file>