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462-5495-43D3-B7A1-DA71BEDB62C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3DB3-53AA-4AE3-ADD2-062629ED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3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462-5495-43D3-B7A1-DA71BEDB62C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3DB3-53AA-4AE3-ADD2-062629ED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10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462-5495-43D3-B7A1-DA71BEDB62C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3DB3-53AA-4AE3-ADD2-062629ED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78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462-5495-43D3-B7A1-DA71BEDB62C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3DB3-53AA-4AE3-ADD2-062629ED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462-5495-43D3-B7A1-DA71BEDB62C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3DB3-53AA-4AE3-ADD2-062629ED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64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462-5495-43D3-B7A1-DA71BEDB62C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3DB3-53AA-4AE3-ADD2-062629ED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97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462-5495-43D3-B7A1-DA71BEDB62C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3DB3-53AA-4AE3-ADD2-062629ED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61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462-5495-43D3-B7A1-DA71BEDB62C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3DB3-53AA-4AE3-ADD2-062629ED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9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462-5495-43D3-B7A1-DA71BEDB62C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3DB3-53AA-4AE3-ADD2-062629ED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61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462-5495-43D3-B7A1-DA71BEDB62C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3DB3-53AA-4AE3-ADD2-062629ED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7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7462-5495-43D3-B7A1-DA71BEDB62C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3DB3-53AA-4AE3-ADD2-062629ED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13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7462-5495-43D3-B7A1-DA71BEDB62C9}" type="datetimeFigureOut">
              <a:rPr lang="en-IN" smtClean="0"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3DB3-53AA-4AE3-ADD2-062629ED41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82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4226943" y="224287"/>
            <a:ext cx="3001993" cy="55209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MENU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402565" y="1768415"/>
            <a:ext cx="3001993" cy="5520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SIGNUP</a:t>
            </a:r>
            <a:endParaRPr lang="en-IN" dirty="0"/>
          </a:p>
        </p:txBody>
      </p:sp>
      <p:sp>
        <p:nvSpPr>
          <p:cNvPr id="6" name="Flowchart: Process 5"/>
          <p:cNvSpPr/>
          <p:nvPr/>
        </p:nvSpPr>
        <p:spPr>
          <a:xfrm>
            <a:off x="4226943" y="1768415"/>
            <a:ext cx="3001993" cy="5520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7" name="Flowchart: Process 6"/>
          <p:cNvSpPr/>
          <p:nvPr/>
        </p:nvSpPr>
        <p:spPr>
          <a:xfrm>
            <a:off x="8051321" y="1768415"/>
            <a:ext cx="3001993" cy="5520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PASSWORD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5" idx="3"/>
            <a:endCxn id="6" idx="1"/>
          </p:cNvCxnSpPr>
          <p:nvPr/>
        </p:nvCxnSpPr>
        <p:spPr>
          <a:xfrm>
            <a:off x="3404558" y="2044460"/>
            <a:ext cx="822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1"/>
            <a:endCxn id="6" idx="3"/>
          </p:cNvCxnSpPr>
          <p:nvPr/>
        </p:nvCxnSpPr>
        <p:spPr>
          <a:xfrm flipH="1">
            <a:off x="7228936" y="2044460"/>
            <a:ext cx="822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33" idx="0"/>
          </p:cNvCxnSpPr>
          <p:nvPr/>
        </p:nvCxnSpPr>
        <p:spPr>
          <a:xfrm>
            <a:off x="5727940" y="2320505"/>
            <a:ext cx="0" cy="106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4226943" y="3390181"/>
            <a:ext cx="3001993" cy="55209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MENU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26853" y="4735902"/>
            <a:ext cx="2078966" cy="5520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TASK</a:t>
            </a:r>
            <a:endParaRPr lang="en-IN" dirty="0"/>
          </a:p>
        </p:txBody>
      </p:sp>
      <p:sp>
        <p:nvSpPr>
          <p:cNvPr id="38" name="Flowchart: Process 37"/>
          <p:cNvSpPr/>
          <p:nvPr/>
        </p:nvSpPr>
        <p:spPr>
          <a:xfrm>
            <a:off x="3321170" y="4735902"/>
            <a:ext cx="2139351" cy="5520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TASK</a:t>
            </a:r>
            <a:endParaRPr lang="en-IN" dirty="0"/>
          </a:p>
        </p:txBody>
      </p:sp>
      <p:sp>
        <p:nvSpPr>
          <p:cNvPr id="39" name="Flowchart: Process 38"/>
          <p:cNvSpPr/>
          <p:nvPr/>
        </p:nvSpPr>
        <p:spPr>
          <a:xfrm>
            <a:off x="6075873" y="4735903"/>
            <a:ext cx="2139352" cy="5520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TASK</a:t>
            </a:r>
            <a:endParaRPr lang="en-IN" dirty="0"/>
          </a:p>
        </p:txBody>
      </p:sp>
      <p:sp>
        <p:nvSpPr>
          <p:cNvPr id="85" name="Flowchart: Process 84"/>
          <p:cNvSpPr/>
          <p:nvPr/>
        </p:nvSpPr>
        <p:spPr>
          <a:xfrm>
            <a:off x="8828420" y="4735902"/>
            <a:ext cx="2139352" cy="5520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TASK</a:t>
            </a:r>
            <a:endParaRPr lang="en-IN" dirty="0"/>
          </a:p>
        </p:txBody>
      </p:sp>
      <p:sp>
        <p:nvSpPr>
          <p:cNvPr id="91" name="Flowchart: Process 90"/>
          <p:cNvSpPr/>
          <p:nvPr/>
        </p:nvSpPr>
        <p:spPr>
          <a:xfrm>
            <a:off x="3319014" y="5911969"/>
            <a:ext cx="2139351" cy="5520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UPDATES DATABASE</a:t>
            </a:r>
            <a:endParaRPr lang="en-IN" dirty="0"/>
          </a:p>
        </p:txBody>
      </p:sp>
      <p:sp>
        <p:nvSpPr>
          <p:cNvPr id="92" name="Flowchart: Process 91"/>
          <p:cNvSpPr/>
          <p:nvPr/>
        </p:nvSpPr>
        <p:spPr>
          <a:xfrm>
            <a:off x="8828421" y="5911969"/>
            <a:ext cx="2139351" cy="5520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DISPLAYS INFORMATION FROM DATABASE</a:t>
            </a:r>
            <a:endParaRPr lang="en-IN" sz="1400" dirty="0"/>
          </a:p>
        </p:txBody>
      </p:sp>
      <p:cxnSp>
        <p:nvCxnSpPr>
          <p:cNvPr id="94" name="Straight Arrow Connector 93"/>
          <p:cNvCxnSpPr>
            <a:stCxn id="85" idx="2"/>
            <a:endCxn id="92" idx="0"/>
          </p:cNvCxnSpPr>
          <p:nvPr/>
        </p:nvCxnSpPr>
        <p:spPr>
          <a:xfrm>
            <a:off x="9898096" y="5287992"/>
            <a:ext cx="1" cy="62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8" idx="2"/>
            <a:endCxn id="91" idx="0"/>
          </p:cNvCxnSpPr>
          <p:nvPr/>
        </p:nvCxnSpPr>
        <p:spPr>
          <a:xfrm flipH="1">
            <a:off x="4388690" y="5287992"/>
            <a:ext cx="2156" cy="62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9" idx="2"/>
            <a:endCxn id="91" idx="0"/>
          </p:cNvCxnSpPr>
          <p:nvPr/>
        </p:nvCxnSpPr>
        <p:spPr>
          <a:xfrm rot="5400000">
            <a:off x="5455132" y="4221552"/>
            <a:ext cx="623976" cy="2756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37" idx="2"/>
            <a:endCxn id="91" idx="0"/>
          </p:cNvCxnSpPr>
          <p:nvPr/>
        </p:nvCxnSpPr>
        <p:spPr>
          <a:xfrm rot="16200000" flipH="1">
            <a:off x="2715525" y="4238803"/>
            <a:ext cx="623977" cy="2722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3" idx="2"/>
            <a:endCxn id="37" idx="0"/>
          </p:cNvCxnSpPr>
          <p:nvPr/>
        </p:nvCxnSpPr>
        <p:spPr>
          <a:xfrm rot="5400000">
            <a:off x="3300323" y="2308284"/>
            <a:ext cx="793631" cy="4061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33" idx="2"/>
            <a:endCxn id="38" idx="0"/>
          </p:cNvCxnSpPr>
          <p:nvPr/>
        </p:nvCxnSpPr>
        <p:spPr>
          <a:xfrm rot="5400000">
            <a:off x="4662578" y="3670539"/>
            <a:ext cx="793631" cy="13370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33" idx="2"/>
            <a:endCxn id="39" idx="0"/>
          </p:cNvCxnSpPr>
          <p:nvPr/>
        </p:nvCxnSpPr>
        <p:spPr>
          <a:xfrm rot="16200000" flipH="1">
            <a:off x="6039928" y="3630282"/>
            <a:ext cx="793632" cy="1417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33" idx="2"/>
            <a:endCxn id="85" idx="0"/>
          </p:cNvCxnSpPr>
          <p:nvPr/>
        </p:nvCxnSpPr>
        <p:spPr>
          <a:xfrm rot="16200000" flipH="1">
            <a:off x="7416203" y="2254008"/>
            <a:ext cx="793631" cy="4170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4" idx="2"/>
            <a:endCxn id="7" idx="0"/>
          </p:cNvCxnSpPr>
          <p:nvPr/>
        </p:nvCxnSpPr>
        <p:spPr>
          <a:xfrm rot="16200000" flipH="1">
            <a:off x="7144110" y="-639793"/>
            <a:ext cx="992038" cy="3824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4" idx="2"/>
            <a:endCxn id="5" idx="0"/>
          </p:cNvCxnSpPr>
          <p:nvPr/>
        </p:nvCxnSpPr>
        <p:spPr>
          <a:xfrm rot="5400000">
            <a:off x="3319732" y="-639793"/>
            <a:ext cx="992038" cy="3824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4" idx="2"/>
            <a:endCxn id="6" idx="0"/>
          </p:cNvCxnSpPr>
          <p:nvPr/>
        </p:nvCxnSpPr>
        <p:spPr>
          <a:xfrm>
            <a:off x="5727940" y="776377"/>
            <a:ext cx="0" cy="99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1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s</dc:creator>
  <cp:lastModifiedBy>Suresh s</cp:lastModifiedBy>
  <cp:revision>5</cp:revision>
  <dcterms:created xsi:type="dcterms:W3CDTF">2021-03-02T02:40:03Z</dcterms:created>
  <dcterms:modified xsi:type="dcterms:W3CDTF">2021-03-02T03:40:00Z</dcterms:modified>
</cp:coreProperties>
</file>