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94660"/>
  </p:normalViewPr>
  <p:slideViewPr>
    <p:cSldViewPr snapToGrid="0">
      <p:cViewPr varScale="1">
        <p:scale>
          <a:sx n="87" d="100"/>
          <a:sy n="87"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FBD5D-C3F1-4FAF-9F0B-2BA6E0E4F1E0}" type="datetimeFigureOut">
              <a:rPr lang="en-US" smtClean="0"/>
              <a:t>5/15/2016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0C794-D6BE-450D-B6E0-650C04C5A2A6}" type="slidenum">
              <a:rPr lang="en-US" smtClean="0"/>
              <a:t>‹#›</a:t>
            </a:fld>
            <a:endParaRPr lang="en-US"/>
          </a:p>
        </p:txBody>
      </p:sp>
    </p:spTree>
    <p:extLst>
      <p:ext uri="{BB962C8B-B14F-4D97-AF65-F5344CB8AC3E}">
        <p14:creationId xmlns:p14="http://schemas.microsoft.com/office/powerpoint/2010/main" val="602670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to edits</a:t>
            </a:r>
            <a:endParaRPr lang="en-US" dirty="0"/>
          </a:p>
        </p:txBody>
      </p:sp>
      <p:sp>
        <p:nvSpPr>
          <p:cNvPr id="4" name="Slide Number Placeholder 3"/>
          <p:cNvSpPr>
            <a:spLocks noGrp="1"/>
          </p:cNvSpPr>
          <p:nvPr>
            <p:ph type="sldNum" sz="quarter" idx="10"/>
          </p:nvPr>
        </p:nvSpPr>
        <p:spPr/>
        <p:txBody>
          <a:bodyPr/>
          <a:lstStyle/>
          <a:p>
            <a:fld id="{5900C794-D6BE-450D-B6E0-650C04C5A2A6}" type="slidenum">
              <a:rPr lang="en-US" smtClean="0"/>
              <a:t>4</a:t>
            </a:fld>
            <a:endParaRPr lang="en-US"/>
          </a:p>
        </p:txBody>
      </p:sp>
    </p:spTree>
    <p:extLst>
      <p:ext uri="{BB962C8B-B14F-4D97-AF65-F5344CB8AC3E}">
        <p14:creationId xmlns:p14="http://schemas.microsoft.com/office/powerpoint/2010/main" val="69091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EF8A6C-3921-4DD5-ACFA-9A75FE6BDA66}"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72525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F8A6C-3921-4DD5-ACFA-9A75FE6BDA66}"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25799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F8A6C-3921-4DD5-ACFA-9A75FE6BDA66}"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286107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F8A6C-3921-4DD5-ACFA-9A75FE6BDA66}"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04148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F8A6C-3921-4DD5-ACFA-9A75FE6BDA66}"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04244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EF8A6C-3921-4DD5-ACFA-9A75FE6BDA66}"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181972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EF8A6C-3921-4DD5-ACFA-9A75FE6BDA66}" type="datetimeFigureOut">
              <a:rPr lang="en-US" smtClean="0"/>
              <a:t>5/15/2016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99481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EF8A6C-3921-4DD5-ACFA-9A75FE6BDA66}" type="datetimeFigureOut">
              <a:rPr lang="en-US" smtClean="0"/>
              <a:t>5/15/2016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8989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F8A6C-3921-4DD5-ACFA-9A75FE6BDA66}" type="datetimeFigureOut">
              <a:rPr lang="en-US" smtClean="0"/>
              <a:t>5/15/2016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45354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F8A6C-3921-4DD5-ACFA-9A75FE6BDA66}"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252572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F8A6C-3921-4DD5-ACFA-9A75FE6BDA66}"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C7E6B-71A4-41C2-8894-8264C9545448}" type="slidenum">
              <a:rPr lang="en-US" smtClean="0"/>
              <a:t>‹#›</a:t>
            </a:fld>
            <a:endParaRPr lang="en-US"/>
          </a:p>
        </p:txBody>
      </p:sp>
    </p:spTree>
    <p:extLst>
      <p:ext uri="{BB962C8B-B14F-4D97-AF65-F5344CB8AC3E}">
        <p14:creationId xmlns:p14="http://schemas.microsoft.com/office/powerpoint/2010/main" val="397139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F8A6C-3921-4DD5-ACFA-9A75FE6BDA66}" type="datetimeFigureOut">
              <a:rPr lang="en-US" smtClean="0"/>
              <a:t>5/15/2016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C7E6B-71A4-41C2-8894-8264C9545448}" type="slidenum">
              <a:rPr lang="en-US" smtClean="0"/>
              <a:t>‹#›</a:t>
            </a:fld>
            <a:endParaRPr lang="en-US"/>
          </a:p>
        </p:txBody>
      </p:sp>
    </p:spTree>
    <p:extLst>
      <p:ext uri="{BB962C8B-B14F-4D97-AF65-F5344CB8AC3E}">
        <p14:creationId xmlns:p14="http://schemas.microsoft.com/office/powerpoint/2010/main" val="3440042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8037"/>
            <a:ext cx="9144000" cy="2387600"/>
          </a:xfrm>
        </p:spPr>
        <p:txBody>
          <a:bodyPr>
            <a:normAutofit/>
          </a:bodyPr>
          <a:lstStyle/>
          <a:p>
            <a:r>
              <a:rPr lang="en-US" b="1" dirty="0" smtClean="0">
                <a:solidFill>
                  <a:schemeClr val="bg1"/>
                </a:solidFill>
                <a:latin typeface="Agency FB" panose="020B0503020202020204" pitchFamily="34" charset="0"/>
              </a:rPr>
              <a:t>Ultimate Space Rumble Smash Fighter Z 2: Maximum Bullet Storm</a:t>
            </a:r>
            <a:endParaRPr lang="en-US" b="1" dirty="0">
              <a:solidFill>
                <a:schemeClr val="bg1"/>
              </a:solidFill>
              <a:latin typeface="Agency FB" panose="020B0503020202020204" pitchFamily="34" charset="0"/>
            </a:endParaRPr>
          </a:p>
        </p:txBody>
      </p:sp>
      <p:sp>
        <p:nvSpPr>
          <p:cNvPr id="3" name="Subtitle 2"/>
          <p:cNvSpPr>
            <a:spLocks noGrp="1"/>
          </p:cNvSpPr>
          <p:nvPr>
            <p:ph type="subTitle" idx="1"/>
          </p:nvPr>
        </p:nvSpPr>
        <p:spPr/>
        <p:txBody>
          <a:bodyPr/>
          <a:lstStyle/>
          <a:p>
            <a:endParaRPr lang="en-US" sz="1400" dirty="0" smtClean="0">
              <a:solidFill>
                <a:schemeClr val="bg1"/>
              </a:solidFill>
              <a:latin typeface="Agency FB" panose="020B0503020202020204" pitchFamily="34" charset="0"/>
            </a:endParaRPr>
          </a:p>
          <a:p>
            <a:r>
              <a:rPr lang="en-US" dirty="0" smtClean="0">
                <a:solidFill>
                  <a:schemeClr val="bg1"/>
                </a:solidFill>
                <a:latin typeface="Agency FB" panose="020B0503020202020204" pitchFamily="34" charset="0"/>
              </a:rPr>
              <a:t>Team Rocket:</a:t>
            </a:r>
          </a:p>
          <a:p>
            <a:r>
              <a:rPr lang="en-US" dirty="0" smtClean="0">
                <a:solidFill>
                  <a:schemeClr val="bg1"/>
                </a:solidFill>
                <a:latin typeface="Agency FB" panose="020B0503020202020204" pitchFamily="34" charset="0"/>
              </a:rPr>
              <a:t>Jim Wallace, Jose Santiago, Tony York, James Love, Rhett Wallace, &amp; Jacoby Clark</a:t>
            </a: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9383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13170"/>
            <a:ext cx="10515600" cy="1325563"/>
          </a:xfrm>
        </p:spPr>
        <p:txBody>
          <a:bodyPr/>
          <a:lstStyle/>
          <a:p>
            <a:r>
              <a:rPr lang="en-US" dirty="0" smtClean="0">
                <a:solidFill>
                  <a:schemeClr val="bg1"/>
                </a:solidFill>
                <a:latin typeface="Agency FB" panose="020B0503020202020204" pitchFamily="34" charset="0"/>
              </a:rPr>
              <a:t>Game Overview</a:t>
            </a:r>
            <a:endParaRPr lang="en-US" dirty="0">
              <a:solidFill>
                <a:schemeClr val="bg1"/>
              </a:solidFill>
              <a:latin typeface="Agency FB" panose="020B0503020202020204" pitchFamily="34" charset="0"/>
            </a:endParaRPr>
          </a:p>
        </p:txBody>
      </p:sp>
      <p:sp>
        <p:nvSpPr>
          <p:cNvPr id="9" name="Content Placeholder 8"/>
          <p:cNvSpPr>
            <a:spLocks noGrp="1"/>
          </p:cNvSpPr>
          <p:nvPr>
            <p:ph idx="1"/>
          </p:nvPr>
        </p:nvSpPr>
        <p:spPr/>
        <p:txBody>
          <a:bodyPr/>
          <a:lstStyle/>
          <a:p>
            <a:pPr algn="just"/>
            <a:r>
              <a:rPr lang="en-US" dirty="0" smtClean="0">
                <a:solidFill>
                  <a:schemeClr val="bg1"/>
                </a:solidFill>
                <a:latin typeface="Agency FB" panose="020B0503020202020204" pitchFamily="34" charset="0"/>
              </a:rPr>
              <a:t>You’re lost in space! As you travel through an alien galaxy, you are forced to go through an asteroid belt. Unfortunately, your blasters went out a while ago, so you must solely rely on your gas and your quick reflexes to get through the belt. Using the ASWD buttons, you can travel up, down, left and right to dodge different types of asteroids. The longer you go, the harder it gets! Once you lose all health, KABOOM</a:t>
            </a:r>
            <a:r>
              <a:rPr lang="en-US" dirty="0" smtClean="0">
                <a:solidFill>
                  <a:schemeClr val="bg1"/>
                </a:solidFill>
                <a:latin typeface="Agency FB" panose="020B0503020202020204" pitchFamily="34" charset="0"/>
              </a:rPr>
              <a:t>!</a:t>
            </a:r>
            <a:endParaRPr lang="en-US" dirty="0" smtClean="0">
              <a:solidFill>
                <a:schemeClr val="bg1"/>
              </a:solidFill>
              <a:latin typeface="Agency FB" panose="020B0503020202020204" pitchFamily="34" charset="0"/>
            </a:endParaRPr>
          </a:p>
        </p:txBody>
      </p:sp>
    </p:spTree>
    <p:extLst>
      <p:ext uri="{BB962C8B-B14F-4D97-AF65-F5344CB8AC3E}">
        <p14:creationId xmlns:p14="http://schemas.microsoft.com/office/powerpoint/2010/main" val="372935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gency FB" panose="020B0503020202020204" pitchFamily="34" charset="0"/>
              </a:rPr>
              <a:t>Game Requirements</a:t>
            </a:r>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r>
              <a:rPr lang="en-US" dirty="0">
                <a:solidFill>
                  <a:schemeClr val="bg1"/>
                </a:solidFill>
                <a:latin typeface="Agency FB" panose="020B0503020202020204" pitchFamily="34" charset="0"/>
              </a:rPr>
              <a:t>Requirements: a PC, a Java IDE, access to the A,S,W,D pad.</a:t>
            </a:r>
          </a:p>
          <a:p>
            <a:endParaRPr lang="en-US" dirty="0"/>
          </a:p>
        </p:txBody>
      </p:sp>
    </p:spTree>
    <p:extLst>
      <p:ext uri="{BB962C8B-B14F-4D97-AF65-F5344CB8AC3E}">
        <p14:creationId xmlns:p14="http://schemas.microsoft.com/office/powerpoint/2010/main" val="18244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gency FB" panose="020B0503020202020204" pitchFamily="34" charset="0"/>
              </a:rPr>
              <a:t>Game Specifics</a:t>
            </a:r>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r>
              <a:rPr lang="en-US" u="sng" dirty="0" smtClean="0">
                <a:solidFill>
                  <a:schemeClr val="bg1"/>
                </a:solidFill>
                <a:latin typeface="Agency FB" panose="020B0503020202020204" pitchFamily="34" charset="0"/>
              </a:rPr>
              <a:t>Level 1</a:t>
            </a:r>
            <a:r>
              <a:rPr lang="en-US" dirty="0" smtClean="0">
                <a:solidFill>
                  <a:schemeClr val="bg1"/>
                </a:solidFill>
                <a:latin typeface="Agency FB" panose="020B0503020202020204" pitchFamily="34" charset="0"/>
              </a:rPr>
              <a:t>: small orange bullets fall from the ceiling.</a:t>
            </a:r>
          </a:p>
          <a:p>
            <a:r>
              <a:rPr lang="en-US" u="sng" dirty="0" smtClean="0">
                <a:solidFill>
                  <a:schemeClr val="bg1"/>
                </a:solidFill>
                <a:latin typeface="Agency FB" panose="020B0503020202020204" pitchFamily="34" charset="0"/>
              </a:rPr>
              <a:t>Level 2</a:t>
            </a:r>
            <a:r>
              <a:rPr lang="en-US" dirty="0" smtClean="0">
                <a:solidFill>
                  <a:schemeClr val="bg1"/>
                </a:solidFill>
                <a:latin typeface="Agency FB" panose="020B0503020202020204" pitchFamily="34" charset="0"/>
              </a:rPr>
              <a:t>: after 1 minute, blue bullets fall with orange. These are faster and slightly larger than the orange.</a:t>
            </a:r>
          </a:p>
          <a:p>
            <a:r>
              <a:rPr lang="en-US" u="sng" dirty="0" smtClean="0">
                <a:solidFill>
                  <a:schemeClr val="bg1"/>
                </a:solidFill>
                <a:latin typeface="Agency FB" panose="020B0503020202020204" pitchFamily="34" charset="0"/>
              </a:rPr>
              <a:t>Level 3</a:t>
            </a:r>
            <a:r>
              <a:rPr lang="en-US" dirty="0" smtClean="0">
                <a:solidFill>
                  <a:schemeClr val="bg1"/>
                </a:solidFill>
                <a:latin typeface="Agency FB" panose="020B0503020202020204" pitchFamily="34" charset="0"/>
              </a:rPr>
              <a:t>: after 2 minutes, large green bullets, in addition to the blue and orange. These are slower than the blue, but are significantly larger.</a:t>
            </a:r>
          </a:p>
          <a:p>
            <a:r>
              <a:rPr lang="en-US" u="sng" dirty="0" smtClean="0">
                <a:solidFill>
                  <a:schemeClr val="bg1"/>
                </a:solidFill>
                <a:latin typeface="Agency FB" panose="020B0503020202020204" pitchFamily="34" charset="0"/>
              </a:rPr>
              <a:t>Level 4</a:t>
            </a:r>
            <a:r>
              <a:rPr lang="en-US" dirty="0" smtClean="0">
                <a:solidFill>
                  <a:schemeClr val="bg1"/>
                </a:solidFill>
                <a:latin typeface="Agency FB" panose="020B0503020202020204" pitchFamily="34" charset="0"/>
              </a:rPr>
              <a:t>: after 5 minutes, large “boss” falls with bullets. Largest bullet of the game, about the same speed as Level 3.</a:t>
            </a:r>
          </a:p>
          <a:p>
            <a:r>
              <a:rPr lang="en-US" dirty="0" smtClean="0">
                <a:solidFill>
                  <a:schemeClr val="bg1"/>
                </a:solidFill>
                <a:latin typeface="Agency FB" panose="020B0503020202020204" pitchFamily="34" charset="0"/>
              </a:rPr>
              <a:t>Health falls from ceiling, and can be collected to regain health.</a:t>
            </a: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045127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gency FB" panose="020B0503020202020204" pitchFamily="34" charset="0"/>
              </a:rPr>
              <a:t>Class Diagram</a:t>
            </a:r>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13529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gency FB" panose="020B0503020202020204" pitchFamily="34" charset="0"/>
              </a:rPr>
              <a:t>Game Map</a:t>
            </a:r>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endParaRPr lang="en-US" dirty="0">
              <a:latin typeface="Agency FB" panose="020B0503020202020204" pitchFamily="34" charset="0"/>
            </a:endParaRPr>
          </a:p>
        </p:txBody>
      </p:sp>
    </p:spTree>
    <p:extLst>
      <p:ext uri="{BB962C8B-B14F-4D97-AF65-F5344CB8AC3E}">
        <p14:creationId xmlns:p14="http://schemas.microsoft.com/office/powerpoint/2010/main" val="287620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gency FB" panose="020B0503020202020204" pitchFamily="34" charset="0"/>
              </a:rPr>
              <a:t>Developmental Notes</a:t>
            </a:r>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25767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Agency FB" panose="020B0503020202020204" pitchFamily="34" charset="0"/>
              </a:rPr>
              <a:t>Timeline</a:t>
            </a:r>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0486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chemeClr val="bg1"/>
              </a:solidFill>
              <a:latin typeface="Agency FB" panose="020B0503020202020204" pitchFamily="34" charset="0"/>
            </a:endParaRPr>
          </a:p>
        </p:txBody>
      </p:sp>
      <p:sp>
        <p:nvSpPr>
          <p:cNvPr id="3" name="Content Placeholder 2"/>
          <p:cNvSpPr>
            <a:spLocks noGrp="1"/>
          </p:cNvSpPr>
          <p:nvPr>
            <p:ph idx="1"/>
          </p:nvPr>
        </p:nvSpPr>
        <p:spPr/>
        <p:txBody>
          <a:bodyPr/>
          <a:lstStyle/>
          <a:p>
            <a:pPr algn="ctr"/>
            <a:endParaRPr lang="en-US" dirty="0" smtClean="0">
              <a:solidFill>
                <a:schemeClr val="bg1"/>
              </a:solidFill>
              <a:latin typeface="Agency FB" panose="020B0503020202020204" pitchFamily="34" charset="0"/>
            </a:endParaRPr>
          </a:p>
          <a:p>
            <a:pPr algn="ctr"/>
            <a:endParaRPr lang="en-US" dirty="0">
              <a:solidFill>
                <a:schemeClr val="bg1"/>
              </a:solidFill>
              <a:latin typeface="Agency FB" panose="020B0503020202020204" pitchFamily="34" charset="0"/>
            </a:endParaRPr>
          </a:p>
          <a:p>
            <a:pPr algn="ctr"/>
            <a:endParaRPr lang="en-US" dirty="0" smtClean="0">
              <a:solidFill>
                <a:schemeClr val="bg1"/>
              </a:solidFill>
              <a:latin typeface="Agency FB" panose="020B0503020202020204" pitchFamily="34" charset="0"/>
            </a:endParaRPr>
          </a:p>
          <a:p>
            <a:pPr marL="0" indent="0" algn="ctr">
              <a:buNone/>
            </a:pPr>
            <a:r>
              <a:rPr lang="en-US" sz="4400" dirty="0" smtClean="0">
                <a:solidFill>
                  <a:schemeClr val="bg1"/>
                </a:solidFill>
                <a:latin typeface="Agency FB" panose="020B0503020202020204" pitchFamily="34" charset="0"/>
              </a:rPr>
              <a:t>**TIME FOR THE DEMO**</a:t>
            </a:r>
            <a:endParaRPr lang="en-US" sz="44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4033321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1304</TotalTime>
  <Words>268</Words>
  <Application>Microsoft Office PowerPoint</Application>
  <PresentationFormat>Widescreen</PresentationFormat>
  <Paragraphs>24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Agency FB</vt:lpstr>
      <vt:lpstr>Arial</vt:lpstr>
      <vt:lpstr>Calibri</vt:lpstr>
      <vt:lpstr>Calibri Light</vt:lpstr>
      <vt:lpstr>Office Theme</vt:lpstr>
      <vt:lpstr>Ultimate Space Rumble Smash Fighter Z 2: Maximum Bullet Storm</vt:lpstr>
      <vt:lpstr>Game Overview</vt:lpstr>
      <vt:lpstr>Game Requirements</vt:lpstr>
      <vt:lpstr>Game Specifics</vt:lpstr>
      <vt:lpstr>Class Diagram</vt:lpstr>
      <vt:lpstr>Game Map</vt:lpstr>
      <vt:lpstr>Developmental Notes</vt:lpstr>
      <vt:lpstr>Timeline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Ultimate Space Rumble Smash Fighter Z 2: Maximum Bullet Storm</dc:title>
  <dc:creator>Jacoby Clark</dc:creator>
  <cp:lastModifiedBy>Jacoby Clark</cp:lastModifiedBy>
  <cp:revision>6</cp:revision>
  <dcterms:created xsi:type="dcterms:W3CDTF">2016-05-12T22:46:43Z</dcterms:created>
  <dcterms:modified xsi:type="dcterms:W3CDTF">2016-05-15T18:32:15Z</dcterms:modified>
</cp:coreProperties>
</file>