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58" r:id="rId5"/>
    <p:sldId id="260" r:id="rId6"/>
    <p:sldId id="262"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94660"/>
  </p:normalViewPr>
  <p:slideViewPr>
    <p:cSldViewPr snapToGrid="0">
      <p:cViewPr varScale="1">
        <p:scale>
          <a:sx n="70" d="100"/>
          <a:sy n="70"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FBD5D-C3F1-4FAF-9F0B-2BA6E0E4F1E0}" type="datetimeFigureOut">
              <a:rPr lang="en-US" smtClean="0"/>
              <a:t>5/16/2016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00C794-D6BE-450D-B6E0-650C04C5A2A6}" type="slidenum">
              <a:rPr lang="en-US" smtClean="0"/>
              <a:t>‹#›</a:t>
            </a:fld>
            <a:endParaRPr lang="en-US"/>
          </a:p>
        </p:txBody>
      </p:sp>
    </p:spTree>
    <p:extLst>
      <p:ext uri="{BB962C8B-B14F-4D97-AF65-F5344CB8AC3E}">
        <p14:creationId xmlns:p14="http://schemas.microsoft.com/office/powerpoint/2010/main" val="602670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to edits</a:t>
            </a:r>
            <a:endParaRPr lang="en-US" dirty="0"/>
          </a:p>
        </p:txBody>
      </p:sp>
      <p:sp>
        <p:nvSpPr>
          <p:cNvPr id="4" name="Slide Number Placeholder 3"/>
          <p:cNvSpPr>
            <a:spLocks noGrp="1"/>
          </p:cNvSpPr>
          <p:nvPr>
            <p:ph type="sldNum" sz="quarter" idx="10"/>
          </p:nvPr>
        </p:nvSpPr>
        <p:spPr/>
        <p:txBody>
          <a:bodyPr/>
          <a:lstStyle/>
          <a:p>
            <a:fld id="{5900C794-D6BE-450D-B6E0-650C04C5A2A6}" type="slidenum">
              <a:rPr lang="en-US" smtClean="0"/>
              <a:t>4</a:t>
            </a:fld>
            <a:endParaRPr lang="en-US"/>
          </a:p>
        </p:txBody>
      </p:sp>
    </p:spTree>
    <p:extLst>
      <p:ext uri="{BB962C8B-B14F-4D97-AF65-F5344CB8AC3E}">
        <p14:creationId xmlns:p14="http://schemas.microsoft.com/office/powerpoint/2010/main" val="690913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EF8A6C-3921-4DD5-ACFA-9A75FE6BDA66}"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725255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F8A6C-3921-4DD5-ACFA-9A75FE6BDA66}"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3257990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F8A6C-3921-4DD5-ACFA-9A75FE6BDA66}"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2861073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F8A6C-3921-4DD5-ACFA-9A75FE6BDA66}"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304148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EF8A6C-3921-4DD5-ACFA-9A75FE6BDA66}"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304244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EF8A6C-3921-4DD5-ACFA-9A75FE6BDA66}"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1819727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EF8A6C-3921-4DD5-ACFA-9A75FE6BDA66}" type="datetimeFigureOut">
              <a:rPr lang="en-US" smtClean="0"/>
              <a:t>5/16/2016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399481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EF8A6C-3921-4DD5-ACFA-9A75FE6BDA66}" type="datetimeFigureOut">
              <a:rPr lang="en-US" smtClean="0"/>
              <a:t>5/16/2016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38989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F8A6C-3921-4DD5-ACFA-9A75FE6BDA66}" type="datetimeFigureOut">
              <a:rPr lang="en-US" smtClean="0"/>
              <a:t>5/16/2016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45354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F8A6C-3921-4DD5-ACFA-9A75FE6BDA66}"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2525720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F8A6C-3921-4DD5-ACFA-9A75FE6BDA66}"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397139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F8A6C-3921-4DD5-ACFA-9A75FE6BDA66}" type="datetimeFigureOut">
              <a:rPr lang="en-US" smtClean="0"/>
              <a:t>5/16/2016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C7E6B-71A4-41C2-8894-8264C9545448}" type="slidenum">
              <a:rPr lang="en-US" smtClean="0"/>
              <a:t>‹#›</a:t>
            </a:fld>
            <a:endParaRPr lang="en-US"/>
          </a:p>
        </p:txBody>
      </p:sp>
    </p:spTree>
    <p:extLst>
      <p:ext uri="{BB962C8B-B14F-4D97-AF65-F5344CB8AC3E}">
        <p14:creationId xmlns:p14="http://schemas.microsoft.com/office/powerpoint/2010/main" val="3440042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08037"/>
            <a:ext cx="9144000" cy="2387600"/>
          </a:xfrm>
        </p:spPr>
        <p:txBody>
          <a:bodyPr>
            <a:normAutofit/>
          </a:bodyPr>
          <a:lstStyle/>
          <a:p>
            <a:r>
              <a:rPr lang="en-US" b="1" dirty="0" smtClean="0">
                <a:solidFill>
                  <a:schemeClr val="bg1"/>
                </a:solidFill>
                <a:latin typeface="Agency FB" panose="020B0503020202020204" pitchFamily="34" charset="0"/>
              </a:rPr>
              <a:t>Ultimate Space Rumble Smash Fighter Z 2: Maximum Bullet Storm</a:t>
            </a:r>
            <a:endParaRPr lang="en-US" b="1" dirty="0">
              <a:solidFill>
                <a:schemeClr val="bg1"/>
              </a:solidFill>
              <a:latin typeface="Agency FB" panose="020B0503020202020204" pitchFamily="34" charset="0"/>
            </a:endParaRPr>
          </a:p>
        </p:txBody>
      </p:sp>
      <p:sp>
        <p:nvSpPr>
          <p:cNvPr id="3" name="Subtitle 2"/>
          <p:cNvSpPr>
            <a:spLocks noGrp="1"/>
          </p:cNvSpPr>
          <p:nvPr>
            <p:ph type="subTitle" idx="1"/>
          </p:nvPr>
        </p:nvSpPr>
        <p:spPr/>
        <p:txBody>
          <a:bodyPr/>
          <a:lstStyle/>
          <a:p>
            <a:endParaRPr lang="en-US" sz="1400" dirty="0" smtClean="0">
              <a:solidFill>
                <a:schemeClr val="bg1"/>
              </a:solidFill>
              <a:latin typeface="Agency FB" panose="020B0503020202020204" pitchFamily="34" charset="0"/>
            </a:endParaRPr>
          </a:p>
          <a:p>
            <a:r>
              <a:rPr lang="en-US" dirty="0" smtClean="0">
                <a:solidFill>
                  <a:schemeClr val="bg1"/>
                </a:solidFill>
                <a:latin typeface="Agency FB" panose="020B0503020202020204" pitchFamily="34" charset="0"/>
              </a:rPr>
              <a:t>Team Rocket:</a:t>
            </a:r>
          </a:p>
          <a:p>
            <a:r>
              <a:rPr lang="en-US" dirty="0" smtClean="0">
                <a:solidFill>
                  <a:schemeClr val="bg1"/>
                </a:solidFill>
                <a:latin typeface="Agency FB" panose="020B0503020202020204" pitchFamily="34" charset="0"/>
              </a:rPr>
              <a:t>Jim Wallace, Jose Santiago, Tony York, James Love, Rhett Wallace, &amp; Jacoby Clark</a:t>
            </a:r>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9383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13170"/>
            <a:ext cx="10515600" cy="1325563"/>
          </a:xfrm>
        </p:spPr>
        <p:txBody>
          <a:bodyPr/>
          <a:lstStyle/>
          <a:p>
            <a:r>
              <a:rPr lang="en-US" dirty="0" smtClean="0">
                <a:solidFill>
                  <a:schemeClr val="bg1"/>
                </a:solidFill>
                <a:latin typeface="Agency FB" panose="020B0503020202020204" pitchFamily="34" charset="0"/>
              </a:rPr>
              <a:t>Game Overview</a:t>
            </a:r>
            <a:endParaRPr lang="en-US" dirty="0">
              <a:solidFill>
                <a:schemeClr val="bg1"/>
              </a:solidFill>
              <a:latin typeface="Agency FB" panose="020B0503020202020204" pitchFamily="34" charset="0"/>
            </a:endParaRPr>
          </a:p>
        </p:txBody>
      </p:sp>
      <p:sp>
        <p:nvSpPr>
          <p:cNvPr id="9" name="Content Placeholder 8"/>
          <p:cNvSpPr>
            <a:spLocks noGrp="1"/>
          </p:cNvSpPr>
          <p:nvPr>
            <p:ph idx="1"/>
          </p:nvPr>
        </p:nvSpPr>
        <p:spPr/>
        <p:txBody>
          <a:bodyPr/>
          <a:lstStyle/>
          <a:p>
            <a:pPr algn="just"/>
            <a:r>
              <a:rPr lang="en-US" dirty="0" smtClean="0">
                <a:solidFill>
                  <a:schemeClr val="bg1"/>
                </a:solidFill>
                <a:latin typeface="Agency FB" panose="020B0503020202020204" pitchFamily="34" charset="0"/>
              </a:rPr>
              <a:t>You’re lost in space! As you travel through an alien galaxy, you are forced to go through an asteroid belt. Unfortunately, your blasters went out a while ago, so you must solely rely on your gas and your quick reflexes to get through the belt. Using the ASWD buttons, you can travel up, down, left and right to dodge different types of asteroids. The longer you go, the harder it gets! Once you lose all health, KABOOM!</a:t>
            </a:r>
          </a:p>
        </p:txBody>
      </p:sp>
    </p:spTree>
    <p:extLst>
      <p:ext uri="{BB962C8B-B14F-4D97-AF65-F5344CB8AC3E}">
        <p14:creationId xmlns:p14="http://schemas.microsoft.com/office/powerpoint/2010/main" val="3729359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gency FB" panose="020B0503020202020204" pitchFamily="34" charset="0"/>
              </a:rPr>
              <a:t>Game Requirements</a:t>
            </a:r>
            <a:endParaRPr lang="en-US" dirty="0">
              <a:solidFill>
                <a:schemeClr val="bg1"/>
              </a:solidFill>
              <a:latin typeface="Agency FB" panose="020B0503020202020204" pitchFamily="34" charset="0"/>
            </a:endParaRPr>
          </a:p>
        </p:txBody>
      </p:sp>
      <p:sp>
        <p:nvSpPr>
          <p:cNvPr id="3" name="Content Placeholder 2"/>
          <p:cNvSpPr>
            <a:spLocks noGrp="1"/>
          </p:cNvSpPr>
          <p:nvPr>
            <p:ph idx="1"/>
          </p:nvPr>
        </p:nvSpPr>
        <p:spPr/>
        <p:txBody>
          <a:bodyPr/>
          <a:lstStyle/>
          <a:p>
            <a:r>
              <a:rPr lang="en-US" dirty="0">
                <a:solidFill>
                  <a:schemeClr val="bg1"/>
                </a:solidFill>
                <a:latin typeface="Agency FB" panose="020B0503020202020204" pitchFamily="34" charset="0"/>
              </a:rPr>
              <a:t>Requirements: a PC, a Java IDE, access to the A,S,W,D pad.</a:t>
            </a:r>
          </a:p>
          <a:p>
            <a:endParaRPr lang="en-US" dirty="0"/>
          </a:p>
        </p:txBody>
      </p:sp>
    </p:spTree>
    <p:extLst>
      <p:ext uri="{BB962C8B-B14F-4D97-AF65-F5344CB8AC3E}">
        <p14:creationId xmlns:p14="http://schemas.microsoft.com/office/powerpoint/2010/main" val="18244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gency FB" panose="020B0503020202020204" pitchFamily="34" charset="0"/>
              </a:rPr>
              <a:t>Game Specifics</a:t>
            </a:r>
            <a:endParaRPr lang="en-US" dirty="0">
              <a:solidFill>
                <a:schemeClr val="bg1"/>
              </a:solidFill>
              <a:latin typeface="Agency FB" panose="020B0503020202020204" pitchFamily="34" charset="0"/>
            </a:endParaRPr>
          </a:p>
        </p:txBody>
      </p:sp>
      <p:sp>
        <p:nvSpPr>
          <p:cNvPr id="3" name="Content Placeholder 2"/>
          <p:cNvSpPr>
            <a:spLocks noGrp="1"/>
          </p:cNvSpPr>
          <p:nvPr>
            <p:ph idx="1"/>
          </p:nvPr>
        </p:nvSpPr>
        <p:spPr/>
        <p:txBody>
          <a:bodyPr/>
          <a:lstStyle/>
          <a:p>
            <a:r>
              <a:rPr lang="en-US" u="sng" dirty="0" smtClean="0">
                <a:solidFill>
                  <a:schemeClr val="bg1"/>
                </a:solidFill>
                <a:latin typeface="Agency FB" panose="020B0503020202020204" pitchFamily="34" charset="0"/>
              </a:rPr>
              <a:t>Level 1</a:t>
            </a:r>
            <a:r>
              <a:rPr lang="en-US" dirty="0" smtClean="0">
                <a:solidFill>
                  <a:schemeClr val="bg1"/>
                </a:solidFill>
                <a:latin typeface="Agency FB" panose="020B0503020202020204" pitchFamily="34" charset="0"/>
              </a:rPr>
              <a:t>: small orange bullets fall from the ceiling.</a:t>
            </a:r>
          </a:p>
          <a:p>
            <a:r>
              <a:rPr lang="en-US" u="sng" dirty="0" smtClean="0">
                <a:solidFill>
                  <a:schemeClr val="bg1"/>
                </a:solidFill>
                <a:latin typeface="Agency FB" panose="020B0503020202020204" pitchFamily="34" charset="0"/>
              </a:rPr>
              <a:t>Level 2</a:t>
            </a:r>
            <a:r>
              <a:rPr lang="en-US" dirty="0" smtClean="0">
                <a:solidFill>
                  <a:schemeClr val="bg1"/>
                </a:solidFill>
                <a:latin typeface="Agency FB" panose="020B0503020202020204" pitchFamily="34" charset="0"/>
              </a:rPr>
              <a:t>: after 1 minute, blue bullets fall with orange. These are faster and slightly larger than the orange.</a:t>
            </a:r>
          </a:p>
          <a:p>
            <a:r>
              <a:rPr lang="en-US" u="sng" dirty="0" smtClean="0">
                <a:solidFill>
                  <a:schemeClr val="bg1"/>
                </a:solidFill>
                <a:latin typeface="Agency FB" panose="020B0503020202020204" pitchFamily="34" charset="0"/>
              </a:rPr>
              <a:t>Level 3</a:t>
            </a:r>
            <a:r>
              <a:rPr lang="en-US" dirty="0" smtClean="0">
                <a:solidFill>
                  <a:schemeClr val="bg1"/>
                </a:solidFill>
                <a:latin typeface="Agency FB" panose="020B0503020202020204" pitchFamily="34" charset="0"/>
              </a:rPr>
              <a:t>: after 2 minutes, large green bullets, in addition to the blue and orange. These are slower than the blue, but are significantly larger.</a:t>
            </a:r>
          </a:p>
          <a:p>
            <a:r>
              <a:rPr lang="en-US" u="sng" dirty="0" smtClean="0">
                <a:solidFill>
                  <a:schemeClr val="bg1"/>
                </a:solidFill>
                <a:latin typeface="Agency FB" panose="020B0503020202020204" pitchFamily="34" charset="0"/>
              </a:rPr>
              <a:t>Level 4</a:t>
            </a:r>
            <a:r>
              <a:rPr lang="en-US" dirty="0" smtClean="0">
                <a:solidFill>
                  <a:schemeClr val="bg1"/>
                </a:solidFill>
                <a:latin typeface="Agency FB" panose="020B0503020202020204" pitchFamily="34" charset="0"/>
              </a:rPr>
              <a:t>: after 5 minutes, large “boss” falls with bullets. Largest bullet of the game, about the same speed as Level 3.</a:t>
            </a:r>
          </a:p>
          <a:p>
            <a:r>
              <a:rPr lang="en-US" dirty="0" smtClean="0">
                <a:solidFill>
                  <a:schemeClr val="bg1"/>
                </a:solidFill>
                <a:latin typeface="Agency FB" panose="020B0503020202020204" pitchFamily="34" charset="0"/>
              </a:rPr>
              <a:t>Health falls from ceiling, and can be collected to regain health.</a:t>
            </a:r>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045127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090055" y="-1411383"/>
            <a:ext cx="7054978" cy="1499844"/>
          </a:xfrm>
        </p:spPr>
        <p:txBody>
          <a:bodyPr/>
          <a:lstStyle/>
          <a:p>
            <a:r>
              <a:rPr lang="en-US" dirty="0" smtClean="0">
                <a:solidFill>
                  <a:schemeClr val="bg1"/>
                </a:solidFill>
                <a:latin typeface="Agency FB" panose="020B0503020202020204" pitchFamily="34" charset="0"/>
              </a:rPr>
              <a:t>Class Diagram</a:t>
            </a:r>
            <a:endParaRPr lang="en-US" dirty="0">
              <a:solidFill>
                <a:schemeClr val="bg1"/>
              </a:solidFill>
              <a:latin typeface="Agency FB" panose="020B0503020202020204" pitchFamily="34" charset="0"/>
            </a:endParaRPr>
          </a:p>
        </p:txBody>
      </p:sp>
      <p:sp>
        <p:nvSpPr>
          <p:cNvPr id="3" name="Content Placeholder 2"/>
          <p:cNvSpPr>
            <a:spLocks noGrp="1"/>
          </p:cNvSpPr>
          <p:nvPr>
            <p:ph idx="1"/>
          </p:nvPr>
        </p:nvSpPr>
        <p:spPr/>
        <p:txBody>
          <a:bodyPr/>
          <a:lstStyle/>
          <a:p>
            <a:endParaRPr lang="en-US" dirty="0">
              <a:solidFill>
                <a:schemeClr val="bg1"/>
              </a:solidFill>
              <a:latin typeface="Agency FB" panose="020B0503020202020204" pitchFamily="34" charset="0"/>
            </a:endParaRPr>
          </a:p>
        </p:txBody>
      </p:sp>
      <p:pic>
        <p:nvPicPr>
          <p:cNvPr id="4" name="Picture 3"/>
          <p:cNvPicPr>
            <a:picLocks noChangeAspect="1"/>
          </p:cNvPicPr>
          <p:nvPr/>
        </p:nvPicPr>
        <p:blipFill>
          <a:blip r:embed="rId3"/>
          <a:stretch>
            <a:fillRect/>
          </a:stretch>
        </p:blipFill>
        <p:spPr>
          <a:xfrm>
            <a:off x="1356814" y="353491"/>
            <a:ext cx="9261143" cy="6147483"/>
          </a:xfrm>
          <a:prstGeom prst="rect">
            <a:avLst/>
          </a:prstGeom>
        </p:spPr>
      </p:pic>
    </p:spTree>
    <p:extLst>
      <p:ext uri="{BB962C8B-B14F-4D97-AF65-F5344CB8AC3E}">
        <p14:creationId xmlns:p14="http://schemas.microsoft.com/office/powerpoint/2010/main" val="113529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gency FB" panose="020B0503020202020204" pitchFamily="34" charset="0"/>
              </a:rPr>
              <a:t>Developmental Notes</a:t>
            </a:r>
            <a:endParaRPr lang="en-US" dirty="0">
              <a:solidFill>
                <a:schemeClr val="bg1"/>
              </a:solidFill>
              <a:latin typeface="Agency FB" panose="020B0503020202020204" pitchFamily="34" charset="0"/>
            </a:endParaRPr>
          </a:p>
        </p:txBody>
      </p:sp>
      <p:sp>
        <p:nvSpPr>
          <p:cNvPr id="3" name="Content Placeholder 2"/>
          <p:cNvSpPr>
            <a:spLocks noGrp="1"/>
          </p:cNvSpPr>
          <p:nvPr>
            <p:ph idx="1"/>
          </p:nvPr>
        </p:nvSpPr>
        <p:spPr>
          <a:xfrm>
            <a:off x="838200" y="1825625"/>
            <a:ext cx="10515600" cy="4657062"/>
          </a:xfrm>
        </p:spPr>
        <p:txBody>
          <a:bodyPr>
            <a:normAutofit lnSpcReduction="10000"/>
          </a:bodyPr>
          <a:lstStyle/>
          <a:p>
            <a:r>
              <a:rPr lang="en-US" dirty="0" smtClean="0">
                <a:solidFill>
                  <a:schemeClr val="bg1"/>
                </a:solidFill>
                <a:latin typeface="Agency FB" panose="020B0503020202020204" pitchFamily="34" charset="0"/>
              </a:rPr>
              <a:t>Originally meant to be a fighting game</a:t>
            </a:r>
          </a:p>
          <a:p>
            <a:r>
              <a:rPr lang="en-US" dirty="0" smtClean="0">
                <a:solidFill>
                  <a:schemeClr val="bg1"/>
                </a:solidFill>
                <a:latin typeface="Agency FB" panose="020B0503020202020204" pitchFamily="34" charset="0"/>
              </a:rPr>
              <a:t>Enemy and Items that weren’t originally planned were added as the project progressed</a:t>
            </a:r>
          </a:p>
          <a:p>
            <a:r>
              <a:rPr lang="en-US" dirty="0" smtClean="0">
                <a:solidFill>
                  <a:schemeClr val="bg1"/>
                </a:solidFill>
                <a:latin typeface="Agency FB" panose="020B0503020202020204" pitchFamily="34" charset="0"/>
              </a:rPr>
              <a:t>Added Game States to replace classes</a:t>
            </a:r>
          </a:p>
          <a:p>
            <a:r>
              <a:rPr lang="en-US" dirty="0" smtClean="0">
                <a:solidFill>
                  <a:schemeClr val="bg1"/>
                </a:solidFill>
                <a:latin typeface="Agency FB" panose="020B0503020202020204" pitchFamily="34" charset="0"/>
              </a:rPr>
              <a:t>Consolidated enemies into a single class</a:t>
            </a:r>
          </a:p>
          <a:p>
            <a:r>
              <a:rPr lang="en-US" dirty="0" smtClean="0">
                <a:solidFill>
                  <a:schemeClr val="bg1"/>
                </a:solidFill>
                <a:latin typeface="Agency FB" panose="020B0503020202020204" pitchFamily="34" charset="0"/>
              </a:rPr>
              <a:t>After demo presentations many suggestions from classmates were implemented</a:t>
            </a:r>
          </a:p>
          <a:p>
            <a:pPr lvl="1"/>
            <a:r>
              <a:rPr lang="en-US" dirty="0" smtClean="0">
                <a:solidFill>
                  <a:schemeClr val="bg1"/>
                </a:solidFill>
                <a:latin typeface="Agency FB" panose="020B0503020202020204" pitchFamily="34" charset="0"/>
              </a:rPr>
              <a:t>Shields</a:t>
            </a:r>
          </a:p>
          <a:p>
            <a:pPr lvl="1"/>
            <a:r>
              <a:rPr lang="en-US" dirty="0" smtClean="0">
                <a:solidFill>
                  <a:schemeClr val="bg1"/>
                </a:solidFill>
                <a:latin typeface="Agency FB" panose="020B0503020202020204" pitchFamily="34" charset="0"/>
              </a:rPr>
              <a:t>Coins</a:t>
            </a:r>
          </a:p>
          <a:p>
            <a:pPr lvl="1"/>
            <a:r>
              <a:rPr lang="en-US" dirty="0" smtClean="0">
                <a:solidFill>
                  <a:schemeClr val="bg1"/>
                </a:solidFill>
                <a:latin typeface="Agency FB" panose="020B0503020202020204" pitchFamily="34" charset="0"/>
              </a:rPr>
              <a:t>Movements</a:t>
            </a:r>
          </a:p>
          <a:p>
            <a:pPr lvl="1"/>
            <a:r>
              <a:rPr lang="en-US" dirty="0" smtClean="0">
                <a:solidFill>
                  <a:schemeClr val="bg1"/>
                </a:solidFill>
                <a:latin typeface="Agency FB" panose="020B0503020202020204" pitchFamily="34" charset="0"/>
              </a:rPr>
              <a:t>Leaderboards</a:t>
            </a:r>
          </a:p>
          <a:p>
            <a:pPr lvl="1"/>
            <a:r>
              <a:rPr lang="en-US" dirty="0" smtClean="0">
                <a:solidFill>
                  <a:schemeClr val="bg1"/>
                </a:solidFill>
                <a:latin typeface="Agency FB" panose="020B0503020202020204" pitchFamily="34" charset="0"/>
              </a:rPr>
              <a:t>Music</a:t>
            </a:r>
          </a:p>
          <a:p>
            <a:pPr lvl="1"/>
            <a:r>
              <a:rPr lang="en-US" dirty="0" smtClean="0">
                <a:solidFill>
                  <a:schemeClr val="bg1"/>
                </a:solidFill>
                <a:latin typeface="Agency FB" panose="020B0503020202020204" pitchFamily="34" charset="0"/>
              </a:rPr>
              <a:t>Balancing</a:t>
            </a:r>
          </a:p>
        </p:txBody>
      </p:sp>
    </p:spTree>
    <p:extLst>
      <p:ext uri="{BB962C8B-B14F-4D97-AF65-F5344CB8AC3E}">
        <p14:creationId xmlns:p14="http://schemas.microsoft.com/office/powerpoint/2010/main" val="3257670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gency FB" panose="020B0503020202020204" pitchFamily="34" charset="0"/>
              </a:rPr>
              <a:t>Timeline</a:t>
            </a:r>
            <a:endParaRPr lang="en-US" dirty="0">
              <a:solidFill>
                <a:schemeClr val="bg1"/>
              </a:solidFill>
              <a:latin typeface="Agency FB" panose="020B0503020202020204" pitchFamily="34" charset="0"/>
            </a:endParaRPr>
          </a:p>
        </p:txBody>
      </p:sp>
      <p:sp>
        <p:nvSpPr>
          <p:cNvPr id="3" name="Content Placeholder 2"/>
          <p:cNvSpPr>
            <a:spLocks noGrp="1"/>
          </p:cNvSpPr>
          <p:nvPr>
            <p:ph idx="1"/>
          </p:nvPr>
        </p:nvSpPr>
        <p:spPr/>
        <p:txBody>
          <a:bodyPr/>
          <a:lstStyle/>
          <a:p>
            <a:r>
              <a:rPr lang="en-US" dirty="0" smtClean="0">
                <a:solidFill>
                  <a:schemeClr val="bg1"/>
                </a:solidFill>
                <a:latin typeface="Agency FB" panose="020B0503020202020204" pitchFamily="34" charset="0"/>
              </a:rPr>
              <a:t>Week 1: Fighting </a:t>
            </a:r>
            <a:r>
              <a:rPr lang="en-US" dirty="0">
                <a:solidFill>
                  <a:schemeClr val="bg1"/>
                </a:solidFill>
                <a:latin typeface="Agency FB" panose="020B0503020202020204" pitchFamily="34" charset="0"/>
              </a:rPr>
              <a:t>g</a:t>
            </a:r>
            <a:r>
              <a:rPr lang="en-US" dirty="0" smtClean="0">
                <a:solidFill>
                  <a:schemeClr val="bg1"/>
                </a:solidFill>
                <a:latin typeface="Agency FB" panose="020B0503020202020204" pitchFamily="34" charset="0"/>
              </a:rPr>
              <a:t>ame sprite design and background images</a:t>
            </a:r>
          </a:p>
          <a:p>
            <a:r>
              <a:rPr lang="en-US" dirty="0" smtClean="0">
                <a:solidFill>
                  <a:schemeClr val="bg1"/>
                </a:solidFill>
                <a:latin typeface="Agency FB" panose="020B0503020202020204" pitchFamily="34" charset="0"/>
              </a:rPr>
              <a:t>Week 2: Sprite Animation and background display</a:t>
            </a:r>
          </a:p>
          <a:p>
            <a:r>
              <a:rPr lang="en-US" dirty="0">
                <a:solidFill>
                  <a:schemeClr val="bg1"/>
                </a:solidFill>
                <a:latin typeface="Agency FB" panose="020B0503020202020204" pitchFamily="34" charset="0"/>
              </a:rPr>
              <a:t>Week </a:t>
            </a:r>
            <a:r>
              <a:rPr lang="en-US" dirty="0" smtClean="0">
                <a:solidFill>
                  <a:schemeClr val="bg1"/>
                </a:solidFill>
                <a:latin typeface="Agency FB" panose="020B0503020202020204" pitchFamily="34" charset="0"/>
              </a:rPr>
              <a:t>3: Framework for the game written</a:t>
            </a:r>
          </a:p>
          <a:p>
            <a:r>
              <a:rPr lang="en-US" dirty="0">
                <a:solidFill>
                  <a:schemeClr val="bg1"/>
                </a:solidFill>
                <a:latin typeface="Agency FB" panose="020B0503020202020204" pitchFamily="34" charset="0"/>
              </a:rPr>
              <a:t>Week </a:t>
            </a:r>
            <a:r>
              <a:rPr lang="en-US" dirty="0" smtClean="0">
                <a:solidFill>
                  <a:schemeClr val="bg1"/>
                </a:solidFill>
                <a:latin typeface="Agency FB" panose="020B0503020202020204" pitchFamily="34" charset="0"/>
              </a:rPr>
              <a:t>4: Design elements reconsidered (went back to the drawing board) </a:t>
            </a:r>
          </a:p>
          <a:p>
            <a:r>
              <a:rPr lang="en-US" dirty="0">
                <a:solidFill>
                  <a:schemeClr val="bg1"/>
                </a:solidFill>
                <a:latin typeface="Agency FB" panose="020B0503020202020204" pitchFamily="34" charset="0"/>
              </a:rPr>
              <a:t>Week </a:t>
            </a:r>
            <a:r>
              <a:rPr lang="en-US" dirty="0" smtClean="0">
                <a:solidFill>
                  <a:schemeClr val="bg1"/>
                </a:solidFill>
                <a:latin typeface="Agency FB" panose="020B0503020202020204" pitchFamily="34" charset="0"/>
              </a:rPr>
              <a:t>5: Created a GUI and new sprites</a:t>
            </a:r>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Week </a:t>
            </a:r>
            <a:r>
              <a:rPr lang="en-US" dirty="0" smtClean="0">
                <a:solidFill>
                  <a:schemeClr val="bg1"/>
                </a:solidFill>
                <a:latin typeface="Agency FB" panose="020B0503020202020204" pitchFamily="34" charset="0"/>
              </a:rPr>
              <a:t>6: Changed the game to a “bullet hell” and prepared the demo</a:t>
            </a:r>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Week </a:t>
            </a:r>
            <a:r>
              <a:rPr lang="en-US" dirty="0" smtClean="0">
                <a:solidFill>
                  <a:schemeClr val="bg1"/>
                </a:solidFill>
                <a:latin typeface="Agency FB" panose="020B0503020202020204" pitchFamily="34" charset="0"/>
              </a:rPr>
              <a:t>7: Implemented suggestions from demo presentation</a:t>
            </a:r>
          </a:p>
          <a:p>
            <a:r>
              <a:rPr lang="en-US" dirty="0">
                <a:solidFill>
                  <a:schemeClr val="bg1"/>
                </a:solidFill>
                <a:latin typeface="Agency FB" panose="020B0503020202020204" pitchFamily="34" charset="0"/>
              </a:rPr>
              <a:t>Week </a:t>
            </a:r>
            <a:r>
              <a:rPr lang="en-US" dirty="0" smtClean="0">
                <a:solidFill>
                  <a:schemeClr val="bg1"/>
                </a:solidFill>
                <a:latin typeface="Agency FB" panose="020B0503020202020204" pitchFamily="34" charset="0"/>
              </a:rPr>
              <a:t>8: Final Presentation</a:t>
            </a:r>
            <a:endParaRPr lang="en-US" dirty="0">
              <a:solidFill>
                <a:schemeClr val="bg1"/>
              </a:solidFill>
              <a:latin typeface="Agency FB" panose="020B0503020202020204" pitchFamily="34" charset="0"/>
            </a:endParaRPr>
          </a:p>
          <a:p>
            <a:endParaRPr lang="en-US" dirty="0">
              <a:solidFill>
                <a:schemeClr val="bg1"/>
              </a:solidFill>
              <a:latin typeface="Agency FB" panose="020B0503020202020204" pitchFamily="34" charset="0"/>
            </a:endParaRPr>
          </a:p>
          <a:p>
            <a:endParaRPr lang="en-US" dirty="0">
              <a:solidFill>
                <a:schemeClr val="bg1"/>
              </a:solidFill>
              <a:latin typeface="Agency FB" panose="020B0503020202020204" pitchFamily="34" charset="0"/>
            </a:endParaRPr>
          </a:p>
          <a:p>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0486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gency FB" panose="020B0503020202020204" pitchFamily="34" charset="0"/>
              </a:rPr>
              <a:t>Sprites</a:t>
            </a:r>
            <a:endParaRPr lang="en-US" dirty="0">
              <a:solidFill>
                <a:schemeClr val="bg1"/>
              </a:solidFill>
              <a:latin typeface="Agency FB" panose="020B0503020202020204" pitchFamily="34" charset="0"/>
            </a:endParaRPr>
          </a:p>
        </p:txBody>
      </p:sp>
      <p:sp>
        <p:nvSpPr>
          <p:cNvPr id="4" name="Content Placeholder 3"/>
          <p:cNvSpPr>
            <a:spLocks noGrp="1"/>
          </p:cNvSpPr>
          <p:nvPr>
            <p:ph idx="1"/>
          </p:nvPr>
        </p:nvSpPr>
        <p:spPr/>
        <p:txBody>
          <a:bodyPr/>
          <a:lstStyle/>
          <a:p>
            <a:endParaRPr lang="en-US"/>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9639" y="3828886"/>
            <a:ext cx="1123525" cy="11235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523" y="2722991"/>
            <a:ext cx="3651458" cy="36514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85" y="1598183"/>
            <a:ext cx="561762" cy="56176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1151" y="4109767"/>
            <a:ext cx="561762" cy="56176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63493" y="1317302"/>
            <a:ext cx="1123525" cy="1123525"/>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92032" y="1591556"/>
            <a:ext cx="561762" cy="561762"/>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4976" y="1317303"/>
            <a:ext cx="1123525" cy="1123525"/>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08171" y="4250207"/>
            <a:ext cx="280882" cy="280882"/>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69956" y="1591556"/>
            <a:ext cx="561762" cy="561762"/>
          </a:xfrm>
          <a:prstGeom prst="rect">
            <a:avLst/>
          </a:prstGeom>
        </p:spPr>
      </p:pic>
      <p:pic>
        <p:nvPicPr>
          <p:cNvPr id="14" name="Picture 2" descr="C:\Users\User1\OneDrive\Testing\spr\coin.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38790" y="1598183"/>
            <a:ext cx="561833" cy="561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32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solidFill>
                <a:schemeClr val="bg1"/>
              </a:solidFill>
              <a:latin typeface="Agency FB" panose="020B0503020202020204" pitchFamily="34" charset="0"/>
            </a:endParaRPr>
          </a:p>
        </p:txBody>
      </p:sp>
      <p:sp>
        <p:nvSpPr>
          <p:cNvPr id="3" name="Content Placeholder 2"/>
          <p:cNvSpPr>
            <a:spLocks noGrp="1"/>
          </p:cNvSpPr>
          <p:nvPr>
            <p:ph idx="1"/>
          </p:nvPr>
        </p:nvSpPr>
        <p:spPr/>
        <p:txBody>
          <a:bodyPr/>
          <a:lstStyle/>
          <a:p>
            <a:pPr algn="ctr"/>
            <a:endParaRPr lang="en-US" dirty="0" smtClean="0">
              <a:solidFill>
                <a:schemeClr val="bg1"/>
              </a:solidFill>
              <a:latin typeface="Agency FB" panose="020B0503020202020204" pitchFamily="34" charset="0"/>
            </a:endParaRPr>
          </a:p>
          <a:p>
            <a:pPr algn="ctr"/>
            <a:endParaRPr lang="en-US" dirty="0">
              <a:solidFill>
                <a:schemeClr val="bg1"/>
              </a:solidFill>
              <a:latin typeface="Agency FB" panose="020B0503020202020204" pitchFamily="34" charset="0"/>
            </a:endParaRPr>
          </a:p>
          <a:p>
            <a:pPr algn="ctr"/>
            <a:endParaRPr lang="en-US" dirty="0" smtClean="0">
              <a:solidFill>
                <a:schemeClr val="bg1"/>
              </a:solidFill>
              <a:latin typeface="Agency FB" panose="020B0503020202020204" pitchFamily="34" charset="0"/>
            </a:endParaRPr>
          </a:p>
          <a:p>
            <a:pPr marL="0" indent="0" algn="ctr">
              <a:buNone/>
            </a:pPr>
            <a:r>
              <a:rPr lang="en-US" sz="4400" dirty="0" smtClean="0">
                <a:solidFill>
                  <a:schemeClr val="bg1"/>
                </a:solidFill>
                <a:latin typeface="Agency FB" panose="020B0503020202020204" pitchFamily="34" charset="0"/>
              </a:rPr>
              <a:t>**TIME FOR THE DEMO**</a:t>
            </a:r>
            <a:endParaRPr lang="en-US" sz="44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507494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1351</TotalTime>
  <Words>392</Words>
  <Application>Microsoft Office PowerPoint</Application>
  <PresentationFormat>Widescreen</PresentationFormat>
  <Paragraphs>44</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Agency FB</vt:lpstr>
      <vt:lpstr>Arial</vt:lpstr>
      <vt:lpstr>Calibri</vt:lpstr>
      <vt:lpstr>Calibri Light</vt:lpstr>
      <vt:lpstr>Office Theme</vt:lpstr>
      <vt:lpstr>Ultimate Space Rumble Smash Fighter Z 2: Maximum Bullet Storm</vt:lpstr>
      <vt:lpstr>Game Overview</vt:lpstr>
      <vt:lpstr>Game Requirements</vt:lpstr>
      <vt:lpstr>Game Specifics</vt:lpstr>
      <vt:lpstr>Class Diagram</vt:lpstr>
      <vt:lpstr>Developmental Notes</vt:lpstr>
      <vt:lpstr>Timeline</vt:lpstr>
      <vt:lpstr>Sprites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Ultimate Space Rumble Smash Fighter Z 2: Maximum Bullet Storm</dc:title>
  <dc:creator>Jacoby Clark</dc:creator>
  <cp:lastModifiedBy>Windows User</cp:lastModifiedBy>
  <cp:revision>10</cp:revision>
  <dcterms:created xsi:type="dcterms:W3CDTF">2016-05-12T22:46:43Z</dcterms:created>
  <dcterms:modified xsi:type="dcterms:W3CDTF">2016-05-16T15:56:18Z</dcterms:modified>
</cp:coreProperties>
</file>