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3F20B-9F44-3F4D-D399-B7F5192D1146}" v="518" dt="2024-04-30T16:34:33.27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Ivanov" userId="722e16f36cc990be" providerId="Windows Live" clId="Web-{C543F20B-9F44-3F4D-D399-B7F5192D1146}"/>
    <pc:docChg chg="addSld delSld modSld">
      <pc:chgData name="Ivan Ivanov" userId="722e16f36cc990be" providerId="Windows Live" clId="Web-{C543F20B-9F44-3F4D-D399-B7F5192D1146}" dt="2024-04-30T16:34:31.133" v="455" actId="20577"/>
      <pc:docMkLst>
        <pc:docMk/>
      </pc:docMkLst>
      <pc:sldChg chg="modSp mod setBg">
        <pc:chgData name="Ivan Ivanov" userId="722e16f36cc990be" providerId="Windows Live" clId="Web-{C543F20B-9F44-3F4D-D399-B7F5192D1146}" dt="2024-04-30T16:31:16.612" v="446"/>
        <pc:sldMkLst>
          <pc:docMk/>
          <pc:sldMk cId="2142729111" sldId="256"/>
        </pc:sldMkLst>
        <pc:spChg chg="mod">
          <ac:chgData name="Ivan Ivanov" userId="722e16f36cc990be" providerId="Windows Live" clId="Web-{C543F20B-9F44-3F4D-D399-B7F5192D1146}" dt="2024-04-30T16:04:49.758" v="47" actId="20577"/>
          <ac:spMkLst>
            <pc:docMk/>
            <pc:sldMk cId="2142729111" sldId="256"/>
            <ac:spMk id="2" creationId="{00000000-0000-0000-0000-000000000000}"/>
          </ac:spMkLst>
        </pc:spChg>
        <pc:spChg chg="mod">
          <ac:chgData name="Ivan Ivanov" userId="722e16f36cc990be" providerId="Windows Live" clId="Web-{C543F20B-9F44-3F4D-D399-B7F5192D1146}" dt="2024-04-30T16:05:27.024" v="55" actId="20577"/>
          <ac:spMkLst>
            <pc:docMk/>
            <pc:sldMk cId="2142729111" sldId="256"/>
            <ac:spMk id="3" creationId="{00000000-0000-0000-0000-000000000000}"/>
          </ac:spMkLst>
        </pc:spChg>
      </pc:sldChg>
      <pc:sldChg chg="del">
        <pc:chgData name="Ivan Ivanov" userId="722e16f36cc990be" providerId="Windows Live" clId="Web-{C543F20B-9F44-3F4D-D399-B7F5192D1146}" dt="2024-04-30T16:02:21.566" v="9"/>
        <pc:sldMkLst>
          <pc:docMk/>
          <pc:sldMk cId="682195269" sldId="257"/>
        </pc:sldMkLst>
      </pc:sldChg>
      <pc:sldChg chg="addSp modSp new">
        <pc:chgData name="Ivan Ivanov" userId="722e16f36cc990be" providerId="Windows Live" clId="Web-{C543F20B-9F44-3F4D-D399-B7F5192D1146}" dt="2024-04-30T16:26:28.605" v="315" actId="1076"/>
        <pc:sldMkLst>
          <pc:docMk/>
          <pc:sldMk cId="3033357707" sldId="257"/>
        </pc:sldMkLst>
        <pc:spChg chg="mod">
          <ac:chgData name="Ivan Ivanov" userId="722e16f36cc990be" providerId="Windows Live" clId="Web-{C543F20B-9F44-3F4D-D399-B7F5192D1146}" dt="2024-04-30T16:10:09.751" v="59" actId="20577"/>
          <ac:spMkLst>
            <pc:docMk/>
            <pc:sldMk cId="3033357707" sldId="257"/>
            <ac:spMk id="2" creationId="{9EB640F7-6ADB-5B27-53A8-BB495718C9E1}"/>
          </ac:spMkLst>
        </pc:spChg>
        <pc:spChg chg="mod">
          <ac:chgData name="Ivan Ivanov" userId="722e16f36cc990be" providerId="Windows Live" clId="Web-{C543F20B-9F44-3F4D-D399-B7F5192D1146}" dt="2024-04-30T16:24:05.741" v="276" actId="14100"/>
          <ac:spMkLst>
            <pc:docMk/>
            <pc:sldMk cId="3033357707" sldId="257"/>
            <ac:spMk id="3" creationId="{C9732FA9-1E9A-7325-1540-F0CCC4B5C967}"/>
          </ac:spMkLst>
        </pc:spChg>
        <pc:spChg chg="add mod">
          <ac:chgData name="Ivan Ivanov" userId="722e16f36cc990be" providerId="Windows Live" clId="Web-{C543F20B-9F44-3F4D-D399-B7F5192D1146}" dt="2024-04-30T16:26:28.605" v="315" actId="1076"/>
          <ac:spMkLst>
            <pc:docMk/>
            <pc:sldMk cId="3033357707" sldId="257"/>
            <ac:spMk id="5" creationId="{BD42A298-2C5C-06B3-9790-BB0EB2E1C605}"/>
          </ac:spMkLst>
        </pc:spChg>
        <pc:picChg chg="add mod">
          <ac:chgData name="Ivan Ivanov" userId="722e16f36cc990be" providerId="Windows Live" clId="Web-{C543F20B-9F44-3F4D-D399-B7F5192D1146}" dt="2024-04-30T16:26:19.339" v="314" actId="14100"/>
          <ac:picMkLst>
            <pc:docMk/>
            <pc:sldMk cId="3033357707" sldId="257"/>
            <ac:picMk id="4" creationId="{FA67B039-CAB4-DA2B-485B-0854F967C923}"/>
          </ac:picMkLst>
        </pc:picChg>
      </pc:sldChg>
      <pc:sldChg chg="addSp modSp new">
        <pc:chgData name="Ivan Ivanov" userId="722e16f36cc990be" providerId="Windows Live" clId="Web-{C543F20B-9F44-3F4D-D399-B7F5192D1146}" dt="2024-04-30T16:26:07.307" v="312" actId="14100"/>
        <pc:sldMkLst>
          <pc:docMk/>
          <pc:sldMk cId="528607603" sldId="258"/>
        </pc:sldMkLst>
        <pc:spChg chg="mod">
          <ac:chgData name="Ivan Ivanov" userId="722e16f36cc990be" providerId="Windows Live" clId="Web-{C543F20B-9F44-3F4D-D399-B7F5192D1146}" dt="2024-04-30T16:11:08.268" v="80" actId="20577"/>
          <ac:spMkLst>
            <pc:docMk/>
            <pc:sldMk cId="528607603" sldId="258"/>
            <ac:spMk id="2" creationId="{450DFE6E-D226-48C4-5EA9-E243F34F2EF3}"/>
          </ac:spMkLst>
        </pc:spChg>
        <pc:spChg chg="mod">
          <ac:chgData name="Ivan Ivanov" userId="722e16f36cc990be" providerId="Windows Live" clId="Web-{C543F20B-9F44-3F4D-D399-B7F5192D1146}" dt="2024-04-30T16:24:02.179" v="275" actId="14100"/>
          <ac:spMkLst>
            <pc:docMk/>
            <pc:sldMk cId="528607603" sldId="258"/>
            <ac:spMk id="3" creationId="{03912EBA-44CC-F8BF-2343-78CC3F67D793}"/>
          </ac:spMkLst>
        </pc:spChg>
        <pc:spChg chg="add mod">
          <ac:chgData name="Ivan Ivanov" userId="722e16f36cc990be" providerId="Windows Live" clId="Web-{C543F20B-9F44-3F4D-D399-B7F5192D1146}" dt="2024-04-30T16:25:41.197" v="308" actId="14100"/>
          <ac:spMkLst>
            <pc:docMk/>
            <pc:sldMk cId="528607603" sldId="258"/>
            <ac:spMk id="5" creationId="{8E1A599A-3E6E-37AF-3A8A-5A86CD917D74}"/>
          </ac:spMkLst>
        </pc:spChg>
        <pc:picChg chg="add mod">
          <ac:chgData name="Ivan Ivanov" userId="722e16f36cc990be" providerId="Windows Live" clId="Web-{C543F20B-9F44-3F4D-D399-B7F5192D1146}" dt="2024-04-30T16:26:07.307" v="312" actId="14100"/>
          <ac:picMkLst>
            <pc:docMk/>
            <pc:sldMk cId="528607603" sldId="258"/>
            <ac:picMk id="4" creationId="{2AA18113-6F40-F412-7BA2-36B806E5546D}"/>
          </ac:picMkLst>
        </pc:picChg>
      </pc:sldChg>
      <pc:sldChg chg="del">
        <pc:chgData name="Ivan Ivanov" userId="722e16f36cc990be" providerId="Windows Live" clId="Web-{C543F20B-9F44-3F4D-D399-B7F5192D1146}" dt="2024-04-30T16:02:21.566" v="8"/>
        <pc:sldMkLst>
          <pc:docMk/>
          <pc:sldMk cId="1900486290" sldId="258"/>
        </pc:sldMkLst>
      </pc:sldChg>
      <pc:sldChg chg="del">
        <pc:chgData name="Ivan Ivanov" userId="722e16f36cc990be" providerId="Windows Live" clId="Web-{C543F20B-9F44-3F4D-D399-B7F5192D1146}" dt="2024-04-30T16:02:21.566" v="7"/>
        <pc:sldMkLst>
          <pc:docMk/>
          <pc:sldMk cId="1180589104" sldId="259"/>
        </pc:sldMkLst>
      </pc:sldChg>
      <pc:sldChg chg="addSp delSp modSp new">
        <pc:chgData name="Ivan Ivanov" userId="722e16f36cc990be" providerId="Windows Live" clId="Web-{C543F20B-9F44-3F4D-D399-B7F5192D1146}" dt="2024-04-30T16:34:31.133" v="455" actId="20577"/>
        <pc:sldMkLst>
          <pc:docMk/>
          <pc:sldMk cId="3219232640" sldId="259"/>
        </pc:sldMkLst>
        <pc:spChg chg="mod">
          <ac:chgData name="Ivan Ivanov" userId="722e16f36cc990be" providerId="Windows Live" clId="Web-{C543F20B-9F44-3F4D-D399-B7F5192D1146}" dt="2024-04-30T16:26:44.558" v="331" actId="20577"/>
          <ac:spMkLst>
            <pc:docMk/>
            <pc:sldMk cId="3219232640" sldId="259"/>
            <ac:spMk id="2" creationId="{7D7895AB-3F6D-2C43-BC6E-CB378F2B3BEE}"/>
          </ac:spMkLst>
        </pc:spChg>
        <pc:spChg chg="mod">
          <ac:chgData name="Ivan Ivanov" userId="722e16f36cc990be" providerId="Windows Live" clId="Web-{C543F20B-9F44-3F4D-D399-B7F5192D1146}" dt="2024-04-30T16:30:44.424" v="444" actId="20577"/>
          <ac:spMkLst>
            <pc:docMk/>
            <pc:sldMk cId="3219232640" sldId="259"/>
            <ac:spMk id="3" creationId="{D12C5D4E-D5F2-1C29-A7A7-08E678BD7C18}"/>
          </ac:spMkLst>
        </pc:spChg>
        <pc:spChg chg="add mod">
          <ac:chgData name="Ivan Ivanov" userId="722e16f36cc990be" providerId="Windows Live" clId="Web-{C543F20B-9F44-3F4D-D399-B7F5192D1146}" dt="2024-04-30T16:34:31.133" v="455" actId="20577"/>
          <ac:spMkLst>
            <pc:docMk/>
            <pc:sldMk cId="3219232640" sldId="259"/>
            <ac:spMk id="5" creationId="{01C1BF8D-796A-B9BC-3F32-CF35E1C747F5}"/>
          </ac:spMkLst>
        </pc:spChg>
        <pc:picChg chg="add del mod">
          <ac:chgData name="Ivan Ivanov" userId="722e16f36cc990be" providerId="Windows Live" clId="Web-{C543F20B-9F44-3F4D-D399-B7F5192D1146}" dt="2024-04-30T16:34:09.398" v="450"/>
          <ac:picMkLst>
            <pc:docMk/>
            <pc:sldMk cId="3219232640" sldId="259"/>
            <ac:picMk id="4" creationId="{CDF03693-1385-7621-F1A7-8A6FE2C8C4FB}"/>
          </ac:picMkLst>
        </pc:picChg>
        <pc:picChg chg="add mod">
          <ac:chgData name="Ivan Ivanov" userId="722e16f36cc990be" providerId="Windows Live" clId="Web-{C543F20B-9F44-3F4D-D399-B7F5192D1146}" dt="2024-04-30T16:34:12.054" v="451" actId="1076"/>
          <ac:picMkLst>
            <pc:docMk/>
            <pc:sldMk cId="3219232640" sldId="259"/>
            <ac:picMk id="6" creationId="{0D94545F-DDE3-B2CA-C980-245EFA848FE6}"/>
          </ac:picMkLst>
        </pc:picChg>
      </pc:sldChg>
      <pc:sldChg chg="del">
        <pc:chgData name="Ivan Ivanov" userId="722e16f36cc990be" providerId="Windows Live" clId="Web-{C543F20B-9F44-3F4D-D399-B7F5192D1146}" dt="2024-04-30T16:02:21.566" v="6"/>
        <pc:sldMkLst>
          <pc:docMk/>
          <pc:sldMk cId="2426022026" sldId="260"/>
        </pc:sldMkLst>
      </pc:sldChg>
      <pc:sldChg chg="del">
        <pc:chgData name="Ivan Ivanov" userId="722e16f36cc990be" providerId="Windows Live" clId="Web-{C543F20B-9F44-3F4D-D399-B7F5192D1146}" dt="2024-04-30T16:02:21.566" v="5"/>
        <pc:sldMkLst>
          <pc:docMk/>
          <pc:sldMk cId="1783796071" sldId="261"/>
        </pc:sldMkLst>
      </pc:sldChg>
      <pc:sldChg chg="del">
        <pc:chgData name="Ivan Ivanov" userId="722e16f36cc990be" providerId="Windows Live" clId="Web-{C543F20B-9F44-3F4D-D399-B7F5192D1146}" dt="2024-04-30T16:02:21.566" v="4"/>
        <pc:sldMkLst>
          <pc:docMk/>
          <pc:sldMk cId="3387061768" sldId="262"/>
        </pc:sldMkLst>
      </pc:sldChg>
      <pc:sldChg chg="del">
        <pc:chgData name="Ivan Ivanov" userId="722e16f36cc990be" providerId="Windows Live" clId="Web-{C543F20B-9F44-3F4D-D399-B7F5192D1146}" dt="2024-04-30T16:02:21.551" v="3"/>
        <pc:sldMkLst>
          <pc:docMk/>
          <pc:sldMk cId="3440500440" sldId="263"/>
        </pc:sldMkLst>
      </pc:sldChg>
      <pc:sldChg chg="del">
        <pc:chgData name="Ivan Ivanov" userId="722e16f36cc990be" providerId="Windows Live" clId="Web-{C543F20B-9F44-3F4D-D399-B7F5192D1146}" dt="2024-04-30T16:02:21.551" v="2"/>
        <pc:sldMkLst>
          <pc:docMk/>
          <pc:sldMk cId="4129439513" sldId="264"/>
        </pc:sldMkLst>
      </pc:sldChg>
      <pc:sldChg chg="del">
        <pc:chgData name="Ivan Ivanov" userId="722e16f36cc990be" providerId="Windows Live" clId="Web-{C543F20B-9F44-3F4D-D399-B7F5192D1146}" dt="2024-04-30T16:02:21.551" v="1"/>
        <pc:sldMkLst>
          <pc:docMk/>
          <pc:sldMk cId="1827431122" sldId="265"/>
        </pc:sldMkLst>
      </pc:sldChg>
      <pc:sldChg chg="del">
        <pc:chgData name="Ivan Ivanov" userId="722e16f36cc990be" providerId="Windows Live" clId="Web-{C543F20B-9F44-3F4D-D399-B7F5192D1146}" dt="2024-04-30T16:02:21.551" v="0"/>
        <pc:sldMkLst>
          <pc:docMk/>
          <pc:sldMk cId="2521986180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Викторина</a:t>
            </a:r>
            <a:r>
              <a:rPr lang="en-US" dirty="0"/>
              <a:t> "Я </a:t>
            </a:r>
            <a:r>
              <a:rPr lang="en-US" dirty="0" err="1"/>
              <a:t>шагаю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Москве</a:t>
            </a:r>
            <a:r>
              <a:rPr lang="en-US" dirty="0"/>
              <a:t> 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Царегородцева</a:t>
            </a:r>
            <a:r>
              <a:rPr lang="en-US" dirty="0"/>
              <a:t> </a:t>
            </a:r>
            <a:r>
              <a:rPr lang="en-US" dirty="0" err="1"/>
              <a:t>Василиса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DFE6E-D226-48C4-5EA9-E243F34F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12EBA-44CC-F8BF-2343-78CC3F67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193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этой викторине Вам буду представлены два архитектурных объекта на выбор. Нажав на кнопку под картинками, Вы увидите похожие объекты</a:t>
            </a:r>
          </a:p>
          <a:p>
            <a:r>
              <a:rPr lang="ru-RU" dirty="0"/>
              <a:t>С обратной стороны картинок представлена дополнительная информация (наведитесь курсором, тогда картинка перевернется)</a:t>
            </a:r>
          </a:p>
        </p:txBody>
      </p:sp>
      <p:pic>
        <p:nvPicPr>
          <p:cNvPr id="4" name="Рисунок 3" descr="Изображение выглядит как текст, облако, неб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AA18113-6F40-F412-7BA2-36B806E5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33" y="937846"/>
            <a:ext cx="4842657" cy="4630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A599A-3E6E-37AF-3A8A-5A86CD917D74}"/>
              </a:ext>
            </a:extLst>
          </p:cNvPr>
          <p:cNvSpPr txBox="1"/>
          <p:nvPr/>
        </p:nvSpPr>
        <p:spPr>
          <a:xfrm>
            <a:off x="7877908" y="566224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Главная 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6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640F7-6ADB-5B27-53A8-BB495718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32FA9-1E9A-7325-1540-F0CCC4B5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29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проекте использованы: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err="1"/>
              <a:t>Flask</a:t>
            </a:r>
            <a:endParaRPr lang="ru-RU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ru-RU" err="1"/>
              <a:t>SQLAlchemy</a:t>
            </a:r>
            <a:endParaRPr lang="ru-RU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/>
              <a:t>Python</a:t>
            </a:r>
          </a:p>
          <a:p>
            <a:r>
              <a:rPr lang="ru-RU" dirty="0"/>
              <a:t>На сайте можно зарегистрироваться (или войти уже внесенным в базу данных пользователям)</a:t>
            </a: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A67B039-CAB4-DA2B-485B-0854F967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68" y="937846"/>
            <a:ext cx="4953847" cy="4021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2A298-2C5C-06B3-9790-BB0EB2E1C605}"/>
              </a:ext>
            </a:extLst>
          </p:cNvPr>
          <p:cNvSpPr txBox="1"/>
          <p:nvPr/>
        </p:nvSpPr>
        <p:spPr>
          <a:xfrm>
            <a:off x="7315200" y="5169877"/>
            <a:ext cx="31417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Страница регистрации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895AB-3F6D-2C43-BC6E-CB378F2B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Будущие обновления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C5D4E-D5F2-1C29-A7A7-08E678BD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Планируется добавление больше архитектурных объектов</a:t>
            </a:r>
            <a:endParaRPr lang="ru-RU"/>
          </a:p>
          <a:p>
            <a:r>
              <a:rPr lang="ru-RU" dirty="0"/>
              <a:t>Расширение функционала сайта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BF8D-796A-B9BC-3F32-CF35E1C747F5}"/>
              </a:ext>
            </a:extLst>
          </p:cNvPr>
          <p:cNvSpPr txBox="1"/>
          <p:nvPr/>
        </p:nvSpPr>
        <p:spPr>
          <a:xfrm>
            <a:off x="6623539" y="5181600"/>
            <a:ext cx="47243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/>
              <a:t>Церковь Вознесения на карте</a:t>
            </a:r>
            <a:endParaRPr lang="ru-RU" dirty="0"/>
          </a:p>
          <a:p>
            <a:pPr algn="ctr"/>
            <a:r>
              <a:rPr lang="ru-RU" sz="2000" dirty="0"/>
              <a:t>(также присутствует в викторине)</a:t>
            </a:r>
          </a:p>
        </p:txBody>
      </p:sp>
      <p:pic>
        <p:nvPicPr>
          <p:cNvPr id="6" name="Рисунок 5" descr="Изображение выглядит как Аэрофотосъемка, С высоты птичьего полета, воздушный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0D94545F-DDE3-B2CA-C980-245EFA84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7846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Широкоэкранный</PresentationFormat>
  <Paragraphs>37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CITY SKETCH 16X9</vt:lpstr>
      <vt:lpstr>Викторина "Я шагаю по Москве "</vt:lpstr>
      <vt:lpstr>Описание</vt:lpstr>
      <vt:lpstr>Технологии</vt:lpstr>
      <vt:lpstr>Будущие обновления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124</cp:revision>
  <dcterms:created xsi:type="dcterms:W3CDTF">2024-04-30T16:01:56Z</dcterms:created>
  <dcterms:modified xsi:type="dcterms:W3CDTF">2024-04-30T16:34:33Z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