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1C830-9733-4859-B930-4D36D19831D4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FD2B7-50B2-4B10-BEA0-AE51C4E360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FD2B7-50B2-4B10-BEA0-AE51C4E3606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FD2B7-50B2-4B10-BEA0-AE51C4E36065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107" y="1905000"/>
            <a:ext cx="6859786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4" name="line" descr="Line graphic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5105400"/>
            <a:ext cx="6859786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74356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7423-EE59-4FCB-86B8-3D55B83BBBD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F055-FAF4-4C41-B684-5E70EA068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6793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3233" y="274639"/>
            <a:ext cx="1028968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4338754" y="3480593"/>
            <a:ext cx="6492240" cy="48019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6128" y="277814"/>
            <a:ext cx="6859787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7423-EE59-4FCB-86B8-3D55B83BBBD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F055-FAF4-4C41-B684-5E70EA068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1791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7423-EE59-4FCB-86B8-3D55B83BBBD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F055-FAF4-4C41-B684-5E70EA068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47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7" y="1905000"/>
            <a:ext cx="6859786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5102526"/>
            <a:ext cx="6859786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7423-EE59-4FCB-86B8-3D55B83BBBD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F055-FAF4-4C41-B684-5E70EA068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8797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8" name="line" descr="Line graphic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7" y="1905000"/>
            <a:ext cx="3315563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32" y="1905000"/>
            <a:ext cx="331556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7423-EE59-4FCB-86B8-3D55B83BBBD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F055-FAF4-4C41-B684-5E70EA068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3294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0" name="line" descr="Line graphic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905000"/>
            <a:ext cx="3313277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7" y="2819400"/>
            <a:ext cx="3313277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8616" y="1905000"/>
            <a:ext cx="3313277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8616" y="2819400"/>
            <a:ext cx="3313277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7423-EE59-4FCB-86B8-3D55B83BBBD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F055-FAF4-4C41-B684-5E70EA068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249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6" name="line" descr="Line graphic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7423-EE59-4FCB-86B8-3D55B83BBBD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F055-FAF4-4C41-B684-5E70EA068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1561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7423-EE59-4FCB-86B8-3D55B83BBBD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F055-FAF4-4C41-B684-5E70EA068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5966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107" y="3429000"/>
            <a:ext cx="2057936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3436" y="1905000"/>
            <a:ext cx="4253068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8" name="frame" descr="Box graphic"/>
          <p:cNvGrpSpPr/>
          <p:nvPr/>
        </p:nvGrpSpPr>
        <p:grpSpPr bwMode="invGray">
          <a:xfrm>
            <a:off x="3314242" y="1630822"/>
            <a:ext cx="4719500" cy="4575885"/>
            <a:chOff x="4417839" y="1630821"/>
            <a:chExt cx="6291028" cy="4575885"/>
          </a:xfrm>
        </p:grpSpPr>
        <p:grpSp>
          <p:nvGrpSpPr>
            <p:cNvPr id="9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10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11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12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13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14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7423-EE59-4FCB-86B8-3D55B83BBBD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F055-FAF4-4C41-B684-5E70EA068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2116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09719" y="1884311"/>
            <a:ext cx="4253068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frame" descr="Box graphic"/>
          <p:cNvGrpSpPr/>
          <p:nvPr/>
        </p:nvGrpSpPr>
        <p:grpSpPr bwMode="invGray">
          <a:xfrm flipH="1">
            <a:off x="1085908" y="1630822"/>
            <a:ext cx="4719500" cy="4575885"/>
            <a:chOff x="4417839" y="1630821"/>
            <a:chExt cx="6291028" cy="4575885"/>
          </a:xfrm>
        </p:grpSpPr>
        <p:grpSp>
          <p:nvGrpSpPr>
            <p:cNvPr id="9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10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11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12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13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14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1014" y="3411748"/>
            <a:ext cx="2057936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7423-EE59-4FCB-86B8-3D55B83BBBD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F055-FAF4-4C41-B684-5E70EA068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7694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107" y="6400801"/>
            <a:ext cx="4744685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58287" y="6400801"/>
            <a:ext cx="933137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67423-EE59-4FCB-86B8-3D55B83BBBD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EF055-FAF4-4C41-B684-5E70EA068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9632" y="4077072"/>
            <a:ext cx="5979522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5400" dirty="0" smtClean="0">
                <a:latin typeface="Agency FB" pitchFamily="34" charset="0"/>
                <a:cs typeface="Times New Roman" pitchFamily="18" charset="0"/>
              </a:rPr>
              <a:t>Online Aptitude Test Portal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3648" y="4941168"/>
            <a:ext cx="2739853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u="sng" dirty="0" smtClean="0">
                <a:latin typeface="Agency FB" pitchFamily="34" charset="0"/>
              </a:rPr>
              <a:t>Under the guidance of </a:t>
            </a:r>
          </a:p>
          <a:p>
            <a:pPr algn="ctr">
              <a:lnSpc>
                <a:spcPct val="90000"/>
              </a:lnSpc>
            </a:pPr>
            <a:r>
              <a:rPr lang="en-US" sz="2800" b="1" dirty="0" smtClean="0">
                <a:latin typeface="Agency FB" pitchFamily="34" charset="0"/>
              </a:rPr>
              <a:t>Mr.Mahendra</a:t>
            </a:r>
            <a:endParaRPr lang="en-US" sz="2800" b="1" dirty="0">
              <a:latin typeface="Agency FB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8144" y="6093296"/>
            <a:ext cx="179728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u="sng" dirty="0" smtClean="0">
                <a:latin typeface="Agency FB" pitchFamily="34" charset="0"/>
              </a:rPr>
              <a:t>By</a:t>
            </a:r>
            <a:r>
              <a:rPr lang="en-US" sz="2800" dirty="0" smtClean="0">
                <a:latin typeface="Agency FB" pitchFamily="34" charset="0"/>
              </a:rPr>
              <a:t> Chiranjeevi</a:t>
            </a:r>
            <a:endParaRPr lang="en-US" sz="2800" dirty="0">
              <a:latin typeface="Agency FB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 cstate="print"/>
          <a:srcRect l="25023" t="10202" r="15240" b="32598"/>
          <a:stretch>
            <a:fillRect/>
          </a:stretch>
        </p:blipFill>
        <p:spPr bwMode="auto">
          <a:xfrm>
            <a:off x="395536" y="404664"/>
            <a:ext cx="432048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4" cstate="print"/>
          <a:srcRect t="12040" r="84478" b="46321"/>
          <a:stretch>
            <a:fillRect/>
          </a:stretch>
        </p:blipFill>
        <p:spPr bwMode="auto">
          <a:xfrm>
            <a:off x="1187624" y="2996952"/>
            <a:ext cx="2232248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5" cstate="print"/>
          <a:srcRect t="11875" r="42981" b="40458"/>
          <a:stretch>
            <a:fillRect/>
          </a:stretch>
        </p:blipFill>
        <p:spPr bwMode="auto">
          <a:xfrm>
            <a:off x="4788024" y="404664"/>
            <a:ext cx="4084641" cy="23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6" cstate="print"/>
          <a:srcRect t="12043" r="46743" b="47314"/>
          <a:stretch>
            <a:fillRect/>
          </a:stretch>
        </p:blipFill>
        <p:spPr bwMode="auto">
          <a:xfrm>
            <a:off x="3923928" y="3068960"/>
            <a:ext cx="4893751" cy="2283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23728" y="2780928"/>
            <a:ext cx="518457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gency FB" pitchFamily="34" charset="0"/>
              </a:rPr>
              <a:t>Thank You</a:t>
            </a:r>
            <a:endParaRPr lang="en-US" sz="8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gency FB" pitchFamily="34" charset="0"/>
            </a:endParaRPr>
          </a:p>
        </p:txBody>
      </p:sp>
      <p:pic>
        <p:nvPicPr>
          <p:cNvPr id="7" name="Picture 6" descr="a4gattDN4BBK1RttqQScgtxhNYrMRdTvgGkZarXA.jpg"/>
          <p:cNvPicPr>
            <a:picLocks noChangeAspect="1"/>
          </p:cNvPicPr>
          <p:nvPr/>
        </p:nvPicPr>
        <p:blipFill>
          <a:blip r:embed="rId2" cstate="print"/>
          <a:srcRect l="18027" t="6955" r="15037" b="3760"/>
          <a:stretch>
            <a:fillRect/>
          </a:stretch>
        </p:blipFill>
        <p:spPr>
          <a:xfrm>
            <a:off x="0" y="27384"/>
            <a:ext cx="9144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620688"/>
            <a:ext cx="6859785" cy="10207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gency FB" pitchFamily="34" charset="0"/>
                <a:cs typeface="Times New Roman" pitchFamily="18" charset="0"/>
              </a:rPr>
              <a:t>Contents:</a:t>
            </a:r>
            <a:endParaRPr lang="en-US" sz="5400" dirty="0">
              <a:latin typeface="Agency FB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Aim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Tools and Languages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Topics Learned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Design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Progress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620688"/>
            <a:ext cx="6859785" cy="102076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Agency FB" pitchFamily="34" charset="0"/>
              </a:rPr>
              <a:t>Aim:</a:t>
            </a:r>
            <a:endParaRPr lang="en-US" sz="4400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628800"/>
            <a:ext cx="6859786" cy="4968552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Online Aptitude Test Portal requirements are: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Creating an admin and student logins different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main controls of Admin are:</a:t>
            </a:r>
          </a:p>
          <a:p>
            <a:pPr lvl="4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Preparing and Modifying a Question Paper</a:t>
            </a:r>
          </a:p>
          <a:p>
            <a:pPr lvl="4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Monitoring the Student progress</a:t>
            </a:r>
          </a:p>
          <a:p>
            <a:pPr lvl="4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students in the portal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student has:</a:t>
            </a:r>
          </a:p>
          <a:p>
            <a:pPr lvl="4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Student information</a:t>
            </a:r>
          </a:p>
          <a:p>
            <a:pPr lvl="4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Test Instructions </a:t>
            </a:r>
          </a:p>
          <a:p>
            <a:pPr lvl="4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Timer</a:t>
            </a:r>
          </a:p>
          <a:p>
            <a:pPr lvl="4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Begin the Test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Database consists of:</a:t>
            </a:r>
          </a:p>
          <a:p>
            <a:pPr lvl="4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Admin and Student’s Login and Personal Details</a:t>
            </a:r>
          </a:p>
          <a:p>
            <a:pPr lvl="4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 of Questions</a:t>
            </a:r>
          </a:p>
          <a:p>
            <a:pPr lvl="4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 of Question Papers</a:t>
            </a:r>
          </a:p>
          <a:p>
            <a:pPr lvl="4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Results of Students</a:t>
            </a:r>
          </a:p>
          <a:p>
            <a:pPr lvl="2"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620688"/>
            <a:ext cx="6859785" cy="102076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Agency FB" pitchFamily="34" charset="0"/>
              </a:rPr>
              <a:t>Tools and Languages</a:t>
            </a:r>
            <a:endParaRPr lang="en-US" sz="4400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Tools:</a:t>
            </a:r>
          </a:p>
          <a:p>
            <a:pPr lvl="2">
              <a:buFont typeface="Wingdings" pitchFamily="2" charset="2"/>
              <a:buChar char="ü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Eclipse IDE</a:t>
            </a:r>
          </a:p>
          <a:p>
            <a:pPr lvl="2">
              <a:buFont typeface="Wingdings" pitchFamily="2" charset="2"/>
              <a:buChar char="ü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Xampp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Languages:</a:t>
            </a:r>
          </a:p>
          <a:p>
            <a:pPr lvl="2">
              <a:buFont typeface="Wingdings" pitchFamily="2" charset="2"/>
              <a:buChar char="ü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pPr lvl="2">
              <a:buFont typeface="Wingdings" pitchFamily="2" charset="2"/>
              <a:buChar char="ü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pPr lvl="2">
              <a:buFont typeface="Wingdings" pitchFamily="2" charset="2"/>
              <a:buChar char="ü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Java</a:t>
            </a:r>
          </a:p>
          <a:p>
            <a:pPr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620688"/>
            <a:ext cx="6859785" cy="102076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Agency FB" pitchFamily="34" charset="0"/>
              </a:rPr>
              <a:t>Topics Learned:</a:t>
            </a:r>
            <a:endParaRPr lang="en-US" sz="4400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844824"/>
            <a:ext cx="6859786" cy="432048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Creating HTML pages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Working of Eclipse IDE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Creating a web project in Eclipse IDE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How to use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Servlet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Connecting to Online Server(Tomcat)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Working of JDBC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Creating a database and tables in it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Connecting Java application with Database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620688"/>
            <a:ext cx="6859785" cy="102076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Agency FB" pitchFamily="34" charset="0"/>
              </a:rPr>
              <a:t>DataBase Design:</a:t>
            </a:r>
            <a:endParaRPr lang="en-US" sz="4400" dirty="0">
              <a:latin typeface="Agency FB" pitchFamily="34" charset="0"/>
            </a:endParaRPr>
          </a:p>
        </p:txBody>
      </p:sp>
      <p:pic>
        <p:nvPicPr>
          <p:cNvPr id="8" name="Content Placeholder 7" descr="DataBase Design_page-00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16200000">
            <a:off x="2443353" y="277362"/>
            <a:ext cx="4833358" cy="7776864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620688"/>
            <a:ext cx="6859785" cy="102076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Agency FB" pitchFamily="34" charset="0"/>
              </a:rPr>
              <a:t>Project Progress:</a:t>
            </a:r>
            <a:endParaRPr lang="en-US" sz="4400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772816"/>
            <a:ext cx="7200800" cy="47525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Created a Web Project named Online Aptitude Test in Eclipse IDE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Created different classes named: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OAT Controller Class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OAT Bean Class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OAT Service Class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OAT DAO Class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OAT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DBUtil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Class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Created HTML pages for: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Index page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Admin login page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Student login page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Admin home page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Reset password page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Login fail and Sign Out page</a:t>
            </a:r>
          </a:p>
          <a:p>
            <a:pPr lvl="2">
              <a:buFont typeface="Arial" pitchFamily="34" charset="0"/>
              <a:buChar char="•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Arial" pitchFamily="34" charset="0"/>
              <a:buChar char="•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908720"/>
            <a:ext cx="8736687" cy="51891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Created a Database named Smallday using Xampp controller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Created tables for admin and student with data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Connected Tomcat v9.0 to Eclipse IDE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Downloaded mysql connector jar file and connected to Eclipse IDE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Generated connection between HTML pages and Database using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DB Util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Successfully the login pages of Admin and Student executed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After providing correct login details it redirects to the homepages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548680"/>
            <a:ext cx="6859785" cy="1020762"/>
          </a:xfrm>
        </p:spPr>
        <p:txBody>
          <a:bodyPr/>
          <a:lstStyle/>
          <a:p>
            <a:r>
              <a:rPr lang="en-US" sz="4400" dirty="0" smtClean="0">
                <a:latin typeface="Agency FB" pitchFamily="34" charset="0"/>
              </a:rPr>
              <a:t>Results:</a:t>
            </a:r>
            <a:endParaRPr lang="en-US" sz="4400" dirty="0">
              <a:latin typeface="Agency FB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t="7203" r="75854" b="10342"/>
          <a:stretch>
            <a:fillRect/>
          </a:stretch>
        </p:blipFill>
        <p:spPr bwMode="auto">
          <a:xfrm>
            <a:off x="1259632" y="1772816"/>
            <a:ext cx="2592288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 cstate="print"/>
          <a:srcRect l="24459" t="7191" r="14950" b="19891"/>
          <a:stretch>
            <a:fillRect/>
          </a:stretch>
        </p:blipFill>
        <p:spPr bwMode="auto">
          <a:xfrm>
            <a:off x="4139952" y="1700808"/>
            <a:ext cx="381642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4" cstate="print"/>
          <a:srcRect l="24929" t="10201" r="15052" b="32107"/>
          <a:stretch>
            <a:fillRect/>
          </a:stretch>
        </p:blipFill>
        <p:spPr bwMode="auto">
          <a:xfrm>
            <a:off x="4139952" y="4221088"/>
            <a:ext cx="381642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252</TotalTime>
  <Words>215</Words>
  <Application>Microsoft Office PowerPoint</Application>
  <PresentationFormat>On-screen Show (4:3)</PresentationFormat>
  <Paragraphs>73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Chalkboard 16x9</vt:lpstr>
      <vt:lpstr>Slide 1</vt:lpstr>
      <vt:lpstr>Contents:</vt:lpstr>
      <vt:lpstr>Aim:</vt:lpstr>
      <vt:lpstr>Tools and Languages</vt:lpstr>
      <vt:lpstr>Topics Learned:</vt:lpstr>
      <vt:lpstr>DataBase Design:</vt:lpstr>
      <vt:lpstr>Project Progress:</vt:lpstr>
      <vt:lpstr>Slide 8</vt:lpstr>
      <vt:lpstr>Results: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27</cp:revision>
  <dcterms:created xsi:type="dcterms:W3CDTF">2021-11-11T02:03:31Z</dcterms:created>
  <dcterms:modified xsi:type="dcterms:W3CDTF">2021-11-11T06:15:36Z</dcterms:modified>
</cp:coreProperties>
</file>