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19" r:id="rId6"/>
    <p:sldId id="321" r:id="rId7"/>
    <p:sldId id="322" r:id="rId8"/>
    <p:sldId id="297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105" d="100"/>
          <a:sy n="105" d="100"/>
        </p:scale>
        <p:origin x="834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223AA-0D88-4A62-507F-249AE830AE7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45580"/>
            <a:ext cx="25574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800">
                <a:solidFill>
                  <a:srgbClr val="0078D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 : This Document is Classified as "LNT Internal Use".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{085C9A10-2B13-457D-93ED-250C69A57F89}tf78438558_win32</Template>
  <TotalTime>0</TotalTime>
  <Words>176</Words>
  <Application>Microsoft Office PowerPoint</Application>
  <PresentationFormat>Widescreen</PresentationFormat>
  <Paragraphs>75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Sabon Next LT</vt:lpstr>
      <vt:lpstr>Custom</vt:lpstr>
      <vt:lpstr>Basic  presentation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Mohammad Shaik</dc:creator>
  <cp:lastModifiedBy>Mohammad Shaik</cp:lastModifiedBy>
  <cp:revision>1</cp:revision>
  <dcterms:created xsi:type="dcterms:W3CDTF">2025-04-15T11:33:07Z</dcterms:created>
  <dcterms:modified xsi:type="dcterms:W3CDTF">2025-04-15T11:33:54Z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8f5f675-e19c-42bc-ba7f-4b550c3e2792_Enabled">
    <vt:lpwstr>true</vt:lpwstr>
  </property>
  <property fmtid="{D5CDD505-2E9C-101B-9397-08002B2CF9AE}" pid="4" name="MSIP_Label_d8f5f675-e19c-42bc-ba7f-4b550c3e2792_SetDate">
    <vt:lpwstr>2025-04-15T11:33:39Z</vt:lpwstr>
  </property>
  <property fmtid="{D5CDD505-2E9C-101B-9397-08002B2CF9AE}" pid="5" name="MSIP_Label_d8f5f675-e19c-42bc-ba7f-4b550c3e2792_Method">
    <vt:lpwstr>Standard</vt:lpwstr>
  </property>
  <property fmtid="{D5CDD505-2E9C-101B-9397-08002B2CF9AE}" pid="6" name="MSIP_Label_d8f5f675-e19c-42bc-ba7f-4b550c3e2792_Name">
    <vt:lpwstr>d8f5f675-e19c-42bc-ba7f-4b550c3e2792</vt:lpwstr>
  </property>
  <property fmtid="{D5CDD505-2E9C-101B-9397-08002B2CF9AE}" pid="7" name="MSIP_Label_d8f5f675-e19c-42bc-ba7f-4b550c3e2792_SiteId">
    <vt:lpwstr>4852d0fc-f87a-462b-ad09-773f986ccc04</vt:lpwstr>
  </property>
  <property fmtid="{D5CDD505-2E9C-101B-9397-08002B2CF9AE}" pid="8" name="MSIP_Label_d8f5f675-e19c-42bc-ba7f-4b550c3e2792_ActionId">
    <vt:lpwstr>fd39c356-707c-4322-a839-a59a09410fab</vt:lpwstr>
  </property>
  <property fmtid="{D5CDD505-2E9C-101B-9397-08002B2CF9AE}" pid="9" name="MSIP_Label_d8f5f675-e19c-42bc-ba7f-4b550c3e2792_ContentBits">
    <vt:lpwstr>2</vt:lpwstr>
  </property>
  <property fmtid="{D5CDD505-2E9C-101B-9397-08002B2CF9AE}" pid="10" name="ClassificationContentMarkingFooterLocations">
    <vt:lpwstr>Custom:5</vt:lpwstr>
  </property>
  <property fmtid="{D5CDD505-2E9C-101B-9397-08002B2CF9AE}" pid="11" name="ClassificationContentMarkingFooterText">
    <vt:lpwstr>Sensitivity : This Document is Classified as "LNT Internal Use".</vt:lpwstr>
  </property>
</Properties>
</file>