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KEERTHIVASAN.V</a:t>
            </a:r>
          </a:p>
          <a:p>
            <a:r>
              <a:rPr lang="en-US" sz="2400" dirty="0"/>
              <a:t>REGISTER NO: 221311</a:t>
            </a:r>
            <a:r>
              <a:rPr lang="en-GB" sz="2400" dirty="0"/>
              <a:t>1042072</a:t>
            </a:r>
          </a:p>
          <a:p>
            <a:r>
              <a:rPr lang="en-US" sz="2400" dirty="0"/>
              <a:t>DEPARTMENT: B.COM</a:t>
            </a:r>
            <a:r>
              <a:rPr lang="en-GB" sz="2400" dirty="0"/>
              <a:t>(CORPORATE SECRETARYSHIP)</a:t>
            </a:r>
            <a:endParaRPr lang="en-US" sz="2400" dirty="0"/>
          </a:p>
          <a:p>
            <a:r>
              <a:rPr lang="en-US" sz="2400" dirty="0"/>
              <a:t>COLLEGE: GOVERNMENT ARTS COLLEGE NANDANAM</a:t>
            </a:r>
          </a:p>
          <a:p>
            <a:r>
              <a:rPr lang="en-US" sz="2400" dirty="0"/>
              <a:t>NM ID </a:t>
            </a:r>
            <a:r>
              <a:rPr lang="en-GB" sz="2400" dirty="0"/>
              <a:t>: C4CCA3720092D3FBEF141343D209B315</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46</cp:revision>
  <dcterms:created xsi:type="dcterms:W3CDTF">2024-03-29T15:07:22Z</dcterms:created>
  <dcterms:modified xsi:type="dcterms:W3CDTF">2024-08-31T15:14:14Z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