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V</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n</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M</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31220769</a:t>
            </a:r>
            <a:r>
              <a:rPr sz="2400" lang="en-US">
                <a:solidFill>
                  <a:schemeClr val="dk1"/>
                </a:solidFill>
                <a:latin typeface="Calibri"/>
                <a:ea typeface="Calibri"/>
                <a:cs typeface="Calibri"/>
                <a:sym typeface="Calibri"/>
              </a:rPr>
              <a:t>6</a:t>
            </a:r>
            <a:r>
              <a:rPr sz="2400" lang="en-US">
                <a:solidFill>
                  <a:schemeClr val="dk1"/>
                </a:solidFill>
                <a:latin typeface="Calibri"/>
                <a:ea typeface="Calibri"/>
                <a:cs typeface="Calibri"/>
                <a:sym typeface="Calibri"/>
              </a:rPr>
              <a:t> (asunm1319)</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PACHAIYAPPA'S COLLEGE CHENNAI 30</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SM-A105F</dc:creator>
  <dcterms:created xsi:type="dcterms:W3CDTF">2024-09-04T09:07:03Z</dcterms:created>
  <dcterms:modified xsi:type="dcterms:W3CDTF">2024-09-04T09:07:03Z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2c1f56e82a06418f9c2989d9480816cf</vt:lpwstr>
  </property>
</Properties>
</file>