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4"/>
    <p:sldMasterId id="214748370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iriam Libre"/>
      <p:regular r:id="rId24"/>
      <p:bold r:id="rId25"/>
    </p:embeddedFont>
    <p:embeddedFont>
      <p:font typeface="Roboto"/>
      <p:regular r:id="rId26"/>
      <p:bold r:id="rId27"/>
      <p:italic r:id="rId28"/>
      <p:boldItalic r:id="rId29"/>
    </p:embeddedFont>
    <p:embeddedFont>
      <p:font typeface="Work Sans"/>
      <p:regular r:id="rId30"/>
      <p:bold r:id="rId31"/>
      <p:italic r:id="rId32"/>
      <p:boldItalic r:id="rId33"/>
    </p:embeddedFont>
    <p:embeddedFont>
      <p:font typeface="Barlow Light"/>
      <p:regular r:id="rId34"/>
      <p:bold r:id="rId35"/>
      <p:italic r:id="rId36"/>
      <p:boldItalic r:id="rId37"/>
    </p:embeddedFont>
    <p:embeddedFont>
      <p:font typeface="Barlow"/>
      <p:regular r:id="rId38"/>
      <p:bold r:id="rId39"/>
      <p:italic r:id="rId40"/>
      <p:boldItalic r:id="rId41"/>
    </p:embeddedFont>
    <p:embeddedFont>
      <p:font typeface="Advent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italic.fntdata"/><Relationship Id="rId20" Type="http://schemas.openxmlformats.org/officeDocument/2006/relationships/slide" Target="slides/slide14.xml"/><Relationship Id="rId42" Type="http://schemas.openxmlformats.org/officeDocument/2006/relationships/font" Target="fonts/AdventPro-regular.fntdata"/><Relationship Id="rId41" Type="http://schemas.openxmlformats.org/officeDocument/2006/relationships/font" Target="fonts/Barlow-boldItalic.fntdata"/><Relationship Id="rId22" Type="http://schemas.openxmlformats.org/officeDocument/2006/relationships/slide" Target="slides/slide16.xml"/><Relationship Id="rId44" Type="http://schemas.openxmlformats.org/officeDocument/2006/relationships/font" Target="fonts/AdventPro-italic.fntdata"/><Relationship Id="rId21" Type="http://schemas.openxmlformats.org/officeDocument/2006/relationships/slide" Target="slides/slide15.xml"/><Relationship Id="rId43" Type="http://schemas.openxmlformats.org/officeDocument/2006/relationships/font" Target="fonts/AdventPro-bold.fntdata"/><Relationship Id="rId24" Type="http://schemas.openxmlformats.org/officeDocument/2006/relationships/font" Target="fonts/MiriamLibre-regular.fntdata"/><Relationship Id="rId23" Type="http://schemas.openxmlformats.org/officeDocument/2006/relationships/slide" Target="slides/slide17.xml"/><Relationship Id="rId45" Type="http://schemas.openxmlformats.org/officeDocument/2006/relationships/font" Target="fonts/AdventPr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MiriamLibre-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WorkSans-bold.fntdata"/><Relationship Id="rId30" Type="http://schemas.openxmlformats.org/officeDocument/2006/relationships/font" Target="fonts/WorkSans-regular.fntdata"/><Relationship Id="rId11" Type="http://schemas.openxmlformats.org/officeDocument/2006/relationships/slide" Target="slides/slide5.xml"/><Relationship Id="rId33" Type="http://schemas.openxmlformats.org/officeDocument/2006/relationships/font" Target="fonts/WorkSans-boldItalic.fntdata"/><Relationship Id="rId10" Type="http://schemas.openxmlformats.org/officeDocument/2006/relationships/slide" Target="slides/slide4.xml"/><Relationship Id="rId32" Type="http://schemas.openxmlformats.org/officeDocument/2006/relationships/font" Target="fonts/WorkSans-italic.fntdata"/><Relationship Id="rId13" Type="http://schemas.openxmlformats.org/officeDocument/2006/relationships/slide" Target="slides/slide7.xml"/><Relationship Id="rId35" Type="http://schemas.openxmlformats.org/officeDocument/2006/relationships/font" Target="fonts/BarlowLight-bold.fntdata"/><Relationship Id="rId12" Type="http://schemas.openxmlformats.org/officeDocument/2006/relationships/slide" Target="slides/slide6.xml"/><Relationship Id="rId34" Type="http://schemas.openxmlformats.org/officeDocument/2006/relationships/font" Target="fonts/BarlowLight-regular.fntdata"/><Relationship Id="rId15" Type="http://schemas.openxmlformats.org/officeDocument/2006/relationships/slide" Target="slides/slide9.xml"/><Relationship Id="rId37" Type="http://schemas.openxmlformats.org/officeDocument/2006/relationships/font" Target="fonts/BarlowLight-boldItalic.fntdata"/><Relationship Id="rId14" Type="http://schemas.openxmlformats.org/officeDocument/2006/relationships/slide" Target="slides/slide8.xml"/><Relationship Id="rId36" Type="http://schemas.openxmlformats.org/officeDocument/2006/relationships/font" Target="fonts/BarlowLight-italic.fntdata"/><Relationship Id="rId17" Type="http://schemas.openxmlformats.org/officeDocument/2006/relationships/slide" Target="slides/slide11.xml"/><Relationship Id="rId39" Type="http://schemas.openxmlformats.org/officeDocument/2006/relationships/font" Target="fonts/Barlow-bold.fntdata"/><Relationship Id="rId16" Type="http://schemas.openxmlformats.org/officeDocument/2006/relationships/slide" Target="slides/slide10.xml"/><Relationship Id="rId38" Type="http://schemas.openxmlformats.org/officeDocument/2006/relationships/font" Target="fonts/Barlow-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bf45362fa3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bf45362fa3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bf45362fa3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bf45362fa3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bf45362fa3_6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bf45362fa3_6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bf45362fa3_8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bf45362fa3_8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bf3fffb936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bf3fffb93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bf45362fa3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bf45362fa3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bf45362fa3_6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bf45362fa3_6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bf45362fa3_6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bf45362fa3_6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bf3fffb93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bf3fffb93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bf45362fa3_1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bf45362fa3_1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bf45362fa3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bf45362fa3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bf45362fa3_1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bf45362fa3_1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bf45362fa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bf45362fa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bf45362fa3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bf45362fa3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bf45362fa3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bf45362fa3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bf45362fa3_6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bf45362fa3_6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bf45362fa3_6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bf45362fa3_6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600"/>
              <a:buNone/>
              <a:defRPr sz="4600">
                <a:solidFill>
                  <a:srgbClr val="000000"/>
                </a:solidFill>
              </a:defRPr>
            </a:lvl1pPr>
            <a:lvl2pPr lvl="1" rtl="0" algn="ctr">
              <a:spcBef>
                <a:spcPts val="0"/>
              </a:spcBef>
              <a:spcAft>
                <a:spcPts val="0"/>
              </a:spcAft>
              <a:buClr>
                <a:srgbClr val="000000"/>
              </a:buClr>
              <a:buSzPts val="4600"/>
              <a:buNone/>
              <a:defRPr sz="4600">
                <a:solidFill>
                  <a:srgbClr val="000000"/>
                </a:solidFill>
              </a:defRPr>
            </a:lvl2pPr>
            <a:lvl3pPr lvl="2" rtl="0" algn="ctr">
              <a:spcBef>
                <a:spcPts val="0"/>
              </a:spcBef>
              <a:spcAft>
                <a:spcPts val="0"/>
              </a:spcAft>
              <a:buClr>
                <a:srgbClr val="000000"/>
              </a:buClr>
              <a:buSzPts val="4600"/>
              <a:buNone/>
              <a:defRPr sz="4600">
                <a:solidFill>
                  <a:srgbClr val="000000"/>
                </a:solidFill>
              </a:defRPr>
            </a:lvl3pPr>
            <a:lvl4pPr lvl="3" rtl="0" algn="ctr">
              <a:spcBef>
                <a:spcPts val="0"/>
              </a:spcBef>
              <a:spcAft>
                <a:spcPts val="0"/>
              </a:spcAft>
              <a:buClr>
                <a:srgbClr val="000000"/>
              </a:buClr>
              <a:buSzPts val="4600"/>
              <a:buNone/>
              <a:defRPr sz="4600">
                <a:solidFill>
                  <a:srgbClr val="000000"/>
                </a:solidFill>
              </a:defRPr>
            </a:lvl4pPr>
            <a:lvl5pPr lvl="4" rtl="0" algn="ctr">
              <a:spcBef>
                <a:spcPts val="0"/>
              </a:spcBef>
              <a:spcAft>
                <a:spcPts val="0"/>
              </a:spcAft>
              <a:buClr>
                <a:srgbClr val="000000"/>
              </a:buClr>
              <a:buSzPts val="4600"/>
              <a:buNone/>
              <a:defRPr sz="4600">
                <a:solidFill>
                  <a:srgbClr val="000000"/>
                </a:solidFill>
              </a:defRPr>
            </a:lvl5pPr>
            <a:lvl6pPr lvl="5" rtl="0" algn="ctr">
              <a:spcBef>
                <a:spcPts val="0"/>
              </a:spcBef>
              <a:spcAft>
                <a:spcPts val="0"/>
              </a:spcAft>
              <a:buClr>
                <a:srgbClr val="000000"/>
              </a:buClr>
              <a:buSzPts val="4600"/>
              <a:buNone/>
              <a:defRPr sz="4600">
                <a:solidFill>
                  <a:srgbClr val="000000"/>
                </a:solidFill>
              </a:defRPr>
            </a:lvl6pPr>
            <a:lvl7pPr lvl="6" rtl="0" algn="ctr">
              <a:spcBef>
                <a:spcPts val="0"/>
              </a:spcBef>
              <a:spcAft>
                <a:spcPts val="0"/>
              </a:spcAft>
              <a:buClr>
                <a:srgbClr val="000000"/>
              </a:buClr>
              <a:buSzPts val="4600"/>
              <a:buNone/>
              <a:defRPr sz="4600">
                <a:solidFill>
                  <a:srgbClr val="000000"/>
                </a:solidFill>
              </a:defRPr>
            </a:lvl7pPr>
            <a:lvl8pPr lvl="7" rtl="0" algn="ctr">
              <a:spcBef>
                <a:spcPts val="0"/>
              </a:spcBef>
              <a:spcAft>
                <a:spcPts val="0"/>
              </a:spcAft>
              <a:buClr>
                <a:srgbClr val="000000"/>
              </a:buClr>
              <a:buSzPts val="4600"/>
              <a:buNone/>
              <a:defRPr sz="4600">
                <a:solidFill>
                  <a:srgbClr val="000000"/>
                </a:solidFill>
              </a:defRPr>
            </a:lvl8pPr>
            <a:lvl9pPr lvl="8" rtl="0" algn="ctr">
              <a:spcBef>
                <a:spcPts val="0"/>
              </a:spcBef>
              <a:spcAft>
                <a:spcPts val="0"/>
              </a:spcAft>
              <a:buClr>
                <a:srgbClr val="000000"/>
              </a:buClr>
              <a:buSzPts val="4600"/>
              <a:buNone/>
              <a:defRPr sz="4600">
                <a:solidFill>
                  <a:srgbClr val="000000"/>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236" name="Shape 236"/>
        <p:cNvGrpSpPr/>
        <p:nvPr/>
      </p:nvGrpSpPr>
      <p:grpSpPr>
        <a:xfrm>
          <a:off x="0" y="0"/>
          <a:ext cx="0" cy="0"/>
          <a:chOff x="0" y="0"/>
          <a:chExt cx="0" cy="0"/>
        </a:xfrm>
      </p:grpSpPr>
      <p:sp>
        <p:nvSpPr>
          <p:cNvPr id="237" name="Google Shape;23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8" name="Google Shape;238;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9" name="Google Shape;23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3" name="Shape 243"/>
        <p:cNvGrpSpPr/>
        <p:nvPr/>
      </p:nvGrpSpPr>
      <p:grpSpPr>
        <a:xfrm>
          <a:off x="0" y="0"/>
          <a:ext cx="0" cy="0"/>
          <a:chOff x="0" y="0"/>
          <a:chExt cx="0" cy="0"/>
        </a:xfrm>
      </p:grpSpPr>
      <p:sp>
        <p:nvSpPr>
          <p:cNvPr id="244" name="Google Shape;244;p15"/>
          <p:cNvSpPr txBox="1"/>
          <p:nvPr>
            <p:ph type="ctrTitle"/>
          </p:nvPr>
        </p:nvSpPr>
        <p:spPr>
          <a:xfrm>
            <a:off x="699600" y="762775"/>
            <a:ext cx="3618000" cy="24204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chemeClr val="accent6"/>
              </a:buClr>
              <a:buSzPts val="6000"/>
              <a:buNone/>
              <a:defRPr sz="60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p:txBody>
      </p:sp>
      <p:sp>
        <p:nvSpPr>
          <p:cNvPr id="245" name="Google Shape;245;p15"/>
          <p:cNvSpPr txBox="1"/>
          <p:nvPr>
            <p:ph idx="1" type="subTitle"/>
          </p:nvPr>
        </p:nvSpPr>
        <p:spPr>
          <a:xfrm>
            <a:off x="699600" y="3372625"/>
            <a:ext cx="3618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6" name="Shape 246"/>
        <p:cNvGrpSpPr/>
        <p:nvPr/>
      </p:nvGrpSpPr>
      <p:grpSpPr>
        <a:xfrm>
          <a:off x="0" y="0"/>
          <a:ext cx="0" cy="0"/>
          <a:chOff x="0" y="0"/>
          <a:chExt cx="0" cy="0"/>
        </a:xfrm>
      </p:grpSpPr>
      <p:sp>
        <p:nvSpPr>
          <p:cNvPr id="247" name="Google Shape;247;p16"/>
          <p:cNvSpPr txBox="1"/>
          <p:nvPr>
            <p:ph type="ctrTitle"/>
          </p:nvPr>
        </p:nvSpPr>
        <p:spPr>
          <a:xfrm>
            <a:off x="5347800" y="2174900"/>
            <a:ext cx="3083100" cy="11607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p:txBody>
      </p:sp>
      <p:sp>
        <p:nvSpPr>
          <p:cNvPr id="248" name="Google Shape;248;p16"/>
          <p:cNvSpPr txBox="1"/>
          <p:nvPr>
            <p:ph idx="1" type="subTitle"/>
          </p:nvPr>
        </p:nvSpPr>
        <p:spPr>
          <a:xfrm>
            <a:off x="5347800" y="3372625"/>
            <a:ext cx="3083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49" name="Google Shape;249;p16"/>
          <p:cNvSpPr txBox="1"/>
          <p:nvPr>
            <p:ph hasCustomPrompt="1" idx="2" type="title"/>
          </p:nvPr>
        </p:nvSpPr>
        <p:spPr>
          <a:xfrm>
            <a:off x="5347800" y="1262375"/>
            <a:ext cx="3083100" cy="79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0" name="Shape 250"/>
        <p:cNvGrpSpPr/>
        <p:nvPr/>
      </p:nvGrpSpPr>
      <p:grpSpPr>
        <a:xfrm>
          <a:off x="0" y="0"/>
          <a:ext cx="0" cy="0"/>
          <a:chOff x="0" y="0"/>
          <a:chExt cx="0" cy="0"/>
        </a:xfrm>
      </p:grpSpPr>
      <p:sp>
        <p:nvSpPr>
          <p:cNvPr id="251" name="Google Shape;251;p17"/>
          <p:cNvSpPr txBox="1"/>
          <p:nvPr>
            <p:ph idx="1" type="body"/>
          </p:nvPr>
        </p:nvSpPr>
        <p:spPr>
          <a:xfrm>
            <a:off x="713250" y="1228675"/>
            <a:ext cx="7717500" cy="34164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2"/>
              </a:buClr>
              <a:buSzPts val="1100"/>
              <a:buAutoNum type="arabicPeriod"/>
              <a:defRPr sz="1250"/>
            </a:lvl1pPr>
            <a:lvl2pPr indent="-298450" lvl="1" marL="914400" rtl="0">
              <a:spcBef>
                <a:spcPts val="1600"/>
              </a:spcBef>
              <a:spcAft>
                <a:spcPts val="0"/>
              </a:spcAft>
              <a:buClr>
                <a:schemeClr val="dk1"/>
              </a:buClr>
              <a:buSzPts val="1100"/>
              <a:buFont typeface="Muli"/>
              <a:buAutoNum type="alphaLcPeriod"/>
              <a:defRPr/>
            </a:lvl2pPr>
            <a:lvl3pPr indent="-298450" lvl="2" marL="1371600" rtl="0">
              <a:spcBef>
                <a:spcPts val="1600"/>
              </a:spcBef>
              <a:spcAft>
                <a:spcPts val="0"/>
              </a:spcAft>
              <a:buClr>
                <a:schemeClr val="dk1"/>
              </a:buClr>
              <a:buSzPts val="1100"/>
              <a:buFont typeface="Muli"/>
              <a:buAutoNum type="romanLcPeriod"/>
              <a:defRPr/>
            </a:lvl3pPr>
            <a:lvl4pPr indent="-298450" lvl="3" marL="1828800" rtl="0">
              <a:spcBef>
                <a:spcPts val="1600"/>
              </a:spcBef>
              <a:spcAft>
                <a:spcPts val="0"/>
              </a:spcAft>
              <a:buClr>
                <a:schemeClr val="dk1"/>
              </a:buClr>
              <a:buSzPts val="1100"/>
              <a:buFont typeface="Muli"/>
              <a:buAutoNum type="arabicPeriod"/>
              <a:defRPr/>
            </a:lvl4pPr>
            <a:lvl5pPr indent="-298450" lvl="4" marL="2286000" rtl="0">
              <a:spcBef>
                <a:spcPts val="1600"/>
              </a:spcBef>
              <a:spcAft>
                <a:spcPts val="0"/>
              </a:spcAft>
              <a:buClr>
                <a:schemeClr val="dk1"/>
              </a:buClr>
              <a:buSzPts val="1100"/>
              <a:buFont typeface="Muli"/>
              <a:buAutoNum type="alphaLcPeriod"/>
              <a:defRPr/>
            </a:lvl5pPr>
            <a:lvl6pPr indent="-298450" lvl="5" marL="2743200" rtl="0">
              <a:spcBef>
                <a:spcPts val="1600"/>
              </a:spcBef>
              <a:spcAft>
                <a:spcPts val="0"/>
              </a:spcAft>
              <a:buClr>
                <a:schemeClr val="dk1"/>
              </a:buClr>
              <a:buSzPts val="1100"/>
              <a:buFont typeface="Muli"/>
              <a:buAutoNum type="romanLcPeriod"/>
              <a:defRPr/>
            </a:lvl6pPr>
            <a:lvl7pPr indent="-298450" lvl="6" marL="3200400" rtl="0">
              <a:spcBef>
                <a:spcPts val="1600"/>
              </a:spcBef>
              <a:spcAft>
                <a:spcPts val="0"/>
              </a:spcAft>
              <a:buClr>
                <a:schemeClr val="dk1"/>
              </a:buClr>
              <a:buSzPts val="1100"/>
              <a:buFont typeface="Muli"/>
              <a:buAutoNum type="arabicPeriod"/>
              <a:defRPr/>
            </a:lvl7pPr>
            <a:lvl8pPr indent="-298450" lvl="7" marL="3657600" rtl="0">
              <a:spcBef>
                <a:spcPts val="1600"/>
              </a:spcBef>
              <a:spcAft>
                <a:spcPts val="0"/>
              </a:spcAft>
              <a:buClr>
                <a:schemeClr val="dk1"/>
              </a:buClr>
              <a:buSzPts val="1100"/>
              <a:buFont typeface="Muli"/>
              <a:buAutoNum type="alphaLcPeriod"/>
              <a:defRPr/>
            </a:lvl8pPr>
            <a:lvl9pPr indent="-298450" lvl="8" marL="4114800" rtl="0">
              <a:spcBef>
                <a:spcPts val="1600"/>
              </a:spcBef>
              <a:spcAft>
                <a:spcPts val="1600"/>
              </a:spcAft>
              <a:buClr>
                <a:schemeClr val="dk1"/>
              </a:buClr>
              <a:buSzPts val="1100"/>
              <a:buFont typeface="Muli"/>
              <a:buAutoNum type="romanLcPeriod"/>
              <a:defRPr/>
            </a:lvl9pPr>
          </a:lstStyle>
          <a:p/>
        </p:txBody>
      </p:sp>
      <p:sp>
        <p:nvSpPr>
          <p:cNvPr id="252" name="Google Shape;252;p17"/>
          <p:cNvSpPr txBox="1"/>
          <p:nvPr>
            <p:ph type="title"/>
          </p:nvPr>
        </p:nvSpPr>
        <p:spPr>
          <a:xfrm>
            <a:off x="713250"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53" name="Google Shape;253;p17"/>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4" name="Shape 254"/>
        <p:cNvGrpSpPr/>
        <p:nvPr/>
      </p:nvGrpSpPr>
      <p:grpSpPr>
        <a:xfrm>
          <a:off x="0" y="0"/>
          <a:ext cx="0" cy="0"/>
          <a:chOff x="0" y="0"/>
          <a:chExt cx="0" cy="0"/>
        </a:xfrm>
      </p:grpSpPr>
      <p:sp>
        <p:nvSpPr>
          <p:cNvPr id="255" name="Google Shape;255;p18"/>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56" name="Google Shape;256;p18"/>
          <p:cNvSpPr txBox="1"/>
          <p:nvPr>
            <p:ph idx="2" type="body"/>
          </p:nvPr>
        </p:nvSpPr>
        <p:spPr>
          <a:xfrm>
            <a:off x="4806426" y="1408100"/>
            <a:ext cx="3600600" cy="3166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57" name="Google Shape;257;p18"/>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58" name="Google Shape;258;p18"/>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9" name="Shape 259"/>
        <p:cNvGrpSpPr/>
        <p:nvPr/>
      </p:nvGrpSpPr>
      <p:grpSpPr>
        <a:xfrm>
          <a:off x="0" y="0"/>
          <a:ext cx="0" cy="0"/>
          <a:chOff x="0" y="0"/>
          <a:chExt cx="0" cy="0"/>
        </a:xfrm>
      </p:grpSpPr>
      <p:sp>
        <p:nvSpPr>
          <p:cNvPr id="260" name="Google Shape;260;p19"/>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61" name="Google Shape;261;p19"/>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2" name="Shape 262"/>
        <p:cNvGrpSpPr/>
        <p:nvPr/>
      </p:nvGrpSpPr>
      <p:grpSpPr>
        <a:xfrm>
          <a:off x="0" y="0"/>
          <a:ext cx="0" cy="0"/>
          <a:chOff x="0" y="0"/>
          <a:chExt cx="0" cy="0"/>
        </a:xfrm>
      </p:grpSpPr>
      <p:sp>
        <p:nvSpPr>
          <p:cNvPr id="263" name="Google Shape;263;p20"/>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sp>
        <p:nvSpPr>
          <p:cNvPr id="264" name="Google Shape;264;p20"/>
          <p:cNvSpPr txBox="1"/>
          <p:nvPr>
            <p:ph idx="1" type="body"/>
          </p:nvPr>
        </p:nvSpPr>
        <p:spPr>
          <a:xfrm>
            <a:off x="5578375" y="2125700"/>
            <a:ext cx="2666400" cy="19083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cxnSp>
        <p:nvCxnSpPr>
          <p:cNvPr id="265" name="Google Shape;265;p20"/>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6" name="Shape 266"/>
        <p:cNvGrpSpPr/>
        <p:nvPr/>
      </p:nvGrpSpPr>
      <p:grpSpPr>
        <a:xfrm>
          <a:off x="0" y="0"/>
          <a:ext cx="0" cy="0"/>
          <a:chOff x="0" y="0"/>
          <a:chExt cx="0" cy="0"/>
        </a:xfrm>
      </p:grpSpPr>
      <p:sp>
        <p:nvSpPr>
          <p:cNvPr id="267" name="Google Shape;267;p21"/>
          <p:cNvSpPr txBox="1"/>
          <p:nvPr>
            <p:ph type="title"/>
          </p:nvPr>
        </p:nvSpPr>
        <p:spPr>
          <a:xfrm>
            <a:off x="713225" y="1374600"/>
            <a:ext cx="4450800" cy="2394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4000"/>
              <a:buNone/>
              <a:defRPr sz="7200">
                <a:solidFill>
                  <a:schemeClr val="accent6"/>
                </a:solidFill>
              </a:defRPr>
            </a:lvl1pPr>
            <a:lvl2pPr lvl="1" rtl="0" algn="r">
              <a:spcBef>
                <a:spcPts val="0"/>
              </a:spcBef>
              <a:spcAft>
                <a:spcPts val="0"/>
              </a:spcAft>
              <a:buClr>
                <a:schemeClr val="accent1"/>
              </a:buClr>
              <a:buSzPts val="3600"/>
              <a:buNone/>
              <a:defRPr sz="3600">
                <a:solidFill>
                  <a:schemeClr val="accent1"/>
                </a:solidFill>
              </a:defRPr>
            </a:lvl2pPr>
            <a:lvl3pPr lvl="2" rtl="0" algn="r">
              <a:spcBef>
                <a:spcPts val="0"/>
              </a:spcBef>
              <a:spcAft>
                <a:spcPts val="0"/>
              </a:spcAft>
              <a:buClr>
                <a:schemeClr val="accent1"/>
              </a:buClr>
              <a:buSzPts val="3600"/>
              <a:buNone/>
              <a:defRPr sz="3600">
                <a:solidFill>
                  <a:schemeClr val="accent1"/>
                </a:solidFill>
              </a:defRPr>
            </a:lvl3pPr>
            <a:lvl4pPr lvl="3" rtl="0" algn="r">
              <a:spcBef>
                <a:spcPts val="0"/>
              </a:spcBef>
              <a:spcAft>
                <a:spcPts val="0"/>
              </a:spcAft>
              <a:buClr>
                <a:schemeClr val="accent1"/>
              </a:buClr>
              <a:buSzPts val="3600"/>
              <a:buNone/>
              <a:defRPr sz="3600">
                <a:solidFill>
                  <a:schemeClr val="accent1"/>
                </a:solidFill>
              </a:defRPr>
            </a:lvl4pPr>
            <a:lvl5pPr lvl="4" rtl="0" algn="r">
              <a:spcBef>
                <a:spcPts val="0"/>
              </a:spcBef>
              <a:spcAft>
                <a:spcPts val="0"/>
              </a:spcAft>
              <a:buClr>
                <a:schemeClr val="accent1"/>
              </a:buClr>
              <a:buSzPts val="3600"/>
              <a:buNone/>
              <a:defRPr sz="3600">
                <a:solidFill>
                  <a:schemeClr val="accent1"/>
                </a:solidFill>
              </a:defRPr>
            </a:lvl5pPr>
            <a:lvl6pPr lvl="5" rtl="0" algn="r">
              <a:spcBef>
                <a:spcPts val="0"/>
              </a:spcBef>
              <a:spcAft>
                <a:spcPts val="0"/>
              </a:spcAft>
              <a:buClr>
                <a:schemeClr val="accent1"/>
              </a:buClr>
              <a:buSzPts val="3600"/>
              <a:buNone/>
              <a:defRPr sz="3600">
                <a:solidFill>
                  <a:schemeClr val="accent1"/>
                </a:solidFill>
              </a:defRPr>
            </a:lvl6pPr>
            <a:lvl7pPr lvl="6" rtl="0" algn="r">
              <a:spcBef>
                <a:spcPts val="0"/>
              </a:spcBef>
              <a:spcAft>
                <a:spcPts val="0"/>
              </a:spcAft>
              <a:buClr>
                <a:schemeClr val="accent1"/>
              </a:buClr>
              <a:buSzPts val="3600"/>
              <a:buNone/>
              <a:defRPr sz="3600">
                <a:solidFill>
                  <a:schemeClr val="accent1"/>
                </a:solidFill>
              </a:defRPr>
            </a:lvl7pPr>
            <a:lvl8pPr lvl="7" rtl="0" algn="r">
              <a:spcBef>
                <a:spcPts val="0"/>
              </a:spcBef>
              <a:spcAft>
                <a:spcPts val="0"/>
              </a:spcAft>
              <a:buClr>
                <a:schemeClr val="accent1"/>
              </a:buClr>
              <a:buSzPts val="3600"/>
              <a:buNone/>
              <a:defRPr sz="3600">
                <a:solidFill>
                  <a:schemeClr val="accent1"/>
                </a:solidFill>
              </a:defRPr>
            </a:lvl8pPr>
            <a:lvl9pPr lvl="8" rtl="0" algn="r">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8" name="Shape 268"/>
        <p:cNvGrpSpPr/>
        <p:nvPr/>
      </p:nvGrpSpPr>
      <p:grpSpPr>
        <a:xfrm>
          <a:off x="0" y="0"/>
          <a:ext cx="0" cy="0"/>
          <a:chOff x="0" y="0"/>
          <a:chExt cx="0" cy="0"/>
        </a:xfrm>
      </p:grpSpPr>
      <p:sp>
        <p:nvSpPr>
          <p:cNvPr id="269" name="Google Shape;269;p22"/>
          <p:cNvSpPr txBox="1"/>
          <p:nvPr>
            <p:ph idx="1" type="subTitle"/>
          </p:nvPr>
        </p:nvSpPr>
        <p:spPr>
          <a:xfrm>
            <a:off x="719850" y="1550350"/>
            <a:ext cx="3821700" cy="5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6"/>
              </a:buClr>
              <a:buSzPts val="1800"/>
              <a:buFont typeface="Advent Pro"/>
              <a:buNone/>
              <a:defRPr b="1" sz="2200">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270" name="Google Shape;270;p22"/>
          <p:cNvSpPr txBox="1"/>
          <p:nvPr>
            <p:ph idx="2" type="body"/>
          </p:nvPr>
        </p:nvSpPr>
        <p:spPr>
          <a:xfrm>
            <a:off x="719850" y="2187075"/>
            <a:ext cx="3821700" cy="2171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0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1" name="Google Shape;271;p22"/>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72" name="Google Shape;272;p22"/>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3" name="Shape 273"/>
        <p:cNvGrpSpPr/>
        <p:nvPr/>
      </p:nvGrpSpPr>
      <p:grpSpPr>
        <a:xfrm>
          <a:off x="0" y="0"/>
          <a:ext cx="0" cy="0"/>
          <a:chOff x="0" y="0"/>
          <a:chExt cx="0" cy="0"/>
        </a:xfrm>
      </p:grpSpPr>
      <p:sp>
        <p:nvSpPr>
          <p:cNvPr id="274" name="Google Shape;274;p23"/>
          <p:cNvSpPr txBox="1"/>
          <p:nvPr>
            <p:ph type="title"/>
          </p:nvPr>
        </p:nvSpPr>
        <p:spPr>
          <a:xfrm>
            <a:off x="5108600" y="1906375"/>
            <a:ext cx="3135000" cy="2394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4000"/>
              <a:buNone/>
              <a:defRPr sz="4000">
                <a:solidFill>
                  <a:schemeClr val="lt1"/>
                </a:solidFill>
              </a:defRPr>
            </a:lvl1pPr>
            <a:lvl2pPr lvl="1" rtl="0" algn="r">
              <a:spcBef>
                <a:spcPts val="0"/>
              </a:spcBef>
              <a:spcAft>
                <a:spcPts val="0"/>
              </a:spcAft>
              <a:buClr>
                <a:schemeClr val="accent1"/>
              </a:buClr>
              <a:buSzPts val="3600"/>
              <a:buNone/>
              <a:defRPr sz="3600">
                <a:solidFill>
                  <a:schemeClr val="accent1"/>
                </a:solidFill>
              </a:defRPr>
            </a:lvl2pPr>
            <a:lvl3pPr lvl="2" rtl="0" algn="r">
              <a:spcBef>
                <a:spcPts val="0"/>
              </a:spcBef>
              <a:spcAft>
                <a:spcPts val="0"/>
              </a:spcAft>
              <a:buClr>
                <a:schemeClr val="accent1"/>
              </a:buClr>
              <a:buSzPts val="3600"/>
              <a:buNone/>
              <a:defRPr sz="3600">
                <a:solidFill>
                  <a:schemeClr val="accent1"/>
                </a:solidFill>
              </a:defRPr>
            </a:lvl3pPr>
            <a:lvl4pPr lvl="3" rtl="0" algn="r">
              <a:spcBef>
                <a:spcPts val="0"/>
              </a:spcBef>
              <a:spcAft>
                <a:spcPts val="0"/>
              </a:spcAft>
              <a:buClr>
                <a:schemeClr val="accent1"/>
              </a:buClr>
              <a:buSzPts val="3600"/>
              <a:buNone/>
              <a:defRPr sz="3600">
                <a:solidFill>
                  <a:schemeClr val="accent1"/>
                </a:solidFill>
              </a:defRPr>
            </a:lvl4pPr>
            <a:lvl5pPr lvl="4" rtl="0" algn="r">
              <a:spcBef>
                <a:spcPts val="0"/>
              </a:spcBef>
              <a:spcAft>
                <a:spcPts val="0"/>
              </a:spcAft>
              <a:buClr>
                <a:schemeClr val="accent1"/>
              </a:buClr>
              <a:buSzPts val="3600"/>
              <a:buNone/>
              <a:defRPr sz="3600">
                <a:solidFill>
                  <a:schemeClr val="accent1"/>
                </a:solidFill>
              </a:defRPr>
            </a:lvl5pPr>
            <a:lvl6pPr lvl="5" rtl="0" algn="r">
              <a:spcBef>
                <a:spcPts val="0"/>
              </a:spcBef>
              <a:spcAft>
                <a:spcPts val="0"/>
              </a:spcAft>
              <a:buClr>
                <a:schemeClr val="accent1"/>
              </a:buClr>
              <a:buSzPts val="3600"/>
              <a:buNone/>
              <a:defRPr sz="3600">
                <a:solidFill>
                  <a:schemeClr val="accent1"/>
                </a:solidFill>
              </a:defRPr>
            </a:lvl6pPr>
            <a:lvl7pPr lvl="6" rtl="0" algn="r">
              <a:spcBef>
                <a:spcPts val="0"/>
              </a:spcBef>
              <a:spcAft>
                <a:spcPts val="0"/>
              </a:spcAft>
              <a:buClr>
                <a:schemeClr val="accent1"/>
              </a:buClr>
              <a:buSzPts val="3600"/>
              <a:buNone/>
              <a:defRPr sz="3600">
                <a:solidFill>
                  <a:schemeClr val="accent1"/>
                </a:solidFill>
              </a:defRPr>
            </a:lvl7pPr>
            <a:lvl8pPr lvl="7" rtl="0" algn="r">
              <a:spcBef>
                <a:spcPts val="0"/>
              </a:spcBef>
              <a:spcAft>
                <a:spcPts val="0"/>
              </a:spcAft>
              <a:buClr>
                <a:schemeClr val="accent1"/>
              </a:buClr>
              <a:buSzPts val="3600"/>
              <a:buNone/>
              <a:defRPr sz="3600">
                <a:solidFill>
                  <a:schemeClr val="accent1"/>
                </a:solidFill>
              </a:defRPr>
            </a:lvl8pPr>
            <a:lvl9pPr lvl="8" rtl="0" algn="r">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5" name="Shape 275"/>
        <p:cNvGrpSpPr/>
        <p:nvPr/>
      </p:nvGrpSpPr>
      <p:grpSpPr>
        <a:xfrm>
          <a:off x="0" y="0"/>
          <a:ext cx="0" cy="0"/>
          <a:chOff x="0" y="0"/>
          <a:chExt cx="0" cy="0"/>
        </a:xfrm>
      </p:grpSpPr>
      <p:sp>
        <p:nvSpPr>
          <p:cNvPr id="276" name="Google Shape;276;p24"/>
          <p:cNvSpPr txBox="1"/>
          <p:nvPr>
            <p:ph hasCustomPrompt="1" type="title"/>
          </p:nvPr>
        </p:nvSpPr>
        <p:spPr>
          <a:xfrm>
            <a:off x="730812" y="1182325"/>
            <a:ext cx="4395600" cy="1963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9600"/>
              <a:buNone/>
              <a:defRPr sz="9600">
                <a:solidFill>
                  <a:schemeClr val="accent6"/>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77" name="Google Shape;277;p24"/>
          <p:cNvSpPr txBox="1"/>
          <p:nvPr>
            <p:ph idx="1" type="body"/>
          </p:nvPr>
        </p:nvSpPr>
        <p:spPr>
          <a:xfrm>
            <a:off x="730812" y="3228425"/>
            <a:ext cx="4395600" cy="13008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sz="1400"/>
            </a:lvl1pPr>
            <a:lvl2pPr indent="-317500" lvl="1" marL="914400" rtl="0" algn="r">
              <a:spcBef>
                <a:spcPts val="0"/>
              </a:spcBef>
              <a:spcAft>
                <a:spcPts val="0"/>
              </a:spcAft>
              <a:buSzPts val="1400"/>
              <a:buChar char="○"/>
              <a:defRPr/>
            </a:lvl2pPr>
            <a:lvl3pPr indent="-317500" lvl="2" marL="1371600" rtl="0" algn="r">
              <a:spcBef>
                <a:spcPts val="1600"/>
              </a:spcBef>
              <a:spcAft>
                <a:spcPts val="0"/>
              </a:spcAft>
              <a:buSzPts val="1400"/>
              <a:buChar char="■"/>
              <a:defRPr/>
            </a:lvl3pPr>
            <a:lvl4pPr indent="-317500" lvl="3" marL="1828800" rtl="0" algn="r">
              <a:spcBef>
                <a:spcPts val="1600"/>
              </a:spcBef>
              <a:spcAft>
                <a:spcPts val="0"/>
              </a:spcAft>
              <a:buSzPts val="1400"/>
              <a:buChar char="●"/>
              <a:defRPr/>
            </a:lvl4pPr>
            <a:lvl5pPr indent="-317500" lvl="4" marL="2286000" rtl="0" algn="r">
              <a:spcBef>
                <a:spcPts val="1600"/>
              </a:spcBef>
              <a:spcAft>
                <a:spcPts val="0"/>
              </a:spcAft>
              <a:buSzPts val="1400"/>
              <a:buChar char="○"/>
              <a:defRPr/>
            </a:lvl5pPr>
            <a:lvl6pPr indent="-317500" lvl="5" marL="2743200" rtl="0" algn="r">
              <a:spcBef>
                <a:spcPts val="1600"/>
              </a:spcBef>
              <a:spcAft>
                <a:spcPts val="0"/>
              </a:spcAft>
              <a:buSzPts val="1400"/>
              <a:buChar char="■"/>
              <a:defRPr/>
            </a:lvl6pPr>
            <a:lvl7pPr indent="-317500" lvl="6" marL="3200400" rtl="0" algn="r">
              <a:spcBef>
                <a:spcPts val="1600"/>
              </a:spcBef>
              <a:spcAft>
                <a:spcPts val="0"/>
              </a:spcAft>
              <a:buSzPts val="1400"/>
              <a:buChar char="●"/>
              <a:defRPr/>
            </a:lvl7pPr>
            <a:lvl8pPr indent="-317500" lvl="7" marL="3657600" rtl="0" algn="r">
              <a:spcBef>
                <a:spcPts val="1600"/>
              </a:spcBef>
              <a:spcAft>
                <a:spcPts val="0"/>
              </a:spcAft>
              <a:buSzPts val="1400"/>
              <a:buChar char="○"/>
              <a:defRPr/>
            </a:lvl8pPr>
            <a:lvl9pPr indent="-317500" lvl="8" marL="4114800" rtl="0" algn="r">
              <a:spcBef>
                <a:spcPts val="1600"/>
              </a:spcBef>
              <a:spcAft>
                <a:spcPts val="160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78" name="Shape 278"/>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279" name="Shape 27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280" name="Shape 280"/>
        <p:cNvGrpSpPr/>
        <p:nvPr/>
      </p:nvGrpSpPr>
      <p:grpSpPr>
        <a:xfrm>
          <a:off x="0" y="0"/>
          <a:ext cx="0" cy="0"/>
          <a:chOff x="0" y="0"/>
          <a:chExt cx="0" cy="0"/>
        </a:xfrm>
      </p:grpSpPr>
      <p:sp>
        <p:nvSpPr>
          <p:cNvPr id="281" name="Google Shape;281;p27"/>
          <p:cNvSpPr txBox="1"/>
          <p:nvPr>
            <p:ph type="title"/>
          </p:nvPr>
        </p:nvSpPr>
        <p:spPr>
          <a:xfrm>
            <a:off x="1186513"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282" name="Google Shape;282;p27"/>
          <p:cNvSpPr txBox="1"/>
          <p:nvPr>
            <p:ph idx="1" type="subTitle"/>
          </p:nvPr>
        </p:nvSpPr>
        <p:spPr>
          <a:xfrm>
            <a:off x="1186513"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27"/>
          <p:cNvSpPr txBox="1"/>
          <p:nvPr>
            <p:ph idx="2" type="title"/>
          </p:nvPr>
        </p:nvSpPr>
        <p:spPr>
          <a:xfrm>
            <a:off x="290860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284" name="Google Shape;284;p27"/>
          <p:cNvSpPr txBox="1"/>
          <p:nvPr>
            <p:ph idx="3" type="subTitle"/>
          </p:nvPr>
        </p:nvSpPr>
        <p:spPr>
          <a:xfrm>
            <a:off x="290860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27"/>
          <p:cNvSpPr txBox="1"/>
          <p:nvPr>
            <p:ph idx="4" type="title"/>
          </p:nvPr>
        </p:nvSpPr>
        <p:spPr>
          <a:xfrm>
            <a:off x="463069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286" name="Google Shape;286;p27"/>
          <p:cNvSpPr txBox="1"/>
          <p:nvPr>
            <p:ph idx="5" type="subTitle"/>
          </p:nvPr>
        </p:nvSpPr>
        <p:spPr>
          <a:xfrm>
            <a:off x="463069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7"/>
          <p:cNvSpPr txBox="1"/>
          <p:nvPr>
            <p:ph idx="6" type="title"/>
          </p:nvPr>
        </p:nvSpPr>
        <p:spPr>
          <a:xfrm>
            <a:off x="635278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288" name="Google Shape;288;p27"/>
          <p:cNvSpPr txBox="1"/>
          <p:nvPr>
            <p:ph idx="7" type="subTitle"/>
          </p:nvPr>
        </p:nvSpPr>
        <p:spPr>
          <a:xfrm>
            <a:off x="635278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7"/>
          <p:cNvSpPr txBox="1"/>
          <p:nvPr>
            <p:ph hasCustomPrompt="1" idx="8" type="title"/>
          </p:nvPr>
        </p:nvSpPr>
        <p:spPr>
          <a:xfrm>
            <a:off x="955525"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290" name="Google Shape;290;p27"/>
          <p:cNvSpPr txBox="1"/>
          <p:nvPr>
            <p:ph hasCustomPrompt="1" idx="9" type="title"/>
          </p:nvPr>
        </p:nvSpPr>
        <p:spPr>
          <a:xfrm>
            <a:off x="2677600"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291" name="Google Shape;291;p27"/>
          <p:cNvSpPr txBox="1"/>
          <p:nvPr>
            <p:ph hasCustomPrompt="1" idx="13" type="title"/>
          </p:nvPr>
        </p:nvSpPr>
        <p:spPr>
          <a:xfrm>
            <a:off x="4399700"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292" name="Google Shape;292;p27"/>
          <p:cNvSpPr txBox="1"/>
          <p:nvPr>
            <p:ph hasCustomPrompt="1" idx="14" type="title"/>
          </p:nvPr>
        </p:nvSpPr>
        <p:spPr>
          <a:xfrm>
            <a:off x="6121775"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293" name="Shape 293"/>
        <p:cNvGrpSpPr/>
        <p:nvPr/>
      </p:nvGrpSpPr>
      <p:grpSpPr>
        <a:xfrm>
          <a:off x="0" y="0"/>
          <a:ext cx="0" cy="0"/>
          <a:chOff x="0" y="0"/>
          <a:chExt cx="0" cy="0"/>
        </a:xfrm>
      </p:grpSpPr>
      <p:sp>
        <p:nvSpPr>
          <p:cNvPr id="294" name="Google Shape;294;p28"/>
          <p:cNvSpPr txBox="1"/>
          <p:nvPr>
            <p:ph type="title"/>
          </p:nvPr>
        </p:nvSpPr>
        <p:spPr>
          <a:xfrm>
            <a:off x="1871700" y="3005750"/>
            <a:ext cx="3135000" cy="202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4000"/>
              <a:buNone/>
              <a:defRPr sz="3400">
                <a:solidFill>
                  <a:schemeClr val="lt1"/>
                </a:solidFill>
              </a:defRPr>
            </a:lvl1pPr>
            <a:lvl2pPr lvl="1" rtl="0" algn="r">
              <a:spcBef>
                <a:spcPts val="0"/>
              </a:spcBef>
              <a:spcAft>
                <a:spcPts val="0"/>
              </a:spcAft>
              <a:buClr>
                <a:schemeClr val="accent1"/>
              </a:buClr>
              <a:buSzPts val="3600"/>
              <a:buNone/>
              <a:defRPr sz="3600">
                <a:solidFill>
                  <a:schemeClr val="accent1"/>
                </a:solidFill>
              </a:defRPr>
            </a:lvl2pPr>
            <a:lvl3pPr lvl="2" rtl="0" algn="r">
              <a:spcBef>
                <a:spcPts val="0"/>
              </a:spcBef>
              <a:spcAft>
                <a:spcPts val="0"/>
              </a:spcAft>
              <a:buClr>
                <a:schemeClr val="accent1"/>
              </a:buClr>
              <a:buSzPts val="3600"/>
              <a:buNone/>
              <a:defRPr sz="3600">
                <a:solidFill>
                  <a:schemeClr val="accent1"/>
                </a:solidFill>
              </a:defRPr>
            </a:lvl3pPr>
            <a:lvl4pPr lvl="3" rtl="0" algn="r">
              <a:spcBef>
                <a:spcPts val="0"/>
              </a:spcBef>
              <a:spcAft>
                <a:spcPts val="0"/>
              </a:spcAft>
              <a:buClr>
                <a:schemeClr val="accent1"/>
              </a:buClr>
              <a:buSzPts val="3600"/>
              <a:buNone/>
              <a:defRPr sz="3600">
                <a:solidFill>
                  <a:schemeClr val="accent1"/>
                </a:solidFill>
              </a:defRPr>
            </a:lvl4pPr>
            <a:lvl5pPr lvl="4" rtl="0" algn="r">
              <a:spcBef>
                <a:spcPts val="0"/>
              </a:spcBef>
              <a:spcAft>
                <a:spcPts val="0"/>
              </a:spcAft>
              <a:buClr>
                <a:schemeClr val="accent1"/>
              </a:buClr>
              <a:buSzPts val="3600"/>
              <a:buNone/>
              <a:defRPr sz="3600">
                <a:solidFill>
                  <a:schemeClr val="accent1"/>
                </a:solidFill>
              </a:defRPr>
            </a:lvl5pPr>
            <a:lvl6pPr lvl="5" rtl="0" algn="r">
              <a:spcBef>
                <a:spcPts val="0"/>
              </a:spcBef>
              <a:spcAft>
                <a:spcPts val="0"/>
              </a:spcAft>
              <a:buClr>
                <a:schemeClr val="accent1"/>
              </a:buClr>
              <a:buSzPts val="3600"/>
              <a:buNone/>
              <a:defRPr sz="3600">
                <a:solidFill>
                  <a:schemeClr val="accent1"/>
                </a:solidFill>
              </a:defRPr>
            </a:lvl6pPr>
            <a:lvl7pPr lvl="6" rtl="0" algn="r">
              <a:spcBef>
                <a:spcPts val="0"/>
              </a:spcBef>
              <a:spcAft>
                <a:spcPts val="0"/>
              </a:spcAft>
              <a:buClr>
                <a:schemeClr val="accent1"/>
              </a:buClr>
              <a:buSzPts val="3600"/>
              <a:buNone/>
              <a:defRPr sz="3600">
                <a:solidFill>
                  <a:schemeClr val="accent1"/>
                </a:solidFill>
              </a:defRPr>
            </a:lvl7pPr>
            <a:lvl8pPr lvl="7" rtl="0" algn="r">
              <a:spcBef>
                <a:spcPts val="0"/>
              </a:spcBef>
              <a:spcAft>
                <a:spcPts val="0"/>
              </a:spcAft>
              <a:buClr>
                <a:schemeClr val="accent1"/>
              </a:buClr>
              <a:buSzPts val="3600"/>
              <a:buNone/>
              <a:defRPr sz="3600">
                <a:solidFill>
                  <a:schemeClr val="accent1"/>
                </a:solidFill>
              </a:defRPr>
            </a:lvl8pPr>
            <a:lvl9pPr lvl="8" rtl="0" algn="r">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1">
    <p:spTree>
      <p:nvGrpSpPr>
        <p:cNvPr id="295" name="Shape 295"/>
        <p:cNvGrpSpPr/>
        <p:nvPr/>
      </p:nvGrpSpPr>
      <p:grpSpPr>
        <a:xfrm>
          <a:off x="0" y="0"/>
          <a:ext cx="0" cy="0"/>
          <a:chOff x="0" y="0"/>
          <a:chExt cx="0" cy="0"/>
        </a:xfrm>
      </p:grpSpPr>
      <p:sp>
        <p:nvSpPr>
          <p:cNvPr id="296" name="Google Shape;296;p29"/>
          <p:cNvSpPr txBox="1"/>
          <p:nvPr>
            <p:ph type="title"/>
          </p:nvPr>
        </p:nvSpPr>
        <p:spPr>
          <a:xfrm>
            <a:off x="713225" y="1321900"/>
            <a:ext cx="41208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sp>
        <p:nvSpPr>
          <p:cNvPr id="297" name="Google Shape;297;p29"/>
          <p:cNvSpPr txBox="1"/>
          <p:nvPr>
            <p:ph idx="1" type="subTitle"/>
          </p:nvPr>
        </p:nvSpPr>
        <p:spPr>
          <a:xfrm>
            <a:off x="713225" y="2165000"/>
            <a:ext cx="4120800" cy="1656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
    <p:spTree>
      <p:nvGrpSpPr>
        <p:cNvPr id="298" name="Shape 298"/>
        <p:cNvGrpSpPr/>
        <p:nvPr/>
      </p:nvGrpSpPr>
      <p:grpSpPr>
        <a:xfrm>
          <a:off x="0" y="0"/>
          <a:ext cx="0" cy="0"/>
          <a:chOff x="0" y="0"/>
          <a:chExt cx="0" cy="0"/>
        </a:xfrm>
      </p:grpSpPr>
      <p:sp>
        <p:nvSpPr>
          <p:cNvPr id="299" name="Google Shape;299;p30"/>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00" name="Google Shape;300;p30"/>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301" name="Google Shape;301;p30"/>
          <p:cNvSpPr txBox="1"/>
          <p:nvPr>
            <p:ph idx="2" type="title"/>
          </p:nvPr>
        </p:nvSpPr>
        <p:spPr>
          <a:xfrm>
            <a:off x="1197350" y="3267525"/>
            <a:ext cx="2776800" cy="548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302" name="Google Shape;302;p30"/>
          <p:cNvSpPr txBox="1"/>
          <p:nvPr>
            <p:ph idx="1" type="subTitle"/>
          </p:nvPr>
        </p:nvSpPr>
        <p:spPr>
          <a:xfrm>
            <a:off x="1197350" y="3750925"/>
            <a:ext cx="2776800" cy="75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03" name="Google Shape;303;p30"/>
          <p:cNvSpPr txBox="1"/>
          <p:nvPr>
            <p:ph idx="3" type="title"/>
          </p:nvPr>
        </p:nvSpPr>
        <p:spPr>
          <a:xfrm>
            <a:off x="5169860" y="3267525"/>
            <a:ext cx="2776800" cy="548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304" name="Google Shape;304;p30"/>
          <p:cNvSpPr txBox="1"/>
          <p:nvPr>
            <p:ph idx="4" type="subTitle"/>
          </p:nvPr>
        </p:nvSpPr>
        <p:spPr>
          <a:xfrm>
            <a:off x="5169860" y="3750925"/>
            <a:ext cx="2776800" cy="75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_1">
    <p:spTree>
      <p:nvGrpSpPr>
        <p:cNvPr id="305" name="Shape 305"/>
        <p:cNvGrpSpPr/>
        <p:nvPr/>
      </p:nvGrpSpPr>
      <p:grpSpPr>
        <a:xfrm>
          <a:off x="0" y="0"/>
          <a:ext cx="0" cy="0"/>
          <a:chOff x="0" y="0"/>
          <a:chExt cx="0" cy="0"/>
        </a:xfrm>
      </p:grpSpPr>
      <p:sp>
        <p:nvSpPr>
          <p:cNvPr id="306" name="Google Shape;306;p31"/>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07" name="Google Shape;307;p31"/>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308" name="Google Shape;308;p31"/>
          <p:cNvSpPr txBox="1"/>
          <p:nvPr>
            <p:ph idx="1" type="subTitle"/>
          </p:nvPr>
        </p:nvSpPr>
        <p:spPr>
          <a:xfrm>
            <a:off x="2976000" y="3623075"/>
            <a:ext cx="3192000" cy="9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rtl="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ONE_COLUMN_TEXT_1_2">
    <p:spTree>
      <p:nvGrpSpPr>
        <p:cNvPr id="309" name="Shape 309"/>
        <p:cNvGrpSpPr/>
        <p:nvPr/>
      </p:nvGrpSpPr>
      <p:grpSpPr>
        <a:xfrm>
          <a:off x="0" y="0"/>
          <a:ext cx="0" cy="0"/>
          <a:chOff x="0" y="0"/>
          <a:chExt cx="0" cy="0"/>
        </a:xfrm>
      </p:grpSpPr>
      <p:sp>
        <p:nvSpPr>
          <p:cNvPr id="310" name="Google Shape;310;p32"/>
          <p:cNvSpPr txBox="1"/>
          <p:nvPr>
            <p:ph type="title"/>
          </p:nvPr>
        </p:nvSpPr>
        <p:spPr>
          <a:xfrm>
            <a:off x="1197363" y="2538100"/>
            <a:ext cx="27768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11" name="Google Shape;311;p32"/>
          <p:cNvCxnSpPr/>
          <p:nvPr/>
        </p:nvCxnSpPr>
        <p:spPr>
          <a:xfrm>
            <a:off x="2323550" y="3386325"/>
            <a:ext cx="524400" cy="0"/>
          </a:xfrm>
          <a:prstGeom prst="straightConnector1">
            <a:avLst/>
          </a:prstGeom>
          <a:noFill/>
          <a:ln cap="flat" cmpd="sng" w="38100">
            <a:solidFill>
              <a:schemeClr val="accent6"/>
            </a:solidFill>
            <a:prstDash val="solid"/>
            <a:round/>
            <a:headEnd len="med" w="med" type="none"/>
            <a:tailEnd len="med" w="med" type="none"/>
          </a:ln>
        </p:spPr>
      </p:cxnSp>
      <p:sp>
        <p:nvSpPr>
          <p:cNvPr id="312" name="Google Shape;312;p32"/>
          <p:cNvSpPr txBox="1"/>
          <p:nvPr>
            <p:ph idx="1" type="subTitle"/>
          </p:nvPr>
        </p:nvSpPr>
        <p:spPr>
          <a:xfrm>
            <a:off x="1197350" y="3602775"/>
            <a:ext cx="27768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3" name="Google Shape;313;p32"/>
          <p:cNvSpPr txBox="1"/>
          <p:nvPr>
            <p:ph idx="2" type="subTitle"/>
          </p:nvPr>
        </p:nvSpPr>
        <p:spPr>
          <a:xfrm>
            <a:off x="5196038" y="3602775"/>
            <a:ext cx="27768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4" name="Google Shape;314;p32"/>
          <p:cNvSpPr txBox="1"/>
          <p:nvPr>
            <p:ph idx="3" type="title"/>
          </p:nvPr>
        </p:nvSpPr>
        <p:spPr>
          <a:xfrm>
            <a:off x="5196038" y="2538100"/>
            <a:ext cx="27768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15" name="Google Shape;315;p32"/>
          <p:cNvCxnSpPr/>
          <p:nvPr/>
        </p:nvCxnSpPr>
        <p:spPr>
          <a:xfrm>
            <a:off x="6296050" y="3386325"/>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6">
    <p:spTree>
      <p:nvGrpSpPr>
        <p:cNvPr id="316" name="Shape 316"/>
        <p:cNvGrpSpPr/>
        <p:nvPr/>
      </p:nvGrpSpPr>
      <p:grpSpPr>
        <a:xfrm>
          <a:off x="0" y="0"/>
          <a:ext cx="0" cy="0"/>
          <a:chOff x="0" y="0"/>
          <a:chExt cx="0" cy="0"/>
        </a:xfrm>
      </p:grpSpPr>
      <p:sp>
        <p:nvSpPr>
          <p:cNvPr id="317" name="Google Shape;317;p33"/>
          <p:cNvSpPr txBox="1"/>
          <p:nvPr>
            <p:ph type="title"/>
          </p:nvPr>
        </p:nvSpPr>
        <p:spPr>
          <a:xfrm>
            <a:off x="692175" y="631525"/>
            <a:ext cx="27768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sp>
        <p:nvSpPr>
          <p:cNvPr id="318" name="Google Shape;318;p33"/>
          <p:cNvSpPr txBox="1"/>
          <p:nvPr>
            <p:ph idx="1" type="subTitle"/>
          </p:nvPr>
        </p:nvSpPr>
        <p:spPr>
          <a:xfrm>
            <a:off x="692175" y="1387225"/>
            <a:ext cx="2776800" cy="109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9" name="Google Shape;319;p33"/>
          <p:cNvSpPr txBox="1"/>
          <p:nvPr>
            <p:ph idx="2" type="subTitle"/>
          </p:nvPr>
        </p:nvSpPr>
        <p:spPr>
          <a:xfrm>
            <a:off x="5653977" y="3418588"/>
            <a:ext cx="2776800" cy="1095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20" name="Google Shape;320;p33"/>
          <p:cNvSpPr txBox="1"/>
          <p:nvPr>
            <p:ph idx="3" type="title"/>
          </p:nvPr>
        </p:nvSpPr>
        <p:spPr>
          <a:xfrm>
            <a:off x="5653975" y="2662888"/>
            <a:ext cx="2776800" cy="755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SECTION_TITLE_AND_DESCRIPTION_1_1">
    <p:spTree>
      <p:nvGrpSpPr>
        <p:cNvPr id="321" name="Shape 321"/>
        <p:cNvGrpSpPr/>
        <p:nvPr/>
      </p:nvGrpSpPr>
      <p:grpSpPr>
        <a:xfrm>
          <a:off x="0" y="0"/>
          <a:ext cx="0" cy="0"/>
          <a:chOff x="0" y="0"/>
          <a:chExt cx="0" cy="0"/>
        </a:xfrm>
      </p:grpSpPr>
      <p:sp>
        <p:nvSpPr>
          <p:cNvPr id="322" name="Google Shape;322;p34"/>
          <p:cNvSpPr txBox="1"/>
          <p:nvPr>
            <p:ph type="title"/>
          </p:nvPr>
        </p:nvSpPr>
        <p:spPr>
          <a:xfrm>
            <a:off x="1930750" y="14749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323" name="Google Shape;323;p34"/>
          <p:cNvSpPr txBox="1"/>
          <p:nvPr>
            <p:ph idx="1" type="subTitle"/>
          </p:nvPr>
        </p:nvSpPr>
        <p:spPr>
          <a:xfrm>
            <a:off x="1930750" y="22109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24" name="Google Shape;324;p34"/>
          <p:cNvSpPr txBox="1"/>
          <p:nvPr>
            <p:ph idx="2" type="title"/>
          </p:nvPr>
        </p:nvSpPr>
        <p:spPr>
          <a:xfrm>
            <a:off x="1930750" y="3019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325" name="Google Shape;325;p34"/>
          <p:cNvSpPr txBox="1"/>
          <p:nvPr>
            <p:ph idx="3" type="subTitle"/>
          </p:nvPr>
        </p:nvSpPr>
        <p:spPr>
          <a:xfrm>
            <a:off x="1930750" y="3747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26" name="Google Shape;326;p34"/>
          <p:cNvSpPr txBox="1"/>
          <p:nvPr>
            <p:ph idx="4" type="title"/>
          </p:nvPr>
        </p:nvSpPr>
        <p:spPr>
          <a:xfrm>
            <a:off x="5866369" y="14749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327" name="Google Shape;327;p34"/>
          <p:cNvSpPr txBox="1"/>
          <p:nvPr>
            <p:ph idx="5" type="subTitle"/>
          </p:nvPr>
        </p:nvSpPr>
        <p:spPr>
          <a:xfrm>
            <a:off x="5866369" y="22109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28" name="Google Shape;328;p34"/>
          <p:cNvSpPr txBox="1"/>
          <p:nvPr>
            <p:ph idx="6" type="title"/>
          </p:nvPr>
        </p:nvSpPr>
        <p:spPr>
          <a:xfrm>
            <a:off x="5866369" y="3019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329" name="Google Shape;329;p34"/>
          <p:cNvSpPr txBox="1"/>
          <p:nvPr>
            <p:ph idx="7" type="subTitle"/>
          </p:nvPr>
        </p:nvSpPr>
        <p:spPr>
          <a:xfrm>
            <a:off x="5866369" y="3747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30" name="Google Shape;330;p34"/>
          <p:cNvSpPr txBox="1"/>
          <p:nvPr>
            <p:ph idx="8"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31" name="Google Shape;331;p3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332" name="Shape 332"/>
        <p:cNvGrpSpPr/>
        <p:nvPr/>
      </p:nvGrpSpPr>
      <p:grpSpPr>
        <a:xfrm>
          <a:off x="0" y="0"/>
          <a:ext cx="0" cy="0"/>
          <a:chOff x="0" y="0"/>
          <a:chExt cx="0" cy="0"/>
        </a:xfrm>
      </p:grpSpPr>
      <p:sp>
        <p:nvSpPr>
          <p:cNvPr id="333" name="Google Shape;333;p35"/>
          <p:cNvSpPr txBox="1"/>
          <p:nvPr>
            <p:ph type="title"/>
          </p:nvPr>
        </p:nvSpPr>
        <p:spPr>
          <a:xfrm>
            <a:off x="859238" y="1511562"/>
            <a:ext cx="2423100" cy="7518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334" name="Google Shape;334;p35"/>
          <p:cNvSpPr txBox="1"/>
          <p:nvPr>
            <p:ph idx="1" type="subTitle"/>
          </p:nvPr>
        </p:nvSpPr>
        <p:spPr>
          <a:xfrm>
            <a:off x="859238" y="2247542"/>
            <a:ext cx="2423100" cy="75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35" name="Google Shape;335;p35"/>
          <p:cNvSpPr txBox="1"/>
          <p:nvPr>
            <p:ph idx="2" type="title"/>
          </p:nvPr>
        </p:nvSpPr>
        <p:spPr>
          <a:xfrm>
            <a:off x="859238" y="2827844"/>
            <a:ext cx="2423100" cy="7518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336" name="Google Shape;336;p35"/>
          <p:cNvSpPr txBox="1"/>
          <p:nvPr>
            <p:ph idx="3" type="subTitle"/>
          </p:nvPr>
        </p:nvSpPr>
        <p:spPr>
          <a:xfrm>
            <a:off x="859238" y="3555687"/>
            <a:ext cx="2423100" cy="75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37" name="Google Shape;337;p35"/>
          <p:cNvSpPr txBox="1"/>
          <p:nvPr>
            <p:ph idx="4" type="title"/>
          </p:nvPr>
        </p:nvSpPr>
        <p:spPr>
          <a:xfrm>
            <a:off x="5861657" y="15115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338" name="Google Shape;338;p35"/>
          <p:cNvSpPr txBox="1"/>
          <p:nvPr>
            <p:ph idx="5" type="subTitle"/>
          </p:nvPr>
        </p:nvSpPr>
        <p:spPr>
          <a:xfrm>
            <a:off x="5861657" y="22475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39" name="Google Shape;339;p35"/>
          <p:cNvSpPr txBox="1"/>
          <p:nvPr>
            <p:ph idx="6" type="title"/>
          </p:nvPr>
        </p:nvSpPr>
        <p:spPr>
          <a:xfrm>
            <a:off x="5861657" y="2827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340" name="Google Shape;340;p35"/>
          <p:cNvSpPr txBox="1"/>
          <p:nvPr>
            <p:ph idx="7" type="subTitle"/>
          </p:nvPr>
        </p:nvSpPr>
        <p:spPr>
          <a:xfrm>
            <a:off x="5861657" y="3555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41" name="Google Shape;341;p35"/>
          <p:cNvSpPr txBox="1"/>
          <p:nvPr>
            <p:ph idx="8"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42" name="Google Shape;342;p35"/>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6">
    <p:spTree>
      <p:nvGrpSpPr>
        <p:cNvPr id="343" name="Shape 343"/>
        <p:cNvGrpSpPr/>
        <p:nvPr/>
      </p:nvGrpSpPr>
      <p:grpSpPr>
        <a:xfrm>
          <a:off x="0" y="0"/>
          <a:ext cx="0" cy="0"/>
          <a:chOff x="0" y="0"/>
          <a:chExt cx="0" cy="0"/>
        </a:xfrm>
      </p:grpSpPr>
      <p:sp>
        <p:nvSpPr>
          <p:cNvPr id="344" name="Google Shape;344;p36"/>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45" name="Google Shape;345;p36"/>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346" name="Google Shape;346;p36"/>
          <p:cNvSpPr txBox="1"/>
          <p:nvPr>
            <p:ph idx="2" type="title"/>
          </p:nvPr>
        </p:nvSpPr>
        <p:spPr>
          <a:xfrm>
            <a:off x="5007425" y="1356350"/>
            <a:ext cx="2933400" cy="505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2200"/>
              <a:buNone/>
              <a:defRPr sz="2200">
                <a:solidFill>
                  <a:schemeClr val="accent6"/>
                </a:solidFill>
              </a:defRPr>
            </a:lvl1pPr>
            <a:lvl2pPr lvl="1" rtl="0" algn="r">
              <a:spcBef>
                <a:spcPts val="0"/>
              </a:spcBef>
              <a:spcAft>
                <a:spcPts val="0"/>
              </a:spcAft>
              <a:buClr>
                <a:schemeClr val="accent6"/>
              </a:buClr>
              <a:buSzPts val="2200"/>
              <a:buNone/>
              <a:defRPr sz="2200">
                <a:solidFill>
                  <a:schemeClr val="accent6"/>
                </a:solidFill>
              </a:defRPr>
            </a:lvl2pPr>
            <a:lvl3pPr lvl="2" rtl="0" algn="r">
              <a:spcBef>
                <a:spcPts val="0"/>
              </a:spcBef>
              <a:spcAft>
                <a:spcPts val="0"/>
              </a:spcAft>
              <a:buClr>
                <a:schemeClr val="accent6"/>
              </a:buClr>
              <a:buSzPts val="2200"/>
              <a:buNone/>
              <a:defRPr sz="2200">
                <a:solidFill>
                  <a:schemeClr val="accent6"/>
                </a:solidFill>
              </a:defRPr>
            </a:lvl3pPr>
            <a:lvl4pPr lvl="3" rtl="0" algn="r">
              <a:spcBef>
                <a:spcPts val="0"/>
              </a:spcBef>
              <a:spcAft>
                <a:spcPts val="0"/>
              </a:spcAft>
              <a:buClr>
                <a:schemeClr val="accent6"/>
              </a:buClr>
              <a:buSzPts val="2200"/>
              <a:buNone/>
              <a:defRPr sz="2200">
                <a:solidFill>
                  <a:schemeClr val="accent6"/>
                </a:solidFill>
              </a:defRPr>
            </a:lvl4pPr>
            <a:lvl5pPr lvl="4" rtl="0" algn="r">
              <a:spcBef>
                <a:spcPts val="0"/>
              </a:spcBef>
              <a:spcAft>
                <a:spcPts val="0"/>
              </a:spcAft>
              <a:buClr>
                <a:schemeClr val="accent6"/>
              </a:buClr>
              <a:buSzPts val="2200"/>
              <a:buNone/>
              <a:defRPr sz="2200">
                <a:solidFill>
                  <a:schemeClr val="accent6"/>
                </a:solidFill>
              </a:defRPr>
            </a:lvl5pPr>
            <a:lvl6pPr lvl="5" rtl="0" algn="r">
              <a:spcBef>
                <a:spcPts val="0"/>
              </a:spcBef>
              <a:spcAft>
                <a:spcPts val="0"/>
              </a:spcAft>
              <a:buClr>
                <a:schemeClr val="accent6"/>
              </a:buClr>
              <a:buSzPts val="2200"/>
              <a:buNone/>
              <a:defRPr sz="2200">
                <a:solidFill>
                  <a:schemeClr val="accent6"/>
                </a:solidFill>
              </a:defRPr>
            </a:lvl6pPr>
            <a:lvl7pPr lvl="6" rtl="0" algn="r">
              <a:spcBef>
                <a:spcPts val="0"/>
              </a:spcBef>
              <a:spcAft>
                <a:spcPts val="0"/>
              </a:spcAft>
              <a:buClr>
                <a:schemeClr val="accent6"/>
              </a:buClr>
              <a:buSzPts val="2200"/>
              <a:buNone/>
              <a:defRPr sz="2200">
                <a:solidFill>
                  <a:schemeClr val="accent6"/>
                </a:solidFill>
              </a:defRPr>
            </a:lvl7pPr>
            <a:lvl8pPr lvl="7" rtl="0" algn="r">
              <a:spcBef>
                <a:spcPts val="0"/>
              </a:spcBef>
              <a:spcAft>
                <a:spcPts val="0"/>
              </a:spcAft>
              <a:buClr>
                <a:schemeClr val="accent6"/>
              </a:buClr>
              <a:buSzPts val="2200"/>
              <a:buNone/>
              <a:defRPr sz="2200">
                <a:solidFill>
                  <a:schemeClr val="accent6"/>
                </a:solidFill>
              </a:defRPr>
            </a:lvl8pPr>
            <a:lvl9pPr lvl="8" rtl="0" algn="r">
              <a:spcBef>
                <a:spcPts val="0"/>
              </a:spcBef>
              <a:spcAft>
                <a:spcPts val="0"/>
              </a:spcAft>
              <a:buClr>
                <a:schemeClr val="accent6"/>
              </a:buClr>
              <a:buSzPts val="2200"/>
              <a:buNone/>
              <a:defRPr sz="2200">
                <a:solidFill>
                  <a:schemeClr val="accent6"/>
                </a:solidFill>
              </a:defRPr>
            </a:lvl9pPr>
          </a:lstStyle>
          <a:p/>
        </p:txBody>
      </p:sp>
      <p:sp>
        <p:nvSpPr>
          <p:cNvPr id="347" name="Google Shape;347;p36"/>
          <p:cNvSpPr txBox="1"/>
          <p:nvPr>
            <p:ph idx="1" type="subTitle"/>
          </p:nvPr>
        </p:nvSpPr>
        <p:spPr>
          <a:xfrm>
            <a:off x="5007425" y="1763897"/>
            <a:ext cx="2933400" cy="37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160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348" name="Google Shape;348;p36"/>
          <p:cNvSpPr txBox="1"/>
          <p:nvPr>
            <p:ph idx="3" type="title"/>
          </p:nvPr>
        </p:nvSpPr>
        <p:spPr>
          <a:xfrm>
            <a:off x="5007425" y="2127300"/>
            <a:ext cx="2933400" cy="505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2200"/>
              <a:buNone/>
              <a:defRPr sz="2200">
                <a:solidFill>
                  <a:schemeClr val="accent6"/>
                </a:solidFill>
              </a:defRPr>
            </a:lvl1pPr>
            <a:lvl2pPr lvl="1" rtl="0" algn="r">
              <a:spcBef>
                <a:spcPts val="0"/>
              </a:spcBef>
              <a:spcAft>
                <a:spcPts val="0"/>
              </a:spcAft>
              <a:buClr>
                <a:schemeClr val="accent6"/>
              </a:buClr>
              <a:buSzPts val="2200"/>
              <a:buNone/>
              <a:defRPr sz="2200">
                <a:solidFill>
                  <a:schemeClr val="accent6"/>
                </a:solidFill>
              </a:defRPr>
            </a:lvl2pPr>
            <a:lvl3pPr lvl="2" rtl="0" algn="r">
              <a:spcBef>
                <a:spcPts val="0"/>
              </a:spcBef>
              <a:spcAft>
                <a:spcPts val="0"/>
              </a:spcAft>
              <a:buClr>
                <a:schemeClr val="accent6"/>
              </a:buClr>
              <a:buSzPts val="2200"/>
              <a:buNone/>
              <a:defRPr sz="2200">
                <a:solidFill>
                  <a:schemeClr val="accent6"/>
                </a:solidFill>
              </a:defRPr>
            </a:lvl3pPr>
            <a:lvl4pPr lvl="3" rtl="0" algn="r">
              <a:spcBef>
                <a:spcPts val="0"/>
              </a:spcBef>
              <a:spcAft>
                <a:spcPts val="0"/>
              </a:spcAft>
              <a:buClr>
                <a:schemeClr val="accent6"/>
              </a:buClr>
              <a:buSzPts val="2200"/>
              <a:buNone/>
              <a:defRPr sz="2200">
                <a:solidFill>
                  <a:schemeClr val="accent6"/>
                </a:solidFill>
              </a:defRPr>
            </a:lvl4pPr>
            <a:lvl5pPr lvl="4" rtl="0" algn="r">
              <a:spcBef>
                <a:spcPts val="0"/>
              </a:spcBef>
              <a:spcAft>
                <a:spcPts val="0"/>
              </a:spcAft>
              <a:buClr>
                <a:schemeClr val="accent6"/>
              </a:buClr>
              <a:buSzPts val="2200"/>
              <a:buNone/>
              <a:defRPr sz="2200">
                <a:solidFill>
                  <a:schemeClr val="accent6"/>
                </a:solidFill>
              </a:defRPr>
            </a:lvl5pPr>
            <a:lvl6pPr lvl="5" rtl="0" algn="r">
              <a:spcBef>
                <a:spcPts val="0"/>
              </a:spcBef>
              <a:spcAft>
                <a:spcPts val="0"/>
              </a:spcAft>
              <a:buClr>
                <a:schemeClr val="accent6"/>
              </a:buClr>
              <a:buSzPts val="2200"/>
              <a:buNone/>
              <a:defRPr sz="2200">
                <a:solidFill>
                  <a:schemeClr val="accent6"/>
                </a:solidFill>
              </a:defRPr>
            </a:lvl6pPr>
            <a:lvl7pPr lvl="6" rtl="0" algn="r">
              <a:spcBef>
                <a:spcPts val="0"/>
              </a:spcBef>
              <a:spcAft>
                <a:spcPts val="0"/>
              </a:spcAft>
              <a:buClr>
                <a:schemeClr val="accent6"/>
              </a:buClr>
              <a:buSzPts val="2200"/>
              <a:buNone/>
              <a:defRPr sz="2200">
                <a:solidFill>
                  <a:schemeClr val="accent6"/>
                </a:solidFill>
              </a:defRPr>
            </a:lvl7pPr>
            <a:lvl8pPr lvl="7" rtl="0" algn="r">
              <a:spcBef>
                <a:spcPts val="0"/>
              </a:spcBef>
              <a:spcAft>
                <a:spcPts val="0"/>
              </a:spcAft>
              <a:buClr>
                <a:schemeClr val="accent6"/>
              </a:buClr>
              <a:buSzPts val="2200"/>
              <a:buNone/>
              <a:defRPr sz="2200">
                <a:solidFill>
                  <a:schemeClr val="accent6"/>
                </a:solidFill>
              </a:defRPr>
            </a:lvl8pPr>
            <a:lvl9pPr lvl="8" rtl="0" algn="r">
              <a:spcBef>
                <a:spcPts val="0"/>
              </a:spcBef>
              <a:spcAft>
                <a:spcPts val="0"/>
              </a:spcAft>
              <a:buClr>
                <a:schemeClr val="accent6"/>
              </a:buClr>
              <a:buSzPts val="2200"/>
              <a:buNone/>
              <a:defRPr sz="2200">
                <a:solidFill>
                  <a:schemeClr val="accent6"/>
                </a:solidFill>
              </a:defRPr>
            </a:lvl9pPr>
          </a:lstStyle>
          <a:p/>
        </p:txBody>
      </p:sp>
      <p:sp>
        <p:nvSpPr>
          <p:cNvPr id="349" name="Google Shape;349;p36"/>
          <p:cNvSpPr txBox="1"/>
          <p:nvPr>
            <p:ph idx="4" type="subTitle"/>
          </p:nvPr>
        </p:nvSpPr>
        <p:spPr>
          <a:xfrm>
            <a:off x="5007425" y="2534847"/>
            <a:ext cx="2933400" cy="37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350" name="Google Shape;350;p36"/>
          <p:cNvSpPr txBox="1"/>
          <p:nvPr>
            <p:ph idx="5" type="title"/>
          </p:nvPr>
        </p:nvSpPr>
        <p:spPr>
          <a:xfrm>
            <a:off x="5007425" y="2898238"/>
            <a:ext cx="2933400" cy="505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2200"/>
              <a:buNone/>
              <a:defRPr sz="2200">
                <a:solidFill>
                  <a:schemeClr val="accent6"/>
                </a:solidFill>
              </a:defRPr>
            </a:lvl1pPr>
            <a:lvl2pPr lvl="1" rtl="0" algn="r">
              <a:spcBef>
                <a:spcPts val="0"/>
              </a:spcBef>
              <a:spcAft>
                <a:spcPts val="0"/>
              </a:spcAft>
              <a:buClr>
                <a:schemeClr val="accent6"/>
              </a:buClr>
              <a:buSzPts val="2200"/>
              <a:buNone/>
              <a:defRPr sz="2200">
                <a:solidFill>
                  <a:schemeClr val="accent6"/>
                </a:solidFill>
              </a:defRPr>
            </a:lvl2pPr>
            <a:lvl3pPr lvl="2" rtl="0" algn="r">
              <a:spcBef>
                <a:spcPts val="0"/>
              </a:spcBef>
              <a:spcAft>
                <a:spcPts val="0"/>
              </a:spcAft>
              <a:buClr>
                <a:schemeClr val="accent6"/>
              </a:buClr>
              <a:buSzPts val="2200"/>
              <a:buNone/>
              <a:defRPr sz="2200">
                <a:solidFill>
                  <a:schemeClr val="accent6"/>
                </a:solidFill>
              </a:defRPr>
            </a:lvl3pPr>
            <a:lvl4pPr lvl="3" rtl="0" algn="r">
              <a:spcBef>
                <a:spcPts val="0"/>
              </a:spcBef>
              <a:spcAft>
                <a:spcPts val="0"/>
              </a:spcAft>
              <a:buClr>
                <a:schemeClr val="accent6"/>
              </a:buClr>
              <a:buSzPts val="2200"/>
              <a:buNone/>
              <a:defRPr sz="2200">
                <a:solidFill>
                  <a:schemeClr val="accent6"/>
                </a:solidFill>
              </a:defRPr>
            </a:lvl4pPr>
            <a:lvl5pPr lvl="4" rtl="0" algn="r">
              <a:spcBef>
                <a:spcPts val="0"/>
              </a:spcBef>
              <a:spcAft>
                <a:spcPts val="0"/>
              </a:spcAft>
              <a:buClr>
                <a:schemeClr val="accent6"/>
              </a:buClr>
              <a:buSzPts val="2200"/>
              <a:buNone/>
              <a:defRPr sz="2200">
                <a:solidFill>
                  <a:schemeClr val="accent6"/>
                </a:solidFill>
              </a:defRPr>
            </a:lvl5pPr>
            <a:lvl6pPr lvl="5" rtl="0" algn="r">
              <a:spcBef>
                <a:spcPts val="0"/>
              </a:spcBef>
              <a:spcAft>
                <a:spcPts val="0"/>
              </a:spcAft>
              <a:buClr>
                <a:schemeClr val="accent6"/>
              </a:buClr>
              <a:buSzPts val="2200"/>
              <a:buNone/>
              <a:defRPr sz="2200">
                <a:solidFill>
                  <a:schemeClr val="accent6"/>
                </a:solidFill>
              </a:defRPr>
            </a:lvl6pPr>
            <a:lvl7pPr lvl="6" rtl="0" algn="r">
              <a:spcBef>
                <a:spcPts val="0"/>
              </a:spcBef>
              <a:spcAft>
                <a:spcPts val="0"/>
              </a:spcAft>
              <a:buClr>
                <a:schemeClr val="accent6"/>
              </a:buClr>
              <a:buSzPts val="2200"/>
              <a:buNone/>
              <a:defRPr sz="2200">
                <a:solidFill>
                  <a:schemeClr val="accent6"/>
                </a:solidFill>
              </a:defRPr>
            </a:lvl7pPr>
            <a:lvl8pPr lvl="7" rtl="0" algn="r">
              <a:spcBef>
                <a:spcPts val="0"/>
              </a:spcBef>
              <a:spcAft>
                <a:spcPts val="0"/>
              </a:spcAft>
              <a:buClr>
                <a:schemeClr val="accent6"/>
              </a:buClr>
              <a:buSzPts val="2200"/>
              <a:buNone/>
              <a:defRPr sz="2200">
                <a:solidFill>
                  <a:schemeClr val="accent6"/>
                </a:solidFill>
              </a:defRPr>
            </a:lvl8pPr>
            <a:lvl9pPr lvl="8" rtl="0" algn="r">
              <a:spcBef>
                <a:spcPts val="0"/>
              </a:spcBef>
              <a:spcAft>
                <a:spcPts val="0"/>
              </a:spcAft>
              <a:buClr>
                <a:schemeClr val="accent6"/>
              </a:buClr>
              <a:buSzPts val="2200"/>
              <a:buNone/>
              <a:defRPr sz="2200">
                <a:solidFill>
                  <a:schemeClr val="accent6"/>
                </a:solidFill>
              </a:defRPr>
            </a:lvl9pPr>
          </a:lstStyle>
          <a:p/>
        </p:txBody>
      </p:sp>
      <p:sp>
        <p:nvSpPr>
          <p:cNvPr id="351" name="Google Shape;351;p36"/>
          <p:cNvSpPr txBox="1"/>
          <p:nvPr>
            <p:ph idx="6" type="subTitle"/>
          </p:nvPr>
        </p:nvSpPr>
        <p:spPr>
          <a:xfrm>
            <a:off x="5007425" y="3295973"/>
            <a:ext cx="2933400" cy="37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352" name="Google Shape;352;p36"/>
          <p:cNvSpPr txBox="1"/>
          <p:nvPr>
            <p:ph idx="7" type="title"/>
          </p:nvPr>
        </p:nvSpPr>
        <p:spPr>
          <a:xfrm>
            <a:off x="5007425" y="3663550"/>
            <a:ext cx="2933400" cy="505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2200"/>
              <a:buNone/>
              <a:defRPr sz="2200">
                <a:solidFill>
                  <a:schemeClr val="accent6"/>
                </a:solidFill>
              </a:defRPr>
            </a:lvl1pPr>
            <a:lvl2pPr lvl="1" rtl="0" algn="r">
              <a:spcBef>
                <a:spcPts val="0"/>
              </a:spcBef>
              <a:spcAft>
                <a:spcPts val="0"/>
              </a:spcAft>
              <a:buClr>
                <a:schemeClr val="accent6"/>
              </a:buClr>
              <a:buSzPts val="2200"/>
              <a:buNone/>
              <a:defRPr sz="2200">
                <a:solidFill>
                  <a:schemeClr val="accent6"/>
                </a:solidFill>
              </a:defRPr>
            </a:lvl2pPr>
            <a:lvl3pPr lvl="2" rtl="0" algn="r">
              <a:spcBef>
                <a:spcPts val="0"/>
              </a:spcBef>
              <a:spcAft>
                <a:spcPts val="0"/>
              </a:spcAft>
              <a:buClr>
                <a:schemeClr val="accent6"/>
              </a:buClr>
              <a:buSzPts val="2200"/>
              <a:buNone/>
              <a:defRPr sz="2200">
                <a:solidFill>
                  <a:schemeClr val="accent6"/>
                </a:solidFill>
              </a:defRPr>
            </a:lvl3pPr>
            <a:lvl4pPr lvl="3" rtl="0" algn="r">
              <a:spcBef>
                <a:spcPts val="0"/>
              </a:spcBef>
              <a:spcAft>
                <a:spcPts val="0"/>
              </a:spcAft>
              <a:buClr>
                <a:schemeClr val="accent6"/>
              </a:buClr>
              <a:buSzPts val="2200"/>
              <a:buNone/>
              <a:defRPr sz="2200">
                <a:solidFill>
                  <a:schemeClr val="accent6"/>
                </a:solidFill>
              </a:defRPr>
            </a:lvl4pPr>
            <a:lvl5pPr lvl="4" rtl="0" algn="r">
              <a:spcBef>
                <a:spcPts val="0"/>
              </a:spcBef>
              <a:spcAft>
                <a:spcPts val="0"/>
              </a:spcAft>
              <a:buClr>
                <a:schemeClr val="accent6"/>
              </a:buClr>
              <a:buSzPts val="2200"/>
              <a:buNone/>
              <a:defRPr sz="2200">
                <a:solidFill>
                  <a:schemeClr val="accent6"/>
                </a:solidFill>
              </a:defRPr>
            </a:lvl5pPr>
            <a:lvl6pPr lvl="5" rtl="0" algn="r">
              <a:spcBef>
                <a:spcPts val="0"/>
              </a:spcBef>
              <a:spcAft>
                <a:spcPts val="0"/>
              </a:spcAft>
              <a:buClr>
                <a:schemeClr val="accent6"/>
              </a:buClr>
              <a:buSzPts val="2200"/>
              <a:buNone/>
              <a:defRPr sz="2200">
                <a:solidFill>
                  <a:schemeClr val="accent6"/>
                </a:solidFill>
              </a:defRPr>
            </a:lvl6pPr>
            <a:lvl7pPr lvl="6" rtl="0" algn="r">
              <a:spcBef>
                <a:spcPts val="0"/>
              </a:spcBef>
              <a:spcAft>
                <a:spcPts val="0"/>
              </a:spcAft>
              <a:buClr>
                <a:schemeClr val="accent6"/>
              </a:buClr>
              <a:buSzPts val="2200"/>
              <a:buNone/>
              <a:defRPr sz="2200">
                <a:solidFill>
                  <a:schemeClr val="accent6"/>
                </a:solidFill>
              </a:defRPr>
            </a:lvl7pPr>
            <a:lvl8pPr lvl="7" rtl="0" algn="r">
              <a:spcBef>
                <a:spcPts val="0"/>
              </a:spcBef>
              <a:spcAft>
                <a:spcPts val="0"/>
              </a:spcAft>
              <a:buClr>
                <a:schemeClr val="accent6"/>
              </a:buClr>
              <a:buSzPts val="2200"/>
              <a:buNone/>
              <a:defRPr sz="2200">
                <a:solidFill>
                  <a:schemeClr val="accent6"/>
                </a:solidFill>
              </a:defRPr>
            </a:lvl8pPr>
            <a:lvl9pPr lvl="8" rtl="0" algn="r">
              <a:spcBef>
                <a:spcPts val="0"/>
              </a:spcBef>
              <a:spcAft>
                <a:spcPts val="0"/>
              </a:spcAft>
              <a:buClr>
                <a:schemeClr val="accent6"/>
              </a:buClr>
              <a:buSzPts val="2200"/>
              <a:buNone/>
              <a:defRPr sz="2200">
                <a:solidFill>
                  <a:schemeClr val="accent6"/>
                </a:solidFill>
              </a:defRPr>
            </a:lvl9pPr>
          </a:lstStyle>
          <a:p/>
        </p:txBody>
      </p:sp>
      <p:sp>
        <p:nvSpPr>
          <p:cNvPr id="353" name="Google Shape;353;p36"/>
          <p:cNvSpPr txBox="1"/>
          <p:nvPr>
            <p:ph idx="8" type="subTitle"/>
          </p:nvPr>
        </p:nvSpPr>
        <p:spPr>
          <a:xfrm>
            <a:off x="5007425" y="4057100"/>
            <a:ext cx="2933400" cy="37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SECTION_TITLE_AND_DESCRIPTION_3">
    <p:spTree>
      <p:nvGrpSpPr>
        <p:cNvPr id="354" name="Shape 354"/>
        <p:cNvGrpSpPr/>
        <p:nvPr/>
      </p:nvGrpSpPr>
      <p:grpSpPr>
        <a:xfrm>
          <a:off x="0" y="0"/>
          <a:ext cx="0" cy="0"/>
          <a:chOff x="0" y="0"/>
          <a:chExt cx="0" cy="0"/>
        </a:xfrm>
      </p:grpSpPr>
      <p:sp>
        <p:nvSpPr>
          <p:cNvPr id="355" name="Google Shape;355;p37"/>
          <p:cNvSpPr txBox="1"/>
          <p:nvPr>
            <p:ph idx="1" type="subTitle"/>
          </p:nvPr>
        </p:nvSpPr>
        <p:spPr>
          <a:xfrm>
            <a:off x="5208325" y="1199550"/>
            <a:ext cx="3111000" cy="1450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6"/>
              </a:buClr>
              <a:buSzPts val="3000"/>
              <a:buFont typeface="Advent Pro"/>
              <a:buNone/>
              <a:defRPr b="1" sz="3000">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356" name="Google Shape;356;p37"/>
          <p:cNvSpPr txBox="1"/>
          <p:nvPr>
            <p:ph idx="2" type="body"/>
          </p:nvPr>
        </p:nvSpPr>
        <p:spPr>
          <a:xfrm>
            <a:off x="5208325" y="2778821"/>
            <a:ext cx="3111000" cy="150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4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0">
    <p:spTree>
      <p:nvGrpSpPr>
        <p:cNvPr id="357" name="Shape 357"/>
        <p:cNvGrpSpPr/>
        <p:nvPr/>
      </p:nvGrpSpPr>
      <p:grpSpPr>
        <a:xfrm>
          <a:off x="0" y="0"/>
          <a:ext cx="0" cy="0"/>
          <a:chOff x="0" y="0"/>
          <a:chExt cx="0" cy="0"/>
        </a:xfrm>
      </p:grpSpPr>
      <p:sp>
        <p:nvSpPr>
          <p:cNvPr id="358" name="Google Shape;358;p38"/>
          <p:cNvSpPr txBox="1"/>
          <p:nvPr>
            <p:ph hasCustomPrompt="1" type="title"/>
          </p:nvPr>
        </p:nvSpPr>
        <p:spPr>
          <a:xfrm>
            <a:off x="2374200" y="1186650"/>
            <a:ext cx="4395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9600"/>
              <a:buNone/>
              <a:defRPr sz="9600">
                <a:solidFill>
                  <a:schemeClr val="accent6"/>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359" name="Google Shape;359;p38"/>
          <p:cNvSpPr txBox="1"/>
          <p:nvPr>
            <p:ph idx="1" type="body"/>
          </p:nvPr>
        </p:nvSpPr>
        <p:spPr>
          <a:xfrm>
            <a:off x="2374200" y="3073950"/>
            <a:ext cx="4395600" cy="7713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sz="1400"/>
            </a:lvl1pPr>
            <a:lvl2pPr indent="-317500" lvl="1" marL="914400" rtl="0" algn="r">
              <a:spcBef>
                <a:spcPts val="0"/>
              </a:spcBef>
              <a:spcAft>
                <a:spcPts val="0"/>
              </a:spcAft>
              <a:buSzPts val="1400"/>
              <a:buChar char="○"/>
              <a:defRPr/>
            </a:lvl2pPr>
            <a:lvl3pPr indent="-317500" lvl="2" marL="1371600" rtl="0" algn="r">
              <a:spcBef>
                <a:spcPts val="1600"/>
              </a:spcBef>
              <a:spcAft>
                <a:spcPts val="0"/>
              </a:spcAft>
              <a:buSzPts val="1400"/>
              <a:buChar char="■"/>
              <a:defRPr/>
            </a:lvl3pPr>
            <a:lvl4pPr indent="-317500" lvl="3" marL="1828800" rtl="0" algn="r">
              <a:spcBef>
                <a:spcPts val="1600"/>
              </a:spcBef>
              <a:spcAft>
                <a:spcPts val="0"/>
              </a:spcAft>
              <a:buSzPts val="1400"/>
              <a:buChar char="●"/>
              <a:defRPr/>
            </a:lvl4pPr>
            <a:lvl5pPr indent="-317500" lvl="4" marL="2286000" rtl="0" algn="r">
              <a:spcBef>
                <a:spcPts val="1600"/>
              </a:spcBef>
              <a:spcAft>
                <a:spcPts val="0"/>
              </a:spcAft>
              <a:buSzPts val="1400"/>
              <a:buChar char="○"/>
              <a:defRPr/>
            </a:lvl5pPr>
            <a:lvl6pPr indent="-317500" lvl="5" marL="2743200" rtl="0" algn="r">
              <a:spcBef>
                <a:spcPts val="1600"/>
              </a:spcBef>
              <a:spcAft>
                <a:spcPts val="0"/>
              </a:spcAft>
              <a:buSzPts val="1400"/>
              <a:buChar char="■"/>
              <a:defRPr/>
            </a:lvl6pPr>
            <a:lvl7pPr indent="-317500" lvl="6" marL="3200400" rtl="0" algn="r">
              <a:spcBef>
                <a:spcPts val="1600"/>
              </a:spcBef>
              <a:spcAft>
                <a:spcPts val="0"/>
              </a:spcAft>
              <a:buSzPts val="1400"/>
              <a:buChar char="●"/>
              <a:defRPr/>
            </a:lvl7pPr>
            <a:lvl8pPr indent="-317500" lvl="7" marL="3657600" rtl="0" algn="r">
              <a:spcBef>
                <a:spcPts val="1600"/>
              </a:spcBef>
              <a:spcAft>
                <a:spcPts val="0"/>
              </a:spcAft>
              <a:buSzPts val="1400"/>
              <a:buChar char="○"/>
              <a:defRPr/>
            </a:lvl8pPr>
            <a:lvl9pPr indent="-317500" lvl="8" marL="4114800" rtl="0" algn="r">
              <a:spcBef>
                <a:spcPts val="1600"/>
              </a:spcBef>
              <a:spcAft>
                <a:spcPts val="1600"/>
              </a:spcAft>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ONLY_1">
    <p:spTree>
      <p:nvGrpSpPr>
        <p:cNvPr id="360" name="Shape 360"/>
        <p:cNvGrpSpPr/>
        <p:nvPr/>
      </p:nvGrpSpPr>
      <p:grpSpPr>
        <a:xfrm>
          <a:off x="0" y="0"/>
          <a:ext cx="0" cy="0"/>
          <a:chOff x="0" y="0"/>
          <a:chExt cx="0" cy="0"/>
        </a:xfrm>
      </p:grpSpPr>
      <p:sp>
        <p:nvSpPr>
          <p:cNvPr id="361" name="Google Shape;361;p39"/>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62" name="Google Shape;362;p39"/>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363" name="Google Shape;363;p39"/>
          <p:cNvSpPr txBox="1"/>
          <p:nvPr>
            <p:ph idx="1" type="subTitle"/>
          </p:nvPr>
        </p:nvSpPr>
        <p:spPr>
          <a:xfrm>
            <a:off x="5917025" y="3156192"/>
            <a:ext cx="2066700" cy="56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64" name="Google Shape;364;p39"/>
          <p:cNvSpPr txBox="1"/>
          <p:nvPr>
            <p:ph hasCustomPrompt="1" idx="2" type="title"/>
          </p:nvPr>
        </p:nvSpPr>
        <p:spPr>
          <a:xfrm>
            <a:off x="5917025" y="2570292"/>
            <a:ext cx="2066700" cy="66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365" name="Google Shape;365;p39"/>
          <p:cNvSpPr txBox="1"/>
          <p:nvPr>
            <p:ph idx="3" type="subTitle"/>
          </p:nvPr>
        </p:nvSpPr>
        <p:spPr>
          <a:xfrm>
            <a:off x="5917025" y="4276092"/>
            <a:ext cx="2066700" cy="56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66" name="Google Shape;366;p39"/>
          <p:cNvSpPr txBox="1"/>
          <p:nvPr>
            <p:ph hasCustomPrompt="1" idx="4" type="title"/>
          </p:nvPr>
        </p:nvSpPr>
        <p:spPr>
          <a:xfrm>
            <a:off x="5917025" y="3690192"/>
            <a:ext cx="2066700" cy="66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3">
    <p:spTree>
      <p:nvGrpSpPr>
        <p:cNvPr id="367" name="Shape 367"/>
        <p:cNvGrpSpPr/>
        <p:nvPr/>
      </p:nvGrpSpPr>
      <p:grpSpPr>
        <a:xfrm>
          <a:off x="0" y="0"/>
          <a:ext cx="0" cy="0"/>
          <a:chOff x="0" y="0"/>
          <a:chExt cx="0" cy="0"/>
        </a:xfrm>
      </p:grpSpPr>
      <p:sp>
        <p:nvSpPr>
          <p:cNvPr id="368" name="Google Shape;368;p40"/>
          <p:cNvSpPr txBox="1"/>
          <p:nvPr>
            <p:ph type="title"/>
          </p:nvPr>
        </p:nvSpPr>
        <p:spPr>
          <a:xfrm>
            <a:off x="854275" y="1242775"/>
            <a:ext cx="3158700" cy="1550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2400"/>
              <a:buNone/>
              <a:defRPr sz="2400">
                <a:solidFill>
                  <a:schemeClr val="accent6"/>
                </a:solidFill>
              </a:defRPr>
            </a:lvl2pPr>
            <a:lvl3pPr lvl="2" rtl="0">
              <a:spcBef>
                <a:spcPts val="0"/>
              </a:spcBef>
              <a:spcAft>
                <a:spcPts val="0"/>
              </a:spcAft>
              <a:buClr>
                <a:schemeClr val="accent6"/>
              </a:buClr>
              <a:buSzPts val="2400"/>
              <a:buNone/>
              <a:defRPr sz="2400">
                <a:solidFill>
                  <a:schemeClr val="accent6"/>
                </a:solidFill>
              </a:defRPr>
            </a:lvl3pPr>
            <a:lvl4pPr lvl="3" rtl="0">
              <a:spcBef>
                <a:spcPts val="0"/>
              </a:spcBef>
              <a:spcAft>
                <a:spcPts val="0"/>
              </a:spcAft>
              <a:buClr>
                <a:schemeClr val="accent6"/>
              </a:buClr>
              <a:buSzPts val="2400"/>
              <a:buNone/>
              <a:defRPr sz="2400">
                <a:solidFill>
                  <a:schemeClr val="accent6"/>
                </a:solidFill>
              </a:defRPr>
            </a:lvl4pPr>
            <a:lvl5pPr lvl="4" rtl="0">
              <a:spcBef>
                <a:spcPts val="0"/>
              </a:spcBef>
              <a:spcAft>
                <a:spcPts val="0"/>
              </a:spcAft>
              <a:buClr>
                <a:schemeClr val="accent6"/>
              </a:buClr>
              <a:buSzPts val="2400"/>
              <a:buNone/>
              <a:defRPr sz="2400">
                <a:solidFill>
                  <a:schemeClr val="accent6"/>
                </a:solidFill>
              </a:defRPr>
            </a:lvl5pPr>
            <a:lvl6pPr lvl="5" rtl="0">
              <a:spcBef>
                <a:spcPts val="0"/>
              </a:spcBef>
              <a:spcAft>
                <a:spcPts val="0"/>
              </a:spcAft>
              <a:buClr>
                <a:schemeClr val="accent6"/>
              </a:buClr>
              <a:buSzPts val="2400"/>
              <a:buNone/>
              <a:defRPr sz="2400">
                <a:solidFill>
                  <a:schemeClr val="accent6"/>
                </a:solidFill>
              </a:defRPr>
            </a:lvl6pPr>
            <a:lvl7pPr lvl="6" rtl="0">
              <a:spcBef>
                <a:spcPts val="0"/>
              </a:spcBef>
              <a:spcAft>
                <a:spcPts val="0"/>
              </a:spcAft>
              <a:buClr>
                <a:schemeClr val="accent6"/>
              </a:buClr>
              <a:buSzPts val="2400"/>
              <a:buNone/>
              <a:defRPr sz="2400">
                <a:solidFill>
                  <a:schemeClr val="accent6"/>
                </a:solidFill>
              </a:defRPr>
            </a:lvl7pPr>
            <a:lvl8pPr lvl="7" rtl="0">
              <a:spcBef>
                <a:spcPts val="0"/>
              </a:spcBef>
              <a:spcAft>
                <a:spcPts val="0"/>
              </a:spcAft>
              <a:buClr>
                <a:schemeClr val="accent6"/>
              </a:buClr>
              <a:buSzPts val="2400"/>
              <a:buNone/>
              <a:defRPr sz="2400">
                <a:solidFill>
                  <a:schemeClr val="accent6"/>
                </a:solidFill>
              </a:defRPr>
            </a:lvl8pPr>
            <a:lvl9pPr lvl="8" rtl="0">
              <a:spcBef>
                <a:spcPts val="0"/>
              </a:spcBef>
              <a:spcAft>
                <a:spcPts val="0"/>
              </a:spcAft>
              <a:buClr>
                <a:schemeClr val="accent6"/>
              </a:buClr>
              <a:buSzPts val="2400"/>
              <a:buNone/>
              <a:defRPr sz="2400">
                <a:solidFill>
                  <a:schemeClr val="accent6"/>
                </a:solidFill>
              </a:defRPr>
            </a:lvl9pPr>
          </a:lstStyle>
          <a:p/>
        </p:txBody>
      </p:sp>
      <p:sp>
        <p:nvSpPr>
          <p:cNvPr id="369" name="Google Shape;369;p40"/>
          <p:cNvSpPr txBox="1"/>
          <p:nvPr>
            <p:ph idx="1" type="subTitle"/>
          </p:nvPr>
        </p:nvSpPr>
        <p:spPr>
          <a:xfrm>
            <a:off x="854250" y="2774825"/>
            <a:ext cx="3158700" cy="12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SECTION_TITLE_AND_DESCRIPTION_1_2">
    <p:spTree>
      <p:nvGrpSpPr>
        <p:cNvPr id="370" name="Shape 370"/>
        <p:cNvGrpSpPr/>
        <p:nvPr/>
      </p:nvGrpSpPr>
      <p:grpSpPr>
        <a:xfrm>
          <a:off x="0" y="0"/>
          <a:ext cx="0" cy="0"/>
          <a:chOff x="0" y="0"/>
          <a:chExt cx="0" cy="0"/>
        </a:xfrm>
      </p:grpSpPr>
      <p:sp>
        <p:nvSpPr>
          <p:cNvPr id="371" name="Google Shape;371;p41"/>
          <p:cNvSpPr txBox="1"/>
          <p:nvPr>
            <p:ph type="title"/>
          </p:nvPr>
        </p:nvSpPr>
        <p:spPr>
          <a:xfrm>
            <a:off x="1167625" y="2881600"/>
            <a:ext cx="1869600" cy="70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372" name="Google Shape;372;p41"/>
          <p:cNvSpPr txBox="1"/>
          <p:nvPr>
            <p:ph idx="1" type="subTitle"/>
          </p:nvPr>
        </p:nvSpPr>
        <p:spPr>
          <a:xfrm>
            <a:off x="1167625"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4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373" name="Google Shape;373;p41"/>
          <p:cNvSpPr txBox="1"/>
          <p:nvPr>
            <p:ph idx="2" type="title"/>
          </p:nvPr>
        </p:nvSpPr>
        <p:spPr>
          <a:xfrm>
            <a:off x="3637201" y="2881600"/>
            <a:ext cx="1869600" cy="70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374" name="Google Shape;374;p41"/>
          <p:cNvSpPr txBox="1"/>
          <p:nvPr>
            <p:ph idx="3" type="subTitle"/>
          </p:nvPr>
        </p:nvSpPr>
        <p:spPr>
          <a:xfrm>
            <a:off x="3637201"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4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375" name="Google Shape;375;p41"/>
          <p:cNvSpPr txBox="1"/>
          <p:nvPr>
            <p:ph idx="4" type="title"/>
          </p:nvPr>
        </p:nvSpPr>
        <p:spPr>
          <a:xfrm>
            <a:off x="6106776" y="2881600"/>
            <a:ext cx="1869600" cy="70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376" name="Google Shape;376;p41"/>
          <p:cNvSpPr txBox="1"/>
          <p:nvPr>
            <p:ph idx="5" type="subTitle"/>
          </p:nvPr>
        </p:nvSpPr>
        <p:spPr>
          <a:xfrm>
            <a:off x="6106776"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4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377" name="Google Shape;377;p41"/>
          <p:cNvSpPr txBox="1"/>
          <p:nvPr>
            <p:ph idx="6"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78" name="Google Shape;378;p41"/>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379" name="Shape 379"/>
        <p:cNvGrpSpPr/>
        <p:nvPr/>
      </p:nvGrpSpPr>
      <p:grpSpPr>
        <a:xfrm>
          <a:off x="0" y="0"/>
          <a:ext cx="0" cy="0"/>
          <a:chOff x="0" y="0"/>
          <a:chExt cx="0" cy="0"/>
        </a:xfrm>
      </p:grpSpPr>
      <p:sp>
        <p:nvSpPr>
          <p:cNvPr id="380" name="Google Shape;380;p42"/>
          <p:cNvSpPr txBox="1"/>
          <p:nvPr>
            <p:ph type="title"/>
          </p:nvPr>
        </p:nvSpPr>
        <p:spPr>
          <a:xfrm>
            <a:off x="1167625" y="1983950"/>
            <a:ext cx="1869600" cy="61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381" name="Google Shape;381;p42"/>
          <p:cNvSpPr txBox="1"/>
          <p:nvPr>
            <p:ph idx="1" type="subTitle"/>
          </p:nvPr>
        </p:nvSpPr>
        <p:spPr>
          <a:xfrm>
            <a:off x="1167625" y="25357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4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382" name="Google Shape;382;p42"/>
          <p:cNvSpPr txBox="1"/>
          <p:nvPr>
            <p:ph idx="2" type="title"/>
          </p:nvPr>
        </p:nvSpPr>
        <p:spPr>
          <a:xfrm>
            <a:off x="3637201" y="3050750"/>
            <a:ext cx="1869600" cy="61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383" name="Google Shape;383;p42"/>
          <p:cNvSpPr txBox="1"/>
          <p:nvPr>
            <p:ph idx="3" type="subTitle"/>
          </p:nvPr>
        </p:nvSpPr>
        <p:spPr>
          <a:xfrm>
            <a:off x="3637201" y="36025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4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384" name="Google Shape;384;p42"/>
          <p:cNvSpPr txBox="1"/>
          <p:nvPr>
            <p:ph idx="4" type="title"/>
          </p:nvPr>
        </p:nvSpPr>
        <p:spPr>
          <a:xfrm>
            <a:off x="6106776" y="1983950"/>
            <a:ext cx="1869600" cy="61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385" name="Google Shape;385;p42"/>
          <p:cNvSpPr txBox="1"/>
          <p:nvPr>
            <p:ph idx="5" type="subTitle"/>
          </p:nvPr>
        </p:nvSpPr>
        <p:spPr>
          <a:xfrm>
            <a:off x="6106776" y="25357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4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386" name="Google Shape;386;p42"/>
          <p:cNvSpPr txBox="1"/>
          <p:nvPr>
            <p:ph idx="6"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87" name="Google Shape;387;p42"/>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SECTION_TITLE_AND_DESCRIPTION_1_2_1">
    <p:spTree>
      <p:nvGrpSpPr>
        <p:cNvPr id="388" name="Shape 388"/>
        <p:cNvGrpSpPr/>
        <p:nvPr/>
      </p:nvGrpSpPr>
      <p:grpSpPr>
        <a:xfrm>
          <a:off x="0" y="0"/>
          <a:ext cx="0" cy="0"/>
          <a:chOff x="0" y="0"/>
          <a:chExt cx="0" cy="0"/>
        </a:xfrm>
      </p:grpSpPr>
      <p:sp>
        <p:nvSpPr>
          <p:cNvPr id="389" name="Google Shape;389;p43"/>
          <p:cNvSpPr txBox="1"/>
          <p:nvPr>
            <p:ph type="title"/>
          </p:nvPr>
        </p:nvSpPr>
        <p:spPr>
          <a:xfrm>
            <a:off x="3637201"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390" name="Google Shape;390;p43"/>
          <p:cNvSpPr txBox="1"/>
          <p:nvPr>
            <p:ph idx="2" type="title"/>
          </p:nvPr>
        </p:nvSpPr>
        <p:spPr>
          <a:xfrm>
            <a:off x="1167625"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391" name="Google Shape;391;p43"/>
          <p:cNvSpPr txBox="1"/>
          <p:nvPr>
            <p:ph idx="1" type="subTitle"/>
          </p:nvPr>
        </p:nvSpPr>
        <p:spPr>
          <a:xfrm>
            <a:off x="1167625"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2" name="Google Shape;392;p43"/>
          <p:cNvSpPr txBox="1"/>
          <p:nvPr>
            <p:ph idx="3" type="title"/>
          </p:nvPr>
        </p:nvSpPr>
        <p:spPr>
          <a:xfrm>
            <a:off x="3637201"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393" name="Google Shape;393;p43"/>
          <p:cNvSpPr txBox="1"/>
          <p:nvPr>
            <p:ph idx="4" type="subTitle"/>
          </p:nvPr>
        </p:nvSpPr>
        <p:spPr>
          <a:xfrm>
            <a:off x="3637200"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4" name="Google Shape;394;p43"/>
          <p:cNvSpPr txBox="1"/>
          <p:nvPr>
            <p:ph idx="5" type="title"/>
          </p:nvPr>
        </p:nvSpPr>
        <p:spPr>
          <a:xfrm>
            <a:off x="6106776"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395" name="Google Shape;395;p43"/>
          <p:cNvSpPr txBox="1"/>
          <p:nvPr>
            <p:ph idx="6" type="subTitle"/>
          </p:nvPr>
        </p:nvSpPr>
        <p:spPr>
          <a:xfrm>
            <a:off x="6106775"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6" name="Google Shape;396;p43"/>
          <p:cNvSpPr txBox="1"/>
          <p:nvPr>
            <p:ph idx="7"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97" name="Google Shape;397;p43"/>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398" name="Google Shape;398;p43"/>
          <p:cNvSpPr txBox="1"/>
          <p:nvPr>
            <p:ph idx="8" type="title"/>
          </p:nvPr>
        </p:nvSpPr>
        <p:spPr>
          <a:xfrm>
            <a:off x="1167625"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399" name="Google Shape;399;p43"/>
          <p:cNvSpPr txBox="1"/>
          <p:nvPr>
            <p:ph idx="9" type="subTitle"/>
          </p:nvPr>
        </p:nvSpPr>
        <p:spPr>
          <a:xfrm>
            <a:off x="1167625"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00" name="Google Shape;400;p43"/>
          <p:cNvSpPr txBox="1"/>
          <p:nvPr>
            <p:ph idx="13" type="subTitle"/>
          </p:nvPr>
        </p:nvSpPr>
        <p:spPr>
          <a:xfrm>
            <a:off x="3637200"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01" name="Google Shape;401;p43"/>
          <p:cNvSpPr txBox="1"/>
          <p:nvPr>
            <p:ph idx="14" type="title"/>
          </p:nvPr>
        </p:nvSpPr>
        <p:spPr>
          <a:xfrm>
            <a:off x="6106776"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02" name="Google Shape;402;p43"/>
          <p:cNvSpPr txBox="1"/>
          <p:nvPr>
            <p:ph idx="15" type="subTitle"/>
          </p:nvPr>
        </p:nvSpPr>
        <p:spPr>
          <a:xfrm>
            <a:off x="6106775"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8">
    <p:spTree>
      <p:nvGrpSpPr>
        <p:cNvPr id="403" name="Shape 403"/>
        <p:cNvGrpSpPr/>
        <p:nvPr/>
      </p:nvGrpSpPr>
      <p:grpSpPr>
        <a:xfrm>
          <a:off x="0" y="0"/>
          <a:ext cx="0" cy="0"/>
          <a:chOff x="0" y="0"/>
          <a:chExt cx="0" cy="0"/>
        </a:xfrm>
      </p:grpSpPr>
      <p:sp>
        <p:nvSpPr>
          <p:cNvPr id="404" name="Google Shape;404;p44"/>
          <p:cNvSpPr txBox="1"/>
          <p:nvPr>
            <p:ph type="title"/>
          </p:nvPr>
        </p:nvSpPr>
        <p:spPr>
          <a:xfrm>
            <a:off x="1673525" y="2185138"/>
            <a:ext cx="2571300" cy="666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05" name="Google Shape;405;p44"/>
          <p:cNvSpPr txBox="1"/>
          <p:nvPr>
            <p:ph idx="1" type="subTitle"/>
          </p:nvPr>
        </p:nvSpPr>
        <p:spPr>
          <a:xfrm>
            <a:off x="1673525" y="2786638"/>
            <a:ext cx="2571300" cy="6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06" name="Google Shape;406;p44"/>
          <p:cNvSpPr txBox="1"/>
          <p:nvPr>
            <p:ph idx="2" type="title"/>
          </p:nvPr>
        </p:nvSpPr>
        <p:spPr>
          <a:xfrm>
            <a:off x="5753026" y="1001350"/>
            <a:ext cx="2567400" cy="666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07" name="Google Shape;407;p44"/>
          <p:cNvSpPr txBox="1"/>
          <p:nvPr>
            <p:ph idx="3" type="subTitle"/>
          </p:nvPr>
        </p:nvSpPr>
        <p:spPr>
          <a:xfrm>
            <a:off x="5753025" y="1602850"/>
            <a:ext cx="2567400" cy="6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08" name="Google Shape;408;p44"/>
          <p:cNvSpPr txBox="1"/>
          <p:nvPr>
            <p:ph idx="4" type="title"/>
          </p:nvPr>
        </p:nvSpPr>
        <p:spPr>
          <a:xfrm>
            <a:off x="5753026" y="3394750"/>
            <a:ext cx="2567400" cy="666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09" name="Google Shape;409;p44"/>
          <p:cNvSpPr txBox="1"/>
          <p:nvPr>
            <p:ph idx="5" type="subTitle"/>
          </p:nvPr>
        </p:nvSpPr>
        <p:spPr>
          <a:xfrm>
            <a:off x="5753025" y="3996250"/>
            <a:ext cx="2567400" cy="6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10" name="Google Shape;410;p44"/>
          <p:cNvSpPr txBox="1"/>
          <p:nvPr>
            <p:ph idx="6"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sp>
        <p:nvSpPr>
          <p:cNvPr id="411" name="Google Shape;411;p44"/>
          <p:cNvSpPr txBox="1"/>
          <p:nvPr>
            <p:ph idx="7" type="title"/>
          </p:nvPr>
        </p:nvSpPr>
        <p:spPr>
          <a:xfrm>
            <a:off x="1670725" y="1001350"/>
            <a:ext cx="2571300" cy="666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12" name="Google Shape;412;p44"/>
          <p:cNvSpPr txBox="1"/>
          <p:nvPr>
            <p:ph idx="8" type="subTitle"/>
          </p:nvPr>
        </p:nvSpPr>
        <p:spPr>
          <a:xfrm>
            <a:off x="1670725" y="1602850"/>
            <a:ext cx="2571300" cy="6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13" name="Google Shape;413;p44"/>
          <p:cNvSpPr txBox="1"/>
          <p:nvPr>
            <p:ph idx="9" type="title"/>
          </p:nvPr>
        </p:nvSpPr>
        <p:spPr>
          <a:xfrm>
            <a:off x="1670726" y="3394750"/>
            <a:ext cx="2571300" cy="666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14" name="Google Shape;414;p44"/>
          <p:cNvSpPr txBox="1"/>
          <p:nvPr>
            <p:ph idx="13" type="subTitle"/>
          </p:nvPr>
        </p:nvSpPr>
        <p:spPr>
          <a:xfrm>
            <a:off x="1670725" y="3996250"/>
            <a:ext cx="2571300" cy="6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15" name="Google Shape;415;p44"/>
          <p:cNvSpPr txBox="1"/>
          <p:nvPr>
            <p:ph idx="14" type="title"/>
          </p:nvPr>
        </p:nvSpPr>
        <p:spPr>
          <a:xfrm>
            <a:off x="5756872" y="2185138"/>
            <a:ext cx="2567400" cy="666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16" name="Google Shape;416;p44"/>
          <p:cNvSpPr txBox="1"/>
          <p:nvPr>
            <p:ph idx="15" type="subTitle"/>
          </p:nvPr>
        </p:nvSpPr>
        <p:spPr>
          <a:xfrm>
            <a:off x="5756870" y="2786638"/>
            <a:ext cx="2567400" cy="6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cxnSp>
        <p:nvCxnSpPr>
          <p:cNvPr id="417" name="Google Shape;417;p4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SECTION_TITLE_AND_DESCRIPTION_2">
    <p:spTree>
      <p:nvGrpSpPr>
        <p:cNvPr id="418" name="Shape 418"/>
        <p:cNvGrpSpPr/>
        <p:nvPr/>
      </p:nvGrpSpPr>
      <p:grpSpPr>
        <a:xfrm>
          <a:off x="0" y="0"/>
          <a:ext cx="0" cy="0"/>
          <a:chOff x="0" y="0"/>
          <a:chExt cx="0" cy="0"/>
        </a:xfrm>
      </p:grpSpPr>
      <p:sp>
        <p:nvSpPr>
          <p:cNvPr id="419" name="Google Shape;419;p45"/>
          <p:cNvSpPr txBox="1"/>
          <p:nvPr>
            <p:ph idx="1" type="subTitle"/>
          </p:nvPr>
        </p:nvSpPr>
        <p:spPr>
          <a:xfrm>
            <a:off x="5429475" y="2012425"/>
            <a:ext cx="3001200" cy="5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6"/>
              </a:buClr>
              <a:buSzPts val="2200"/>
              <a:buFont typeface="Advent Pro"/>
              <a:buNone/>
              <a:defRPr b="1" sz="2200">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420" name="Google Shape;420;p45"/>
          <p:cNvSpPr txBox="1"/>
          <p:nvPr>
            <p:ph idx="2" type="body"/>
          </p:nvPr>
        </p:nvSpPr>
        <p:spPr>
          <a:xfrm>
            <a:off x="5429475" y="2649150"/>
            <a:ext cx="3001200" cy="161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1" name="Google Shape;421;p45"/>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422" name="Google Shape;422;p45"/>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
    <p:spTree>
      <p:nvGrpSpPr>
        <p:cNvPr id="423" name="Shape 423"/>
        <p:cNvGrpSpPr/>
        <p:nvPr/>
      </p:nvGrpSpPr>
      <p:grpSpPr>
        <a:xfrm>
          <a:off x="0" y="0"/>
          <a:ext cx="0" cy="0"/>
          <a:chOff x="0" y="0"/>
          <a:chExt cx="0" cy="0"/>
        </a:xfrm>
      </p:grpSpPr>
      <p:sp>
        <p:nvSpPr>
          <p:cNvPr id="424" name="Google Shape;424;p46"/>
          <p:cNvSpPr txBox="1"/>
          <p:nvPr>
            <p:ph type="title"/>
          </p:nvPr>
        </p:nvSpPr>
        <p:spPr>
          <a:xfrm>
            <a:off x="4846475" y="1698363"/>
            <a:ext cx="3411300" cy="755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sp>
        <p:nvSpPr>
          <p:cNvPr id="425" name="Google Shape;425;p46"/>
          <p:cNvSpPr txBox="1"/>
          <p:nvPr>
            <p:ph idx="1" type="subTitle"/>
          </p:nvPr>
        </p:nvSpPr>
        <p:spPr>
          <a:xfrm>
            <a:off x="4846475" y="2435763"/>
            <a:ext cx="3411300" cy="127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
    <p:spTree>
      <p:nvGrpSpPr>
        <p:cNvPr id="426" name="Shape 426"/>
        <p:cNvGrpSpPr/>
        <p:nvPr/>
      </p:nvGrpSpPr>
      <p:grpSpPr>
        <a:xfrm>
          <a:off x="0" y="0"/>
          <a:ext cx="0" cy="0"/>
          <a:chOff x="0" y="0"/>
          <a:chExt cx="0" cy="0"/>
        </a:xfrm>
      </p:grpSpPr>
      <p:sp>
        <p:nvSpPr>
          <p:cNvPr id="427" name="Google Shape;427;p47"/>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sp>
        <p:nvSpPr>
          <p:cNvPr id="428" name="Google Shape;428;p47"/>
          <p:cNvSpPr txBox="1"/>
          <p:nvPr>
            <p:ph idx="2" type="title"/>
          </p:nvPr>
        </p:nvSpPr>
        <p:spPr>
          <a:xfrm>
            <a:off x="3484850" y="1388875"/>
            <a:ext cx="4923600" cy="602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29" name="Google Shape;429;p47"/>
          <p:cNvSpPr txBox="1"/>
          <p:nvPr>
            <p:ph idx="1" type="subTitle"/>
          </p:nvPr>
        </p:nvSpPr>
        <p:spPr>
          <a:xfrm>
            <a:off x="3484850" y="2078275"/>
            <a:ext cx="2461800" cy="194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p:txBody>
      </p:sp>
      <p:cxnSp>
        <p:nvCxnSpPr>
          <p:cNvPr id="430" name="Google Shape;430;p47"/>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431" name="Google Shape;431;p47"/>
          <p:cNvSpPr txBox="1"/>
          <p:nvPr>
            <p:ph idx="3" type="subTitle"/>
          </p:nvPr>
        </p:nvSpPr>
        <p:spPr>
          <a:xfrm>
            <a:off x="5946650" y="2078275"/>
            <a:ext cx="2461800" cy="194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432" name="Shape 432"/>
        <p:cNvGrpSpPr/>
        <p:nvPr/>
      </p:nvGrpSpPr>
      <p:grpSpPr>
        <a:xfrm>
          <a:off x="0" y="0"/>
          <a:ext cx="0" cy="0"/>
          <a:chOff x="0" y="0"/>
          <a:chExt cx="0" cy="0"/>
        </a:xfrm>
      </p:grpSpPr>
      <p:sp>
        <p:nvSpPr>
          <p:cNvPr id="433" name="Google Shape;433;p48"/>
          <p:cNvSpPr txBox="1"/>
          <p:nvPr>
            <p:ph hasCustomPrompt="1" type="title"/>
          </p:nvPr>
        </p:nvSpPr>
        <p:spPr>
          <a:xfrm>
            <a:off x="4368875" y="460725"/>
            <a:ext cx="4049400" cy="1093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3"/>
              </a:buClr>
              <a:buSzPts val="12000"/>
              <a:buNone/>
              <a:defRPr sz="5000">
                <a:solidFill>
                  <a:schemeClr val="accent6"/>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434" name="Google Shape;434;p48"/>
          <p:cNvSpPr txBox="1"/>
          <p:nvPr>
            <p:ph idx="1" type="subTitle"/>
          </p:nvPr>
        </p:nvSpPr>
        <p:spPr>
          <a:xfrm>
            <a:off x="4368875" y="1412200"/>
            <a:ext cx="4049400" cy="631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435" name="Google Shape;435;p48"/>
          <p:cNvSpPr txBox="1"/>
          <p:nvPr>
            <p:ph hasCustomPrompt="1" idx="2" type="title"/>
          </p:nvPr>
        </p:nvSpPr>
        <p:spPr>
          <a:xfrm>
            <a:off x="4368875" y="1663000"/>
            <a:ext cx="4049400" cy="1190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3"/>
              </a:buClr>
              <a:buSzPts val="12000"/>
              <a:buNone/>
              <a:defRPr sz="5000">
                <a:solidFill>
                  <a:schemeClr val="accent6"/>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436" name="Google Shape;436;p48"/>
          <p:cNvSpPr txBox="1"/>
          <p:nvPr>
            <p:ph idx="3" type="subTitle"/>
          </p:nvPr>
        </p:nvSpPr>
        <p:spPr>
          <a:xfrm>
            <a:off x="4368875" y="2731300"/>
            <a:ext cx="4049400" cy="631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437" name="Google Shape;437;p48"/>
          <p:cNvSpPr txBox="1"/>
          <p:nvPr>
            <p:ph hasCustomPrompt="1" idx="4" type="title"/>
          </p:nvPr>
        </p:nvSpPr>
        <p:spPr>
          <a:xfrm>
            <a:off x="4368875" y="2982700"/>
            <a:ext cx="4049400" cy="1190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3"/>
              </a:buClr>
              <a:buSzPts val="12000"/>
              <a:buNone/>
              <a:defRPr sz="5000">
                <a:solidFill>
                  <a:schemeClr val="accent6"/>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438" name="Google Shape;438;p48"/>
          <p:cNvSpPr txBox="1"/>
          <p:nvPr>
            <p:ph idx="5" type="subTitle"/>
          </p:nvPr>
        </p:nvSpPr>
        <p:spPr>
          <a:xfrm>
            <a:off x="4368875" y="4051000"/>
            <a:ext cx="4049400" cy="63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a:lvl2pPr>
            <a:lvl3pPr lvl="2" rtl="0" algn="r">
              <a:lnSpc>
                <a:spcPct val="100000"/>
              </a:lnSpc>
              <a:spcBef>
                <a:spcPts val="1600"/>
              </a:spcBef>
              <a:spcAft>
                <a:spcPts val="0"/>
              </a:spcAft>
              <a:buNone/>
              <a:defRPr/>
            </a:lvl3pPr>
            <a:lvl4pPr lvl="3" rtl="0" algn="r">
              <a:lnSpc>
                <a:spcPct val="100000"/>
              </a:lnSpc>
              <a:spcBef>
                <a:spcPts val="1600"/>
              </a:spcBef>
              <a:spcAft>
                <a:spcPts val="0"/>
              </a:spcAft>
              <a:buNone/>
              <a:defRPr/>
            </a:lvl4pPr>
            <a:lvl5pPr lvl="4" rtl="0" algn="r">
              <a:lnSpc>
                <a:spcPct val="100000"/>
              </a:lnSpc>
              <a:spcBef>
                <a:spcPts val="1600"/>
              </a:spcBef>
              <a:spcAft>
                <a:spcPts val="0"/>
              </a:spcAft>
              <a:buNone/>
              <a:defRPr/>
            </a:lvl5pPr>
            <a:lvl6pPr lvl="5" rtl="0" algn="r">
              <a:lnSpc>
                <a:spcPct val="100000"/>
              </a:lnSpc>
              <a:spcBef>
                <a:spcPts val="1600"/>
              </a:spcBef>
              <a:spcAft>
                <a:spcPts val="0"/>
              </a:spcAft>
              <a:buNone/>
              <a:defRPr/>
            </a:lvl6pPr>
            <a:lvl7pPr lvl="6" rtl="0" algn="r">
              <a:lnSpc>
                <a:spcPct val="100000"/>
              </a:lnSpc>
              <a:spcBef>
                <a:spcPts val="1600"/>
              </a:spcBef>
              <a:spcAft>
                <a:spcPts val="0"/>
              </a:spcAft>
              <a:buNone/>
              <a:defRPr/>
            </a:lvl7pPr>
            <a:lvl8pPr lvl="7" rtl="0" algn="r">
              <a:lnSpc>
                <a:spcPct val="100000"/>
              </a:lnSpc>
              <a:spcBef>
                <a:spcPts val="1600"/>
              </a:spcBef>
              <a:spcAft>
                <a:spcPts val="0"/>
              </a:spcAft>
              <a:buNone/>
              <a:defRPr/>
            </a:lvl8pPr>
            <a:lvl9pPr lvl="8" rtl="0" algn="r">
              <a:lnSpc>
                <a:spcPct val="100000"/>
              </a:lnSpc>
              <a:spcBef>
                <a:spcPts val="1600"/>
              </a:spcBef>
              <a:spcAft>
                <a:spcPts val="1600"/>
              </a:spcAft>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4">
    <p:spTree>
      <p:nvGrpSpPr>
        <p:cNvPr id="439" name="Shape 439"/>
        <p:cNvGrpSpPr/>
        <p:nvPr/>
      </p:nvGrpSpPr>
      <p:grpSpPr>
        <a:xfrm>
          <a:off x="0" y="0"/>
          <a:ext cx="0" cy="0"/>
          <a:chOff x="0" y="0"/>
          <a:chExt cx="0" cy="0"/>
        </a:xfrm>
      </p:grpSpPr>
      <p:sp>
        <p:nvSpPr>
          <p:cNvPr id="440" name="Google Shape;440;p49"/>
          <p:cNvSpPr txBox="1"/>
          <p:nvPr>
            <p:ph hasCustomPrompt="1" type="title"/>
          </p:nvPr>
        </p:nvSpPr>
        <p:spPr>
          <a:xfrm>
            <a:off x="709175" y="1390575"/>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2"/>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441" name="Google Shape;441;p49"/>
          <p:cNvSpPr txBox="1"/>
          <p:nvPr>
            <p:ph hasCustomPrompt="1" idx="2" type="title"/>
          </p:nvPr>
        </p:nvSpPr>
        <p:spPr>
          <a:xfrm>
            <a:off x="2691000" y="1390575"/>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2"/>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442" name="Google Shape;442;p49"/>
          <p:cNvSpPr txBox="1"/>
          <p:nvPr>
            <p:ph hasCustomPrompt="1" idx="3" type="title"/>
          </p:nvPr>
        </p:nvSpPr>
        <p:spPr>
          <a:xfrm>
            <a:off x="4672825" y="1390575"/>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2"/>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443" name="Google Shape;443;p49"/>
          <p:cNvSpPr txBox="1"/>
          <p:nvPr>
            <p:ph idx="1" type="subTitle"/>
          </p:nvPr>
        </p:nvSpPr>
        <p:spPr>
          <a:xfrm>
            <a:off x="709163" y="3626575"/>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4" name="Google Shape;444;p49"/>
          <p:cNvSpPr txBox="1"/>
          <p:nvPr>
            <p:ph idx="4" type="subTitle"/>
          </p:nvPr>
        </p:nvSpPr>
        <p:spPr>
          <a:xfrm>
            <a:off x="2690988" y="3626575"/>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5" name="Google Shape;445;p49"/>
          <p:cNvSpPr txBox="1"/>
          <p:nvPr>
            <p:ph idx="5" type="subTitle"/>
          </p:nvPr>
        </p:nvSpPr>
        <p:spPr>
          <a:xfrm>
            <a:off x="4672813" y="3626575"/>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6" name="Google Shape;446;p49"/>
          <p:cNvSpPr txBox="1"/>
          <p:nvPr>
            <p:ph hasCustomPrompt="1" idx="6" type="title"/>
          </p:nvPr>
        </p:nvSpPr>
        <p:spPr>
          <a:xfrm>
            <a:off x="6654650" y="1390575"/>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2"/>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447" name="Google Shape;447;p49"/>
          <p:cNvSpPr txBox="1"/>
          <p:nvPr>
            <p:ph idx="7" type="subTitle"/>
          </p:nvPr>
        </p:nvSpPr>
        <p:spPr>
          <a:xfrm>
            <a:off x="6654638" y="3626575"/>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8" name="Google Shape;448;p49"/>
          <p:cNvSpPr txBox="1"/>
          <p:nvPr>
            <p:ph idx="8"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449" name="Google Shape;449;p49"/>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5">
    <p:spTree>
      <p:nvGrpSpPr>
        <p:cNvPr id="450" name="Shape 450"/>
        <p:cNvGrpSpPr/>
        <p:nvPr/>
      </p:nvGrpSpPr>
      <p:grpSpPr>
        <a:xfrm>
          <a:off x="0" y="0"/>
          <a:ext cx="0" cy="0"/>
          <a:chOff x="0" y="0"/>
          <a:chExt cx="0" cy="0"/>
        </a:xfrm>
      </p:grpSpPr>
      <p:sp>
        <p:nvSpPr>
          <p:cNvPr id="451" name="Google Shape;451;p50"/>
          <p:cNvSpPr txBox="1"/>
          <p:nvPr>
            <p:ph hasCustomPrompt="1" type="title"/>
          </p:nvPr>
        </p:nvSpPr>
        <p:spPr>
          <a:xfrm>
            <a:off x="1057550" y="1378547"/>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3"/>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452" name="Google Shape;452;p50"/>
          <p:cNvSpPr txBox="1"/>
          <p:nvPr>
            <p:ph hasCustomPrompt="1" idx="2" type="title"/>
          </p:nvPr>
        </p:nvSpPr>
        <p:spPr>
          <a:xfrm>
            <a:off x="3644375" y="1378547"/>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3"/>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453" name="Google Shape;453;p50"/>
          <p:cNvSpPr txBox="1"/>
          <p:nvPr>
            <p:ph idx="1" type="subTitle"/>
          </p:nvPr>
        </p:nvSpPr>
        <p:spPr>
          <a:xfrm>
            <a:off x="1057550" y="3843063"/>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4" name="Google Shape;454;p50"/>
          <p:cNvSpPr txBox="1"/>
          <p:nvPr>
            <p:ph idx="3" type="subTitle"/>
          </p:nvPr>
        </p:nvSpPr>
        <p:spPr>
          <a:xfrm>
            <a:off x="3644375" y="3843063"/>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50"/>
          <p:cNvSpPr txBox="1"/>
          <p:nvPr>
            <p:ph idx="4" type="subTitle"/>
          </p:nvPr>
        </p:nvSpPr>
        <p:spPr>
          <a:xfrm>
            <a:off x="1045000" y="3381200"/>
            <a:ext cx="1780200" cy="44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Advent Pro"/>
              <a:buNone/>
              <a:defRPr b="1" sz="2200">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6" name="Google Shape;456;p50"/>
          <p:cNvSpPr txBox="1"/>
          <p:nvPr>
            <p:ph idx="5" type="subTitle"/>
          </p:nvPr>
        </p:nvSpPr>
        <p:spPr>
          <a:xfrm>
            <a:off x="3644375" y="3381200"/>
            <a:ext cx="1780200" cy="44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Advent Pro"/>
              <a:buNone/>
              <a:defRPr b="1" sz="2200">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7" name="Google Shape;457;p50"/>
          <p:cNvSpPr txBox="1"/>
          <p:nvPr>
            <p:ph hasCustomPrompt="1" idx="6" type="title"/>
          </p:nvPr>
        </p:nvSpPr>
        <p:spPr>
          <a:xfrm>
            <a:off x="6318700" y="1378550"/>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3"/>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458" name="Google Shape;458;p50"/>
          <p:cNvSpPr txBox="1"/>
          <p:nvPr>
            <p:ph idx="7" type="subTitle"/>
          </p:nvPr>
        </p:nvSpPr>
        <p:spPr>
          <a:xfrm>
            <a:off x="6318750" y="3843063"/>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9" name="Google Shape;459;p50"/>
          <p:cNvSpPr txBox="1"/>
          <p:nvPr>
            <p:ph idx="8" type="subTitle"/>
          </p:nvPr>
        </p:nvSpPr>
        <p:spPr>
          <a:xfrm>
            <a:off x="6318750" y="3381200"/>
            <a:ext cx="1780200" cy="44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Advent Pro"/>
              <a:buNone/>
              <a:defRPr b="1" sz="2200">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0" name="Google Shape;460;p50"/>
          <p:cNvSpPr txBox="1"/>
          <p:nvPr>
            <p:ph idx="9"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461" name="Google Shape;461;p50"/>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462" name="Shape 462"/>
        <p:cNvGrpSpPr/>
        <p:nvPr/>
      </p:nvGrpSpPr>
      <p:grpSpPr>
        <a:xfrm>
          <a:off x="0" y="0"/>
          <a:ext cx="0" cy="0"/>
          <a:chOff x="0" y="0"/>
          <a:chExt cx="0" cy="0"/>
        </a:xfrm>
      </p:grpSpPr>
      <p:sp>
        <p:nvSpPr>
          <p:cNvPr id="463" name="Google Shape;463;p51"/>
          <p:cNvSpPr txBox="1"/>
          <p:nvPr>
            <p:ph type="ctrTitle"/>
          </p:nvPr>
        </p:nvSpPr>
        <p:spPr>
          <a:xfrm>
            <a:off x="726575" y="1979350"/>
            <a:ext cx="3149100" cy="1233600"/>
          </a:xfrm>
          <a:prstGeom prst="rect">
            <a:avLst/>
          </a:prstGeom>
        </p:spPr>
        <p:txBody>
          <a:bodyPr anchorCtr="0" anchor="b" bIns="91425" lIns="91425" spcFirstLastPara="1" rIns="91425" wrap="square" tIns="91425">
            <a:noAutofit/>
          </a:bodyPr>
          <a:lstStyle>
            <a:lvl1pPr lvl="0" rtl="0" algn="r">
              <a:lnSpc>
                <a:spcPct val="80000"/>
              </a:lnSpc>
              <a:spcBef>
                <a:spcPts val="0"/>
              </a:spcBef>
              <a:spcAft>
                <a:spcPts val="0"/>
              </a:spcAft>
              <a:buClr>
                <a:schemeClr val="accent6"/>
              </a:buClr>
              <a:buSzPts val="3600"/>
              <a:buNone/>
              <a:defRPr sz="3600">
                <a:solidFill>
                  <a:schemeClr val="accent6"/>
                </a:solidFill>
              </a:defRPr>
            </a:lvl1pPr>
            <a:lvl2pPr lvl="1" rtl="0" algn="r">
              <a:spcBef>
                <a:spcPts val="0"/>
              </a:spcBef>
              <a:spcAft>
                <a:spcPts val="0"/>
              </a:spcAft>
              <a:buClr>
                <a:schemeClr val="accent6"/>
              </a:buClr>
              <a:buSzPts val="5200"/>
              <a:buNone/>
              <a:defRPr sz="5200">
                <a:solidFill>
                  <a:schemeClr val="accent6"/>
                </a:solidFill>
              </a:defRPr>
            </a:lvl2pPr>
            <a:lvl3pPr lvl="2" rtl="0" algn="r">
              <a:spcBef>
                <a:spcPts val="0"/>
              </a:spcBef>
              <a:spcAft>
                <a:spcPts val="0"/>
              </a:spcAft>
              <a:buClr>
                <a:schemeClr val="accent6"/>
              </a:buClr>
              <a:buSzPts val="5200"/>
              <a:buNone/>
              <a:defRPr sz="5200">
                <a:solidFill>
                  <a:schemeClr val="accent6"/>
                </a:solidFill>
              </a:defRPr>
            </a:lvl3pPr>
            <a:lvl4pPr lvl="3" rtl="0" algn="r">
              <a:spcBef>
                <a:spcPts val="0"/>
              </a:spcBef>
              <a:spcAft>
                <a:spcPts val="0"/>
              </a:spcAft>
              <a:buClr>
                <a:schemeClr val="accent6"/>
              </a:buClr>
              <a:buSzPts val="5200"/>
              <a:buNone/>
              <a:defRPr sz="5200">
                <a:solidFill>
                  <a:schemeClr val="accent6"/>
                </a:solidFill>
              </a:defRPr>
            </a:lvl4pPr>
            <a:lvl5pPr lvl="4" rtl="0" algn="r">
              <a:spcBef>
                <a:spcPts val="0"/>
              </a:spcBef>
              <a:spcAft>
                <a:spcPts val="0"/>
              </a:spcAft>
              <a:buClr>
                <a:schemeClr val="accent6"/>
              </a:buClr>
              <a:buSzPts val="5200"/>
              <a:buNone/>
              <a:defRPr sz="5200">
                <a:solidFill>
                  <a:schemeClr val="accent6"/>
                </a:solidFill>
              </a:defRPr>
            </a:lvl5pPr>
            <a:lvl6pPr lvl="5" rtl="0" algn="r">
              <a:spcBef>
                <a:spcPts val="0"/>
              </a:spcBef>
              <a:spcAft>
                <a:spcPts val="0"/>
              </a:spcAft>
              <a:buClr>
                <a:schemeClr val="accent6"/>
              </a:buClr>
              <a:buSzPts val="5200"/>
              <a:buNone/>
              <a:defRPr sz="5200">
                <a:solidFill>
                  <a:schemeClr val="accent6"/>
                </a:solidFill>
              </a:defRPr>
            </a:lvl6pPr>
            <a:lvl7pPr lvl="6" rtl="0" algn="r">
              <a:spcBef>
                <a:spcPts val="0"/>
              </a:spcBef>
              <a:spcAft>
                <a:spcPts val="0"/>
              </a:spcAft>
              <a:buClr>
                <a:schemeClr val="accent6"/>
              </a:buClr>
              <a:buSzPts val="5200"/>
              <a:buNone/>
              <a:defRPr sz="5200">
                <a:solidFill>
                  <a:schemeClr val="accent6"/>
                </a:solidFill>
              </a:defRPr>
            </a:lvl7pPr>
            <a:lvl8pPr lvl="7" rtl="0" algn="r">
              <a:spcBef>
                <a:spcPts val="0"/>
              </a:spcBef>
              <a:spcAft>
                <a:spcPts val="0"/>
              </a:spcAft>
              <a:buClr>
                <a:schemeClr val="accent6"/>
              </a:buClr>
              <a:buSzPts val="5200"/>
              <a:buNone/>
              <a:defRPr sz="5200">
                <a:solidFill>
                  <a:schemeClr val="accent6"/>
                </a:solidFill>
              </a:defRPr>
            </a:lvl8pPr>
            <a:lvl9pPr lvl="8" rtl="0" algn="r">
              <a:spcBef>
                <a:spcPts val="0"/>
              </a:spcBef>
              <a:spcAft>
                <a:spcPts val="0"/>
              </a:spcAft>
              <a:buClr>
                <a:schemeClr val="accent6"/>
              </a:buClr>
              <a:buSzPts val="5200"/>
              <a:buNone/>
              <a:defRPr sz="5200">
                <a:solidFill>
                  <a:schemeClr val="accent6"/>
                </a:solidFill>
              </a:defRPr>
            </a:lvl9pPr>
          </a:lstStyle>
          <a:p/>
        </p:txBody>
      </p:sp>
      <p:sp>
        <p:nvSpPr>
          <p:cNvPr id="464" name="Google Shape;464;p51"/>
          <p:cNvSpPr txBox="1"/>
          <p:nvPr>
            <p:ph idx="1" type="subTitle"/>
          </p:nvPr>
        </p:nvSpPr>
        <p:spPr>
          <a:xfrm>
            <a:off x="726575" y="3250025"/>
            <a:ext cx="3149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2400"/>
              <a:buNone/>
              <a:defRPr sz="2400"/>
            </a:lvl2pPr>
            <a:lvl3pPr lvl="2" rtl="0" algn="r">
              <a:lnSpc>
                <a:spcPct val="100000"/>
              </a:lnSpc>
              <a:spcBef>
                <a:spcPts val="0"/>
              </a:spcBef>
              <a:spcAft>
                <a:spcPts val="0"/>
              </a:spcAft>
              <a:buSzPts val="2400"/>
              <a:buNone/>
              <a:defRPr sz="2400"/>
            </a:lvl3pPr>
            <a:lvl4pPr lvl="3" rtl="0" algn="r">
              <a:lnSpc>
                <a:spcPct val="100000"/>
              </a:lnSpc>
              <a:spcBef>
                <a:spcPts val="0"/>
              </a:spcBef>
              <a:spcAft>
                <a:spcPts val="0"/>
              </a:spcAft>
              <a:buSzPts val="2400"/>
              <a:buNone/>
              <a:defRPr sz="2400"/>
            </a:lvl4pPr>
            <a:lvl5pPr lvl="4" rtl="0" algn="r">
              <a:lnSpc>
                <a:spcPct val="100000"/>
              </a:lnSpc>
              <a:spcBef>
                <a:spcPts val="0"/>
              </a:spcBef>
              <a:spcAft>
                <a:spcPts val="0"/>
              </a:spcAft>
              <a:buSzPts val="2400"/>
              <a:buNone/>
              <a:defRPr sz="2400"/>
            </a:lvl5pPr>
            <a:lvl6pPr lvl="5" rtl="0" algn="r">
              <a:lnSpc>
                <a:spcPct val="100000"/>
              </a:lnSpc>
              <a:spcBef>
                <a:spcPts val="0"/>
              </a:spcBef>
              <a:spcAft>
                <a:spcPts val="0"/>
              </a:spcAft>
              <a:buSzPts val="2400"/>
              <a:buNone/>
              <a:defRPr sz="2400"/>
            </a:lvl6pPr>
            <a:lvl7pPr lvl="6" rtl="0" algn="r">
              <a:lnSpc>
                <a:spcPct val="100000"/>
              </a:lnSpc>
              <a:spcBef>
                <a:spcPts val="0"/>
              </a:spcBef>
              <a:spcAft>
                <a:spcPts val="0"/>
              </a:spcAft>
              <a:buSzPts val="2400"/>
              <a:buNone/>
              <a:defRPr sz="2400"/>
            </a:lvl7pPr>
            <a:lvl8pPr lvl="7" rtl="0" algn="r">
              <a:lnSpc>
                <a:spcPct val="100000"/>
              </a:lnSpc>
              <a:spcBef>
                <a:spcPts val="0"/>
              </a:spcBef>
              <a:spcAft>
                <a:spcPts val="0"/>
              </a:spcAft>
              <a:buSzPts val="2400"/>
              <a:buNone/>
              <a:defRPr sz="2400"/>
            </a:lvl8pPr>
            <a:lvl9pPr lvl="8" rtl="0" algn="r">
              <a:lnSpc>
                <a:spcPct val="100000"/>
              </a:lnSpc>
              <a:spcBef>
                <a:spcPts val="0"/>
              </a:spcBef>
              <a:spcAft>
                <a:spcPts val="0"/>
              </a:spcAft>
              <a:buSzPts val="2400"/>
              <a:buNone/>
              <a:defRPr sz="2400"/>
            </a:lvl9pPr>
          </a:lstStyle>
          <a:p/>
        </p:txBody>
      </p:sp>
      <p:sp>
        <p:nvSpPr>
          <p:cNvPr id="465" name="Google Shape;465;p51"/>
          <p:cNvSpPr txBox="1"/>
          <p:nvPr>
            <p:ph hasCustomPrompt="1" idx="2" type="title"/>
          </p:nvPr>
        </p:nvSpPr>
        <p:spPr>
          <a:xfrm>
            <a:off x="726575" y="1139775"/>
            <a:ext cx="3149100" cy="79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6"/>
              </a:buClr>
              <a:buSzPts val="7200"/>
              <a:buNone/>
              <a:defRPr sz="7200">
                <a:solidFill>
                  <a:schemeClr val="accent6"/>
                </a:solidFill>
              </a:defRPr>
            </a:lvl1pPr>
            <a:lvl2pPr lvl="1" rtl="0" algn="r">
              <a:spcBef>
                <a:spcPts val="0"/>
              </a:spcBef>
              <a:spcAft>
                <a:spcPts val="0"/>
              </a:spcAft>
              <a:buClr>
                <a:schemeClr val="accent6"/>
              </a:buClr>
              <a:buSzPts val="6000"/>
              <a:buNone/>
              <a:defRPr sz="6000">
                <a:solidFill>
                  <a:schemeClr val="accent6"/>
                </a:solidFill>
              </a:defRPr>
            </a:lvl2pPr>
            <a:lvl3pPr lvl="2" rtl="0" algn="r">
              <a:spcBef>
                <a:spcPts val="0"/>
              </a:spcBef>
              <a:spcAft>
                <a:spcPts val="0"/>
              </a:spcAft>
              <a:buClr>
                <a:schemeClr val="accent6"/>
              </a:buClr>
              <a:buSzPts val="6000"/>
              <a:buNone/>
              <a:defRPr sz="6000">
                <a:solidFill>
                  <a:schemeClr val="accent6"/>
                </a:solidFill>
              </a:defRPr>
            </a:lvl3pPr>
            <a:lvl4pPr lvl="3" rtl="0" algn="r">
              <a:spcBef>
                <a:spcPts val="0"/>
              </a:spcBef>
              <a:spcAft>
                <a:spcPts val="0"/>
              </a:spcAft>
              <a:buClr>
                <a:schemeClr val="accent6"/>
              </a:buClr>
              <a:buSzPts val="6000"/>
              <a:buNone/>
              <a:defRPr sz="6000">
                <a:solidFill>
                  <a:schemeClr val="accent6"/>
                </a:solidFill>
              </a:defRPr>
            </a:lvl4pPr>
            <a:lvl5pPr lvl="4" rtl="0" algn="r">
              <a:spcBef>
                <a:spcPts val="0"/>
              </a:spcBef>
              <a:spcAft>
                <a:spcPts val="0"/>
              </a:spcAft>
              <a:buClr>
                <a:schemeClr val="accent6"/>
              </a:buClr>
              <a:buSzPts val="6000"/>
              <a:buNone/>
              <a:defRPr sz="6000">
                <a:solidFill>
                  <a:schemeClr val="accent6"/>
                </a:solidFill>
              </a:defRPr>
            </a:lvl5pPr>
            <a:lvl6pPr lvl="5" rtl="0" algn="r">
              <a:spcBef>
                <a:spcPts val="0"/>
              </a:spcBef>
              <a:spcAft>
                <a:spcPts val="0"/>
              </a:spcAft>
              <a:buClr>
                <a:schemeClr val="accent6"/>
              </a:buClr>
              <a:buSzPts val="6000"/>
              <a:buNone/>
              <a:defRPr sz="6000">
                <a:solidFill>
                  <a:schemeClr val="accent6"/>
                </a:solidFill>
              </a:defRPr>
            </a:lvl6pPr>
            <a:lvl7pPr lvl="6" rtl="0" algn="r">
              <a:spcBef>
                <a:spcPts val="0"/>
              </a:spcBef>
              <a:spcAft>
                <a:spcPts val="0"/>
              </a:spcAft>
              <a:buClr>
                <a:schemeClr val="accent6"/>
              </a:buClr>
              <a:buSzPts val="6000"/>
              <a:buNone/>
              <a:defRPr sz="6000">
                <a:solidFill>
                  <a:schemeClr val="accent6"/>
                </a:solidFill>
              </a:defRPr>
            </a:lvl7pPr>
            <a:lvl8pPr lvl="7" rtl="0" algn="r">
              <a:spcBef>
                <a:spcPts val="0"/>
              </a:spcBef>
              <a:spcAft>
                <a:spcPts val="0"/>
              </a:spcAft>
              <a:buClr>
                <a:schemeClr val="accent6"/>
              </a:buClr>
              <a:buSzPts val="6000"/>
              <a:buNone/>
              <a:defRPr sz="6000">
                <a:solidFill>
                  <a:schemeClr val="accent6"/>
                </a:solidFill>
              </a:defRPr>
            </a:lvl8pPr>
            <a:lvl9pPr lvl="8" rtl="0" algn="r">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ONE_COLUMN_TEXT_1_1_1">
    <p:spTree>
      <p:nvGrpSpPr>
        <p:cNvPr id="466" name="Shape 466"/>
        <p:cNvGrpSpPr/>
        <p:nvPr/>
      </p:nvGrpSpPr>
      <p:grpSpPr>
        <a:xfrm>
          <a:off x="0" y="0"/>
          <a:ext cx="0" cy="0"/>
          <a:chOff x="0" y="0"/>
          <a:chExt cx="0" cy="0"/>
        </a:xfrm>
      </p:grpSpPr>
      <p:sp>
        <p:nvSpPr>
          <p:cNvPr id="467" name="Google Shape;467;p52"/>
          <p:cNvSpPr txBox="1"/>
          <p:nvPr>
            <p:ph type="title"/>
          </p:nvPr>
        </p:nvSpPr>
        <p:spPr>
          <a:xfrm>
            <a:off x="796050" y="77525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6000"/>
              <a:buNone/>
              <a:defRPr sz="6000">
                <a:solidFill>
                  <a:schemeClr val="accent6"/>
                </a:solidFill>
              </a:defRPr>
            </a:lvl1pPr>
            <a:lvl2pPr lvl="1" rtl="0" algn="ctr">
              <a:spcBef>
                <a:spcPts val="0"/>
              </a:spcBef>
              <a:spcAft>
                <a:spcPts val="0"/>
              </a:spcAft>
              <a:buClr>
                <a:schemeClr val="accent6"/>
              </a:buClr>
              <a:buSzPts val="6000"/>
              <a:buNone/>
              <a:defRPr sz="6000">
                <a:solidFill>
                  <a:schemeClr val="accent6"/>
                </a:solidFill>
              </a:defRPr>
            </a:lvl2pPr>
            <a:lvl3pPr lvl="2" rtl="0" algn="ctr">
              <a:spcBef>
                <a:spcPts val="0"/>
              </a:spcBef>
              <a:spcAft>
                <a:spcPts val="0"/>
              </a:spcAft>
              <a:buClr>
                <a:schemeClr val="accent6"/>
              </a:buClr>
              <a:buSzPts val="6000"/>
              <a:buNone/>
              <a:defRPr sz="6000">
                <a:solidFill>
                  <a:schemeClr val="accent6"/>
                </a:solidFill>
              </a:defRPr>
            </a:lvl3pPr>
            <a:lvl4pPr lvl="3" rtl="0" algn="ctr">
              <a:spcBef>
                <a:spcPts val="0"/>
              </a:spcBef>
              <a:spcAft>
                <a:spcPts val="0"/>
              </a:spcAft>
              <a:buClr>
                <a:schemeClr val="accent6"/>
              </a:buClr>
              <a:buSzPts val="6000"/>
              <a:buNone/>
              <a:defRPr sz="6000">
                <a:solidFill>
                  <a:schemeClr val="accent6"/>
                </a:solidFill>
              </a:defRPr>
            </a:lvl4pPr>
            <a:lvl5pPr lvl="4" rtl="0" algn="ctr">
              <a:spcBef>
                <a:spcPts val="0"/>
              </a:spcBef>
              <a:spcAft>
                <a:spcPts val="0"/>
              </a:spcAft>
              <a:buClr>
                <a:schemeClr val="accent6"/>
              </a:buClr>
              <a:buSzPts val="6000"/>
              <a:buNone/>
              <a:defRPr sz="6000">
                <a:solidFill>
                  <a:schemeClr val="accent6"/>
                </a:solidFill>
              </a:defRPr>
            </a:lvl5pPr>
            <a:lvl6pPr lvl="5" rtl="0" algn="ctr">
              <a:spcBef>
                <a:spcPts val="0"/>
              </a:spcBef>
              <a:spcAft>
                <a:spcPts val="0"/>
              </a:spcAft>
              <a:buClr>
                <a:schemeClr val="accent6"/>
              </a:buClr>
              <a:buSzPts val="6000"/>
              <a:buNone/>
              <a:defRPr sz="6000">
                <a:solidFill>
                  <a:schemeClr val="accent6"/>
                </a:solidFill>
              </a:defRPr>
            </a:lvl6pPr>
            <a:lvl7pPr lvl="6" rtl="0" algn="ctr">
              <a:spcBef>
                <a:spcPts val="0"/>
              </a:spcBef>
              <a:spcAft>
                <a:spcPts val="0"/>
              </a:spcAft>
              <a:buClr>
                <a:schemeClr val="accent6"/>
              </a:buClr>
              <a:buSzPts val="6000"/>
              <a:buNone/>
              <a:defRPr sz="6000">
                <a:solidFill>
                  <a:schemeClr val="accent6"/>
                </a:solidFill>
              </a:defRPr>
            </a:lvl7pPr>
            <a:lvl8pPr lvl="7" rtl="0" algn="ctr">
              <a:spcBef>
                <a:spcPts val="0"/>
              </a:spcBef>
              <a:spcAft>
                <a:spcPts val="0"/>
              </a:spcAft>
              <a:buClr>
                <a:schemeClr val="accent6"/>
              </a:buClr>
              <a:buSzPts val="6000"/>
              <a:buNone/>
              <a:defRPr sz="6000">
                <a:solidFill>
                  <a:schemeClr val="accent6"/>
                </a:solidFill>
              </a:defRPr>
            </a:lvl8pPr>
            <a:lvl9pPr lvl="8" rtl="0" algn="ctr">
              <a:spcBef>
                <a:spcPts val="0"/>
              </a:spcBef>
              <a:spcAft>
                <a:spcPts val="0"/>
              </a:spcAft>
              <a:buClr>
                <a:schemeClr val="accent6"/>
              </a:buClr>
              <a:buSzPts val="6000"/>
              <a:buNone/>
              <a:defRPr sz="6000">
                <a:solidFill>
                  <a:schemeClr val="accent6"/>
                </a:solidFill>
              </a:defRPr>
            </a:lvl9pPr>
          </a:lstStyle>
          <a:p/>
        </p:txBody>
      </p:sp>
      <p:cxnSp>
        <p:nvCxnSpPr>
          <p:cNvPr id="468" name="Google Shape;468;p52"/>
          <p:cNvCxnSpPr/>
          <p:nvPr/>
        </p:nvCxnSpPr>
        <p:spPr>
          <a:xfrm>
            <a:off x="4309800" y="1597700"/>
            <a:ext cx="524400" cy="0"/>
          </a:xfrm>
          <a:prstGeom prst="straightConnector1">
            <a:avLst/>
          </a:prstGeom>
          <a:noFill/>
          <a:ln cap="flat" cmpd="sng" w="38100">
            <a:solidFill>
              <a:schemeClr val="accent6"/>
            </a:solidFill>
            <a:prstDash val="solid"/>
            <a:round/>
            <a:headEnd len="med" w="med" type="none"/>
            <a:tailEnd len="med" w="med" type="none"/>
          </a:ln>
        </p:spPr>
      </p:cxnSp>
      <p:sp>
        <p:nvSpPr>
          <p:cNvPr id="469" name="Google Shape;469;p52"/>
          <p:cNvSpPr txBox="1"/>
          <p:nvPr>
            <p:ph idx="1" type="subTitle"/>
          </p:nvPr>
        </p:nvSpPr>
        <p:spPr>
          <a:xfrm>
            <a:off x="2669850" y="1791275"/>
            <a:ext cx="3804300" cy="11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70" name="Google Shape;470;p52"/>
          <p:cNvSpPr txBox="1"/>
          <p:nvPr/>
        </p:nvSpPr>
        <p:spPr>
          <a:xfrm>
            <a:off x="3017400" y="3530325"/>
            <a:ext cx="3109200" cy="1019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Clr>
                <a:schemeClr val="dk1"/>
              </a:buClr>
              <a:buSzPts val="1100"/>
              <a:buFont typeface="Arial"/>
              <a:buNone/>
            </a:pPr>
            <a:r>
              <a:rPr lang="en" sz="1000">
                <a:solidFill>
                  <a:srgbClr val="000549"/>
                </a:solidFill>
                <a:latin typeface="Roboto"/>
                <a:ea typeface="Roboto"/>
                <a:cs typeface="Roboto"/>
                <a:sym typeface="Roboto"/>
              </a:rPr>
              <a:t>CREDITS: This presentation template was created by </a:t>
            </a:r>
            <a:r>
              <a:rPr b="1" lang="en" sz="1000">
                <a:solidFill>
                  <a:srgbClr val="000549"/>
                </a:solidFill>
                <a:uFill>
                  <a:noFill/>
                </a:uFill>
                <a:latin typeface="Roboto"/>
                <a:ea typeface="Roboto"/>
                <a:cs typeface="Roboto"/>
                <a:sym typeface="Roboto"/>
                <a:hlinkClick r:id="rId2">
                  <a:extLst>
                    <a:ext uri="{A12FA001-AC4F-418D-AE19-62706E023703}">
                      <ahyp:hlinkClr val="tx"/>
                    </a:ext>
                  </a:extLst>
                </a:hlinkClick>
              </a:rPr>
              <a:t>Slidesgo</a:t>
            </a:r>
            <a:r>
              <a:rPr lang="en" sz="1000">
                <a:solidFill>
                  <a:srgbClr val="000549"/>
                </a:solidFill>
                <a:latin typeface="Roboto"/>
                <a:ea typeface="Roboto"/>
                <a:cs typeface="Roboto"/>
                <a:sym typeface="Roboto"/>
              </a:rPr>
              <a:t>, including icons by </a:t>
            </a:r>
            <a:r>
              <a:rPr b="1" lang="en" sz="1000">
                <a:solidFill>
                  <a:srgbClr val="000549"/>
                </a:solidFill>
                <a:uFill>
                  <a:noFill/>
                </a:uFill>
                <a:latin typeface="Roboto"/>
                <a:ea typeface="Roboto"/>
                <a:cs typeface="Roboto"/>
                <a:sym typeface="Roboto"/>
                <a:hlinkClick r:id="rId3">
                  <a:extLst>
                    <a:ext uri="{A12FA001-AC4F-418D-AE19-62706E023703}">
                      <ahyp:hlinkClr val="tx"/>
                    </a:ext>
                  </a:extLst>
                </a:hlinkClick>
              </a:rPr>
              <a:t>Flaticon</a:t>
            </a:r>
            <a:r>
              <a:rPr lang="en" sz="1000">
                <a:solidFill>
                  <a:srgbClr val="000549"/>
                </a:solidFill>
                <a:latin typeface="Roboto"/>
                <a:ea typeface="Roboto"/>
                <a:cs typeface="Roboto"/>
                <a:sym typeface="Roboto"/>
              </a:rPr>
              <a:t>, infographics &amp; images by </a:t>
            </a:r>
            <a:r>
              <a:rPr b="1" lang="en" sz="1000">
                <a:solidFill>
                  <a:srgbClr val="000549"/>
                </a:solidFill>
                <a:uFill>
                  <a:noFill/>
                </a:uFill>
                <a:latin typeface="Roboto"/>
                <a:ea typeface="Roboto"/>
                <a:cs typeface="Roboto"/>
                <a:sym typeface="Roboto"/>
                <a:hlinkClick r:id="rId4">
                  <a:extLst>
                    <a:ext uri="{A12FA001-AC4F-418D-AE19-62706E023703}">
                      <ahyp:hlinkClr val="tx"/>
                    </a:ext>
                  </a:extLst>
                </a:hlinkClick>
              </a:rPr>
              <a:t>Freepik</a:t>
            </a:r>
            <a:r>
              <a:rPr lang="en" sz="1000">
                <a:solidFill>
                  <a:srgbClr val="000549"/>
                </a:solidFill>
                <a:latin typeface="Roboto"/>
                <a:ea typeface="Roboto"/>
                <a:cs typeface="Roboto"/>
                <a:sym typeface="Roboto"/>
              </a:rPr>
              <a:t> and illustrations by </a:t>
            </a:r>
            <a:r>
              <a:rPr b="1" lang="en" sz="1000">
                <a:solidFill>
                  <a:srgbClr val="000549"/>
                </a:solidFill>
                <a:uFill>
                  <a:noFill/>
                </a:uFill>
                <a:latin typeface="Roboto"/>
                <a:ea typeface="Roboto"/>
                <a:cs typeface="Roboto"/>
                <a:sym typeface="Roboto"/>
                <a:hlinkClick r:id="rId5">
                  <a:extLst>
                    <a:ext uri="{A12FA001-AC4F-418D-AE19-62706E023703}">
                      <ahyp:hlinkClr val="tx"/>
                    </a:ext>
                  </a:extLst>
                </a:hlinkClick>
              </a:rPr>
              <a:t>Storyset</a:t>
            </a:r>
            <a:endParaRPr b="1" sz="1000">
              <a:solidFill>
                <a:srgbClr val="000549"/>
              </a:solidFill>
              <a:latin typeface="Roboto"/>
              <a:ea typeface="Roboto"/>
              <a:cs typeface="Roboto"/>
              <a:sym typeface="Roboto"/>
            </a:endParaRPr>
          </a:p>
          <a:p>
            <a:pPr indent="0" lvl="0" marL="0" rtl="0" algn="ctr">
              <a:spcBef>
                <a:spcPts val="300"/>
              </a:spcBef>
              <a:spcAft>
                <a:spcPts val="0"/>
              </a:spcAft>
              <a:buNone/>
            </a:pPr>
            <a:r>
              <a:t/>
            </a:r>
            <a:endParaRPr sz="1000">
              <a:solidFill>
                <a:srgbClr val="434343"/>
              </a:solidFill>
              <a:latin typeface="Roboto"/>
              <a:ea typeface="Roboto"/>
              <a:cs typeface="Roboto"/>
              <a:sym typeface="Roboto"/>
            </a:endParaRPr>
          </a:p>
          <a:p>
            <a:pPr indent="0" lvl="0" marL="0" rtl="0" algn="ctr">
              <a:spcBef>
                <a:spcPts val="300"/>
              </a:spcBef>
              <a:spcAft>
                <a:spcPts val="0"/>
              </a:spcAft>
              <a:buNone/>
            </a:pPr>
            <a:r>
              <a:t/>
            </a:r>
            <a:endParaRPr b="1" sz="1000">
              <a:solidFill>
                <a:srgbClr val="434343"/>
              </a:solidFill>
              <a:latin typeface="Roboto"/>
              <a:ea typeface="Roboto"/>
              <a:cs typeface="Roboto"/>
              <a:sym typeface="Roboto"/>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
  <p:cSld name="TITLE_AND_TWO_COLUMNS_1">
    <p:spTree>
      <p:nvGrpSpPr>
        <p:cNvPr id="471" name="Shape 471"/>
        <p:cNvGrpSpPr/>
        <p:nvPr/>
      </p:nvGrpSpPr>
      <p:grpSpPr>
        <a:xfrm>
          <a:off x="0" y="0"/>
          <a:ext cx="0" cy="0"/>
          <a:chOff x="0" y="0"/>
          <a:chExt cx="0" cy="0"/>
        </a:xfrm>
      </p:grpSpPr>
      <p:sp>
        <p:nvSpPr>
          <p:cNvPr id="472" name="Google Shape;472;p53"/>
          <p:cNvSpPr txBox="1"/>
          <p:nvPr>
            <p:ph idx="1" type="body"/>
          </p:nvPr>
        </p:nvSpPr>
        <p:spPr>
          <a:xfrm>
            <a:off x="737000" y="1408100"/>
            <a:ext cx="3834900" cy="3166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lvl1pPr>
            <a:lvl2pPr indent="-317500" lvl="1" marL="914400" rtl="0">
              <a:spcBef>
                <a:spcPts val="1600"/>
              </a:spcBef>
              <a:spcAft>
                <a:spcPts val="0"/>
              </a:spcAft>
              <a:buClr>
                <a:schemeClr val="dk2"/>
              </a:buClr>
              <a:buSzPts val="1400"/>
              <a:buChar char="○"/>
              <a:defRPr/>
            </a:lvl2pPr>
            <a:lvl3pPr indent="-317500" lvl="2" marL="1371600" rtl="0">
              <a:spcBef>
                <a:spcPts val="1600"/>
              </a:spcBef>
              <a:spcAft>
                <a:spcPts val="0"/>
              </a:spcAft>
              <a:buClr>
                <a:schemeClr val="dk2"/>
              </a:buClr>
              <a:buSzPts val="1400"/>
              <a:buChar char="■"/>
              <a:defRPr/>
            </a:lvl3pPr>
            <a:lvl4pPr indent="-317500" lvl="3" marL="1828800" rtl="0">
              <a:spcBef>
                <a:spcPts val="1600"/>
              </a:spcBef>
              <a:spcAft>
                <a:spcPts val="0"/>
              </a:spcAft>
              <a:buClr>
                <a:schemeClr val="dk2"/>
              </a:buClr>
              <a:buSzPts val="1400"/>
              <a:buChar char="●"/>
              <a:defRPr/>
            </a:lvl4pPr>
            <a:lvl5pPr indent="-317500" lvl="4" marL="2286000" rtl="0">
              <a:spcBef>
                <a:spcPts val="1600"/>
              </a:spcBef>
              <a:spcAft>
                <a:spcPts val="0"/>
              </a:spcAft>
              <a:buClr>
                <a:schemeClr val="dk2"/>
              </a:buClr>
              <a:buSzPts val="1400"/>
              <a:buChar char="○"/>
              <a:defRPr/>
            </a:lvl5pPr>
            <a:lvl6pPr indent="-317500" lvl="5" marL="2743200" rtl="0">
              <a:spcBef>
                <a:spcPts val="1600"/>
              </a:spcBef>
              <a:spcAft>
                <a:spcPts val="0"/>
              </a:spcAft>
              <a:buClr>
                <a:schemeClr val="dk2"/>
              </a:buClr>
              <a:buSzPts val="1400"/>
              <a:buChar char="■"/>
              <a:defRPr/>
            </a:lvl6pPr>
            <a:lvl7pPr indent="-317500" lvl="6" marL="3200400" rtl="0">
              <a:spcBef>
                <a:spcPts val="1600"/>
              </a:spcBef>
              <a:spcAft>
                <a:spcPts val="0"/>
              </a:spcAft>
              <a:buClr>
                <a:schemeClr val="dk2"/>
              </a:buClr>
              <a:buSzPts val="1400"/>
              <a:buChar char="●"/>
              <a:defRPr/>
            </a:lvl7pPr>
            <a:lvl8pPr indent="-317500" lvl="7" marL="3657600" rtl="0">
              <a:spcBef>
                <a:spcPts val="1600"/>
              </a:spcBef>
              <a:spcAft>
                <a:spcPts val="0"/>
              </a:spcAft>
              <a:buClr>
                <a:schemeClr val="dk2"/>
              </a:buClr>
              <a:buSzPts val="1400"/>
              <a:buChar char="○"/>
              <a:defRPr/>
            </a:lvl8pPr>
            <a:lvl9pPr indent="-317500" lvl="8" marL="4114800" rtl="0">
              <a:spcBef>
                <a:spcPts val="1600"/>
              </a:spcBef>
              <a:spcAft>
                <a:spcPts val="1600"/>
              </a:spcAft>
              <a:buClr>
                <a:schemeClr val="dk2"/>
              </a:buClr>
              <a:buSzPts val="1400"/>
              <a:buChar char="■"/>
              <a:defRPr/>
            </a:lvl9pPr>
          </a:lstStyle>
          <a:p/>
        </p:txBody>
      </p:sp>
      <p:sp>
        <p:nvSpPr>
          <p:cNvPr id="473" name="Google Shape;473;p53"/>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474" name="Google Shape;474;p53"/>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rtl="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slideLayout" Target="../slideLayouts/slideLayout43.xml"/><Relationship Id="rId30" Type="http://schemas.openxmlformats.org/officeDocument/2006/relationships/slideLayout" Target="../slideLayouts/slideLayout42.xml"/><Relationship Id="rId11" Type="http://schemas.openxmlformats.org/officeDocument/2006/relationships/slideLayout" Target="../slideLayouts/slideLayout23.xml"/><Relationship Id="rId33" Type="http://schemas.openxmlformats.org/officeDocument/2006/relationships/slideLayout" Target="../slideLayouts/slideLayout45.xml"/><Relationship Id="rId10" Type="http://schemas.openxmlformats.org/officeDocument/2006/relationships/slideLayout" Target="../slideLayouts/slideLayout22.xml"/><Relationship Id="rId32" Type="http://schemas.openxmlformats.org/officeDocument/2006/relationships/slideLayout" Target="../slideLayouts/slideLayout44.xml"/><Relationship Id="rId13" Type="http://schemas.openxmlformats.org/officeDocument/2006/relationships/slideLayout" Target="../slideLayouts/slideLayout25.xml"/><Relationship Id="rId35" Type="http://schemas.openxmlformats.org/officeDocument/2006/relationships/slideLayout" Target="../slideLayouts/slideLayout47.xml"/><Relationship Id="rId12" Type="http://schemas.openxmlformats.org/officeDocument/2006/relationships/slideLayout" Target="../slideLayouts/slideLayout24.xml"/><Relationship Id="rId34" Type="http://schemas.openxmlformats.org/officeDocument/2006/relationships/slideLayout" Target="../slideLayouts/slideLayout46.xml"/><Relationship Id="rId15" Type="http://schemas.openxmlformats.org/officeDocument/2006/relationships/slideLayout" Target="../slideLayouts/slideLayout27.xml"/><Relationship Id="rId37" Type="http://schemas.openxmlformats.org/officeDocument/2006/relationships/slideLayout" Target="../slideLayouts/slideLayout49.xml"/><Relationship Id="rId14" Type="http://schemas.openxmlformats.org/officeDocument/2006/relationships/slideLayout" Target="../slideLayouts/slideLayout26.xml"/><Relationship Id="rId36" Type="http://schemas.openxmlformats.org/officeDocument/2006/relationships/slideLayout" Target="../slideLayouts/slideLayout48.xml"/><Relationship Id="rId17" Type="http://schemas.openxmlformats.org/officeDocument/2006/relationships/slideLayout" Target="../slideLayouts/slideLayout29.xml"/><Relationship Id="rId39" Type="http://schemas.openxmlformats.org/officeDocument/2006/relationships/slideLayout" Target="../slideLayouts/slideLayout51.xml"/><Relationship Id="rId16" Type="http://schemas.openxmlformats.org/officeDocument/2006/relationships/slideLayout" Target="../slideLayouts/slideLayout28.xml"/><Relationship Id="rId38" Type="http://schemas.openxmlformats.org/officeDocument/2006/relationships/slideLayout" Target="../slideLayouts/slideLayout50.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A5B0F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indent="-381000" lvl="1" marL="914400" rtl="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indent="-381000" lvl="2" marL="1371600" rtl="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indent="-381000" lvl="3" marL="1828800" rtl="0">
              <a:spcBef>
                <a:spcPts val="0"/>
              </a:spcBef>
              <a:spcAft>
                <a:spcPts val="0"/>
              </a:spcAft>
              <a:buSzPts val="2400"/>
              <a:buFont typeface="Barlow Light"/>
              <a:buChar char="●"/>
              <a:defRPr sz="2400">
                <a:latin typeface="Barlow Light"/>
                <a:ea typeface="Barlow Light"/>
                <a:cs typeface="Barlow Light"/>
                <a:sym typeface="Barlow Light"/>
              </a:defRPr>
            </a:lvl4pPr>
            <a:lvl5pPr indent="-381000" lvl="4" marL="2286000" rtl="0">
              <a:spcBef>
                <a:spcPts val="0"/>
              </a:spcBef>
              <a:spcAft>
                <a:spcPts val="0"/>
              </a:spcAft>
              <a:buSzPts val="2400"/>
              <a:buFont typeface="Barlow Light"/>
              <a:buChar char="○"/>
              <a:defRPr sz="2400">
                <a:latin typeface="Barlow Light"/>
                <a:ea typeface="Barlow Light"/>
                <a:cs typeface="Barlow Light"/>
                <a:sym typeface="Barlow Light"/>
              </a:defRPr>
            </a:lvl5pPr>
            <a:lvl6pPr indent="-381000" lvl="5" marL="2743200" rtl="0">
              <a:spcBef>
                <a:spcPts val="0"/>
              </a:spcBef>
              <a:spcAft>
                <a:spcPts val="0"/>
              </a:spcAft>
              <a:buSzPts val="2400"/>
              <a:buFont typeface="Barlow Light"/>
              <a:buChar char="■"/>
              <a:defRPr sz="2400">
                <a:latin typeface="Barlow Light"/>
                <a:ea typeface="Barlow Light"/>
                <a:cs typeface="Barlow Light"/>
                <a:sym typeface="Barlow Light"/>
              </a:defRPr>
            </a:lvl6pPr>
            <a:lvl7pPr indent="-381000" lvl="6" marL="3200400" rtl="0">
              <a:spcBef>
                <a:spcPts val="0"/>
              </a:spcBef>
              <a:spcAft>
                <a:spcPts val="0"/>
              </a:spcAft>
              <a:buSzPts val="2400"/>
              <a:buFont typeface="Barlow Light"/>
              <a:buChar char="●"/>
              <a:defRPr sz="2400">
                <a:latin typeface="Barlow Light"/>
                <a:ea typeface="Barlow Light"/>
                <a:cs typeface="Barlow Light"/>
                <a:sym typeface="Barlow Light"/>
              </a:defRPr>
            </a:lvl7pPr>
            <a:lvl8pPr indent="-381000" lvl="7" marL="3657600" rtl="0">
              <a:spcBef>
                <a:spcPts val="0"/>
              </a:spcBef>
              <a:spcAft>
                <a:spcPts val="0"/>
              </a:spcAft>
              <a:buSzPts val="2400"/>
              <a:buFont typeface="Barlow Light"/>
              <a:buChar char="○"/>
              <a:defRPr sz="2400">
                <a:latin typeface="Barlow Light"/>
                <a:ea typeface="Barlow Light"/>
                <a:cs typeface="Barlow Light"/>
                <a:sym typeface="Barlow Light"/>
              </a:defRPr>
            </a:lvl8pPr>
            <a:lvl9pPr indent="-381000" lvl="8" marL="4114800" rtl="0">
              <a:spcBef>
                <a:spcPts val="0"/>
              </a:spcBef>
              <a:spcAft>
                <a:spcPts val="0"/>
              </a:spcAft>
              <a:buSzPts val="2400"/>
              <a:buFont typeface="Barlow Light"/>
              <a:buChar char="■"/>
              <a:defRPr sz="2400">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rtl="0" algn="ctr">
              <a:buNone/>
              <a:defRPr sz="1000">
                <a:solidFill>
                  <a:srgbClr val="FFFFFF"/>
                </a:solidFill>
                <a:latin typeface="Barlow"/>
                <a:ea typeface="Barlow"/>
                <a:cs typeface="Barlow"/>
                <a:sym typeface="Barlow"/>
              </a:defRPr>
            </a:lvl1pPr>
            <a:lvl2pPr lvl="1" rtl="0" algn="ctr">
              <a:buNone/>
              <a:defRPr sz="1000">
                <a:solidFill>
                  <a:srgbClr val="FFFFFF"/>
                </a:solidFill>
                <a:latin typeface="Barlow"/>
                <a:ea typeface="Barlow"/>
                <a:cs typeface="Barlow"/>
                <a:sym typeface="Barlow"/>
              </a:defRPr>
            </a:lvl2pPr>
            <a:lvl3pPr lvl="2" rtl="0" algn="ctr">
              <a:buNone/>
              <a:defRPr sz="1000">
                <a:solidFill>
                  <a:srgbClr val="FFFFFF"/>
                </a:solidFill>
                <a:latin typeface="Barlow"/>
                <a:ea typeface="Barlow"/>
                <a:cs typeface="Barlow"/>
                <a:sym typeface="Barlow"/>
              </a:defRPr>
            </a:lvl3pPr>
            <a:lvl4pPr lvl="3" rtl="0" algn="ctr">
              <a:buNone/>
              <a:defRPr sz="1000">
                <a:solidFill>
                  <a:srgbClr val="FFFFFF"/>
                </a:solidFill>
                <a:latin typeface="Barlow"/>
                <a:ea typeface="Barlow"/>
                <a:cs typeface="Barlow"/>
                <a:sym typeface="Barlow"/>
              </a:defRPr>
            </a:lvl4pPr>
            <a:lvl5pPr lvl="4" rtl="0" algn="ctr">
              <a:buNone/>
              <a:defRPr sz="1000">
                <a:solidFill>
                  <a:srgbClr val="FFFFFF"/>
                </a:solidFill>
                <a:latin typeface="Barlow"/>
                <a:ea typeface="Barlow"/>
                <a:cs typeface="Barlow"/>
                <a:sym typeface="Barlow"/>
              </a:defRPr>
            </a:lvl5pPr>
            <a:lvl6pPr lvl="5" rtl="0" algn="ctr">
              <a:buNone/>
              <a:defRPr sz="1000">
                <a:solidFill>
                  <a:srgbClr val="FFFFFF"/>
                </a:solidFill>
                <a:latin typeface="Barlow"/>
                <a:ea typeface="Barlow"/>
                <a:cs typeface="Barlow"/>
                <a:sym typeface="Barlow"/>
              </a:defRPr>
            </a:lvl6pPr>
            <a:lvl7pPr lvl="6" rtl="0" algn="ctr">
              <a:buNone/>
              <a:defRPr sz="1000">
                <a:solidFill>
                  <a:srgbClr val="FFFFFF"/>
                </a:solidFill>
                <a:latin typeface="Barlow"/>
                <a:ea typeface="Barlow"/>
                <a:cs typeface="Barlow"/>
                <a:sym typeface="Barlow"/>
              </a:defRPr>
            </a:lvl7pPr>
            <a:lvl8pPr lvl="7" rtl="0" algn="ctr">
              <a:buNone/>
              <a:defRPr sz="1000">
                <a:solidFill>
                  <a:srgbClr val="FFFFFF"/>
                </a:solidFill>
                <a:latin typeface="Barlow"/>
                <a:ea typeface="Barlow"/>
                <a:cs typeface="Barlow"/>
                <a:sym typeface="Barlow"/>
              </a:defRPr>
            </a:lvl8pPr>
            <a:lvl9pPr lvl="8" rtl="0" algn="ctr">
              <a:buNone/>
              <a:defRPr sz="1000">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240" name="Shape 240"/>
        <p:cNvGrpSpPr/>
        <p:nvPr/>
      </p:nvGrpSpPr>
      <p:grpSpPr>
        <a:xfrm>
          <a:off x="0" y="0"/>
          <a:ext cx="0" cy="0"/>
          <a:chOff x="0" y="0"/>
          <a:chExt cx="0" cy="0"/>
        </a:xfrm>
      </p:grpSpPr>
      <p:sp>
        <p:nvSpPr>
          <p:cNvPr id="241" name="Google Shape;24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1pPr>
            <a:lvl2pPr lvl="1" rt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2pPr>
            <a:lvl3pPr lvl="2" rt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3pPr>
            <a:lvl4pPr lvl="3" rt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4pPr>
            <a:lvl5pPr lvl="4" rt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5pPr>
            <a:lvl6pPr lvl="5" rt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6pPr>
            <a:lvl7pPr lvl="6" rt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7pPr>
            <a:lvl8pPr lvl="7" rt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8pPr>
            <a:lvl9pPr lvl="8" rt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9pPr>
          </a:lstStyle>
          <a:p/>
        </p:txBody>
      </p:sp>
      <p:sp>
        <p:nvSpPr>
          <p:cNvPr id="242" name="Google Shape;24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Lst>
  <mc:AlternateContent>
    <mc:Choice Requires="p14">
      <p:transition spd="slow" p14:dur="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prezi.com/view/bPmztIVkVzAFjlR1GOl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grpSp>
        <p:nvGrpSpPr>
          <p:cNvPr id="479" name="Google Shape;479;p54"/>
          <p:cNvGrpSpPr/>
          <p:nvPr/>
        </p:nvGrpSpPr>
        <p:grpSpPr>
          <a:xfrm>
            <a:off x="4020093" y="607663"/>
            <a:ext cx="5065148" cy="3795451"/>
            <a:chOff x="936525" y="238100"/>
            <a:chExt cx="5319975" cy="3986400"/>
          </a:xfrm>
        </p:grpSpPr>
        <p:sp>
          <p:nvSpPr>
            <p:cNvPr id="480" name="Google Shape;480;p54"/>
            <p:cNvSpPr/>
            <p:nvPr/>
          </p:nvSpPr>
          <p:spPr>
            <a:xfrm>
              <a:off x="1585950" y="238100"/>
              <a:ext cx="4670550" cy="394962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
            <p:cNvSpPr/>
            <p:nvPr/>
          </p:nvSpPr>
          <p:spPr>
            <a:xfrm>
              <a:off x="936525" y="2497025"/>
              <a:ext cx="659925" cy="801900"/>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4"/>
            <p:cNvSpPr/>
            <p:nvPr/>
          </p:nvSpPr>
          <p:spPr>
            <a:xfrm>
              <a:off x="1602825" y="3328450"/>
              <a:ext cx="359400" cy="312375"/>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4"/>
            <p:cNvSpPr/>
            <p:nvPr/>
          </p:nvSpPr>
          <p:spPr>
            <a:xfrm>
              <a:off x="3230125" y="3806550"/>
              <a:ext cx="854375" cy="417950"/>
            </a:xfrm>
            <a:custGeom>
              <a:rect b="b" l="l" r="r" t="t"/>
              <a:pathLst>
                <a:path extrusionOk="0" h="16718" w="34175">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4"/>
            <p:cNvSpPr/>
            <p:nvPr/>
          </p:nvSpPr>
          <p:spPr>
            <a:xfrm>
              <a:off x="5137450" y="870200"/>
              <a:ext cx="1025675" cy="624125"/>
            </a:xfrm>
            <a:custGeom>
              <a:rect b="b" l="l" r="r" t="t"/>
              <a:pathLst>
                <a:path extrusionOk="0" h="24965" w="41027">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54"/>
          <p:cNvSpPr txBox="1"/>
          <p:nvPr>
            <p:ph idx="1" type="subTitle"/>
          </p:nvPr>
        </p:nvSpPr>
        <p:spPr>
          <a:xfrm>
            <a:off x="699600" y="3372625"/>
            <a:ext cx="36180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future of food-based</a:t>
            </a:r>
            <a:endParaRPr/>
          </a:p>
          <a:p>
            <a:pPr indent="0" lvl="0" marL="0" rtl="0" algn="l">
              <a:spcBef>
                <a:spcPts val="0"/>
              </a:spcBef>
              <a:spcAft>
                <a:spcPts val="0"/>
              </a:spcAft>
              <a:buNone/>
            </a:pPr>
            <a:r>
              <a:rPr lang="en"/>
              <a:t>s</a:t>
            </a:r>
            <a:r>
              <a:rPr lang="en"/>
              <a:t>ocial networking</a:t>
            </a:r>
            <a:endParaRPr/>
          </a:p>
        </p:txBody>
      </p:sp>
      <p:cxnSp>
        <p:nvCxnSpPr>
          <p:cNvPr id="486" name="Google Shape;486;p54"/>
          <p:cNvCxnSpPr/>
          <p:nvPr/>
        </p:nvCxnSpPr>
        <p:spPr>
          <a:xfrm>
            <a:off x="711800" y="3258975"/>
            <a:ext cx="524400" cy="0"/>
          </a:xfrm>
          <a:prstGeom prst="straightConnector1">
            <a:avLst/>
          </a:prstGeom>
          <a:noFill/>
          <a:ln cap="flat" cmpd="sng" w="38100">
            <a:solidFill>
              <a:schemeClr val="accent6"/>
            </a:solidFill>
            <a:prstDash val="solid"/>
            <a:round/>
            <a:headEnd len="med" w="med" type="none"/>
            <a:tailEnd len="med" w="med" type="none"/>
          </a:ln>
        </p:spPr>
      </p:cxnSp>
      <p:grpSp>
        <p:nvGrpSpPr>
          <p:cNvPr id="487" name="Google Shape;487;p54"/>
          <p:cNvGrpSpPr/>
          <p:nvPr/>
        </p:nvGrpSpPr>
        <p:grpSpPr>
          <a:xfrm>
            <a:off x="4760184" y="632680"/>
            <a:ext cx="4717227" cy="4962536"/>
            <a:chOff x="1713850" y="264375"/>
            <a:chExt cx="4954550" cy="5212200"/>
          </a:xfrm>
        </p:grpSpPr>
        <p:sp>
          <p:nvSpPr>
            <p:cNvPr id="488" name="Google Shape;488;p54"/>
            <p:cNvSpPr/>
            <p:nvPr/>
          </p:nvSpPr>
          <p:spPr>
            <a:xfrm>
              <a:off x="2555400" y="2170725"/>
              <a:ext cx="694500" cy="332500"/>
            </a:xfrm>
            <a:custGeom>
              <a:rect b="b" l="l" r="r" t="t"/>
              <a:pathLst>
                <a:path extrusionOk="0" h="13300" w="2778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4"/>
            <p:cNvSpPr/>
            <p:nvPr/>
          </p:nvSpPr>
          <p:spPr>
            <a:xfrm>
              <a:off x="2712825" y="2473500"/>
              <a:ext cx="694475" cy="332500"/>
            </a:xfrm>
            <a:custGeom>
              <a:rect b="b" l="l" r="r" t="t"/>
              <a:pathLst>
                <a:path extrusionOk="0" h="13300" w="27779">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4"/>
            <p:cNvSpPr/>
            <p:nvPr/>
          </p:nvSpPr>
          <p:spPr>
            <a:xfrm>
              <a:off x="3029050" y="3016525"/>
              <a:ext cx="596800" cy="352825"/>
            </a:xfrm>
            <a:custGeom>
              <a:rect b="b" l="l" r="r" t="t"/>
              <a:pathLst>
                <a:path extrusionOk="0" h="14113" w="23872">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4"/>
            <p:cNvSpPr/>
            <p:nvPr/>
          </p:nvSpPr>
          <p:spPr>
            <a:xfrm>
              <a:off x="3560800" y="2996475"/>
              <a:ext cx="1775175" cy="1111100"/>
            </a:xfrm>
            <a:custGeom>
              <a:rect b="b" l="l" r="r" t="t"/>
              <a:pathLst>
                <a:path extrusionOk="0" h="44444" w="71007">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4"/>
            <p:cNvSpPr/>
            <p:nvPr/>
          </p:nvSpPr>
          <p:spPr>
            <a:xfrm>
              <a:off x="2287850" y="547325"/>
              <a:ext cx="2921650" cy="3305875"/>
            </a:xfrm>
            <a:custGeom>
              <a:rect b="b" l="l" r="r" t="t"/>
              <a:pathLst>
                <a:path extrusionOk="0" h="132235" w="116866">
                  <a:moveTo>
                    <a:pt x="65940" y="0"/>
                  </a:moveTo>
                  <a:lnTo>
                    <a:pt x="0" y="34282"/>
                  </a:lnTo>
                  <a:lnTo>
                    <a:pt x="50925" y="132234"/>
                  </a:lnTo>
                  <a:lnTo>
                    <a:pt x="116865" y="97951"/>
                  </a:lnTo>
                  <a:lnTo>
                    <a:pt x="659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4"/>
            <p:cNvSpPr/>
            <p:nvPr/>
          </p:nvSpPr>
          <p:spPr>
            <a:xfrm>
              <a:off x="2387300" y="647025"/>
              <a:ext cx="2722650" cy="3107000"/>
            </a:xfrm>
            <a:custGeom>
              <a:rect b="b" l="l" r="r" t="t"/>
              <a:pathLst>
                <a:path extrusionOk="0" h="124280" w="108906">
                  <a:moveTo>
                    <a:pt x="60710" y="1"/>
                  </a:moveTo>
                  <a:lnTo>
                    <a:pt x="0" y="31558"/>
                  </a:lnTo>
                  <a:lnTo>
                    <a:pt x="48197" y="124279"/>
                  </a:lnTo>
                  <a:lnTo>
                    <a:pt x="108906" y="92722"/>
                  </a:lnTo>
                  <a:lnTo>
                    <a:pt x="607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4"/>
            <p:cNvSpPr/>
            <p:nvPr/>
          </p:nvSpPr>
          <p:spPr>
            <a:xfrm>
              <a:off x="2187350" y="343625"/>
              <a:ext cx="1749125" cy="1060950"/>
            </a:xfrm>
            <a:custGeom>
              <a:rect b="b" l="l" r="r" t="t"/>
              <a:pathLst>
                <a:path extrusionOk="0" h="42438" w="69965">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4"/>
            <p:cNvSpPr/>
            <p:nvPr/>
          </p:nvSpPr>
          <p:spPr>
            <a:xfrm>
              <a:off x="2891850" y="714450"/>
              <a:ext cx="425150" cy="246050"/>
            </a:xfrm>
            <a:custGeom>
              <a:rect b="b" l="l" r="r" t="t"/>
              <a:pathLst>
                <a:path extrusionOk="0" h="9842" w="17006">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4"/>
            <p:cNvSpPr/>
            <p:nvPr/>
          </p:nvSpPr>
          <p:spPr>
            <a:xfrm>
              <a:off x="2792350" y="951775"/>
              <a:ext cx="64725" cy="61475"/>
            </a:xfrm>
            <a:custGeom>
              <a:rect b="b" l="l" r="r" t="t"/>
              <a:pathLst>
                <a:path extrusionOk="0" h="2459" w="2589">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4"/>
            <p:cNvSpPr/>
            <p:nvPr/>
          </p:nvSpPr>
          <p:spPr>
            <a:xfrm>
              <a:off x="4233575" y="3422800"/>
              <a:ext cx="466300" cy="318325"/>
            </a:xfrm>
            <a:custGeom>
              <a:rect b="b" l="l" r="r" t="t"/>
              <a:pathLst>
                <a:path extrusionOk="0" h="12733" w="18652">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4"/>
            <p:cNvSpPr/>
            <p:nvPr/>
          </p:nvSpPr>
          <p:spPr>
            <a:xfrm>
              <a:off x="4267250" y="3452325"/>
              <a:ext cx="398925" cy="259300"/>
            </a:xfrm>
            <a:custGeom>
              <a:rect b="b" l="l" r="r" t="t"/>
              <a:pathLst>
                <a:path extrusionOk="0" h="10372" w="15957">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4"/>
            <p:cNvSpPr/>
            <p:nvPr/>
          </p:nvSpPr>
          <p:spPr>
            <a:xfrm>
              <a:off x="2987500" y="1043625"/>
              <a:ext cx="703525" cy="454950"/>
            </a:xfrm>
            <a:custGeom>
              <a:rect b="b" l="l" r="r" t="t"/>
              <a:pathLst>
                <a:path extrusionOk="0" h="18198" w="28141">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4"/>
            <p:cNvSpPr/>
            <p:nvPr/>
          </p:nvSpPr>
          <p:spPr>
            <a:xfrm>
              <a:off x="3098975" y="1119800"/>
              <a:ext cx="931950" cy="511425"/>
            </a:xfrm>
            <a:custGeom>
              <a:rect b="b" l="l" r="r" t="t"/>
              <a:pathLst>
                <a:path extrusionOk="0" h="20457" w="37278">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4"/>
            <p:cNvSpPr/>
            <p:nvPr/>
          </p:nvSpPr>
          <p:spPr>
            <a:xfrm>
              <a:off x="2620925" y="1463425"/>
              <a:ext cx="369575" cy="323675"/>
            </a:xfrm>
            <a:custGeom>
              <a:rect b="b" l="l" r="r" t="t"/>
              <a:pathLst>
                <a:path extrusionOk="0" h="12947" w="14783">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4"/>
            <p:cNvSpPr/>
            <p:nvPr/>
          </p:nvSpPr>
          <p:spPr>
            <a:xfrm>
              <a:off x="2817025" y="1674850"/>
              <a:ext cx="942525" cy="941950"/>
            </a:xfrm>
            <a:custGeom>
              <a:rect b="b" l="l" r="r" t="t"/>
              <a:pathLst>
                <a:path extrusionOk="0" h="37678" w="37701">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4"/>
            <p:cNvSpPr/>
            <p:nvPr/>
          </p:nvSpPr>
          <p:spPr>
            <a:xfrm>
              <a:off x="3497325" y="1321150"/>
              <a:ext cx="942525" cy="941975"/>
            </a:xfrm>
            <a:custGeom>
              <a:rect b="b" l="l" r="r" t="t"/>
              <a:pathLst>
                <a:path extrusionOk="0" h="37679" w="37701">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4"/>
            <p:cNvSpPr/>
            <p:nvPr/>
          </p:nvSpPr>
          <p:spPr>
            <a:xfrm>
              <a:off x="3188400" y="2361350"/>
              <a:ext cx="942475" cy="941975"/>
            </a:xfrm>
            <a:custGeom>
              <a:rect b="b" l="l" r="r" t="t"/>
              <a:pathLst>
                <a:path extrusionOk="0" h="37679" w="37699">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4"/>
            <p:cNvSpPr/>
            <p:nvPr/>
          </p:nvSpPr>
          <p:spPr>
            <a:xfrm>
              <a:off x="3868675" y="2007675"/>
              <a:ext cx="942500" cy="941975"/>
            </a:xfrm>
            <a:custGeom>
              <a:rect b="b" l="l" r="r" t="t"/>
              <a:pathLst>
                <a:path extrusionOk="0" h="37679" w="3770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4"/>
            <p:cNvSpPr/>
            <p:nvPr/>
          </p:nvSpPr>
          <p:spPr>
            <a:xfrm>
              <a:off x="4203375" y="2307875"/>
              <a:ext cx="449575" cy="374100"/>
            </a:xfrm>
            <a:custGeom>
              <a:rect b="b" l="l" r="r" t="t"/>
              <a:pathLst>
                <a:path extrusionOk="0" h="14964" w="17983">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4"/>
            <p:cNvSpPr/>
            <p:nvPr/>
          </p:nvSpPr>
          <p:spPr>
            <a:xfrm>
              <a:off x="4159575" y="2310500"/>
              <a:ext cx="424350" cy="376200"/>
            </a:xfrm>
            <a:custGeom>
              <a:rect b="b" l="l" r="r" t="t"/>
              <a:pathLst>
                <a:path extrusionOk="0" h="15048" w="16974">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4"/>
            <p:cNvSpPr/>
            <p:nvPr/>
          </p:nvSpPr>
          <p:spPr>
            <a:xfrm>
              <a:off x="4276725" y="2310500"/>
              <a:ext cx="307200" cy="288425"/>
            </a:xfrm>
            <a:custGeom>
              <a:rect b="b" l="l" r="r" t="t"/>
              <a:pathLst>
                <a:path extrusionOk="0" h="11537" w="12288">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4"/>
            <p:cNvSpPr/>
            <p:nvPr/>
          </p:nvSpPr>
          <p:spPr>
            <a:xfrm>
              <a:off x="4144275" y="2373975"/>
              <a:ext cx="449975" cy="353475"/>
            </a:xfrm>
            <a:custGeom>
              <a:rect b="b" l="l" r="r" t="t"/>
              <a:pathLst>
                <a:path extrusionOk="0" h="14139" w="17999">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4"/>
            <p:cNvSpPr/>
            <p:nvPr/>
          </p:nvSpPr>
          <p:spPr>
            <a:xfrm>
              <a:off x="4287100" y="2374000"/>
              <a:ext cx="307150" cy="256925"/>
            </a:xfrm>
            <a:custGeom>
              <a:rect b="b" l="l" r="r" t="t"/>
              <a:pathLst>
                <a:path extrusionOk="0" h="10277" w="12286">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4"/>
            <p:cNvSpPr/>
            <p:nvPr/>
          </p:nvSpPr>
          <p:spPr>
            <a:xfrm>
              <a:off x="4269125" y="2554275"/>
              <a:ext cx="39775" cy="39775"/>
            </a:xfrm>
            <a:custGeom>
              <a:rect b="b" l="l" r="r" t="t"/>
              <a:pathLst>
                <a:path extrusionOk="0" h="1591" w="1591">
                  <a:moveTo>
                    <a:pt x="1047" y="1"/>
                  </a:moveTo>
                  <a:lnTo>
                    <a:pt x="0" y="543"/>
                  </a:lnTo>
                  <a:lnTo>
                    <a:pt x="543" y="1591"/>
                  </a:lnTo>
                  <a:lnTo>
                    <a:pt x="1590" y="1047"/>
                  </a:lnTo>
                  <a:lnTo>
                    <a:pt x="10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4"/>
            <p:cNvSpPr/>
            <p:nvPr/>
          </p:nvSpPr>
          <p:spPr>
            <a:xfrm>
              <a:off x="4410450" y="2480975"/>
              <a:ext cx="39775" cy="39775"/>
            </a:xfrm>
            <a:custGeom>
              <a:rect b="b" l="l" r="r" t="t"/>
              <a:pathLst>
                <a:path extrusionOk="0" h="1591" w="1591">
                  <a:moveTo>
                    <a:pt x="1047" y="0"/>
                  </a:moveTo>
                  <a:lnTo>
                    <a:pt x="1" y="544"/>
                  </a:lnTo>
                  <a:lnTo>
                    <a:pt x="544" y="1591"/>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4"/>
            <p:cNvSpPr/>
            <p:nvPr/>
          </p:nvSpPr>
          <p:spPr>
            <a:xfrm>
              <a:off x="4315650" y="2471100"/>
              <a:ext cx="39775" cy="39775"/>
            </a:xfrm>
            <a:custGeom>
              <a:rect b="b" l="l" r="r" t="t"/>
              <a:pathLst>
                <a:path extrusionOk="0" h="1591" w="1591">
                  <a:moveTo>
                    <a:pt x="1048" y="0"/>
                  </a:moveTo>
                  <a:lnTo>
                    <a:pt x="0" y="544"/>
                  </a:lnTo>
                  <a:lnTo>
                    <a:pt x="544" y="1590"/>
                  </a:lnTo>
                  <a:lnTo>
                    <a:pt x="1590" y="1047"/>
                  </a:lnTo>
                  <a:lnTo>
                    <a:pt x="10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4"/>
            <p:cNvSpPr/>
            <p:nvPr/>
          </p:nvSpPr>
          <p:spPr>
            <a:xfrm>
              <a:off x="4328750" y="2471100"/>
              <a:ext cx="26675" cy="32975"/>
            </a:xfrm>
            <a:custGeom>
              <a:rect b="b" l="l" r="r" t="t"/>
              <a:pathLst>
                <a:path extrusionOk="0" h="1319" w="1067">
                  <a:moveTo>
                    <a:pt x="523" y="0"/>
                  </a:moveTo>
                  <a:lnTo>
                    <a:pt x="0" y="271"/>
                  </a:lnTo>
                  <a:lnTo>
                    <a:pt x="544" y="1318"/>
                  </a:lnTo>
                  <a:lnTo>
                    <a:pt x="1066" y="1047"/>
                  </a:lnTo>
                  <a:lnTo>
                    <a:pt x="5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4"/>
            <p:cNvSpPr/>
            <p:nvPr/>
          </p:nvSpPr>
          <p:spPr>
            <a:xfrm>
              <a:off x="3823525" y="1789950"/>
              <a:ext cx="408300" cy="276175"/>
            </a:xfrm>
            <a:custGeom>
              <a:rect b="b" l="l" r="r" t="t"/>
              <a:pathLst>
                <a:path extrusionOk="0" h="11047" w="16332">
                  <a:moveTo>
                    <a:pt x="14504" y="1"/>
                  </a:moveTo>
                  <a:lnTo>
                    <a:pt x="0" y="7521"/>
                  </a:lnTo>
                  <a:lnTo>
                    <a:pt x="1829" y="11046"/>
                  </a:lnTo>
                  <a:lnTo>
                    <a:pt x="16332" y="3525"/>
                  </a:lnTo>
                  <a:lnTo>
                    <a:pt x="145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4"/>
            <p:cNvSpPr/>
            <p:nvPr/>
          </p:nvSpPr>
          <p:spPr>
            <a:xfrm>
              <a:off x="4004825" y="1789950"/>
              <a:ext cx="227000" cy="182175"/>
            </a:xfrm>
            <a:custGeom>
              <a:rect b="b" l="l" r="r" t="t"/>
              <a:pathLst>
                <a:path extrusionOk="0" h="7287" w="9080">
                  <a:moveTo>
                    <a:pt x="7251" y="1"/>
                  </a:moveTo>
                  <a:lnTo>
                    <a:pt x="0" y="3760"/>
                  </a:lnTo>
                  <a:lnTo>
                    <a:pt x="1827" y="7286"/>
                  </a:lnTo>
                  <a:lnTo>
                    <a:pt x="9080" y="3525"/>
                  </a:lnTo>
                  <a:lnTo>
                    <a:pt x="72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4"/>
            <p:cNvSpPr/>
            <p:nvPr/>
          </p:nvSpPr>
          <p:spPr>
            <a:xfrm>
              <a:off x="3719800" y="1578750"/>
              <a:ext cx="448575" cy="366000"/>
            </a:xfrm>
            <a:custGeom>
              <a:rect b="b" l="l" r="r" t="t"/>
              <a:pathLst>
                <a:path extrusionOk="0" h="14640" w="17943">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4"/>
            <p:cNvSpPr/>
            <p:nvPr/>
          </p:nvSpPr>
          <p:spPr>
            <a:xfrm>
              <a:off x="3858375" y="1578750"/>
              <a:ext cx="310025" cy="272350"/>
            </a:xfrm>
            <a:custGeom>
              <a:rect b="b" l="l" r="r" t="t"/>
              <a:pathLst>
                <a:path extrusionOk="0" h="10894" w="12401">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4"/>
            <p:cNvSpPr/>
            <p:nvPr/>
          </p:nvSpPr>
          <p:spPr>
            <a:xfrm>
              <a:off x="3742250" y="1689100"/>
              <a:ext cx="481275" cy="305050"/>
            </a:xfrm>
            <a:custGeom>
              <a:rect b="b" l="l" r="r" t="t"/>
              <a:pathLst>
                <a:path extrusionOk="0" h="12202" w="19251">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4"/>
            <p:cNvSpPr/>
            <p:nvPr/>
          </p:nvSpPr>
          <p:spPr>
            <a:xfrm>
              <a:off x="3825750" y="1730050"/>
              <a:ext cx="39775" cy="39750"/>
            </a:xfrm>
            <a:custGeom>
              <a:rect b="b" l="l" r="r" t="t"/>
              <a:pathLst>
                <a:path extrusionOk="0" h="1590" w="1591">
                  <a:moveTo>
                    <a:pt x="1047" y="0"/>
                  </a:moveTo>
                  <a:lnTo>
                    <a:pt x="0" y="543"/>
                  </a:lnTo>
                  <a:lnTo>
                    <a:pt x="543" y="1589"/>
                  </a:lnTo>
                  <a:lnTo>
                    <a:pt x="1590"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4"/>
            <p:cNvSpPr/>
            <p:nvPr/>
          </p:nvSpPr>
          <p:spPr>
            <a:xfrm>
              <a:off x="3967075" y="1656750"/>
              <a:ext cx="39775" cy="39775"/>
            </a:xfrm>
            <a:custGeom>
              <a:rect b="b" l="l" r="r" t="t"/>
              <a:pathLst>
                <a:path extrusionOk="0" h="1591" w="1591">
                  <a:moveTo>
                    <a:pt x="1047" y="0"/>
                  </a:moveTo>
                  <a:lnTo>
                    <a:pt x="1" y="544"/>
                  </a:lnTo>
                  <a:lnTo>
                    <a:pt x="544" y="1590"/>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4"/>
            <p:cNvSpPr/>
            <p:nvPr/>
          </p:nvSpPr>
          <p:spPr>
            <a:xfrm>
              <a:off x="3872275" y="1646850"/>
              <a:ext cx="39775" cy="39775"/>
            </a:xfrm>
            <a:custGeom>
              <a:rect b="b" l="l" r="r" t="t"/>
              <a:pathLst>
                <a:path extrusionOk="0" h="1591" w="1591">
                  <a:moveTo>
                    <a:pt x="1047" y="0"/>
                  </a:moveTo>
                  <a:lnTo>
                    <a:pt x="0" y="543"/>
                  </a:lnTo>
                  <a:lnTo>
                    <a:pt x="544" y="1590"/>
                  </a:lnTo>
                  <a:lnTo>
                    <a:pt x="1590" y="1048"/>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4"/>
            <p:cNvSpPr/>
            <p:nvPr/>
          </p:nvSpPr>
          <p:spPr>
            <a:xfrm>
              <a:off x="3885375" y="1646850"/>
              <a:ext cx="26675" cy="33000"/>
            </a:xfrm>
            <a:custGeom>
              <a:rect b="b" l="l" r="r" t="t"/>
              <a:pathLst>
                <a:path extrusionOk="0" h="1320" w="1067">
                  <a:moveTo>
                    <a:pt x="524" y="0"/>
                  </a:moveTo>
                  <a:lnTo>
                    <a:pt x="0" y="272"/>
                  </a:lnTo>
                  <a:lnTo>
                    <a:pt x="544" y="1319"/>
                  </a:lnTo>
                  <a:lnTo>
                    <a:pt x="1066" y="1048"/>
                  </a:lnTo>
                  <a:lnTo>
                    <a:pt x="5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4"/>
            <p:cNvSpPr/>
            <p:nvPr/>
          </p:nvSpPr>
          <p:spPr>
            <a:xfrm>
              <a:off x="3951525" y="1689075"/>
              <a:ext cx="272000" cy="212925"/>
            </a:xfrm>
            <a:custGeom>
              <a:rect b="b" l="l" r="r" t="t"/>
              <a:pathLst>
                <a:path extrusionOk="0" h="8517" w="1088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4"/>
            <p:cNvSpPr/>
            <p:nvPr/>
          </p:nvSpPr>
          <p:spPr>
            <a:xfrm>
              <a:off x="4025950" y="1713575"/>
              <a:ext cx="97625" cy="111100"/>
            </a:xfrm>
            <a:custGeom>
              <a:rect b="b" l="l" r="r" t="t"/>
              <a:pathLst>
                <a:path extrusionOk="0" h="4444" w="3905">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4"/>
            <p:cNvSpPr/>
            <p:nvPr/>
          </p:nvSpPr>
          <p:spPr>
            <a:xfrm>
              <a:off x="3853950" y="1844425"/>
              <a:ext cx="43800" cy="105375"/>
            </a:xfrm>
            <a:custGeom>
              <a:rect b="b" l="l" r="r" t="t"/>
              <a:pathLst>
                <a:path extrusionOk="0" h="4215" w="1752">
                  <a:moveTo>
                    <a:pt x="1751" y="1"/>
                  </a:moveTo>
                  <a:lnTo>
                    <a:pt x="473" y="663"/>
                  </a:lnTo>
                  <a:lnTo>
                    <a:pt x="1" y="4215"/>
                  </a:lnTo>
                  <a:lnTo>
                    <a:pt x="1279"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4"/>
            <p:cNvSpPr/>
            <p:nvPr/>
          </p:nvSpPr>
          <p:spPr>
            <a:xfrm>
              <a:off x="3961000" y="1788925"/>
              <a:ext cx="43775" cy="105375"/>
            </a:xfrm>
            <a:custGeom>
              <a:rect b="b" l="l" r="r" t="t"/>
              <a:pathLst>
                <a:path extrusionOk="0" h="4215" w="1751">
                  <a:moveTo>
                    <a:pt x="1751" y="1"/>
                  </a:moveTo>
                  <a:lnTo>
                    <a:pt x="472" y="663"/>
                  </a:lnTo>
                  <a:lnTo>
                    <a:pt x="0" y="4214"/>
                  </a:lnTo>
                  <a:lnTo>
                    <a:pt x="1277"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4"/>
            <p:cNvSpPr/>
            <p:nvPr/>
          </p:nvSpPr>
          <p:spPr>
            <a:xfrm>
              <a:off x="3971025" y="1788925"/>
              <a:ext cx="33750" cy="75525"/>
            </a:xfrm>
            <a:custGeom>
              <a:rect b="b" l="l" r="r" t="t"/>
              <a:pathLst>
                <a:path extrusionOk="0" h="3021" w="1350">
                  <a:moveTo>
                    <a:pt x="1350" y="1"/>
                  </a:moveTo>
                  <a:lnTo>
                    <a:pt x="71" y="663"/>
                  </a:lnTo>
                  <a:lnTo>
                    <a:pt x="0" y="1196"/>
                  </a:lnTo>
                  <a:lnTo>
                    <a:pt x="947" y="3021"/>
                  </a:lnTo>
                  <a:lnTo>
                    <a:pt x="13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4"/>
            <p:cNvSpPr/>
            <p:nvPr/>
          </p:nvSpPr>
          <p:spPr>
            <a:xfrm>
              <a:off x="4053875" y="1713575"/>
              <a:ext cx="69700" cy="107550"/>
            </a:xfrm>
            <a:custGeom>
              <a:rect b="b" l="l" r="r" t="t"/>
              <a:pathLst>
                <a:path extrusionOk="0" h="4302" w="2788">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4"/>
            <p:cNvSpPr/>
            <p:nvPr/>
          </p:nvSpPr>
          <p:spPr>
            <a:xfrm>
              <a:off x="3028200" y="1978900"/>
              <a:ext cx="332225" cy="383625"/>
            </a:xfrm>
            <a:custGeom>
              <a:rect b="b" l="l" r="r" t="t"/>
              <a:pathLst>
                <a:path extrusionOk="0" h="15345" w="13289">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4"/>
            <p:cNvSpPr/>
            <p:nvPr/>
          </p:nvSpPr>
          <p:spPr>
            <a:xfrm>
              <a:off x="3028200" y="1978900"/>
              <a:ext cx="173275" cy="383625"/>
            </a:xfrm>
            <a:custGeom>
              <a:rect b="b" l="l" r="r" t="t"/>
              <a:pathLst>
                <a:path extrusionOk="0" h="15345" w="6931">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4"/>
            <p:cNvSpPr/>
            <p:nvPr/>
          </p:nvSpPr>
          <p:spPr>
            <a:xfrm>
              <a:off x="3189650" y="2158375"/>
              <a:ext cx="97275" cy="92375"/>
            </a:xfrm>
            <a:custGeom>
              <a:rect b="b" l="l" r="r" t="t"/>
              <a:pathLst>
                <a:path extrusionOk="0" h="3695" w="3891">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4"/>
            <p:cNvSpPr/>
            <p:nvPr/>
          </p:nvSpPr>
          <p:spPr>
            <a:xfrm>
              <a:off x="3216000" y="2158350"/>
              <a:ext cx="74050" cy="87225"/>
            </a:xfrm>
            <a:custGeom>
              <a:rect b="b" l="l" r="r" t="t"/>
              <a:pathLst>
                <a:path extrusionOk="0" h="3489" w="2962">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4"/>
            <p:cNvSpPr/>
            <p:nvPr/>
          </p:nvSpPr>
          <p:spPr>
            <a:xfrm>
              <a:off x="3229075" y="2020050"/>
              <a:ext cx="343625" cy="308425"/>
            </a:xfrm>
            <a:custGeom>
              <a:rect b="b" l="l" r="r" t="t"/>
              <a:pathLst>
                <a:path extrusionOk="0" h="12337" w="13745">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4"/>
            <p:cNvSpPr/>
            <p:nvPr/>
          </p:nvSpPr>
          <p:spPr>
            <a:xfrm>
              <a:off x="3290100" y="2046300"/>
              <a:ext cx="152175" cy="95600"/>
            </a:xfrm>
            <a:custGeom>
              <a:rect b="b" l="l" r="r" t="t"/>
              <a:pathLst>
                <a:path extrusionOk="0" h="3824" w="6087">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4"/>
            <p:cNvSpPr/>
            <p:nvPr/>
          </p:nvSpPr>
          <p:spPr>
            <a:xfrm>
              <a:off x="3501175" y="2738200"/>
              <a:ext cx="350525" cy="311550"/>
            </a:xfrm>
            <a:custGeom>
              <a:rect b="b" l="l" r="r" t="t"/>
              <a:pathLst>
                <a:path extrusionOk="0" h="12462" w="14021">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4"/>
            <p:cNvSpPr/>
            <p:nvPr/>
          </p:nvSpPr>
          <p:spPr>
            <a:xfrm>
              <a:off x="3611200" y="2738200"/>
              <a:ext cx="240500" cy="255400"/>
            </a:xfrm>
            <a:custGeom>
              <a:rect b="b" l="l" r="r" t="t"/>
              <a:pathLst>
                <a:path extrusionOk="0" h="10216" w="962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4"/>
            <p:cNvSpPr/>
            <p:nvPr/>
          </p:nvSpPr>
          <p:spPr>
            <a:xfrm>
              <a:off x="3568175" y="2796875"/>
              <a:ext cx="222800" cy="196925"/>
            </a:xfrm>
            <a:custGeom>
              <a:rect b="b" l="l" r="r" t="t"/>
              <a:pathLst>
                <a:path extrusionOk="0" h="7877" w="8912">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4"/>
            <p:cNvSpPr/>
            <p:nvPr/>
          </p:nvSpPr>
          <p:spPr>
            <a:xfrm>
              <a:off x="3638200" y="2796875"/>
              <a:ext cx="152775" cy="160100"/>
            </a:xfrm>
            <a:custGeom>
              <a:rect b="b" l="l" r="r" t="t"/>
              <a:pathLst>
                <a:path extrusionOk="0" h="6404" w="6111">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4"/>
            <p:cNvSpPr/>
            <p:nvPr/>
          </p:nvSpPr>
          <p:spPr>
            <a:xfrm>
              <a:off x="3701400" y="2629925"/>
              <a:ext cx="132350" cy="218350"/>
            </a:xfrm>
            <a:custGeom>
              <a:rect b="b" l="l" r="r" t="t"/>
              <a:pathLst>
                <a:path extrusionOk="0" h="8734" w="5294">
                  <a:moveTo>
                    <a:pt x="1047" y="1"/>
                  </a:moveTo>
                  <a:lnTo>
                    <a:pt x="0" y="543"/>
                  </a:lnTo>
                  <a:lnTo>
                    <a:pt x="4247" y="8733"/>
                  </a:lnTo>
                  <a:lnTo>
                    <a:pt x="5293" y="8190"/>
                  </a:lnTo>
                  <a:lnTo>
                    <a:pt x="10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4"/>
            <p:cNvSpPr/>
            <p:nvPr/>
          </p:nvSpPr>
          <p:spPr>
            <a:xfrm>
              <a:off x="3413050" y="2615250"/>
              <a:ext cx="339325" cy="195125"/>
            </a:xfrm>
            <a:custGeom>
              <a:rect b="b" l="l" r="r" t="t"/>
              <a:pathLst>
                <a:path extrusionOk="0" h="7805" w="13573">
                  <a:moveTo>
                    <a:pt x="13029" y="1"/>
                  </a:moveTo>
                  <a:lnTo>
                    <a:pt x="1" y="6757"/>
                  </a:lnTo>
                  <a:lnTo>
                    <a:pt x="544" y="7805"/>
                  </a:lnTo>
                  <a:lnTo>
                    <a:pt x="13572" y="1048"/>
                  </a:lnTo>
                  <a:lnTo>
                    <a:pt x="130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4"/>
            <p:cNvSpPr/>
            <p:nvPr/>
          </p:nvSpPr>
          <p:spPr>
            <a:xfrm>
              <a:off x="3388350" y="2612150"/>
              <a:ext cx="364075" cy="111825"/>
            </a:xfrm>
            <a:custGeom>
              <a:rect b="b" l="l" r="r" t="t"/>
              <a:pathLst>
                <a:path extrusionOk="0" h="4473" w="14563">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4"/>
            <p:cNvSpPr/>
            <p:nvPr/>
          </p:nvSpPr>
          <p:spPr>
            <a:xfrm>
              <a:off x="3499100" y="2807875"/>
              <a:ext cx="419525" cy="281075"/>
            </a:xfrm>
            <a:custGeom>
              <a:rect b="b" l="l" r="r" t="t"/>
              <a:pathLst>
                <a:path extrusionOk="0" h="11243" w="16781">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4"/>
            <p:cNvSpPr/>
            <p:nvPr/>
          </p:nvSpPr>
          <p:spPr>
            <a:xfrm>
              <a:off x="3689025" y="2807875"/>
              <a:ext cx="229600" cy="235175"/>
            </a:xfrm>
            <a:custGeom>
              <a:rect b="b" l="l" r="r" t="t"/>
              <a:pathLst>
                <a:path extrusionOk="0" h="9407" w="9184">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4"/>
            <p:cNvSpPr/>
            <p:nvPr/>
          </p:nvSpPr>
          <p:spPr>
            <a:xfrm>
              <a:off x="3460225" y="2780100"/>
              <a:ext cx="460275" cy="257850"/>
            </a:xfrm>
            <a:custGeom>
              <a:rect b="b" l="l" r="r" t="t"/>
              <a:pathLst>
                <a:path extrusionOk="0" h="10314" w="18411">
                  <a:moveTo>
                    <a:pt x="17868" y="0"/>
                  </a:moveTo>
                  <a:lnTo>
                    <a:pt x="0" y="9265"/>
                  </a:lnTo>
                  <a:lnTo>
                    <a:pt x="544" y="10313"/>
                  </a:lnTo>
                  <a:lnTo>
                    <a:pt x="18411" y="1047"/>
                  </a:lnTo>
                  <a:lnTo>
                    <a:pt x="178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4"/>
            <p:cNvSpPr/>
            <p:nvPr/>
          </p:nvSpPr>
          <p:spPr>
            <a:xfrm>
              <a:off x="3683550" y="2780100"/>
              <a:ext cx="236950" cy="142000"/>
            </a:xfrm>
            <a:custGeom>
              <a:rect b="b" l="l" r="r" t="t"/>
              <a:pathLst>
                <a:path extrusionOk="0" h="5680" w="9478">
                  <a:moveTo>
                    <a:pt x="8935" y="0"/>
                  </a:moveTo>
                  <a:lnTo>
                    <a:pt x="1" y="4633"/>
                  </a:lnTo>
                  <a:lnTo>
                    <a:pt x="544" y="5680"/>
                  </a:lnTo>
                  <a:lnTo>
                    <a:pt x="9478" y="1047"/>
                  </a:lnTo>
                  <a:lnTo>
                    <a:pt x="89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4"/>
            <p:cNvSpPr/>
            <p:nvPr/>
          </p:nvSpPr>
          <p:spPr>
            <a:xfrm>
              <a:off x="3551025" y="3240350"/>
              <a:ext cx="307700" cy="307725"/>
            </a:xfrm>
            <a:custGeom>
              <a:rect b="b" l="l" r="r" t="t"/>
              <a:pathLst>
                <a:path extrusionOk="0" h="12309" w="12308">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4"/>
            <p:cNvSpPr/>
            <p:nvPr/>
          </p:nvSpPr>
          <p:spPr>
            <a:xfrm>
              <a:off x="3877800" y="3059100"/>
              <a:ext cx="351400" cy="307800"/>
            </a:xfrm>
            <a:custGeom>
              <a:rect b="b" l="l" r="r" t="t"/>
              <a:pathLst>
                <a:path extrusionOk="0" h="12312" w="14056">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4"/>
            <p:cNvSpPr/>
            <p:nvPr/>
          </p:nvSpPr>
          <p:spPr>
            <a:xfrm>
              <a:off x="4248275" y="2877900"/>
              <a:ext cx="307725" cy="307725"/>
            </a:xfrm>
            <a:custGeom>
              <a:rect b="b" l="l" r="r" t="t"/>
              <a:pathLst>
                <a:path extrusionOk="0" h="12309" w="12309">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4"/>
            <p:cNvSpPr/>
            <p:nvPr/>
          </p:nvSpPr>
          <p:spPr>
            <a:xfrm>
              <a:off x="4575075" y="2696675"/>
              <a:ext cx="351425" cy="307775"/>
            </a:xfrm>
            <a:custGeom>
              <a:rect b="b" l="l" r="r" t="t"/>
              <a:pathLst>
                <a:path extrusionOk="0" h="12311" w="14057">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4"/>
            <p:cNvSpPr/>
            <p:nvPr/>
          </p:nvSpPr>
          <p:spPr>
            <a:xfrm>
              <a:off x="3728825" y="1553175"/>
              <a:ext cx="2939575" cy="3923400"/>
            </a:xfrm>
            <a:custGeom>
              <a:rect b="b" l="l" r="r" t="t"/>
              <a:pathLst>
                <a:path extrusionOk="0" h="156936" w="117583">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4"/>
            <p:cNvSpPr/>
            <p:nvPr/>
          </p:nvSpPr>
          <p:spPr>
            <a:xfrm>
              <a:off x="2262950" y="3080400"/>
              <a:ext cx="577900" cy="577900"/>
            </a:xfrm>
            <a:custGeom>
              <a:rect b="b" l="l" r="r" t="t"/>
              <a:pathLst>
                <a:path extrusionOk="0" h="23116" w="23116">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4"/>
            <p:cNvSpPr/>
            <p:nvPr/>
          </p:nvSpPr>
          <p:spPr>
            <a:xfrm>
              <a:off x="2383650" y="3201125"/>
              <a:ext cx="336475" cy="336475"/>
            </a:xfrm>
            <a:custGeom>
              <a:rect b="b" l="l" r="r" t="t"/>
              <a:pathLst>
                <a:path extrusionOk="0" h="13459" w="13459">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4"/>
            <p:cNvSpPr/>
            <p:nvPr/>
          </p:nvSpPr>
          <p:spPr>
            <a:xfrm>
              <a:off x="5147150" y="1406650"/>
              <a:ext cx="577900" cy="577900"/>
            </a:xfrm>
            <a:custGeom>
              <a:rect b="b" l="l" r="r" t="t"/>
              <a:pathLst>
                <a:path extrusionOk="0" h="23116" w="23116">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4"/>
            <p:cNvSpPr/>
            <p:nvPr/>
          </p:nvSpPr>
          <p:spPr>
            <a:xfrm>
              <a:off x="5267875" y="1527375"/>
              <a:ext cx="336475" cy="336475"/>
            </a:xfrm>
            <a:custGeom>
              <a:rect b="b" l="l" r="r" t="t"/>
              <a:pathLst>
                <a:path extrusionOk="0" h="13459" w="13459">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4"/>
            <p:cNvSpPr/>
            <p:nvPr/>
          </p:nvSpPr>
          <p:spPr>
            <a:xfrm>
              <a:off x="4206600" y="642725"/>
              <a:ext cx="780600" cy="286200"/>
            </a:xfrm>
            <a:custGeom>
              <a:rect b="b" l="l" r="r" t="t"/>
              <a:pathLst>
                <a:path extrusionOk="0" h="11448" w="31224">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4"/>
            <p:cNvSpPr/>
            <p:nvPr/>
          </p:nvSpPr>
          <p:spPr>
            <a:xfrm>
              <a:off x="4206600" y="642725"/>
              <a:ext cx="322825" cy="512125"/>
            </a:xfrm>
            <a:custGeom>
              <a:rect b="b" l="l" r="r" t="t"/>
              <a:pathLst>
                <a:path extrusionOk="0" h="20485" w="12913">
                  <a:moveTo>
                    <a:pt x="0" y="1"/>
                  </a:moveTo>
                  <a:lnTo>
                    <a:pt x="0" y="20485"/>
                  </a:lnTo>
                  <a:lnTo>
                    <a:pt x="12913" y="10243"/>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4"/>
            <p:cNvSpPr/>
            <p:nvPr/>
          </p:nvSpPr>
          <p:spPr>
            <a:xfrm>
              <a:off x="4206600" y="898800"/>
              <a:ext cx="780600" cy="256050"/>
            </a:xfrm>
            <a:custGeom>
              <a:rect b="b" l="l" r="r" t="t"/>
              <a:pathLst>
                <a:path extrusionOk="0" h="10242" w="31224">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4"/>
            <p:cNvSpPr/>
            <p:nvPr/>
          </p:nvSpPr>
          <p:spPr>
            <a:xfrm>
              <a:off x="4664350" y="642725"/>
              <a:ext cx="322850" cy="512125"/>
            </a:xfrm>
            <a:custGeom>
              <a:rect b="b" l="l" r="r" t="t"/>
              <a:pathLst>
                <a:path extrusionOk="0" h="20485" w="12914">
                  <a:moveTo>
                    <a:pt x="12914" y="1"/>
                  </a:moveTo>
                  <a:lnTo>
                    <a:pt x="1" y="10243"/>
                  </a:lnTo>
                  <a:lnTo>
                    <a:pt x="12914" y="20485"/>
                  </a:lnTo>
                  <a:lnTo>
                    <a:pt x="129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4"/>
            <p:cNvSpPr/>
            <p:nvPr/>
          </p:nvSpPr>
          <p:spPr>
            <a:xfrm>
              <a:off x="1763725" y="1903150"/>
              <a:ext cx="575550" cy="752650"/>
            </a:xfrm>
            <a:custGeom>
              <a:rect b="b" l="l" r="r" t="t"/>
              <a:pathLst>
                <a:path extrusionOk="0" h="30106" w="23022">
                  <a:moveTo>
                    <a:pt x="1" y="1"/>
                  </a:moveTo>
                  <a:lnTo>
                    <a:pt x="1" y="30105"/>
                  </a:lnTo>
                  <a:lnTo>
                    <a:pt x="23022" y="30105"/>
                  </a:lnTo>
                  <a:lnTo>
                    <a:pt x="23022" y="4834"/>
                  </a:lnTo>
                  <a:lnTo>
                    <a:pt x="181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4"/>
            <p:cNvSpPr/>
            <p:nvPr/>
          </p:nvSpPr>
          <p:spPr>
            <a:xfrm>
              <a:off x="1713850" y="1853250"/>
              <a:ext cx="575550" cy="752675"/>
            </a:xfrm>
            <a:custGeom>
              <a:rect b="b" l="l" r="r" t="t"/>
              <a:pathLst>
                <a:path extrusionOk="0" h="30107" w="23022">
                  <a:moveTo>
                    <a:pt x="1" y="1"/>
                  </a:moveTo>
                  <a:lnTo>
                    <a:pt x="1" y="30106"/>
                  </a:lnTo>
                  <a:lnTo>
                    <a:pt x="23022" y="30106"/>
                  </a:lnTo>
                  <a:lnTo>
                    <a:pt x="23022" y="4835"/>
                  </a:lnTo>
                  <a:lnTo>
                    <a:pt x="18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4"/>
            <p:cNvSpPr/>
            <p:nvPr/>
          </p:nvSpPr>
          <p:spPr>
            <a:xfrm>
              <a:off x="2168525" y="1853250"/>
              <a:ext cx="120875" cy="120900"/>
            </a:xfrm>
            <a:custGeom>
              <a:rect b="b" l="l" r="r" t="t"/>
              <a:pathLst>
                <a:path extrusionOk="0" h="4836" w="4835">
                  <a:moveTo>
                    <a:pt x="1" y="1"/>
                  </a:moveTo>
                  <a:lnTo>
                    <a:pt x="1" y="4835"/>
                  </a:lnTo>
                  <a:lnTo>
                    <a:pt x="4835" y="4835"/>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4"/>
            <p:cNvSpPr/>
            <p:nvPr/>
          </p:nvSpPr>
          <p:spPr>
            <a:xfrm>
              <a:off x="1763725" y="1900425"/>
              <a:ext cx="244900" cy="26575"/>
            </a:xfrm>
            <a:custGeom>
              <a:rect b="b" l="l" r="r" t="t"/>
              <a:pathLst>
                <a:path extrusionOk="0" h="1063" w="9796">
                  <a:moveTo>
                    <a:pt x="1" y="0"/>
                  </a:moveTo>
                  <a:lnTo>
                    <a:pt x="1" y="1063"/>
                  </a:lnTo>
                  <a:lnTo>
                    <a:pt x="9796" y="1063"/>
                  </a:lnTo>
                  <a:lnTo>
                    <a:pt x="97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4"/>
            <p:cNvSpPr/>
            <p:nvPr/>
          </p:nvSpPr>
          <p:spPr>
            <a:xfrm>
              <a:off x="1763725" y="1955375"/>
              <a:ext cx="156600" cy="26600"/>
            </a:xfrm>
            <a:custGeom>
              <a:rect b="b" l="l" r="r" t="t"/>
              <a:pathLst>
                <a:path extrusionOk="0" h="1064" w="6264">
                  <a:moveTo>
                    <a:pt x="1" y="1"/>
                  </a:moveTo>
                  <a:lnTo>
                    <a:pt x="1" y="1063"/>
                  </a:lnTo>
                  <a:lnTo>
                    <a:pt x="6264" y="1063"/>
                  </a:lnTo>
                  <a:lnTo>
                    <a:pt x="62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4"/>
            <p:cNvSpPr/>
            <p:nvPr/>
          </p:nvSpPr>
          <p:spPr>
            <a:xfrm>
              <a:off x="1763725" y="2052775"/>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4"/>
            <p:cNvSpPr/>
            <p:nvPr/>
          </p:nvSpPr>
          <p:spPr>
            <a:xfrm>
              <a:off x="1763725" y="212805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4"/>
            <p:cNvSpPr/>
            <p:nvPr/>
          </p:nvSpPr>
          <p:spPr>
            <a:xfrm>
              <a:off x="1763725" y="220330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4"/>
            <p:cNvSpPr/>
            <p:nvPr/>
          </p:nvSpPr>
          <p:spPr>
            <a:xfrm>
              <a:off x="1763725" y="22785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4"/>
            <p:cNvSpPr/>
            <p:nvPr/>
          </p:nvSpPr>
          <p:spPr>
            <a:xfrm>
              <a:off x="1763725" y="23538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4"/>
            <p:cNvSpPr/>
            <p:nvPr/>
          </p:nvSpPr>
          <p:spPr>
            <a:xfrm>
              <a:off x="1763725" y="242910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4"/>
            <p:cNvSpPr/>
            <p:nvPr/>
          </p:nvSpPr>
          <p:spPr>
            <a:xfrm>
              <a:off x="1763725" y="2504350"/>
              <a:ext cx="274900" cy="26575"/>
            </a:xfrm>
            <a:custGeom>
              <a:rect b="b" l="l" r="r" t="t"/>
              <a:pathLst>
                <a:path extrusionOk="0" h="1063" w="10996">
                  <a:moveTo>
                    <a:pt x="1" y="0"/>
                  </a:moveTo>
                  <a:lnTo>
                    <a:pt x="1" y="1063"/>
                  </a:lnTo>
                  <a:lnTo>
                    <a:pt x="10996" y="1063"/>
                  </a:lnTo>
                  <a:lnTo>
                    <a:pt x="109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4"/>
            <p:cNvSpPr/>
            <p:nvPr/>
          </p:nvSpPr>
          <p:spPr>
            <a:xfrm>
              <a:off x="2275850" y="264375"/>
              <a:ext cx="702625" cy="600125"/>
            </a:xfrm>
            <a:custGeom>
              <a:rect b="b" l="l" r="r" t="t"/>
              <a:pathLst>
                <a:path extrusionOk="0" h="24005" w="28105">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4"/>
            <p:cNvSpPr/>
            <p:nvPr/>
          </p:nvSpPr>
          <p:spPr>
            <a:xfrm>
              <a:off x="2337200" y="341000"/>
              <a:ext cx="581250" cy="28825"/>
            </a:xfrm>
            <a:custGeom>
              <a:rect b="b" l="l" r="r" t="t"/>
              <a:pathLst>
                <a:path extrusionOk="0" h="1153"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4"/>
            <p:cNvSpPr/>
            <p:nvPr/>
          </p:nvSpPr>
          <p:spPr>
            <a:xfrm>
              <a:off x="2337200" y="401050"/>
              <a:ext cx="581250" cy="28850"/>
            </a:xfrm>
            <a:custGeom>
              <a:rect b="b" l="l" r="r" t="t"/>
              <a:pathLst>
                <a:path extrusionOk="0" h="1154"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4"/>
            <p:cNvSpPr/>
            <p:nvPr/>
          </p:nvSpPr>
          <p:spPr>
            <a:xfrm>
              <a:off x="2337200" y="461100"/>
              <a:ext cx="581250" cy="28875"/>
            </a:xfrm>
            <a:custGeom>
              <a:rect b="b" l="l" r="r" t="t"/>
              <a:pathLst>
                <a:path extrusionOk="0" h="1155" w="23250">
                  <a:moveTo>
                    <a:pt x="1" y="0"/>
                  </a:moveTo>
                  <a:lnTo>
                    <a:pt x="1" y="1154"/>
                  </a:lnTo>
                  <a:lnTo>
                    <a:pt x="23249" y="1154"/>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4"/>
            <p:cNvSpPr/>
            <p:nvPr/>
          </p:nvSpPr>
          <p:spPr>
            <a:xfrm>
              <a:off x="2337200" y="521175"/>
              <a:ext cx="581250" cy="28850"/>
            </a:xfrm>
            <a:custGeom>
              <a:rect b="b" l="l" r="r" t="t"/>
              <a:pathLst>
                <a:path extrusionOk="0" h="1154" w="23250">
                  <a:moveTo>
                    <a:pt x="1" y="1"/>
                  </a:moveTo>
                  <a:lnTo>
                    <a:pt x="1" y="1153"/>
                  </a:lnTo>
                  <a:lnTo>
                    <a:pt x="23249" y="1153"/>
                  </a:lnTo>
                  <a:lnTo>
                    <a:pt x="232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4"/>
            <p:cNvSpPr/>
            <p:nvPr/>
          </p:nvSpPr>
          <p:spPr>
            <a:xfrm>
              <a:off x="2337200" y="581225"/>
              <a:ext cx="290625" cy="28850"/>
            </a:xfrm>
            <a:custGeom>
              <a:rect b="b" l="l" r="r" t="t"/>
              <a:pathLst>
                <a:path extrusionOk="0" h="1154" w="11625">
                  <a:moveTo>
                    <a:pt x="1" y="1"/>
                  </a:moveTo>
                  <a:lnTo>
                    <a:pt x="1" y="1154"/>
                  </a:lnTo>
                  <a:lnTo>
                    <a:pt x="11625" y="1154"/>
                  </a:lnTo>
                  <a:lnTo>
                    <a:pt x="116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4"/>
            <p:cNvSpPr/>
            <p:nvPr/>
          </p:nvSpPr>
          <p:spPr>
            <a:xfrm>
              <a:off x="5549575" y="2338200"/>
              <a:ext cx="724525" cy="485125"/>
            </a:xfrm>
            <a:custGeom>
              <a:rect b="b" l="l" r="r" t="t"/>
              <a:pathLst>
                <a:path extrusionOk="0" h="19405" w="28981">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4"/>
            <p:cNvSpPr/>
            <p:nvPr/>
          </p:nvSpPr>
          <p:spPr>
            <a:xfrm>
              <a:off x="5489925" y="2278500"/>
              <a:ext cx="724500" cy="350525"/>
            </a:xfrm>
            <a:custGeom>
              <a:rect b="b" l="l" r="r" t="t"/>
              <a:pathLst>
                <a:path extrusionOk="0" h="14021" w="2898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4"/>
            <p:cNvSpPr/>
            <p:nvPr/>
          </p:nvSpPr>
          <p:spPr>
            <a:xfrm>
              <a:off x="5489925" y="2434075"/>
              <a:ext cx="724500" cy="329575"/>
            </a:xfrm>
            <a:custGeom>
              <a:rect b="b" l="l" r="r" t="t"/>
              <a:pathLst>
                <a:path extrusionOk="0" h="13183" w="2898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4"/>
            <p:cNvSpPr/>
            <p:nvPr/>
          </p:nvSpPr>
          <p:spPr>
            <a:xfrm>
              <a:off x="5947450" y="2324400"/>
              <a:ext cx="134475" cy="129375"/>
            </a:xfrm>
            <a:custGeom>
              <a:rect b="b" l="l" r="r" t="t"/>
              <a:pathLst>
                <a:path extrusionOk="0" h="5175" w="5379">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2" name="Google Shape;582;p54"/>
          <p:cNvPicPr preferRelativeResize="0"/>
          <p:nvPr/>
        </p:nvPicPr>
        <p:blipFill rotWithShape="1">
          <a:blip r:embed="rId3">
            <a:alphaModFix/>
          </a:blip>
          <a:srcRect b="0" l="7873" r="4935" t="0"/>
          <a:stretch/>
        </p:blipFill>
        <p:spPr>
          <a:xfrm>
            <a:off x="510075" y="1135325"/>
            <a:ext cx="3154675" cy="2010000"/>
          </a:xfrm>
          <a:prstGeom prst="rect">
            <a:avLst/>
          </a:prstGeom>
          <a:noFill/>
          <a:ln>
            <a:noFill/>
          </a:ln>
        </p:spPr>
      </p:pic>
      <p:sp>
        <p:nvSpPr>
          <p:cNvPr id="583" name="Google Shape;583;p54"/>
          <p:cNvSpPr txBox="1"/>
          <p:nvPr/>
        </p:nvSpPr>
        <p:spPr>
          <a:xfrm>
            <a:off x="510075" y="4329875"/>
            <a:ext cx="501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Team G: Vasant Bhardwaj, Ryunosuke Saito, Abhi Mohani, Anish Kulkarni</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1000"/>
                                        <p:tgtEl>
                                          <p:spTgt spid="4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3"/>
          <p:cNvSpPr txBox="1"/>
          <p:nvPr>
            <p:ph idx="1" type="body"/>
          </p:nvPr>
        </p:nvSpPr>
        <p:spPr>
          <a:xfrm>
            <a:off x="713250" y="1228675"/>
            <a:ext cx="7717500" cy="3685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t>Do you use any social media to look for recipes? If so, what do you use?</a:t>
            </a:r>
            <a:endParaRPr sz="1400"/>
          </a:p>
          <a:p>
            <a:pPr indent="-317500" lvl="0" marL="457200" rtl="0" algn="l">
              <a:lnSpc>
                <a:spcPct val="150000"/>
              </a:lnSpc>
              <a:spcBef>
                <a:spcPts val="0"/>
              </a:spcBef>
              <a:spcAft>
                <a:spcPts val="0"/>
              </a:spcAft>
              <a:buClr>
                <a:srgbClr val="000000"/>
              </a:buClr>
              <a:buSzPts val="1400"/>
              <a:buChar char="●"/>
            </a:pPr>
            <a:r>
              <a:rPr lang="en" sz="1400"/>
              <a:t>Would you download a social media app solely dedicated for recipes and cooking? </a:t>
            </a:r>
            <a:endParaRPr sz="1400"/>
          </a:p>
          <a:p>
            <a:pPr indent="-317500" lvl="0" marL="457200" rtl="0" algn="l">
              <a:lnSpc>
                <a:spcPct val="150000"/>
              </a:lnSpc>
              <a:spcBef>
                <a:spcPts val="0"/>
              </a:spcBef>
              <a:spcAft>
                <a:spcPts val="0"/>
              </a:spcAft>
              <a:buClr>
                <a:srgbClr val="000000"/>
              </a:buClr>
              <a:buSzPts val="1400"/>
              <a:buChar char="●"/>
            </a:pPr>
            <a:r>
              <a:rPr lang="en" sz="1400"/>
              <a:t>What features would you want in a recipe app with social media aspects?</a:t>
            </a:r>
            <a:endParaRPr sz="1400"/>
          </a:p>
          <a:p>
            <a:pPr indent="-317500" lvl="0" marL="457200" rtl="0" algn="l">
              <a:lnSpc>
                <a:spcPct val="150000"/>
              </a:lnSpc>
              <a:spcBef>
                <a:spcPts val="0"/>
              </a:spcBef>
              <a:spcAft>
                <a:spcPts val="0"/>
              </a:spcAft>
              <a:buClr>
                <a:srgbClr val="000000"/>
              </a:buClr>
              <a:buSzPts val="1400"/>
              <a:buChar char="●"/>
            </a:pPr>
            <a:r>
              <a:rPr lang="en" sz="1400"/>
              <a:t>Where do you buy your food? Do the supermarkets that you shop at have a variety of ingredients?</a:t>
            </a:r>
            <a:endParaRPr sz="1400"/>
          </a:p>
          <a:p>
            <a:pPr indent="-317500" lvl="0" marL="457200" rtl="0" algn="l">
              <a:lnSpc>
                <a:spcPct val="150000"/>
              </a:lnSpc>
              <a:spcBef>
                <a:spcPts val="0"/>
              </a:spcBef>
              <a:spcAft>
                <a:spcPts val="0"/>
              </a:spcAft>
              <a:buClr>
                <a:srgbClr val="000000"/>
              </a:buClr>
              <a:buSzPts val="1400"/>
              <a:buChar char="●"/>
            </a:pPr>
            <a:r>
              <a:rPr lang="en" sz="1400"/>
              <a:t>Which App Name do you like best? </a:t>
            </a:r>
            <a:endParaRPr sz="1400"/>
          </a:p>
          <a:p>
            <a:pPr indent="-317500" lvl="1" marL="914400" rtl="0" algn="l">
              <a:lnSpc>
                <a:spcPct val="150000"/>
              </a:lnSpc>
              <a:spcBef>
                <a:spcPts val="0"/>
              </a:spcBef>
              <a:spcAft>
                <a:spcPts val="0"/>
              </a:spcAft>
              <a:buSzPts val="1400"/>
              <a:buChar char="○"/>
            </a:pPr>
            <a:r>
              <a:rPr lang="en"/>
              <a:t>Cooksnest </a:t>
            </a:r>
            <a:endParaRPr/>
          </a:p>
          <a:p>
            <a:pPr indent="-317500" lvl="1" marL="914400" rtl="0" algn="l">
              <a:lnSpc>
                <a:spcPct val="150000"/>
              </a:lnSpc>
              <a:spcBef>
                <a:spcPts val="0"/>
              </a:spcBef>
              <a:spcAft>
                <a:spcPts val="0"/>
              </a:spcAft>
              <a:buSzPts val="1400"/>
              <a:buChar char="○"/>
            </a:pPr>
            <a:r>
              <a:rPr lang="en"/>
              <a:t>Munche</a:t>
            </a:r>
            <a:endParaRPr/>
          </a:p>
          <a:p>
            <a:pPr indent="-317500" lvl="1" marL="914400" rtl="0" algn="l">
              <a:lnSpc>
                <a:spcPct val="150000"/>
              </a:lnSpc>
              <a:spcBef>
                <a:spcPts val="0"/>
              </a:spcBef>
              <a:spcAft>
                <a:spcPts val="0"/>
              </a:spcAft>
              <a:buSzPts val="1400"/>
              <a:buChar char="○"/>
            </a:pPr>
            <a:r>
              <a:rPr lang="en"/>
              <a:t>Kytchen</a:t>
            </a:r>
            <a:endParaRPr/>
          </a:p>
          <a:p>
            <a:pPr indent="-317500" lvl="1" marL="914400" rtl="0" algn="l">
              <a:lnSpc>
                <a:spcPct val="150000"/>
              </a:lnSpc>
              <a:spcBef>
                <a:spcPts val="0"/>
              </a:spcBef>
              <a:spcAft>
                <a:spcPts val="0"/>
              </a:spcAft>
              <a:buSzPts val="1400"/>
              <a:buChar char="○"/>
            </a:pPr>
            <a:r>
              <a:rPr lang="en"/>
              <a:t>Foodyy</a:t>
            </a:r>
            <a:endParaRPr/>
          </a:p>
          <a:p>
            <a:pPr indent="-317500" lvl="0" marL="457200" rtl="0" algn="l">
              <a:lnSpc>
                <a:spcPct val="150000"/>
              </a:lnSpc>
              <a:spcBef>
                <a:spcPts val="0"/>
              </a:spcBef>
              <a:spcAft>
                <a:spcPts val="0"/>
              </a:spcAft>
              <a:buClr>
                <a:srgbClr val="000000"/>
              </a:buClr>
              <a:buSzPts val="1400"/>
              <a:buChar char="●"/>
            </a:pPr>
            <a:r>
              <a:rPr lang="en" sz="1400"/>
              <a:t>Do you have anything else?</a:t>
            </a:r>
            <a:endParaRPr sz="1400"/>
          </a:p>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lnSpc>
                <a:spcPct val="115000"/>
              </a:lnSpc>
              <a:spcBef>
                <a:spcPts val="0"/>
              </a:spcBef>
              <a:spcAft>
                <a:spcPts val="0"/>
              </a:spcAft>
              <a:buNone/>
            </a:pPr>
            <a:r>
              <a:t/>
            </a:r>
            <a:endParaRPr sz="1200"/>
          </a:p>
        </p:txBody>
      </p:sp>
      <p:sp>
        <p:nvSpPr>
          <p:cNvPr id="917" name="Google Shape;917;p63"/>
          <p:cNvSpPr txBox="1"/>
          <p:nvPr>
            <p:ph type="title"/>
          </p:nvPr>
        </p:nvSpPr>
        <p:spPr>
          <a:xfrm>
            <a:off x="713250"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Research: 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64"/>
          <p:cNvSpPr txBox="1"/>
          <p:nvPr>
            <p:ph type="title"/>
          </p:nvPr>
        </p:nvSpPr>
        <p:spPr>
          <a:xfrm>
            <a:off x="713250"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Research: Results</a:t>
            </a:r>
            <a:endParaRPr/>
          </a:p>
        </p:txBody>
      </p:sp>
      <p:pic>
        <p:nvPicPr>
          <p:cNvPr id="923" name="Google Shape;923;p64"/>
          <p:cNvPicPr preferRelativeResize="0"/>
          <p:nvPr/>
        </p:nvPicPr>
        <p:blipFill rotWithShape="1">
          <a:blip r:embed="rId3">
            <a:alphaModFix/>
          </a:blip>
          <a:srcRect b="4894" l="10239" r="3857" t="30022"/>
          <a:stretch/>
        </p:blipFill>
        <p:spPr>
          <a:xfrm>
            <a:off x="303175" y="1236175"/>
            <a:ext cx="5363100" cy="2284625"/>
          </a:xfrm>
          <a:prstGeom prst="rect">
            <a:avLst/>
          </a:prstGeom>
          <a:noFill/>
          <a:ln>
            <a:noFill/>
          </a:ln>
        </p:spPr>
      </p:pic>
      <p:pic>
        <p:nvPicPr>
          <p:cNvPr descr="Forms response chart. Question title: How do you use technology while cooking?. Number of responses: 60 responses." id="924" name="Google Shape;924;p64"/>
          <p:cNvPicPr preferRelativeResize="0"/>
          <p:nvPr/>
        </p:nvPicPr>
        <p:blipFill>
          <a:blip r:embed="rId4">
            <a:alphaModFix/>
          </a:blip>
          <a:stretch>
            <a:fillRect/>
          </a:stretch>
        </p:blipFill>
        <p:spPr>
          <a:xfrm>
            <a:off x="4265550" y="3060500"/>
            <a:ext cx="4676900" cy="197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pic>
        <p:nvPicPr>
          <p:cNvPr id="929" name="Google Shape;929;p65"/>
          <p:cNvPicPr preferRelativeResize="0"/>
          <p:nvPr/>
        </p:nvPicPr>
        <p:blipFill rotWithShape="1">
          <a:blip r:embed="rId3">
            <a:alphaModFix/>
          </a:blip>
          <a:srcRect b="4685" l="23485" r="41643" t="9189"/>
          <a:stretch/>
        </p:blipFill>
        <p:spPr>
          <a:xfrm>
            <a:off x="2859050" y="146950"/>
            <a:ext cx="3425899" cy="4759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66"/>
          <p:cNvSpPr txBox="1"/>
          <p:nvPr>
            <p:ph idx="1" type="body"/>
          </p:nvPr>
        </p:nvSpPr>
        <p:spPr>
          <a:xfrm>
            <a:off x="713250" y="1228675"/>
            <a:ext cx="771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https://prezi.com/view/bPmztIVkVzAFjlR1GOll/</a:t>
            </a:r>
            <a:endParaRPr/>
          </a:p>
          <a:p>
            <a:pPr indent="0" lvl="0" marL="0" rtl="0" algn="l">
              <a:spcBef>
                <a:spcPts val="1600"/>
              </a:spcBef>
              <a:spcAft>
                <a:spcPts val="1600"/>
              </a:spcAft>
              <a:buNone/>
            </a:pPr>
            <a:r>
              <a:t/>
            </a:r>
            <a:endParaRPr/>
          </a:p>
        </p:txBody>
      </p:sp>
      <p:sp>
        <p:nvSpPr>
          <p:cNvPr id="935" name="Google Shape;935;p66"/>
          <p:cNvSpPr txBox="1"/>
          <p:nvPr>
            <p:ph type="title"/>
          </p:nvPr>
        </p:nvSpPr>
        <p:spPr>
          <a:xfrm>
            <a:off x="713250"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 details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7"/>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“Swipe” feature</a:t>
            </a:r>
            <a:endParaRPr b="1" sz="1800"/>
          </a:p>
          <a:p>
            <a:pPr indent="-342900" lvl="0" marL="457200" rtl="0" algn="l">
              <a:spcBef>
                <a:spcPts val="1600"/>
              </a:spcBef>
              <a:spcAft>
                <a:spcPts val="0"/>
              </a:spcAft>
              <a:buSzPts val="1800"/>
              <a:buChar char="●"/>
            </a:pPr>
            <a:r>
              <a:rPr lang="en" sz="1800"/>
              <a:t>We chose to implement a swipe-based model to simplify user decisions and retain user attention</a:t>
            </a:r>
            <a:endParaRPr sz="1800"/>
          </a:p>
          <a:p>
            <a:pPr indent="-342900" lvl="0" marL="457200" rtl="0" algn="l">
              <a:spcBef>
                <a:spcPts val="0"/>
              </a:spcBef>
              <a:spcAft>
                <a:spcPts val="0"/>
              </a:spcAft>
              <a:buSzPts val="1800"/>
              <a:buChar char="●"/>
            </a:pPr>
            <a:r>
              <a:rPr lang="en" sz="1800"/>
              <a:t>This is supported by extensive data (see right)</a:t>
            </a:r>
            <a:endParaRPr sz="1800"/>
          </a:p>
          <a:p>
            <a:pPr indent="0" lvl="0" marL="0" rtl="0" algn="l">
              <a:spcBef>
                <a:spcPts val="1600"/>
              </a:spcBef>
              <a:spcAft>
                <a:spcPts val="1600"/>
              </a:spcAft>
              <a:buNone/>
            </a:pPr>
            <a:r>
              <a:t/>
            </a:r>
            <a:endParaRPr sz="1800"/>
          </a:p>
        </p:txBody>
      </p:sp>
      <p:sp>
        <p:nvSpPr>
          <p:cNvPr id="941" name="Google Shape;941;p67"/>
          <p:cNvSpPr txBox="1"/>
          <p:nvPr>
            <p:ph idx="2" type="body"/>
          </p:nvPr>
        </p:nvSpPr>
        <p:spPr>
          <a:xfrm>
            <a:off x="4830125" y="1335125"/>
            <a:ext cx="3600600" cy="323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1800"/>
              <a:t>Its left-right orientation also aligns with the way that we read and visualize time. Unlike other means of executing commands …  swiping is a much faster motion and quickly becomes almost subconscious … swiping can be key to retaining the user’s attention. </a:t>
            </a:r>
            <a:endParaRPr i="1" sz="1800"/>
          </a:p>
          <a:p>
            <a:pPr indent="0" lvl="0" marL="0" rtl="0" algn="l">
              <a:lnSpc>
                <a:spcPct val="115000"/>
              </a:lnSpc>
              <a:spcBef>
                <a:spcPts val="0"/>
              </a:spcBef>
              <a:spcAft>
                <a:spcPts val="0"/>
              </a:spcAft>
              <a:buClr>
                <a:schemeClr val="dk1"/>
              </a:buClr>
              <a:buSzPts val="1100"/>
              <a:buFont typeface="Arial"/>
              <a:buNone/>
            </a:pPr>
            <a:r>
              <a:rPr lang="en" sz="1800"/>
              <a:t>(App Partner Academy, 2018)</a:t>
            </a:r>
            <a:endParaRPr sz="1800"/>
          </a:p>
        </p:txBody>
      </p:sp>
      <p:sp>
        <p:nvSpPr>
          <p:cNvPr id="942" name="Google Shape;942;p67"/>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 Justifications: Features (for grader)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68"/>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Messaging feature</a:t>
            </a:r>
            <a:endParaRPr b="1" sz="1800"/>
          </a:p>
          <a:p>
            <a:pPr indent="-330200" lvl="0" marL="457200" rtl="0" algn="l">
              <a:spcBef>
                <a:spcPts val="1600"/>
              </a:spcBef>
              <a:spcAft>
                <a:spcPts val="0"/>
              </a:spcAft>
              <a:buSzPts val="1600"/>
              <a:buChar char="●"/>
            </a:pPr>
            <a:r>
              <a:rPr lang="en" sz="1600"/>
              <a:t>We chose this feature to allow for ease of communication, since built-in messaging is safer and easier than exchanging personal contact info</a:t>
            </a:r>
            <a:endParaRPr sz="1600"/>
          </a:p>
          <a:p>
            <a:pPr indent="-330200" lvl="0" marL="457200" rtl="0" algn="l">
              <a:spcBef>
                <a:spcPts val="0"/>
              </a:spcBef>
              <a:spcAft>
                <a:spcPts val="0"/>
              </a:spcAft>
              <a:buSzPts val="1600"/>
              <a:buChar char="●"/>
            </a:pPr>
            <a:r>
              <a:rPr lang="en" sz="1600"/>
              <a:t>We chose to make the layout and feel of the messaging system similar to that of system messaging app (iMessage or Android Messages), to make it more intuitive for the user </a:t>
            </a:r>
            <a:endParaRPr sz="1600"/>
          </a:p>
        </p:txBody>
      </p:sp>
      <p:sp>
        <p:nvSpPr>
          <p:cNvPr id="948" name="Google Shape;948;p68"/>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 Justifications: Features (for grader)</a:t>
            </a:r>
            <a:endParaRPr/>
          </a:p>
        </p:txBody>
      </p:sp>
      <p:pic>
        <p:nvPicPr>
          <p:cNvPr id="949" name="Google Shape;949;p68"/>
          <p:cNvPicPr preferRelativeResize="0"/>
          <p:nvPr/>
        </p:nvPicPr>
        <p:blipFill rotWithShape="1">
          <a:blip r:embed="rId3">
            <a:alphaModFix/>
          </a:blip>
          <a:srcRect b="4702" l="41224" r="38562" t="23391"/>
          <a:stretch/>
        </p:blipFill>
        <p:spPr>
          <a:xfrm>
            <a:off x="7064725" y="1408100"/>
            <a:ext cx="1630826" cy="3261650"/>
          </a:xfrm>
          <a:prstGeom prst="rect">
            <a:avLst/>
          </a:prstGeom>
          <a:noFill/>
          <a:ln>
            <a:noFill/>
          </a:ln>
        </p:spPr>
      </p:pic>
      <p:pic>
        <p:nvPicPr>
          <p:cNvPr id="950" name="Google Shape;950;p68"/>
          <p:cNvPicPr preferRelativeResize="0"/>
          <p:nvPr/>
        </p:nvPicPr>
        <p:blipFill rotWithShape="1">
          <a:blip r:embed="rId4">
            <a:alphaModFix/>
          </a:blip>
          <a:srcRect b="3887" l="47535" r="32119" t="23454"/>
          <a:stretch/>
        </p:blipFill>
        <p:spPr>
          <a:xfrm>
            <a:off x="5001263" y="1401725"/>
            <a:ext cx="1630826" cy="32744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69"/>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Feed Filters</a:t>
            </a:r>
            <a:endParaRPr b="1" sz="1800"/>
          </a:p>
          <a:p>
            <a:pPr indent="-330200" lvl="0" marL="457200" rtl="0" algn="l">
              <a:spcBef>
                <a:spcPts val="1600"/>
              </a:spcBef>
              <a:spcAft>
                <a:spcPts val="0"/>
              </a:spcAft>
              <a:buSzPts val="1600"/>
              <a:buChar char="●"/>
            </a:pPr>
            <a:r>
              <a:rPr lang="en" sz="1600"/>
              <a:t>We chose to include filters to allow users to narrow the recipes on their feeds based on their moods and needs (i.e., if a user was vegetarian, it would not make sense to put cheeseburger recipes on their feed)</a:t>
            </a:r>
            <a:endParaRPr sz="1600"/>
          </a:p>
          <a:p>
            <a:pPr indent="-330200" lvl="0" marL="457200" rtl="0" algn="l">
              <a:spcBef>
                <a:spcPts val="0"/>
              </a:spcBef>
              <a:spcAft>
                <a:spcPts val="0"/>
              </a:spcAft>
              <a:buSzPts val="1600"/>
              <a:buChar char="●"/>
            </a:pPr>
            <a:r>
              <a:rPr lang="en" sz="1600"/>
              <a:t>Using filtering by hashtag would give the user flexibility in selecting recipes without being constrained by limited options</a:t>
            </a:r>
            <a:endParaRPr sz="16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956" name="Google Shape;956;p69"/>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 Justifications: Features (for grader)</a:t>
            </a:r>
            <a:endParaRPr/>
          </a:p>
        </p:txBody>
      </p:sp>
      <p:pic>
        <p:nvPicPr>
          <p:cNvPr id="957" name="Google Shape;957;p69"/>
          <p:cNvPicPr preferRelativeResize="0"/>
          <p:nvPr/>
        </p:nvPicPr>
        <p:blipFill rotWithShape="1">
          <a:blip r:embed="rId3">
            <a:alphaModFix/>
          </a:blip>
          <a:srcRect b="4946" l="43750" r="36037" t="23152"/>
          <a:stretch/>
        </p:blipFill>
        <p:spPr>
          <a:xfrm>
            <a:off x="6140575" y="1143250"/>
            <a:ext cx="1848249" cy="3696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70"/>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Green Palette</a:t>
            </a:r>
            <a:endParaRPr b="1" sz="1800"/>
          </a:p>
          <a:p>
            <a:pPr indent="-330200" lvl="0" marL="457200" rtl="0" algn="l">
              <a:spcBef>
                <a:spcPts val="1600"/>
              </a:spcBef>
              <a:spcAft>
                <a:spcPts val="0"/>
              </a:spcAft>
              <a:buSzPts val="1600"/>
              <a:buChar char="●"/>
            </a:pPr>
            <a:r>
              <a:rPr lang="en" sz="1600"/>
              <a:t>We chose a green palette, because it is a neutral color that shows progress. Most of the screens are white with a green foreground as a simple, elegant design, which enables the user to focus more on the recipes. </a:t>
            </a:r>
            <a:endParaRPr sz="1600"/>
          </a:p>
          <a:p>
            <a:pPr indent="-330200" lvl="0" marL="457200" rtl="0" algn="l">
              <a:spcBef>
                <a:spcPts val="0"/>
              </a:spcBef>
              <a:spcAft>
                <a:spcPts val="0"/>
              </a:spcAft>
              <a:buSzPts val="1600"/>
              <a:buChar char="●"/>
            </a:pPr>
            <a:r>
              <a:rPr lang="en" sz="1600"/>
              <a:t>On the other hand, the Home screen uses an inverted color scheme to help our text stand out and retain user interest.</a:t>
            </a:r>
            <a:endParaRPr sz="1600"/>
          </a:p>
          <a:p>
            <a:pPr indent="0" lvl="0" marL="0" rtl="0" algn="l">
              <a:spcBef>
                <a:spcPts val="1600"/>
              </a:spcBef>
              <a:spcAft>
                <a:spcPts val="0"/>
              </a:spcAft>
              <a:buClr>
                <a:schemeClr val="dk1"/>
              </a:buClr>
              <a:buSzPts val="1100"/>
              <a:buFont typeface="Arial"/>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963" name="Google Shape;963;p70"/>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 Justifications: Color (for grader)</a:t>
            </a:r>
            <a:endParaRPr/>
          </a:p>
        </p:txBody>
      </p:sp>
      <p:pic>
        <p:nvPicPr>
          <p:cNvPr id="964" name="Google Shape;964;p70"/>
          <p:cNvPicPr preferRelativeResize="0"/>
          <p:nvPr/>
        </p:nvPicPr>
        <p:blipFill rotWithShape="1">
          <a:blip r:embed="rId3">
            <a:alphaModFix/>
          </a:blip>
          <a:srcRect b="16807" l="30608" r="33013" t="57265"/>
          <a:stretch/>
        </p:blipFill>
        <p:spPr>
          <a:xfrm rot="5400000">
            <a:off x="5133075" y="2315963"/>
            <a:ext cx="3370275" cy="1351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5"/>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Meet Sam:</a:t>
            </a:r>
            <a:endParaRPr b="1" sz="1800"/>
          </a:p>
          <a:p>
            <a:pPr indent="0" lvl="0" marL="0" rtl="0" algn="l">
              <a:spcBef>
                <a:spcPts val="1600"/>
              </a:spcBef>
              <a:spcAft>
                <a:spcPts val="0"/>
              </a:spcAft>
              <a:buNone/>
            </a:pPr>
            <a:r>
              <a:rPr lang="en" sz="1800"/>
              <a:t>He’s a white sophomore at Johns Hopkins University who wants to cook Vietnamese food for his new girlfriend’s family to show appreciation for her culture. </a:t>
            </a:r>
            <a:endParaRPr sz="1800"/>
          </a:p>
          <a:p>
            <a:pPr indent="0" lvl="0" marL="0" rtl="0" algn="l">
              <a:spcBef>
                <a:spcPts val="1600"/>
              </a:spcBef>
              <a:spcAft>
                <a:spcPts val="1600"/>
              </a:spcAft>
              <a:buNone/>
            </a:pPr>
            <a:r>
              <a:rPr lang="en" sz="1800"/>
              <a:t>Problem is, he’s a novice cook who needs help cooking such a complex dish!</a:t>
            </a:r>
            <a:endParaRPr sz="1800"/>
          </a:p>
        </p:txBody>
      </p:sp>
      <p:sp>
        <p:nvSpPr>
          <p:cNvPr id="589" name="Google Shape;589;p55"/>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Current Needs</a:t>
            </a:r>
            <a:endParaRPr/>
          </a:p>
        </p:txBody>
      </p:sp>
      <p:sp>
        <p:nvSpPr>
          <p:cNvPr id="590" name="Google Shape;590;p55"/>
          <p:cNvSpPr/>
          <p:nvPr/>
        </p:nvSpPr>
        <p:spPr>
          <a:xfrm flipH="1">
            <a:off x="6990472" y="1408077"/>
            <a:ext cx="1523794" cy="1241500"/>
          </a:xfrm>
          <a:custGeom>
            <a:rect b="b" l="l" r="r" t="t"/>
            <a:pathLst>
              <a:path extrusionOk="0" h="24005" w="28105">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55"/>
          <p:cNvGrpSpPr/>
          <p:nvPr/>
        </p:nvGrpSpPr>
        <p:grpSpPr>
          <a:xfrm>
            <a:off x="5004173" y="2812734"/>
            <a:ext cx="2630369" cy="1762107"/>
            <a:chOff x="5003925" y="315188"/>
            <a:chExt cx="3394900" cy="2384125"/>
          </a:xfrm>
        </p:grpSpPr>
        <p:sp>
          <p:nvSpPr>
            <p:cNvPr id="592" name="Google Shape;592;p55"/>
            <p:cNvSpPr/>
            <p:nvPr/>
          </p:nvSpPr>
          <p:spPr>
            <a:xfrm>
              <a:off x="5003925" y="2255788"/>
              <a:ext cx="3394900" cy="443525"/>
            </a:xfrm>
            <a:custGeom>
              <a:rect b="b" l="l" r="r" t="t"/>
              <a:pathLst>
                <a:path extrusionOk="0" h="17741" w="135796">
                  <a:moveTo>
                    <a:pt x="67898" y="1"/>
                  </a:moveTo>
                  <a:cubicBezTo>
                    <a:pt x="49890" y="1"/>
                    <a:pt x="32620" y="936"/>
                    <a:pt x="19887" y="2598"/>
                  </a:cubicBezTo>
                  <a:cubicBezTo>
                    <a:pt x="7154" y="4262"/>
                    <a:pt x="0" y="6518"/>
                    <a:pt x="0" y="8871"/>
                  </a:cubicBezTo>
                  <a:cubicBezTo>
                    <a:pt x="0" y="11223"/>
                    <a:pt x="7154" y="13478"/>
                    <a:pt x="19887" y="15142"/>
                  </a:cubicBezTo>
                  <a:cubicBezTo>
                    <a:pt x="32620" y="16805"/>
                    <a:pt x="49890" y="17740"/>
                    <a:pt x="67898" y="17740"/>
                  </a:cubicBezTo>
                  <a:cubicBezTo>
                    <a:pt x="85906" y="17740"/>
                    <a:pt x="103175" y="16805"/>
                    <a:pt x="115908" y="15142"/>
                  </a:cubicBezTo>
                  <a:cubicBezTo>
                    <a:pt x="128642" y="13478"/>
                    <a:pt x="135795" y="11223"/>
                    <a:pt x="135795" y="8871"/>
                  </a:cubicBezTo>
                  <a:cubicBezTo>
                    <a:pt x="135795" y="6518"/>
                    <a:pt x="128642" y="4262"/>
                    <a:pt x="115908" y="2598"/>
                  </a:cubicBezTo>
                  <a:cubicBezTo>
                    <a:pt x="103175" y="936"/>
                    <a:pt x="85906" y="1"/>
                    <a:pt x="67898"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5"/>
            <p:cNvSpPr/>
            <p:nvPr/>
          </p:nvSpPr>
          <p:spPr>
            <a:xfrm>
              <a:off x="5494600" y="571088"/>
              <a:ext cx="2444100" cy="1048850"/>
            </a:xfrm>
            <a:custGeom>
              <a:rect b="b" l="l" r="r" t="t"/>
              <a:pathLst>
                <a:path extrusionOk="0" h="41954" w="97764">
                  <a:moveTo>
                    <a:pt x="62914" y="1"/>
                  </a:moveTo>
                  <a:cubicBezTo>
                    <a:pt x="59428" y="1"/>
                    <a:pt x="55941" y="135"/>
                    <a:pt x="52490" y="292"/>
                  </a:cubicBezTo>
                  <a:cubicBezTo>
                    <a:pt x="42428" y="748"/>
                    <a:pt x="32288" y="471"/>
                    <a:pt x="22252" y="1135"/>
                  </a:cubicBezTo>
                  <a:cubicBezTo>
                    <a:pt x="11202" y="1865"/>
                    <a:pt x="7110" y="6937"/>
                    <a:pt x="4674" y="17154"/>
                  </a:cubicBezTo>
                  <a:cubicBezTo>
                    <a:pt x="3323" y="22812"/>
                    <a:pt x="2614" y="28748"/>
                    <a:pt x="2463" y="34565"/>
                  </a:cubicBezTo>
                  <a:lnTo>
                    <a:pt x="0" y="41954"/>
                  </a:lnTo>
                  <a:lnTo>
                    <a:pt x="97764" y="41954"/>
                  </a:lnTo>
                  <a:lnTo>
                    <a:pt x="95301" y="34566"/>
                  </a:lnTo>
                  <a:cubicBezTo>
                    <a:pt x="95301" y="34566"/>
                    <a:pt x="94561" y="6001"/>
                    <a:pt x="84464" y="2798"/>
                  </a:cubicBezTo>
                  <a:cubicBezTo>
                    <a:pt x="77496" y="589"/>
                    <a:pt x="70205" y="1"/>
                    <a:pt x="62914"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5"/>
            <p:cNvSpPr/>
            <p:nvPr/>
          </p:nvSpPr>
          <p:spPr>
            <a:xfrm>
              <a:off x="5119200" y="1231663"/>
              <a:ext cx="646325" cy="926575"/>
            </a:xfrm>
            <a:custGeom>
              <a:rect b="b" l="l" r="r" t="t"/>
              <a:pathLst>
                <a:path extrusionOk="0" h="37063" w="25853">
                  <a:moveTo>
                    <a:pt x="19838" y="1"/>
                  </a:moveTo>
                  <a:cubicBezTo>
                    <a:pt x="14163" y="1"/>
                    <a:pt x="0" y="11149"/>
                    <a:pt x="241" y="13561"/>
                  </a:cubicBezTo>
                  <a:cubicBezTo>
                    <a:pt x="487" y="16023"/>
                    <a:pt x="3196" y="33507"/>
                    <a:pt x="4920" y="34245"/>
                  </a:cubicBezTo>
                  <a:cubicBezTo>
                    <a:pt x="6270" y="34824"/>
                    <a:pt x="9280" y="37063"/>
                    <a:pt x="12413" y="37063"/>
                  </a:cubicBezTo>
                  <a:cubicBezTo>
                    <a:pt x="13282" y="37063"/>
                    <a:pt x="14161" y="36890"/>
                    <a:pt x="15016" y="36463"/>
                  </a:cubicBezTo>
                  <a:cubicBezTo>
                    <a:pt x="18957" y="34494"/>
                    <a:pt x="25852" y="11590"/>
                    <a:pt x="25852" y="11590"/>
                  </a:cubicBezTo>
                  <a:lnTo>
                    <a:pt x="25852" y="5187"/>
                  </a:lnTo>
                  <a:cubicBezTo>
                    <a:pt x="25852" y="5187"/>
                    <a:pt x="25606" y="510"/>
                    <a:pt x="20187" y="16"/>
                  </a:cubicBezTo>
                  <a:cubicBezTo>
                    <a:pt x="20075" y="6"/>
                    <a:pt x="19958" y="1"/>
                    <a:pt x="19838" y="1"/>
                  </a:cubicBezTo>
                  <a:close/>
                </a:path>
              </a:pathLst>
            </a:custGeom>
            <a:solidFill>
              <a:srgbClr val="5599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5"/>
            <p:cNvSpPr/>
            <p:nvPr/>
          </p:nvSpPr>
          <p:spPr>
            <a:xfrm>
              <a:off x="7618525" y="1231663"/>
              <a:ext cx="646325" cy="926550"/>
            </a:xfrm>
            <a:custGeom>
              <a:rect b="b" l="l" r="r" t="t"/>
              <a:pathLst>
                <a:path extrusionOk="0" h="37062" w="25853">
                  <a:moveTo>
                    <a:pt x="6015" y="1"/>
                  </a:moveTo>
                  <a:cubicBezTo>
                    <a:pt x="5894" y="1"/>
                    <a:pt x="5778" y="6"/>
                    <a:pt x="5665" y="16"/>
                  </a:cubicBezTo>
                  <a:cubicBezTo>
                    <a:pt x="247" y="510"/>
                    <a:pt x="0" y="5187"/>
                    <a:pt x="0" y="5187"/>
                  </a:cubicBezTo>
                  <a:lnTo>
                    <a:pt x="0" y="11590"/>
                  </a:lnTo>
                  <a:cubicBezTo>
                    <a:pt x="0" y="11590"/>
                    <a:pt x="6896" y="34493"/>
                    <a:pt x="10836" y="36462"/>
                  </a:cubicBezTo>
                  <a:cubicBezTo>
                    <a:pt x="11692" y="36889"/>
                    <a:pt x="12571" y="37062"/>
                    <a:pt x="13440" y="37062"/>
                  </a:cubicBezTo>
                  <a:cubicBezTo>
                    <a:pt x="16573" y="37062"/>
                    <a:pt x="19583" y="34823"/>
                    <a:pt x="20932" y="34245"/>
                  </a:cubicBezTo>
                  <a:cubicBezTo>
                    <a:pt x="22657" y="33507"/>
                    <a:pt x="25365" y="16022"/>
                    <a:pt x="25611" y="13559"/>
                  </a:cubicBezTo>
                  <a:cubicBezTo>
                    <a:pt x="25852" y="11149"/>
                    <a:pt x="11690" y="1"/>
                    <a:pt x="6015" y="1"/>
                  </a:cubicBezTo>
                  <a:close/>
                </a:path>
              </a:pathLst>
            </a:custGeom>
            <a:solidFill>
              <a:srgbClr val="5599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5"/>
            <p:cNvSpPr/>
            <p:nvPr/>
          </p:nvSpPr>
          <p:spPr>
            <a:xfrm>
              <a:off x="5439175" y="1502938"/>
              <a:ext cx="2517975" cy="277050"/>
            </a:xfrm>
            <a:custGeom>
              <a:rect b="b" l="l" r="r" t="t"/>
              <a:pathLst>
                <a:path extrusionOk="0" h="11082" w="100719">
                  <a:moveTo>
                    <a:pt x="87176" y="1"/>
                  </a:moveTo>
                  <a:lnTo>
                    <a:pt x="13053" y="739"/>
                  </a:lnTo>
                  <a:cubicBezTo>
                    <a:pt x="12964" y="873"/>
                    <a:pt x="12484" y="1293"/>
                    <a:pt x="11756" y="1893"/>
                  </a:cubicBezTo>
                  <a:cubicBezTo>
                    <a:pt x="8446" y="4625"/>
                    <a:pt x="1" y="11082"/>
                    <a:pt x="1" y="11082"/>
                  </a:cubicBezTo>
                  <a:lnTo>
                    <a:pt x="100719" y="11082"/>
                  </a:lnTo>
                  <a:lnTo>
                    <a:pt x="87176" y="1"/>
                  </a:lnTo>
                  <a:close/>
                </a:path>
              </a:pathLst>
            </a:custGeom>
            <a:solidFill>
              <a:srgbClr val="5599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5"/>
            <p:cNvSpPr/>
            <p:nvPr/>
          </p:nvSpPr>
          <p:spPr>
            <a:xfrm>
              <a:off x="5439175" y="1779963"/>
              <a:ext cx="2517975" cy="254500"/>
            </a:xfrm>
            <a:custGeom>
              <a:rect b="b" l="l" r="r" t="t"/>
              <a:pathLst>
                <a:path extrusionOk="0" h="10180" w="100719">
                  <a:moveTo>
                    <a:pt x="1" y="1"/>
                  </a:moveTo>
                  <a:lnTo>
                    <a:pt x="1" y="10179"/>
                  </a:lnTo>
                  <a:lnTo>
                    <a:pt x="100650" y="10179"/>
                  </a:lnTo>
                  <a:lnTo>
                    <a:pt x="100719" y="1"/>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5"/>
            <p:cNvSpPr/>
            <p:nvPr/>
          </p:nvSpPr>
          <p:spPr>
            <a:xfrm>
              <a:off x="5273650" y="2284813"/>
              <a:ext cx="251775" cy="289375"/>
            </a:xfrm>
            <a:custGeom>
              <a:rect b="b" l="l" r="r" t="t"/>
              <a:pathLst>
                <a:path extrusionOk="0" h="11575" w="10071">
                  <a:moveTo>
                    <a:pt x="3421" y="0"/>
                  </a:moveTo>
                  <a:lnTo>
                    <a:pt x="270" y="9876"/>
                  </a:lnTo>
                  <a:cubicBezTo>
                    <a:pt x="0" y="10715"/>
                    <a:pt x="627" y="11574"/>
                    <a:pt x="1510" y="11574"/>
                  </a:cubicBezTo>
                  <a:cubicBezTo>
                    <a:pt x="1936" y="11573"/>
                    <a:pt x="2335" y="11365"/>
                    <a:pt x="2578" y="11015"/>
                  </a:cubicBezTo>
                  <a:lnTo>
                    <a:pt x="10070" y="246"/>
                  </a:lnTo>
                  <a:lnTo>
                    <a:pt x="3421"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5"/>
            <p:cNvSpPr/>
            <p:nvPr/>
          </p:nvSpPr>
          <p:spPr>
            <a:xfrm>
              <a:off x="7870625" y="2284813"/>
              <a:ext cx="251725" cy="289375"/>
            </a:xfrm>
            <a:custGeom>
              <a:rect b="b" l="l" r="r" t="t"/>
              <a:pathLst>
                <a:path extrusionOk="0" h="11575" w="10069">
                  <a:moveTo>
                    <a:pt x="6649" y="0"/>
                  </a:moveTo>
                  <a:lnTo>
                    <a:pt x="0" y="246"/>
                  </a:lnTo>
                  <a:lnTo>
                    <a:pt x="7492" y="11015"/>
                  </a:lnTo>
                  <a:cubicBezTo>
                    <a:pt x="7734" y="11365"/>
                    <a:pt x="8134" y="11574"/>
                    <a:pt x="8561" y="11574"/>
                  </a:cubicBezTo>
                  <a:cubicBezTo>
                    <a:pt x="9442" y="11574"/>
                    <a:pt x="10069" y="10717"/>
                    <a:pt x="9801" y="9876"/>
                  </a:cubicBezTo>
                  <a:lnTo>
                    <a:pt x="6649"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5"/>
            <p:cNvSpPr/>
            <p:nvPr/>
          </p:nvSpPr>
          <p:spPr>
            <a:xfrm>
              <a:off x="5090050" y="1482738"/>
              <a:ext cx="3214525" cy="846550"/>
            </a:xfrm>
            <a:custGeom>
              <a:rect b="b" l="l" r="r" t="t"/>
              <a:pathLst>
                <a:path extrusionOk="0" h="33862" w="128581">
                  <a:moveTo>
                    <a:pt x="6913" y="0"/>
                  </a:moveTo>
                  <a:cubicBezTo>
                    <a:pt x="5988" y="0"/>
                    <a:pt x="5134" y="230"/>
                    <a:pt x="4332" y="625"/>
                  </a:cubicBezTo>
                  <a:cubicBezTo>
                    <a:pt x="1498" y="2013"/>
                    <a:pt x="1" y="5189"/>
                    <a:pt x="424" y="8317"/>
                  </a:cubicBezTo>
                  <a:cubicBezTo>
                    <a:pt x="1117" y="13449"/>
                    <a:pt x="2430" y="22345"/>
                    <a:pt x="3624" y="25926"/>
                  </a:cubicBezTo>
                  <a:cubicBezTo>
                    <a:pt x="5348" y="31097"/>
                    <a:pt x="5348" y="32083"/>
                    <a:pt x="9041" y="33314"/>
                  </a:cubicBezTo>
                  <a:cubicBezTo>
                    <a:pt x="10272" y="33724"/>
                    <a:pt x="17112" y="33861"/>
                    <a:pt x="25684" y="33861"/>
                  </a:cubicBezTo>
                  <a:cubicBezTo>
                    <a:pt x="39419" y="33861"/>
                    <a:pt x="57602" y="33510"/>
                    <a:pt x="64291" y="33370"/>
                  </a:cubicBezTo>
                  <a:cubicBezTo>
                    <a:pt x="70981" y="33510"/>
                    <a:pt x="89163" y="33861"/>
                    <a:pt x="102898" y="33861"/>
                  </a:cubicBezTo>
                  <a:cubicBezTo>
                    <a:pt x="111469" y="33861"/>
                    <a:pt x="118309" y="33724"/>
                    <a:pt x="119540" y="33314"/>
                  </a:cubicBezTo>
                  <a:cubicBezTo>
                    <a:pt x="123233" y="32083"/>
                    <a:pt x="123233" y="31097"/>
                    <a:pt x="124957" y="25926"/>
                  </a:cubicBezTo>
                  <a:cubicBezTo>
                    <a:pt x="126151" y="22345"/>
                    <a:pt x="127463" y="13449"/>
                    <a:pt x="128157" y="8317"/>
                  </a:cubicBezTo>
                  <a:cubicBezTo>
                    <a:pt x="128580" y="5189"/>
                    <a:pt x="127083" y="2013"/>
                    <a:pt x="124249" y="625"/>
                  </a:cubicBezTo>
                  <a:cubicBezTo>
                    <a:pt x="123447" y="230"/>
                    <a:pt x="122593" y="0"/>
                    <a:pt x="121667" y="0"/>
                  </a:cubicBezTo>
                  <a:cubicBezTo>
                    <a:pt x="120712" y="0"/>
                    <a:pt x="119681" y="246"/>
                    <a:pt x="118554" y="809"/>
                  </a:cubicBezTo>
                  <a:cubicBezTo>
                    <a:pt x="114123" y="3025"/>
                    <a:pt x="114615" y="11890"/>
                    <a:pt x="114615" y="11890"/>
                  </a:cubicBezTo>
                  <a:lnTo>
                    <a:pt x="114615" y="21740"/>
                  </a:lnTo>
                  <a:lnTo>
                    <a:pt x="13966" y="21740"/>
                  </a:lnTo>
                  <a:lnTo>
                    <a:pt x="13966" y="11890"/>
                  </a:lnTo>
                  <a:cubicBezTo>
                    <a:pt x="13966" y="11890"/>
                    <a:pt x="14458" y="3025"/>
                    <a:pt x="10027" y="809"/>
                  </a:cubicBezTo>
                  <a:cubicBezTo>
                    <a:pt x="8900" y="246"/>
                    <a:pt x="7869" y="0"/>
                    <a:pt x="6913"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5"/>
            <p:cNvSpPr/>
            <p:nvPr/>
          </p:nvSpPr>
          <p:spPr>
            <a:xfrm>
              <a:off x="6600175" y="691513"/>
              <a:ext cx="473350" cy="800575"/>
            </a:xfrm>
            <a:custGeom>
              <a:rect b="b" l="l" r="r" t="t"/>
              <a:pathLst>
                <a:path extrusionOk="0" h="32023" w="18934">
                  <a:moveTo>
                    <a:pt x="10576" y="1"/>
                  </a:moveTo>
                  <a:cubicBezTo>
                    <a:pt x="9298" y="1"/>
                    <a:pt x="6593" y="128"/>
                    <a:pt x="5410" y="1142"/>
                  </a:cubicBezTo>
                  <a:cubicBezTo>
                    <a:pt x="3831" y="2494"/>
                    <a:pt x="1" y="32022"/>
                    <a:pt x="1" y="32022"/>
                  </a:cubicBezTo>
                  <a:lnTo>
                    <a:pt x="18933" y="32022"/>
                  </a:lnTo>
                  <a:lnTo>
                    <a:pt x="15327" y="2719"/>
                  </a:lnTo>
                  <a:cubicBezTo>
                    <a:pt x="15327" y="2719"/>
                    <a:pt x="14700" y="3"/>
                    <a:pt x="11634" y="3"/>
                  </a:cubicBezTo>
                  <a:cubicBezTo>
                    <a:pt x="11516" y="3"/>
                    <a:pt x="11395" y="7"/>
                    <a:pt x="11270" y="15"/>
                  </a:cubicBezTo>
                  <a:cubicBezTo>
                    <a:pt x="11270" y="15"/>
                    <a:pt x="11002" y="1"/>
                    <a:pt x="10576"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5"/>
            <p:cNvSpPr/>
            <p:nvPr/>
          </p:nvSpPr>
          <p:spPr>
            <a:xfrm>
              <a:off x="6923175" y="665813"/>
              <a:ext cx="498425" cy="850325"/>
            </a:xfrm>
            <a:custGeom>
              <a:rect b="b" l="l" r="r" t="t"/>
              <a:pathLst>
                <a:path extrusionOk="0" h="34013" w="19937">
                  <a:moveTo>
                    <a:pt x="2212" y="0"/>
                  </a:moveTo>
                  <a:cubicBezTo>
                    <a:pt x="876" y="0"/>
                    <a:pt x="1" y="2478"/>
                    <a:pt x="1" y="2478"/>
                  </a:cubicBezTo>
                  <a:lnTo>
                    <a:pt x="3433" y="32706"/>
                  </a:lnTo>
                  <a:lnTo>
                    <a:pt x="14544" y="34013"/>
                  </a:lnTo>
                  <a:cubicBezTo>
                    <a:pt x="14544" y="34013"/>
                    <a:pt x="12257" y="24700"/>
                    <a:pt x="12257" y="24209"/>
                  </a:cubicBezTo>
                  <a:cubicBezTo>
                    <a:pt x="12257" y="23720"/>
                    <a:pt x="19936" y="23230"/>
                    <a:pt x="19936" y="23230"/>
                  </a:cubicBezTo>
                  <a:cubicBezTo>
                    <a:pt x="19936" y="23230"/>
                    <a:pt x="16178" y="9830"/>
                    <a:pt x="13237" y="5256"/>
                  </a:cubicBezTo>
                  <a:cubicBezTo>
                    <a:pt x="10296" y="681"/>
                    <a:pt x="3924" y="354"/>
                    <a:pt x="2452" y="27"/>
                  </a:cubicBezTo>
                  <a:cubicBezTo>
                    <a:pt x="2371" y="9"/>
                    <a:pt x="2290" y="0"/>
                    <a:pt x="2212"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5"/>
            <p:cNvSpPr/>
            <p:nvPr/>
          </p:nvSpPr>
          <p:spPr>
            <a:xfrm>
              <a:off x="6915725" y="666463"/>
              <a:ext cx="174700" cy="335350"/>
            </a:xfrm>
            <a:custGeom>
              <a:rect b="b" l="l" r="r" t="t"/>
              <a:pathLst>
                <a:path extrusionOk="0" h="13414" w="6988">
                  <a:moveTo>
                    <a:pt x="2750" y="1"/>
                  </a:moveTo>
                  <a:lnTo>
                    <a:pt x="1" y="1017"/>
                  </a:lnTo>
                  <a:lnTo>
                    <a:pt x="1579" y="13413"/>
                  </a:lnTo>
                  <a:cubicBezTo>
                    <a:pt x="1579" y="13413"/>
                    <a:pt x="2930" y="11835"/>
                    <a:pt x="4058" y="11835"/>
                  </a:cubicBezTo>
                  <a:cubicBezTo>
                    <a:pt x="5185" y="11835"/>
                    <a:pt x="6988" y="11160"/>
                    <a:pt x="6988" y="11160"/>
                  </a:cubicBezTo>
                  <a:lnTo>
                    <a:pt x="2750" y="1"/>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5"/>
            <p:cNvSpPr/>
            <p:nvPr/>
          </p:nvSpPr>
          <p:spPr>
            <a:xfrm>
              <a:off x="6228775" y="666463"/>
              <a:ext cx="559650" cy="894625"/>
            </a:xfrm>
            <a:custGeom>
              <a:rect b="b" l="l" r="r" t="t"/>
              <a:pathLst>
                <a:path extrusionOk="0" h="35785" w="22386">
                  <a:moveTo>
                    <a:pt x="22386" y="1"/>
                  </a:moveTo>
                  <a:lnTo>
                    <a:pt x="22386" y="1"/>
                  </a:lnTo>
                  <a:cubicBezTo>
                    <a:pt x="22385" y="1"/>
                    <a:pt x="12419" y="1962"/>
                    <a:pt x="9640" y="5066"/>
                  </a:cubicBezTo>
                  <a:cubicBezTo>
                    <a:pt x="6863" y="8172"/>
                    <a:pt x="0" y="24021"/>
                    <a:pt x="0" y="24021"/>
                  </a:cubicBezTo>
                  <a:lnTo>
                    <a:pt x="7681" y="25327"/>
                  </a:lnTo>
                  <a:lnTo>
                    <a:pt x="4413" y="35785"/>
                  </a:lnTo>
                  <a:lnTo>
                    <a:pt x="17158" y="33661"/>
                  </a:lnTo>
                  <a:cubicBezTo>
                    <a:pt x="17158" y="33661"/>
                    <a:pt x="17646" y="26962"/>
                    <a:pt x="18790" y="17648"/>
                  </a:cubicBezTo>
                  <a:cubicBezTo>
                    <a:pt x="19934" y="8334"/>
                    <a:pt x="22386" y="1"/>
                    <a:pt x="22386"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5"/>
            <p:cNvSpPr/>
            <p:nvPr/>
          </p:nvSpPr>
          <p:spPr>
            <a:xfrm>
              <a:off x="6145800" y="1238388"/>
              <a:ext cx="279075" cy="287150"/>
            </a:xfrm>
            <a:custGeom>
              <a:rect b="b" l="l" r="r" t="t"/>
              <a:pathLst>
                <a:path extrusionOk="0" h="11486" w="11163">
                  <a:moveTo>
                    <a:pt x="6588" y="0"/>
                  </a:moveTo>
                  <a:cubicBezTo>
                    <a:pt x="6588" y="0"/>
                    <a:pt x="2175" y="3594"/>
                    <a:pt x="1032" y="7026"/>
                  </a:cubicBezTo>
                  <a:cubicBezTo>
                    <a:pt x="0" y="10118"/>
                    <a:pt x="1890" y="11485"/>
                    <a:pt x="3709" y="11485"/>
                  </a:cubicBezTo>
                  <a:cubicBezTo>
                    <a:pt x="3908" y="11485"/>
                    <a:pt x="4106" y="11469"/>
                    <a:pt x="4300" y="11437"/>
                  </a:cubicBezTo>
                  <a:cubicBezTo>
                    <a:pt x="6260" y="11111"/>
                    <a:pt x="11162" y="3594"/>
                    <a:pt x="11162" y="3594"/>
                  </a:cubicBezTo>
                  <a:lnTo>
                    <a:pt x="6588"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5"/>
            <p:cNvSpPr/>
            <p:nvPr/>
          </p:nvSpPr>
          <p:spPr>
            <a:xfrm>
              <a:off x="6629125" y="666463"/>
              <a:ext cx="159300" cy="290350"/>
            </a:xfrm>
            <a:custGeom>
              <a:rect b="b" l="l" r="r" t="t"/>
              <a:pathLst>
                <a:path extrusionOk="0" h="11614" w="6372">
                  <a:moveTo>
                    <a:pt x="6372" y="1"/>
                  </a:moveTo>
                  <a:cubicBezTo>
                    <a:pt x="6372" y="1"/>
                    <a:pt x="5104" y="251"/>
                    <a:pt x="3350" y="712"/>
                  </a:cubicBezTo>
                  <a:cubicBezTo>
                    <a:pt x="2626" y="1709"/>
                    <a:pt x="1825" y="3141"/>
                    <a:pt x="1306" y="5066"/>
                  </a:cubicBezTo>
                  <a:cubicBezTo>
                    <a:pt x="163" y="9315"/>
                    <a:pt x="0" y="10786"/>
                    <a:pt x="0" y="10786"/>
                  </a:cubicBezTo>
                  <a:cubicBezTo>
                    <a:pt x="0" y="10786"/>
                    <a:pt x="260" y="10751"/>
                    <a:pt x="663" y="10751"/>
                  </a:cubicBezTo>
                  <a:cubicBezTo>
                    <a:pt x="1430" y="10751"/>
                    <a:pt x="2714" y="10878"/>
                    <a:pt x="3702" y="11614"/>
                  </a:cubicBezTo>
                  <a:cubicBezTo>
                    <a:pt x="4896" y="5017"/>
                    <a:pt x="6372" y="1"/>
                    <a:pt x="6372"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5"/>
            <p:cNvSpPr/>
            <p:nvPr/>
          </p:nvSpPr>
          <p:spPr>
            <a:xfrm>
              <a:off x="6768000" y="686888"/>
              <a:ext cx="196075" cy="303550"/>
            </a:xfrm>
            <a:custGeom>
              <a:rect b="b" l="l" r="r" t="t"/>
              <a:pathLst>
                <a:path extrusionOk="0" h="12142" w="7843">
                  <a:moveTo>
                    <a:pt x="0" y="1"/>
                  </a:moveTo>
                  <a:lnTo>
                    <a:pt x="0" y="1"/>
                  </a:lnTo>
                  <a:cubicBezTo>
                    <a:pt x="0" y="1"/>
                    <a:pt x="817" y="7845"/>
                    <a:pt x="2123" y="10622"/>
                  </a:cubicBezTo>
                  <a:cubicBezTo>
                    <a:pt x="2648" y="11737"/>
                    <a:pt x="3146" y="12141"/>
                    <a:pt x="3587" y="12141"/>
                  </a:cubicBezTo>
                  <a:cubicBezTo>
                    <a:pt x="4243" y="12141"/>
                    <a:pt x="4771" y="11242"/>
                    <a:pt x="5065" y="10460"/>
                  </a:cubicBezTo>
                  <a:cubicBezTo>
                    <a:pt x="5555" y="9152"/>
                    <a:pt x="7843" y="4086"/>
                    <a:pt x="7843" y="4086"/>
                  </a:cubicBezTo>
                  <a:cubicBezTo>
                    <a:pt x="7843" y="4086"/>
                    <a:pt x="1961" y="3105"/>
                    <a:pt x="0"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5"/>
            <p:cNvSpPr/>
            <p:nvPr/>
          </p:nvSpPr>
          <p:spPr>
            <a:xfrm>
              <a:off x="6710800" y="601713"/>
              <a:ext cx="85775" cy="101575"/>
            </a:xfrm>
            <a:custGeom>
              <a:rect b="b" l="l" r="r" t="t"/>
              <a:pathLst>
                <a:path extrusionOk="0" h="4063" w="3431">
                  <a:moveTo>
                    <a:pt x="344" y="0"/>
                  </a:moveTo>
                  <a:cubicBezTo>
                    <a:pt x="142" y="0"/>
                    <a:pt x="0" y="251"/>
                    <a:pt x="0" y="957"/>
                  </a:cubicBezTo>
                  <a:cubicBezTo>
                    <a:pt x="0" y="3408"/>
                    <a:pt x="1144" y="4062"/>
                    <a:pt x="2288" y="4062"/>
                  </a:cubicBezTo>
                  <a:cubicBezTo>
                    <a:pt x="3431" y="4062"/>
                    <a:pt x="1711" y="1536"/>
                    <a:pt x="1711" y="1536"/>
                  </a:cubicBezTo>
                  <a:cubicBezTo>
                    <a:pt x="1711" y="1536"/>
                    <a:pt x="843" y="0"/>
                    <a:pt x="344"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5"/>
            <p:cNvSpPr/>
            <p:nvPr/>
          </p:nvSpPr>
          <p:spPr>
            <a:xfrm>
              <a:off x="6710800" y="315188"/>
              <a:ext cx="396250" cy="541425"/>
            </a:xfrm>
            <a:custGeom>
              <a:rect b="b" l="l" r="r" t="t"/>
              <a:pathLst>
                <a:path extrusionOk="0" h="21657" w="15850">
                  <a:moveTo>
                    <a:pt x="10947" y="0"/>
                  </a:moveTo>
                  <a:cubicBezTo>
                    <a:pt x="8987" y="0"/>
                    <a:pt x="8823" y="1797"/>
                    <a:pt x="8823" y="1797"/>
                  </a:cubicBezTo>
                  <a:cubicBezTo>
                    <a:pt x="8823" y="1797"/>
                    <a:pt x="7464" y="333"/>
                    <a:pt x="6167" y="333"/>
                  </a:cubicBezTo>
                  <a:cubicBezTo>
                    <a:pt x="5843" y="333"/>
                    <a:pt x="5523" y="424"/>
                    <a:pt x="5229" y="653"/>
                  </a:cubicBezTo>
                  <a:cubicBezTo>
                    <a:pt x="3758" y="1797"/>
                    <a:pt x="3758" y="2777"/>
                    <a:pt x="3758" y="2777"/>
                  </a:cubicBezTo>
                  <a:cubicBezTo>
                    <a:pt x="3758" y="2777"/>
                    <a:pt x="2678" y="1697"/>
                    <a:pt x="1649" y="1697"/>
                  </a:cubicBezTo>
                  <a:cubicBezTo>
                    <a:pt x="1478" y="1697"/>
                    <a:pt x="1308" y="1727"/>
                    <a:pt x="1144" y="1797"/>
                  </a:cubicBezTo>
                  <a:cubicBezTo>
                    <a:pt x="0" y="2289"/>
                    <a:pt x="1634" y="6046"/>
                    <a:pt x="1634" y="6046"/>
                  </a:cubicBezTo>
                  <a:cubicBezTo>
                    <a:pt x="1634" y="6046"/>
                    <a:pt x="980" y="8823"/>
                    <a:pt x="1470" y="11928"/>
                  </a:cubicBezTo>
                  <a:cubicBezTo>
                    <a:pt x="1470" y="11928"/>
                    <a:pt x="3194" y="20773"/>
                    <a:pt x="6535" y="21569"/>
                  </a:cubicBezTo>
                  <a:cubicBezTo>
                    <a:pt x="6787" y="21629"/>
                    <a:pt x="7030" y="21657"/>
                    <a:pt x="7264" y="21657"/>
                  </a:cubicBezTo>
                  <a:cubicBezTo>
                    <a:pt x="10224" y="21657"/>
                    <a:pt x="11812" y="17140"/>
                    <a:pt x="12419" y="14869"/>
                  </a:cubicBezTo>
                  <a:cubicBezTo>
                    <a:pt x="13072" y="12418"/>
                    <a:pt x="13725" y="8006"/>
                    <a:pt x="13725" y="8006"/>
                  </a:cubicBezTo>
                  <a:cubicBezTo>
                    <a:pt x="13725" y="8006"/>
                    <a:pt x="15849" y="4085"/>
                    <a:pt x="15685" y="2941"/>
                  </a:cubicBezTo>
                  <a:cubicBezTo>
                    <a:pt x="15636" y="2593"/>
                    <a:pt x="15435" y="2472"/>
                    <a:pt x="15180" y="2472"/>
                  </a:cubicBezTo>
                  <a:cubicBezTo>
                    <a:pt x="14595" y="2472"/>
                    <a:pt x="13725" y="3105"/>
                    <a:pt x="13725" y="3105"/>
                  </a:cubicBezTo>
                  <a:cubicBezTo>
                    <a:pt x="13725" y="3105"/>
                    <a:pt x="12908" y="0"/>
                    <a:pt x="10947"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5"/>
            <p:cNvSpPr/>
            <p:nvPr/>
          </p:nvSpPr>
          <p:spPr>
            <a:xfrm>
              <a:off x="6710800" y="315188"/>
              <a:ext cx="396250" cy="325300"/>
            </a:xfrm>
            <a:custGeom>
              <a:rect b="b" l="l" r="r" t="t"/>
              <a:pathLst>
                <a:path extrusionOk="0" h="13012" w="15850">
                  <a:moveTo>
                    <a:pt x="10947" y="0"/>
                  </a:moveTo>
                  <a:cubicBezTo>
                    <a:pt x="8987" y="0"/>
                    <a:pt x="8823" y="1797"/>
                    <a:pt x="8823" y="1797"/>
                  </a:cubicBezTo>
                  <a:cubicBezTo>
                    <a:pt x="8823" y="1797"/>
                    <a:pt x="7464" y="333"/>
                    <a:pt x="6167" y="333"/>
                  </a:cubicBezTo>
                  <a:cubicBezTo>
                    <a:pt x="5843" y="333"/>
                    <a:pt x="5523" y="424"/>
                    <a:pt x="5229" y="653"/>
                  </a:cubicBezTo>
                  <a:cubicBezTo>
                    <a:pt x="3758" y="1797"/>
                    <a:pt x="3758" y="2777"/>
                    <a:pt x="3758" y="2777"/>
                  </a:cubicBezTo>
                  <a:cubicBezTo>
                    <a:pt x="3758" y="2777"/>
                    <a:pt x="2678" y="1697"/>
                    <a:pt x="1649" y="1697"/>
                  </a:cubicBezTo>
                  <a:cubicBezTo>
                    <a:pt x="1478" y="1697"/>
                    <a:pt x="1308" y="1727"/>
                    <a:pt x="1144" y="1797"/>
                  </a:cubicBezTo>
                  <a:cubicBezTo>
                    <a:pt x="0" y="2288"/>
                    <a:pt x="1634" y="6046"/>
                    <a:pt x="1634" y="6046"/>
                  </a:cubicBezTo>
                  <a:cubicBezTo>
                    <a:pt x="1634" y="6046"/>
                    <a:pt x="980" y="8823"/>
                    <a:pt x="1470" y="11928"/>
                  </a:cubicBezTo>
                  <a:cubicBezTo>
                    <a:pt x="1470" y="11928"/>
                    <a:pt x="1551" y="12341"/>
                    <a:pt x="1711" y="12997"/>
                  </a:cubicBezTo>
                  <a:cubicBezTo>
                    <a:pt x="2096" y="12871"/>
                    <a:pt x="2614" y="12528"/>
                    <a:pt x="2614" y="11602"/>
                  </a:cubicBezTo>
                  <a:cubicBezTo>
                    <a:pt x="2614" y="10131"/>
                    <a:pt x="1144" y="7680"/>
                    <a:pt x="4902" y="6373"/>
                  </a:cubicBezTo>
                  <a:cubicBezTo>
                    <a:pt x="5888" y="6030"/>
                    <a:pt x="6818" y="5889"/>
                    <a:pt x="7671" y="5889"/>
                  </a:cubicBezTo>
                  <a:cubicBezTo>
                    <a:pt x="10068" y="5889"/>
                    <a:pt x="11858" y="6999"/>
                    <a:pt x="12581" y="7843"/>
                  </a:cubicBezTo>
                  <a:cubicBezTo>
                    <a:pt x="13561" y="8987"/>
                    <a:pt x="12581" y="11274"/>
                    <a:pt x="12581" y="12255"/>
                  </a:cubicBezTo>
                  <a:cubicBezTo>
                    <a:pt x="12581" y="12469"/>
                    <a:pt x="12687" y="12733"/>
                    <a:pt x="12846" y="13011"/>
                  </a:cubicBezTo>
                  <a:cubicBezTo>
                    <a:pt x="13330" y="10672"/>
                    <a:pt x="13725" y="8006"/>
                    <a:pt x="13725" y="8006"/>
                  </a:cubicBezTo>
                  <a:cubicBezTo>
                    <a:pt x="13725" y="8006"/>
                    <a:pt x="15849" y="4085"/>
                    <a:pt x="15685" y="2941"/>
                  </a:cubicBezTo>
                  <a:cubicBezTo>
                    <a:pt x="15636" y="2593"/>
                    <a:pt x="15435" y="2472"/>
                    <a:pt x="15179" y="2472"/>
                  </a:cubicBezTo>
                  <a:cubicBezTo>
                    <a:pt x="14594" y="2472"/>
                    <a:pt x="13725" y="3105"/>
                    <a:pt x="13725" y="3105"/>
                  </a:cubicBezTo>
                  <a:cubicBezTo>
                    <a:pt x="13725" y="3105"/>
                    <a:pt x="12908" y="0"/>
                    <a:pt x="10947"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5"/>
            <p:cNvSpPr/>
            <p:nvPr/>
          </p:nvSpPr>
          <p:spPr>
            <a:xfrm>
              <a:off x="6951825" y="556163"/>
              <a:ext cx="473850" cy="947050"/>
            </a:xfrm>
            <a:custGeom>
              <a:rect b="b" l="l" r="r" t="t"/>
              <a:pathLst>
                <a:path extrusionOk="0" h="37882" w="18954">
                  <a:moveTo>
                    <a:pt x="3920" y="1"/>
                  </a:moveTo>
                  <a:cubicBezTo>
                    <a:pt x="2778" y="1"/>
                    <a:pt x="2778" y="5230"/>
                    <a:pt x="2287" y="6374"/>
                  </a:cubicBezTo>
                  <a:cubicBezTo>
                    <a:pt x="1796" y="7517"/>
                    <a:pt x="0" y="9642"/>
                    <a:pt x="164" y="11275"/>
                  </a:cubicBezTo>
                  <a:cubicBezTo>
                    <a:pt x="326" y="12910"/>
                    <a:pt x="2940" y="16015"/>
                    <a:pt x="3594" y="17975"/>
                  </a:cubicBezTo>
                  <a:cubicBezTo>
                    <a:pt x="4247" y="19936"/>
                    <a:pt x="11110" y="34804"/>
                    <a:pt x="13725" y="36929"/>
                  </a:cubicBezTo>
                  <a:cubicBezTo>
                    <a:pt x="14553" y="37602"/>
                    <a:pt x="15316" y="37881"/>
                    <a:pt x="15982" y="37881"/>
                  </a:cubicBezTo>
                  <a:cubicBezTo>
                    <a:pt x="17418" y="37881"/>
                    <a:pt x="18404" y="36583"/>
                    <a:pt x="18626" y="35132"/>
                  </a:cubicBezTo>
                  <a:cubicBezTo>
                    <a:pt x="18954" y="33007"/>
                    <a:pt x="17157" y="29086"/>
                    <a:pt x="15032" y="26798"/>
                  </a:cubicBezTo>
                  <a:cubicBezTo>
                    <a:pt x="12908" y="24510"/>
                    <a:pt x="3758" y="11766"/>
                    <a:pt x="3758" y="11766"/>
                  </a:cubicBezTo>
                  <a:cubicBezTo>
                    <a:pt x="3758" y="11766"/>
                    <a:pt x="5881" y="6701"/>
                    <a:pt x="5719" y="4740"/>
                  </a:cubicBezTo>
                  <a:cubicBezTo>
                    <a:pt x="5555" y="2779"/>
                    <a:pt x="3920" y="1"/>
                    <a:pt x="3920"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5"/>
            <p:cNvSpPr/>
            <p:nvPr/>
          </p:nvSpPr>
          <p:spPr>
            <a:xfrm>
              <a:off x="6077625" y="2376513"/>
              <a:ext cx="359025" cy="183500"/>
            </a:xfrm>
            <a:custGeom>
              <a:rect b="b" l="l" r="r" t="t"/>
              <a:pathLst>
                <a:path extrusionOk="0" h="7340" w="14361">
                  <a:moveTo>
                    <a:pt x="9385" y="1"/>
                  </a:moveTo>
                  <a:cubicBezTo>
                    <a:pt x="8065" y="1"/>
                    <a:pt x="6863" y="184"/>
                    <a:pt x="6372" y="552"/>
                  </a:cubicBezTo>
                  <a:cubicBezTo>
                    <a:pt x="6372" y="552"/>
                    <a:pt x="1" y="5617"/>
                    <a:pt x="981" y="7088"/>
                  </a:cubicBezTo>
                  <a:cubicBezTo>
                    <a:pt x="1097" y="7262"/>
                    <a:pt x="1371" y="7340"/>
                    <a:pt x="1765" y="7340"/>
                  </a:cubicBezTo>
                  <a:cubicBezTo>
                    <a:pt x="4714" y="7340"/>
                    <a:pt x="14361" y="2974"/>
                    <a:pt x="14216" y="1532"/>
                  </a:cubicBezTo>
                  <a:cubicBezTo>
                    <a:pt x="14114" y="511"/>
                    <a:pt x="11586" y="1"/>
                    <a:pt x="9385"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5"/>
            <p:cNvSpPr/>
            <p:nvPr/>
          </p:nvSpPr>
          <p:spPr>
            <a:xfrm>
              <a:off x="7013075" y="2297538"/>
              <a:ext cx="404425" cy="276625"/>
            </a:xfrm>
            <a:custGeom>
              <a:rect b="b" l="l" r="r" t="t"/>
              <a:pathLst>
                <a:path extrusionOk="0" h="11065" w="16177">
                  <a:moveTo>
                    <a:pt x="4279" y="1"/>
                  </a:moveTo>
                  <a:cubicBezTo>
                    <a:pt x="4017" y="1"/>
                    <a:pt x="3735" y="37"/>
                    <a:pt x="3431" y="117"/>
                  </a:cubicBezTo>
                  <a:cubicBezTo>
                    <a:pt x="326" y="934"/>
                    <a:pt x="490" y="2894"/>
                    <a:pt x="490" y="2894"/>
                  </a:cubicBezTo>
                  <a:lnTo>
                    <a:pt x="0" y="4529"/>
                  </a:lnTo>
                  <a:cubicBezTo>
                    <a:pt x="0" y="4529"/>
                    <a:pt x="6046" y="11064"/>
                    <a:pt x="11111" y="11064"/>
                  </a:cubicBezTo>
                  <a:cubicBezTo>
                    <a:pt x="16176" y="11064"/>
                    <a:pt x="7353" y="3058"/>
                    <a:pt x="7353" y="3058"/>
                  </a:cubicBezTo>
                  <a:cubicBezTo>
                    <a:pt x="7353" y="3058"/>
                    <a:pt x="6688" y="1"/>
                    <a:pt x="4279"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5"/>
            <p:cNvSpPr/>
            <p:nvPr/>
          </p:nvSpPr>
          <p:spPr>
            <a:xfrm>
              <a:off x="5971425" y="1432038"/>
              <a:ext cx="1658500" cy="995100"/>
            </a:xfrm>
            <a:custGeom>
              <a:rect b="b" l="l" r="r" t="t"/>
              <a:pathLst>
                <a:path extrusionOk="0" h="39804" w="66340">
                  <a:moveTo>
                    <a:pt x="31712" y="0"/>
                  </a:moveTo>
                  <a:cubicBezTo>
                    <a:pt x="27470" y="0"/>
                    <a:pt x="23569" y="414"/>
                    <a:pt x="18790" y="1241"/>
                  </a:cubicBezTo>
                  <a:cubicBezTo>
                    <a:pt x="10294" y="2710"/>
                    <a:pt x="981" y="6306"/>
                    <a:pt x="490" y="8757"/>
                  </a:cubicBezTo>
                  <a:cubicBezTo>
                    <a:pt x="0" y="11208"/>
                    <a:pt x="10458" y="33920"/>
                    <a:pt x="10458" y="33920"/>
                  </a:cubicBezTo>
                  <a:cubicBezTo>
                    <a:pt x="10458" y="33920"/>
                    <a:pt x="9640" y="35390"/>
                    <a:pt x="9640" y="36698"/>
                  </a:cubicBezTo>
                  <a:cubicBezTo>
                    <a:pt x="9640" y="38005"/>
                    <a:pt x="9804" y="38985"/>
                    <a:pt x="9804" y="38985"/>
                  </a:cubicBezTo>
                  <a:lnTo>
                    <a:pt x="18464" y="39311"/>
                  </a:lnTo>
                  <a:cubicBezTo>
                    <a:pt x="18464" y="39311"/>
                    <a:pt x="18790" y="38169"/>
                    <a:pt x="18790" y="35881"/>
                  </a:cubicBezTo>
                  <a:cubicBezTo>
                    <a:pt x="18790" y="33593"/>
                    <a:pt x="17319" y="30161"/>
                    <a:pt x="17319" y="30161"/>
                  </a:cubicBezTo>
                  <a:lnTo>
                    <a:pt x="12745" y="14476"/>
                  </a:lnTo>
                  <a:cubicBezTo>
                    <a:pt x="12745" y="14476"/>
                    <a:pt x="26307" y="9083"/>
                    <a:pt x="31372" y="9083"/>
                  </a:cubicBezTo>
                  <a:cubicBezTo>
                    <a:pt x="36437" y="9083"/>
                    <a:pt x="51797" y="13495"/>
                    <a:pt x="51797" y="13495"/>
                  </a:cubicBezTo>
                  <a:cubicBezTo>
                    <a:pt x="51797" y="13495"/>
                    <a:pt x="43136" y="32613"/>
                    <a:pt x="42647" y="34247"/>
                  </a:cubicBezTo>
                  <a:cubicBezTo>
                    <a:pt x="42156" y="35882"/>
                    <a:pt x="40686" y="36044"/>
                    <a:pt x="41175" y="37025"/>
                  </a:cubicBezTo>
                  <a:cubicBezTo>
                    <a:pt x="41666" y="38005"/>
                    <a:pt x="41666" y="39149"/>
                    <a:pt x="41666" y="39149"/>
                  </a:cubicBezTo>
                  <a:cubicBezTo>
                    <a:pt x="41666" y="39149"/>
                    <a:pt x="46404" y="37679"/>
                    <a:pt x="47059" y="37679"/>
                  </a:cubicBezTo>
                  <a:cubicBezTo>
                    <a:pt x="47712" y="37679"/>
                    <a:pt x="50817" y="39803"/>
                    <a:pt x="50817" y="39803"/>
                  </a:cubicBezTo>
                  <a:cubicBezTo>
                    <a:pt x="50817" y="39803"/>
                    <a:pt x="55391" y="28365"/>
                    <a:pt x="58006" y="25097"/>
                  </a:cubicBezTo>
                  <a:cubicBezTo>
                    <a:pt x="60620" y="21829"/>
                    <a:pt x="66340" y="10065"/>
                    <a:pt x="65521" y="7450"/>
                  </a:cubicBezTo>
                  <a:cubicBezTo>
                    <a:pt x="64705" y="4836"/>
                    <a:pt x="63724" y="3854"/>
                    <a:pt x="61274" y="3691"/>
                  </a:cubicBezTo>
                  <a:cubicBezTo>
                    <a:pt x="61274" y="3691"/>
                    <a:pt x="52614" y="1894"/>
                    <a:pt x="42810" y="751"/>
                  </a:cubicBezTo>
                  <a:cubicBezTo>
                    <a:pt x="38520" y="251"/>
                    <a:pt x="35013" y="0"/>
                    <a:pt x="31712"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5"/>
            <p:cNvSpPr/>
            <p:nvPr/>
          </p:nvSpPr>
          <p:spPr>
            <a:xfrm>
              <a:off x="6269600" y="1149063"/>
              <a:ext cx="204275" cy="224425"/>
            </a:xfrm>
            <a:custGeom>
              <a:rect b="b" l="l" r="r" t="t"/>
              <a:pathLst>
                <a:path extrusionOk="0" h="8977" w="8171">
                  <a:moveTo>
                    <a:pt x="5186" y="0"/>
                  </a:moveTo>
                  <a:cubicBezTo>
                    <a:pt x="4457" y="0"/>
                    <a:pt x="3680" y="549"/>
                    <a:pt x="2616" y="1612"/>
                  </a:cubicBezTo>
                  <a:cubicBezTo>
                    <a:pt x="2616" y="1612"/>
                    <a:pt x="1" y="5697"/>
                    <a:pt x="1963" y="7494"/>
                  </a:cubicBezTo>
                  <a:cubicBezTo>
                    <a:pt x="3041" y="8483"/>
                    <a:pt x="4416" y="8977"/>
                    <a:pt x="5544" y="8977"/>
                  </a:cubicBezTo>
                  <a:cubicBezTo>
                    <a:pt x="6466" y="8977"/>
                    <a:pt x="7224" y="8646"/>
                    <a:pt x="7518" y="7984"/>
                  </a:cubicBezTo>
                  <a:cubicBezTo>
                    <a:pt x="8171" y="6514"/>
                    <a:pt x="8008" y="2102"/>
                    <a:pt x="6701" y="794"/>
                  </a:cubicBezTo>
                  <a:cubicBezTo>
                    <a:pt x="6167" y="261"/>
                    <a:pt x="5688" y="0"/>
                    <a:pt x="5186"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5"/>
            <p:cNvSpPr/>
            <p:nvPr/>
          </p:nvSpPr>
          <p:spPr>
            <a:xfrm>
              <a:off x="6388125" y="1164863"/>
              <a:ext cx="103175" cy="187725"/>
            </a:xfrm>
            <a:custGeom>
              <a:rect b="b" l="l" r="r" t="t"/>
              <a:pathLst>
                <a:path extrusionOk="0" h="7509" w="4127">
                  <a:moveTo>
                    <a:pt x="652" y="0"/>
                  </a:moveTo>
                  <a:lnTo>
                    <a:pt x="172" y="5305"/>
                  </a:lnTo>
                  <a:cubicBezTo>
                    <a:pt x="0" y="6469"/>
                    <a:pt x="906" y="7509"/>
                    <a:pt x="2074" y="7509"/>
                  </a:cubicBezTo>
                  <a:cubicBezTo>
                    <a:pt x="2098" y="7509"/>
                    <a:pt x="2123" y="7508"/>
                    <a:pt x="2148" y="7507"/>
                  </a:cubicBezTo>
                  <a:cubicBezTo>
                    <a:pt x="3277" y="7466"/>
                    <a:pt x="4127" y="6466"/>
                    <a:pt x="3988" y="5344"/>
                  </a:cubicBezTo>
                  <a:lnTo>
                    <a:pt x="3593" y="164"/>
                  </a:lnTo>
                  <a:lnTo>
                    <a:pt x="652" y="0"/>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5"/>
            <p:cNvSpPr/>
            <p:nvPr/>
          </p:nvSpPr>
          <p:spPr>
            <a:xfrm>
              <a:off x="6355400" y="1126538"/>
              <a:ext cx="142575" cy="137150"/>
            </a:xfrm>
            <a:custGeom>
              <a:rect b="b" l="l" r="r" t="t"/>
              <a:pathLst>
                <a:path extrusionOk="0" h="5486" w="5703">
                  <a:moveTo>
                    <a:pt x="3685" y="1"/>
                  </a:moveTo>
                  <a:cubicBezTo>
                    <a:pt x="2186" y="1"/>
                    <a:pt x="1" y="2186"/>
                    <a:pt x="1" y="2186"/>
                  </a:cubicBezTo>
                  <a:lnTo>
                    <a:pt x="654" y="3003"/>
                  </a:lnTo>
                  <a:lnTo>
                    <a:pt x="2451" y="2350"/>
                  </a:lnTo>
                  <a:cubicBezTo>
                    <a:pt x="2451" y="2350"/>
                    <a:pt x="2778" y="4964"/>
                    <a:pt x="4249" y="5454"/>
                  </a:cubicBezTo>
                  <a:cubicBezTo>
                    <a:pt x="4313" y="5476"/>
                    <a:pt x="4374" y="5486"/>
                    <a:pt x="4431" y="5486"/>
                  </a:cubicBezTo>
                  <a:cubicBezTo>
                    <a:pt x="5702" y="5486"/>
                    <a:pt x="5492" y="531"/>
                    <a:pt x="4086" y="62"/>
                  </a:cubicBezTo>
                  <a:cubicBezTo>
                    <a:pt x="3960" y="20"/>
                    <a:pt x="3825" y="1"/>
                    <a:pt x="3685"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55"/>
          <p:cNvGrpSpPr/>
          <p:nvPr/>
        </p:nvGrpSpPr>
        <p:grpSpPr>
          <a:xfrm>
            <a:off x="7385090" y="1610847"/>
            <a:ext cx="734570" cy="547838"/>
            <a:chOff x="3463240" y="3386172"/>
            <a:chExt cx="613010" cy="584485"/>
          </a:xfrm>
        </p:grpSpPr>
        <p:sp>
          <p:nvSpPr>
            <p:cNvPr id="619" name="Google Shape;619;p55"/>
            <p:cNvSpPr/>
            <p:nvPr/>
          </p:nvSpPr>
          <p:spPr>
            <a:xfrm>
              <a:off x="3572949" y="3577170"/>
              <a:ext cx="393613" cy="325662"/>
            </a:xfrm>
            <a:custGeom>
              <a:rect b="b" l="l" r="r" t="t"/>
              <a:pathLst>
                <a:path extrusionOk="0" h="15504" w="18739">
                  <a:moveTo>
                    <a:pt x="9370" y="1"/>
                  </a:moveTo>
                  <a:cubicBezTo>
                    <a:pt x="4204" y="1"/>
                    <a:pt x="2" y="4203"/>
                    <a:pt x="2" y="9367"/>
                  </a:cubicBezTo>
                  <a:cubicBezTo>
                    <a:pt x="1" y="11623"/>
                    <a:pt x="817" y="13803"/>
                    <a:pt x="2298" y="15503"/>
                  </a:cubicBezTo>
                  <a:lnTo>
                    <a:pt x="16440" y="15503"/>
                  </a:lnTo>
                  <a:cubicBezTo>
                    <a:pt x="17923" y="13803"/>
                    <a:pt x="18738" y="11623"/>
                    <a:pt x="18736" y="9367"/>
                  </a:cubicBezTo>
                  <a:cubicBezTo>
                    <a:pt x="18736" y="4203"/>
                    <a:pt x="14534" y="1"/>
                    <a:pt x="9370"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5"/>
            <p:cNvSpPr/>
            <p:nvPr/>
          </p:nvSpPr>
          <p:spPr>
            <a:xfrm>
              <a:off x="3769745" y="3577170"/>
              <a:ext cx="196817" cy="325662"/>
            </a:xfrm>
            <a:custGeom>
              <a:rect b="b" l="l" r="r" t="t"/>
              <a:pathLst>
                <a:path extrusionOk="0" h="15504" w="9370">
                  <a:moveTo>
                    <a:pt x="1" y="1"/>
                  </a:moveTo>
                  <a:lnTo>
                    <a:pt x="1" y="15503"/>
                  </a:lnTo>
                  <a:lnTo>
                    <a:pt x="7071" y="15503"/>
                  </a:lnTo>
                  <a:cubicBezTo>
                    <a:pt x="8554" y="13803"/>
                    <a:pt x="9369" y="11623"/>
                    <a:pt x="9367" y="9367"/>
                  </a:cubicBezTo>
                  <a:cubicBezTo>
                    <a:pt x="9367" y="4203"/>
                    <a:pt x="5165" y="1"/>
                    <a:pt x="1"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5"/>
            <p:cNvSpPr/>
            <p:nvPr/>
          </p:nvSpPr>
          <p:spPr>
            <a:xfrm>
              <a:off x="3644471" y="3648692"/>
              <a:ext cx="250548" cy="203875"/>
            </a:xfrm>
            <a:custGeom>
              <a:rect b="b" l="l" r="r" t="t"/>
              <a:pathLst>
                <a:path extrusionOk="0" h="9706" w="11928">
                  <a:moveTo>
                    <a:pt x="5965" y="1"/>
                  </a:moveTo>
                  <a:cubicBezTo>
                    <a:pt x="2678" y="1"/>
                    <a:pt x="2" y="2675"/>
                    <a:pt x="2" y="5962"/>
                  </a:cubicBezTo>
                  <a:cubicBezTo>
                    <a:pt x="1" y="7326"/>
                    <a:pt x="469" y="8647"/>
                    <a:pt x="1328" y="9705"/>
                  </a:cubicBezTo>
                  <a:lnTo>
                    <a:pt x="10601" y="9705"/>
                  </a:lnTo>
                  <a:cubicBezTo>
                    <a:pt x="11459" y="8647"/>
                    <a:pt x="11927" y="7326"/>
                    <a:pt x="11926" y="5962"/>
                  </a:cubicBezTo>
                  <a:cubicBezTo>
                    <a:pt x="11926" y="2675"/>
                    <a:pt x="9252" y="1"/>
                    <a:pt x="5965"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5"/>
            <p:cNvSpPr/>
            <p:nvPr/>
          </p:nvSpPr>
          <p:spPr>
            <a:xfrm>
              <a:off x="3769745" y="3648692"/>
              <a:ext cx="125274" cy="203875"/>
            </a:xfrm>
            <a:custGeom>
              <a:rect b="b" l="l" r="r" t="t"/>
              <a:pathLst>
                <a:path extrusionOk="0" h="9706" w="5964">
                  <a:moveTo>
                    <a:pt x="1" y="1"/>
                  </a:moveTo>
                  <a:lnTo>
                    <a:pt x="1" y="9705"/>
                  </a:lnTo>
                  <a:lnTo>
                    <a:pt x="4637" y="9705"/>
                  </a:lnTo>
                  <a:cubicBezTo>
                    <a:pt x="5495" y="8647"/>
                    <a:pt x="5963" y="7326"/>
                    <a:pt x="5962" y="5962"/>
                  </a:cubicBezTo>
                  <a:cubicBezTo>
                    <a:pt x="5962" y="2675"/>
                    <a:pt x="3288" y="1"/>
                    <a:pt x="1"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5"/>
            <p:cNvSpPr/>
            <p:nvPr/>
          </p:nvSpPr>
          <p:spPr>
            <a:xfrm>
              <a:off x="3930580" y="3505732"/>
              <a:ext cx="35919" cy="280984"/>
            </a:xfrm>
            <a:custGeom>
              <a:rect b="b" l="l" r="r" t="t"/>
              <a:pathLst>
                <a:path extrusionOk="0" h="13377" w="1710">
                  <a:moveTo>
                    <a:pt x="1" y="0"/>
                  </a:moveTo>
                  <a:lnTo>
                    <a:pt x="1" y="13376"/>
                  </a:lnTo>
                  <a:lnTo>
                    <a:pt x="1710" y="13376"/>
                  </a:lnTo>
                  <a:lnTo>
                    <a:pt x="1710"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5"/>
            <p:cNvSpPr/>
            <p:nvPr/>
          </p:nvSpPr>
          <p:spPr>
            <a:xfrm>
              <a:off x="3539866" y="3496196"/>
              <a:ext cx="447007" cy="35919"/>
            </a:xfrm>
            <a:custGeom>
              <a:rect b="b" l="l" r="r" t="t"/>
              <a:pathLst>
                <a:path extrusionOk="0" h="1710" w="21281">
                  <a:moveTo>
                    <a:pt x="1" y="1"/>
                  </a:moveTo>
                  <a:lnTo>
                    <a:pt x="1" y="1709"/>
                  </a:lnTo>
                  <a:lnTo>
                    <a:pt x="21280" y="1709"/>
                  </a:lnTo>
                  <a:lnTo>
                    <a:pt x="21280"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5"/>
            <p:cNvSpPr/>
            <p:nvPr/>
          </p:nvSpPr>
          <p:spPr>
            <a:xfrm>
              <a:off x="3554107" y="3386172"/>
              <a:ext cx="441987" cy="145397"/>
            </a:xfrm>
            <a:custGeom>
              <a:rect b="b" l="l" r="r" t="t"/>
              <a:pathLst>
                <a:path extrusionOk="0" h="6922" w="21042">
                  <a:moveTo>
                    <a:pt x="424" y="1"/>
                  </a:moveTo>
                  <a:lnTo>
                    <a:pt x="212" y="830"/>
                  </a:lnTo>
                  <a:lnTo>
                    <a:pt x="1" y="1657"/>
                  </a:lnTo>
                  <a:lnTo>
                    <a:pt x="20618" y="6921"/>
                  </a:lnTo>
                  <a:lnTo>
                    <a:pt x="20830" y="6092"/>
                  </a:lnTo>
                  <a:lnTo>
                    <a:pt x="21041" y="5265"/>
                  </a:lnTo>
                  <a:lnTo>
                    <a:pt x="424" y="1"/>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5"/>
            <p:cNvSpPr/>
            <p:nvPr/>
          </p:nvSpPr>
          <p:spPr>
            <a:xfrm>
              <a:off x="3509157" y="3783103"/>
              <a:ext cx="521218" cy="187554"/>
            </a:xfrm>
            <a:custGeom>
              <a:rect b="b" l="l" r="r" t="t"/>
              <a:pathLst>
                <a:path extrusionOk="0" h="8929" w="24814">
                  <a:moveTo>
                    <a:pt x="0" y="0"/>
                  </a:moveTo>
                  <a:lnTo>
                    <a:pt x="0" y="171"/>
                  </a:lnTo>
                  <a:cubicBezTo>
                    <a:pt x="0" y="5001"/>
                    <a:pt x="3929" y="8929"/>
                    <a:pt x="8759" y="8929"/>
                  </a:cubicBezTo>
                  <a:lnTo>
                    <a:pt x="16055" y="8929"/>
                  </a:lnTo>
                  <a:cubicBezTo>
                    <a:pt x="20884" y="8929"/>
                    <a:pt x="24813" y="5001"/>
                    <a:pt x="24813" y="170"/>
                  </a:cubicBezTo>
                  <a:lnTo>
                    <a:pt x="24813"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5"/>
            <p:cNvSpPr/>
            <p:nvPr/>
          </p:nvSpPr>
          <p:spPr>
            <a:xfrm>
              <a:off x="3463240" y="3768736"/>
              <a:ext cx="613010" cy="35940"/>
            </a:xfrm>
            <a:custGeom>
              <a:rect b="b" l="l" r="r" t="t"/>
              <a:pathLst>
                <a:path extrusionOk="0" h="1711" w="29184">
                  <a:moveTo>
                    <a:pt x="0" y="0"/>
                  </a:moveTo>
                  <a:lnTo>
                    <a:pt x="0" y="1711"/>
                  </a:lnTo>
                  <a:lnTo>
                    <a:pt x="29184" y="1711"/>
                  </a:lnTo>
                  <a:lnTo>
                    <a:pt x="29184"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5"/>
            <p:cNvSpPr/>
            <p:nvPr/>
          </p:nvSpPr>
          <p:spPr>
            <a:xfrm>
              <a:off x="3769745" y="3768736"/>
              <a:ext cx="306505" cy="35940"/>
            </a:xfrm>
            <a:custGeom>
              <a:rect b="b" l="l" r="r" t="t"/>
              <a:pathLst>
                <a:path extrusionOk="0" h="1711" w="14592">
                  <a:moveTo>
                    <a:pt x="1" y="0"/>
                  </a:moveTo>
                  <a:lnTo>
                    <a:pt x="1" y="1711"/>
                  </a:lnTo>
                  <a:lnTo>
                    <a:pt x="14592" y="1711"/>
                  </a:lnTo>
                  <a:lnTo>
                    <a:pt x="14592"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56"/>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Meet Sally:</a:t>
            </a:r>
            <a:endParaRPr b="1" sz="1800"/>
          </a:p>
          <a:p>
            <a:pPr indent="0" lvl="0" marL="0" rtl="0" algn="l">
              <a:spcBef>
                <a:spcPts val="1600"/>
              </a:spcBef>
              <a:spcAft>
                <a:spcPts val="1600"/>
              </a:spcAft>
              <a:buNone/>
            </a:pPr>
            <a:r>
              <a:rPr lang="en" sz="1800"/>
              <a:t>Sally is a middle-aged chef who has worked at a Vietnamese restaurant in Los Angeles, CA, for years. She </a:t>
            </a:r>
            <a:r>
              <a:rPr lang="en" sz="1800"/>
              <a:t>connected</a:t>
            </a:r>
            <a:r>
              <a:rPr lang="en" sz="1800"/>
              <a:t> with her kids through cooking and wants to have the same experience with other people</a:t>
            </a:r>
            <a:r>
              <a:rPr lang="en" sz="1800"/>
              <a:t> interested in cooking.</a:t>
            </a:r>
            <a:endParaRPr sz="1800"/>
          </a:p>
        </p:txBody>
      </p:sp>
      <p:sp>
        <p:nvSpPr>
          <p:cNvPr id="634" name="Google Shape;634;p56"/>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Current Needs</a:t>
            </a:r>
            <a:endParaRPr/>
          </a:p>
        </p:txBody>
      </p:sp>
      <p:grpSp>
        <p:nvGrpSpPr>
          <p:cNvPr id="635" name="Google Shape;635;p56"/>
          <p:cNvGrpSpPr/>
          <p:nvPr/>
        </p:nvGrpSpPr>
        <p:grpSpPr>
          <a:xfrm>
            <a:off x="6492201" y="1184022"/>
            <a:ext cx="2021574" cy="3390868"/>
            <a:chOff x="12260700" y="958500"/>
            <a:chExt cx="1507625" cy="2528800"/>
          </a:xfrm>
        </p:grpSpPr>
        <p:sp>
          <p:nvSpPr>
            <p:cNvPr id="636" name="Google Shape;636;p56"/>
            <p:cNvSpPr/>
            <p:nvPr/>
          </p:nvSpPr>
          <p:spPr>
            <a:xfrm>
              <a:off x="12968325" y="2528975"/>
              <a:ext cx="800000" cy="464500"/>
            </a:xfrm>
            <a:custGeom>
              <a:rect b="b" l="l" r="r" t="t"/>
              <a:pathLst>
                <a:path extrusionOk="0" h="18580" w="32000">
                  <a:moveTo>
                    <a:pt x="6451" y="1"/>
                  </a:moveTo>
                  <a:lnTo>
                    <a:pt x="0" y="4542"/>
                  </a:lnTo>
                  <a:lnTo>
                    <a:pt x="1344" y="8940"/>
                  </a:lnTo>
                  <a:cubicBezTo>
                    <a:pt x="2281" y="12010"/>
                    <a:pt x="3441" y="15369"/>
                    <a:pt x="6235" y="16949"/>
                  </a:cubicBezTo>
                  <a:cubicBezTo>
                    <a:pt x="7414" y="17617"/>
                    <a:pt x="8722" y="17871"/>
                    <a:pt x="10069" y="17871"/>
                  </a:cubicBezTo>
                  <a:cubicBezTo>
                    <a:pt x="11815" y="17871"/>
                    <a:pt x="13625" y="17443"/>
                    <a:pt x="15305" y="16931"/>
                  </a:cubicBezTo>
                  <a:cubicBezTo>
                    <a:pt x="16006" y="16719"/>
                    <a:pt x="25399" y="13309"/>
                    <a:pt x="25848" y="12336"/>
                  </a:cubicBezTo>
                  <a:lnTo>
                    <a:pt x="28083" y="13883"/>
                  </a:lnTo>
                  <a:cubicBezTo>
                    <a:pt x="28338" y="14059"/>
                    <a:pt x="28534" y="14307"/>
                    <a:pt x="28648" y="14595"/>
                  </a:cubicBezTo>
                  <a:cubicBezTo>
                    <a:pt x="29088" y="15709"/>
                    <a:pt x="30370" y="18580"/>
                    <a:pt x="31884" y="18580"/>
                  </a:cubicBezTo>
                  <a:cubicBezTo>
                    <a:pt x="31901" y="18580"/>
                    <a:pt x="31919" y="18579"/>
                    <a:pt x="31937" y="18578"/>
                  </a:cubicBezTo>
                  <a:cubicBezTo>
                    <a:pt x="32000" y="16343"/>
                    <a:pt x="27720" y="7597"/>
                    <a:pt x="27720" y="7597"/>
                  </a:cubicBezTo>
                  <a:lnTo>
                    <a:pt x="24373" y="9232"/>
                  </a:lnTo>
                  <a:cubicBezTo>
                    <a:pt x="21619" y="10275"/>
                    <a:pt x="18833" y="11316"/>
                    <a:pt x="15921" y="11816"/>
                  </a:cubicBezTo>
                  <a:cubicBezTo>
                    <a:pt x="15005" y="11973"/>
                    <a:pt x="13922" y="12137"/>
                    <a:pt x="12847" y="12137"/>
                  </a:cubicBezTo>
                  <a:cubicBezTo>
                    <a:pt x="11411" y="12137"/>
                    <a:pt x="9991" y="11846"/>
                    <a:pt x="9008" y="10860"/>
                  </a:cubicBezTo>
                  <a:cubicBezTo>
                    <a:pt x="8502" y="10353"/>
                    <a:pt x="8227" y="9658"/>
                    <a:pt x="8048" y="8964"/>
                  </a:cubicBezTo>
                  <a:cubicBezTo>
                    <a:pt x="7290" y="6012"/>
                    <a:pt x="6685" y="3061"/>
                    <a:pt x="6451"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13613750" y="2718900"/>
              <a:ext cx="154550" cy="274550"/>
            </a:xfrm>
            <a:custGeom>
              <a:rect b="b" l="l" r="r" t="t"/>
              <a:pathLst>
                <a:path extrusionOk="0" h="10982" w="6182">
                  <a:moveTo>
                    <a:pt x="1903" y="0"/>
                  </a:moveTo>
                  <a:lnTo>
                    <a:pt x="0" y="969"/>
                  </a:lnTo>
                  <a:cubicBezTo>
                    <a:pt x="391" y="1409"/>
                    <a:pt x="863" y="1775"/>
                    <a:pt x="1393" y="2030"/>
                  </a:cubicBezTo>
                  <a:cubicBezTo>
                    <a:pt x="1492" y="2077"/>
                    <a:pt x="1595" y="2123"/>
                    <a:pt x="1669" y="2204"/>
                  </a:cubicBezTo>
                  <a:cubicBezTo>
                    <a:pt x="1751" y="2294"/>
                    <a:pt x="1785" y="2417"/>
                    <a:pt x="1819" y="2535"/>
                  </a:cubicBezTo>
                  <a:cubicBezTo>
                    <a:pt x="2172" y="3762"/>
                    <a:pt x="2694" y="4934"/>
                    <a:pt x="3370" y="6016"/>
                  </a:cubicBezTo>
                  <a:cubicBezTo>
                    <a:pt x="3433" y="6118"/>
                    <a:pt x="3498" y="6222"/>
                    <a:pt x="3514" y="6341"/>
                  </a:cubicBezTo>
                  <a:cubicBezTo>
                    <a:pt x="3530" y="6453"/>
                    <a:pt x="3497" y="6566"/>
                    <a:pt x="3469" y="6675"/>
                  </a:cubicBezTo>
                  <a:cubicBezTo>
                    <a:pt x="3358" y="7088"/>
                    <a:pt x="3280" y="7510"/>
                    <a:pt x="3235" y="7935"/>
                  </a:cubicBezTo>
                  <a:cubicBezTo>
                    <a:pt x="3844" y="9233"/>
                    <a:pt x="4884" y="10981"/>
                    <a:pt x="6065" y="10981"/>
                  </a:cubicBezTo>
                  <a:cubicBezTo>
                    <a:pt x="6083" y="10981"/>
                    <a:pt x="6101" y="10981"/>
                    <a:pt x="6119" y="10980"/>
                  </a:cubicBezTo>
                  <a:cubicBezTo>
                    <a:pt x="6182" y="8746"/>
                    <a:pt x="1903" y="0"/>
                    <a:pt x="1903"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12428175" y="2665275"/>
              <a:ext cx="353825" cy="822025"/>
            </a:xfrm>
            <a:custGeom>
              <a:rect b="b" l="l" r="r" t="t"/>
              <a:pathLst>
                <a:path extrusionOk="0" h="32881" w="14153">
                  <a:moveTo>
                    <a:pt x="8329" y="0"/>
                  </a:moveTo>
                  <a:lnTo>
                    <a:pt x="8140" y="28962"/>
                  </a:lnTo>
                  <a:lnTo>
                    <a:pt x="5765" y="30583"/>
                  </a:lnTo>
                  <a:cubicBezTo>
                    <a:pt x="5509" y="30758"/>
                    <a:pt x="5208" y="30852"/>
                    <a:pt x="4898" y="30856"/>
                  </a:cubicBezTo>
                  <a:cubicBezTo>
                    <a:pt x="3686" y="30867"/>
                    <a:pt x="487" y="31039"/>
                    <a:pt x="0" y="32499"/>
                  </a:cubicBezTo>
                  <a:cubicBezTo>
                    <a:pt x="689" y="32785"/>
                    <a:pt x="2225" y="32881"/>
                    <a:pt x="3967" y="32881"/>
                  </a:cubicBezTo>
                  <a:cubicBezTo>
                    <a:pt x="7453" y="32881"/>
                    <a:pt x="11763" y="32499"/>
                    <a:pt x="11763" y="32499"/>
                  </a:cubicBezTo>
                  <a:lnTo>
                    <a:pt x="11399" y="29024"/>
                  </a:lnTo>
                  <a:lnTo>
                    <a:pt x="14153" y="483"/>
                  </a:lnTo>
                  <a:lnTo>
                    <a:pt x="8329"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12331050" y="958500"/>
              <a:ext cx="1001350" cy="988850"/>
            </a:xfrm>
            <a:custGeom>
              <a:rect b="b" l="l" r="r" t="t"/>
              <a:pathLst>
                <a:path extrusionOk="0" h="39554" w="40054">
                  <a:moveTo>
                    <a:pt x="20595" y="0"/>
                  </a:moveTo>
                  <a:cubicBezTo>
                    <a:pt x="19279" y="0"/>
                    <a:pt x="17954" y="186"/>
                    <a:pt x="16721" y="453"/>
                  </a:cubicBezTo>
                  <a:cubicBezTo>
                    <a:pt x="15259" y="769"/>
                    <a:pt x="13636" y="1621"/>
                    <a:pt x="12667" y="2780"/>
                  </a:cubicBezTo>
                  <a:cubicBezTo>
                    <a:pt x="12032" y="3541"/>
                    <a:pt x="11628" y="4449"/>
                    <a:pt x="11437" y="5418"/>
                  </a:cubicBezTo>
                  <a:cubicBezTo>
                    <a:pt x="11237" y="6435"/>
                    <a:pt x="11102" y="7335"/>
                    <a:pt x="11147" y="8371"/>
                  </a:cubicBezTo>
                  <a:cubicBezTo>
                    <a:pt x="8719" y="8480"/>
                    <a:pt x="6274" y="8703"/>
                    <a:pt x="4469" y="10576"/>
                  </a:cubicBezTo>
                  <a:cubicBezTo>
                    <a:pt x="3371" y="11717"/>
                    <a:pt x="2799" y="13347"/>
                    <a:pt x="2943" y="14923"/>
                  </a:cubicBezTo>
                  <a:cubicBezTo>
                    <a:pt x="3087" y="16500"/>
                    <a:pt x="3946" y="17998"/>
                    <a:pt x="5235" y="18920"/>
                  </a:cubicBezTo>
                  <a:cubicBezTo>
                    <a:pt x="3736" y="20026"/>
                    <a:pt x="2348" y="21330"/>
                    <a:pt x="1406" y="22937"/>
                  </a:cubicBezTo>
                  <a:cubicBezTo>
                    <a:pt x="465" y="24544"/>
                    <a:pt x="1" y="26485"/>
                    <a:pt x="409" y="28302"/>
                  </a:cubicBezTo>
                  <a:cubicBezTo>
                    <a:pt x="818" y="30119"/>
                    <a:pt x="2189" y="31757"/>
                    <a:pt x="3994" y="32221"/>
                  </a:cubicBezTo>
                  <a:cubicBezTo>
                    <a:pt x="3033" y="33873"/>
                    <a:pt x="3510" y="36121"/>
                    <a:pt x="4840" y="37493"/>
                  </a:cubicBezTo>
                  <a:cubicBezTo>
                    <a:pt x="6061" y="38752"/>
                    <a:pt x="7857" y="39330"/>
                    <a:pt x="9619" y="39330"/>
                  </a:cubicBezTo>
                  <a:cubicBezTo>
                    <a:pt x="9776" y="39330"/>
                    <a:pt x="9933" y="39326"/>
                    <a:pt x="10089" y="39317"/>
                  </a:cubicBezTo>
                  <a:cubicBezTo>
                    <a:pt x="11997" y="39205"/>
                    <a:pt x="13820" y="38487"/>
                    <a:pt x="15515" y="37603"/>
                  </a:cubicBezTo>
                  <a:lnTo>
                    <a:pt x="24411" y="38207"/>
                  </a:lnTo>
                  <a:cubicBezTo>
                    <a:pt x="25837" y="39131"/>
                    <a:pt x="27497" y="39554"/>
                    <a:pt x="29183" y="39554"/>
                  </a:cubicBezTo>
                  <a:cubicBezTo>
                    <a:pt x="31645" y="39554"/>
                    <a:pt x="34164" y="38652"/>
                    <a:pt x="36093" y="37090"/>
                  </a:cubicBezTo>
                  <a:cubicBezTo>
                    <a:pt x="37164" y="36224"/>
                    <a:pt x="38124" y="35114"/>
                    <a:pt x="38408" y="33766"/>
                  </a:cubicBezTo>
                  <a:cubicBezTo>
                    <a:pt x="38691" y="32419"/>
                    <a:pt x="38113" y="30823"/>
                    <a:pt x="36843" y="30295"/>
                  </a:cubicBezTo>
                  <a:cubicBezTo>
                    <a:pt x="38664" y="28452"/>
                    <a:pt x="40053" y="25241"/>
                    <a:pt x="38774" y="22726"/>
                  </a:cubicBezTo>
                  <a:cubicBezTo>
                    <a:pt x="38309" y="21811"/>
                    <a:pt x="37676" y="20905"/>
                    <a:pt x="36731" y="20486"/>
                  </a:cubicBezTo>
                  <a:cubicBezTo>
                    <a:pt x="36559" y="20409"/>
                    <a:pt x="35585" y="19967"/>
                    <a:pt x="35236" y="19967"/>
                  </a:cubicBezTo>
                  <a:cubicBezTo>
                    <a:pt x="35186" y="19967"/>
                    <a:pt x="35149" y="19976"/>
                    <a:pt x="35128" y="19996"/>
                  </a:cubicBezTo>
                  <a:cubicBezTo>
                    <a:pt x="37866" y="17284"/>
                    <a:pt x="36909" y="12234"/>
                    <a:pt x="32763" y="11785"/>
                  </a:cubicBezTo>
                  <a:cubicBezTo>
                    <a:pt x="32414" y="11748"/>
                    <a:pt x="32064" y="11729"/>
                    <a:pt x="31714" y="11729"/>
                  </a:cubicBezTo>
                  <a:cubicBezTo>
                    <a:pt x="31083" y="11729"/>
                    <a:pt x="30453" y="11790"/>
                    <a:pt x="29832" y="11912"/>
                  </a:cubicBezTo>
                  <a:cubicBezTo>
                    <a:pt x="28670" y="8169"/>
                    <a:pt x="29361" y="3383"/>
                    <a:pt x="25414" y="1135"/>
                  </a:cubicBezTo>
                  <a:cubicBezTo>
                    <a:pt x="23958" y="305"/>
                    <a:pt x="22283" y="0"/>
                    <a:pt x="20595"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12559675" y="1466975"/>
              <a:ext cx="607725" cy="383900"/>
            </a:xfrm>
            <a:custGeom>
              <a:rect b="b" l="l" r="r" t="t"/>
              <a:pathLst>
                <a:path extrusionOk="0" h="15356" w="24309">
                  <a:moveTo>
                    <a:pt x="13880" y="0"/>
                  </a:moveTo>
                  <a:lnTo>
                    <a:pt x="10739" y="171"/>
                  </a:lnTo>
                  <a:cubicBezTo>
                    <a:pt x="10739" y="171"/>
                    <a:pt x="7798" y="640"/>
                    <a:pt x="7048" y="811"/>
                  </a:cubicBezTo>
                  <a:cubicBezTo>
                    <a:pt x="6299" y="982"/>
                    <a:pt x="4765" y="1191"/>
                    <a:pt x="3561" y="4172"/>
                  </a:cubicBezTo>
                  <a:cubicBezTo>
                    <a:pt x="2485" y="6833"/>
                    <a:pt x="1" y="10102"/>
                    <a:pt x="1" y="10102"/>
                  </a:cubicBezTo>
                  <a:lnTo>
                    <a:pt x="2921" y="14415"/>
                  </a:lnTo>
                  <a:lnTo>
                    <a:pt x="6295" y="11030"/>
                  </a:lnTo>
                  <a:lnTo>
                    <a:pt x="15224" y="9098"/>
                  </a:lnTo>
                  <a:lnTo>
                    <a:pt x="17389" y="9754"/>
                  </a:lnTo>
                  <a:lnTo>
                    <a:pt x="19990" y="15355"/>
                  </a:lnTo>
                  <a:lnTo>
                    <a:pt x="24309" y="14340"/>
                  </a:lnTo>
                  <a:cubicBezTo>
                    <a:pt x="24309" y="14340"/>
                    <a:pt x="22643" y="4224"/>
                    <a:pt x="19750" y="2176"/>
                  </a:cubicBezTo>
                  <a:cubicBezTo>
                    <a:pt x="17492" y="577"/>
                    <a:pt x="13880" y="0"/>
                    <a:pt x="13880"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12367775" y="1501175"/>
              <a:ext cx="294650" cy="397775"/>
            </a:xfrm>
            <a:custGeom>
              <a:rect b="b" l="l" r="r" t="t"/>
              <a:pathLst>
                <a:path extrusionOk="0" h="15911" w="11786">
                  <a:moveTo>
                    <a:pt x="2096" y="0"/>
                  </a:moveTo>
                  <a:lnTo>
                    <a:pt x="86" y="753"/>
                  </a:lnTo>
                  <a:cubicBezTo>
                    <a:pt x="55" y="764"/>
                    <a:pt x="21" y="779"/>
                    <a:pt x="9" y="809"/>
                  </a:cubicBezTo>
                  <a:cubicBezTo>
                    <a:pt x="1" y="831"/>
                    <a:pt x="6" y="856"/>
                    <a:pt x="12" y="879"/>
                  </a:cubicBezTo>
                  <a:cubicBezTo>
                    <a:pt x="484" y="2787"/>
                    <a:pt x="943" y="4645"/>
                    <a:pt x="1532" y="6529"/>
                  </a:cubicBezTo>
                  <a:cubicBezTo>
                    <a:pt x="2432" y="9407"/>
                    <a:pt x="3231" y="12743"/>
                    <a:pt x="5112" y="15153"/>
                  </a:cubicBezTo>
                  <a:cubicBezTo>
                    <a:pt x="5519" y="15672"/>
                    <a:pt x="5938" y="15911"/>
                    <a:pt x="6414" y="15911"/>
                  </a:cubicBezTo>
                  <a:cubicBezTo>
                    <a:pt x="6739" y="15911"/>
                    <a:pt x="7090" y="15799"/>
                    <a:pt x="7482" y="15590"/>
                  </a:cubicBezTo>
                  <a:cubicBezTo>
                    <a:pt x="9066" y="14744"/>
                    <a:pt x="10649" y="13245"/>
                    <a:pt x="11785" y="11855"/>
                  </a:cubicBezTo>
                  <a:lnTo>
                    <a:pt x="8143" y="8130"/>
                  </a:lnTo>
                  <a:lnTo>
                    <a:pt x="7443" y="9070"/>
                  </a:lnTo>
                  <a:cubicBezTo>
                    <a:pt x="6423" y="7097"/>
                    <a:pt x="5325" y="5168"/>
                    <a:pt x="4147" y="3282"/>
                  </a:cubicBezTo>
                  <a:cubicBezTo>
                    <a:pt x="3466" y="2194"/>
                    <a:pt x="2749" y="1125"/>
                    <a:pt x="2096"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12477150" y="1479875"/>
              <a:ext cx="831900" cy="1310175"/>
            </a:xfrm>
            <a:custGeom>
              <a:rect b="b" l="l" r="r" t="t"/>
              <a:pathLst>
                <a:path extrusionOk="0" h="52407" w="33276">
                  <a:moveTo>
                    <a:pt x="11145" y="1"/>
                  </a:moveTo>
                  <a:lnTo>
                    <a:pt x="10423" y="5371"/>
                  </a:lnTo>
                  <a:cubicBezTo>
                    <a:pt x="10423" y="5371"/>
                    <a:pt x="6592" y="7921"/>
                    <a:pt x="7295" y="11284"/>
                  </a:cubicBezTo>
                  <a:cubicBezTo>
                    <a:pt x="8277" y="13938"/>
                    <a:pt x="9095" y="14839"/>
                    <a:pt x="9095" y="14839"/>
                  </a:cubicBezTo>
                  <a:lnTo>
                    <a:pt x="1" y="49327"/>
                  </a:lnTo>
                  <a:cubicBezTo>
                    <a:pt x="1" y="49327"/>
                    <a:pt x="6476" y="52407"/>
                    <a:pt x="14937" y="52407"/>
                  </a:cubicBezTo>
                  <a:cubicBezTo>
                    <a:pt x="20609" y="52407"/>
                    <a:pt x="27172" y="51023"/>
                    <a:pt x="33275" y="46399"/>
                  </a:cubicBezTo>
                  <a:cubicBezTo>
                    <a:pt x="28386" y="33879"/>
                    <a:pt x="20540" y="18150"/>
                    <a:pt x="18979" y="16589"/>
                  </a:cubicBezTo>
                  <a:cubicBezTo>
                    <a:pt x="19854" y="15335"/>
                    <a:pt x="22379" y="12033"/>
                    <a:pt x="22379" y="12033"/>
                  </a:cubicBezTo>
                  <a:lnTo>
                    <a:pt x="20377" y="6781"/>
                  </a:lnTo>
                  <a:cubicBezTo>
                    <a:pt x="20377" y="6781"/>
                    <a:pt x="20751" y="2412"/>
                    <a:pt x="21049" y="618"/>
                  </a:cubicBezTo>
                  <a:cubicBezTo>
                    <a:pt x="20601" y="344"/>
                    <a:pt x="20147" y="293"/>
                    <a:pt x="20147" y="293"/>
                  </a:cubicBezTo>
                  <a:cubicBezTo>
                    <a:pt x="20147" y="293"/>
                    <a:pt x="19439" y="5500"/>
                    <a:pt x="19499" y="6781"/>
                  </a:cubicBezTo>
                  <a:cubicBezTo>
                    <a:pt x="18876" y="6889"/>
                    <a:pt x="15812" y="7426"/>
                    <a:pt x="14673" y="8209"/>
                  </a:cubicBezTo>
                  <a:cubicBezTo>
                    <a:pt x="13593" y="7267"/>
                    <a:pt x="12715" y="6484"/>
                    <a:pt x="11340" y="5644"/>
                  </a:cubicBezTo>
                  <a:cubicBezTo>
                    <a:pt x="11412" y="4668"/>
                    <a:pt x="11842" y="1"/>
                    <a:pt x="11842"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6"/>
            <p:cNvSpPr/>
            <p:nvPr/>
          </p:nvSpPr>
          <p:spPr>
            <a:xfrm>
              <a:off x="12260700" y="1286825"/>
              <a:ext cx="272525" cy="272525"/>
            </a:xfrm>
            <a:custGeom>
              <a:rect b="b" l="l" r="r" t="t"/>
              <a:pathLst>
                <a:path extrusionOk="0" h="10901" w="10901">
                  <a:moveTo>
                    <a:pt x="5749" y="3600"/>
                  </a:moveTo>
                  <a:cubicBezTo>
                    <a:pt x="5988" y="3600"/>
                    <a:pt x="6228" y="3646"/>
                    <a:pt x="6458" y="3741"/>
                  </a:cubicBezTo>
                  <a:cubicBezTo>
                    <a:pt x="7148" y="4027"/>
                    <a:pt x="7600" y="4702"/>
                    <a:pt x="7600" y="5451"/>
                  </a:cubicBezTo>
                  <a:cubicBezTo>
                    <a:pt x="7600" y="6473"/>
                    <a:pt x="6772" y="7302"/>
                    <a:pt x="5750" y="7302"/>
                  </a:cubicBezTo>
                  <a:cubicBezTo>
                    <a:pt x="5000" y="7302"/>
                    <a:pt x="4325" y="6851"/>
                    <a:pt x="4039" y="6159"/>
                  </a:cubicBezTo>
                  <a:cubicBezTo>
                    <a:pt x="3752" y="5468"/>
                    <a:pt x="3911" y="4672"/>
                    <a:pt x="4440" y="4142"/>
                  </a:cubicBezTo>
                  <a:cubicBezTo>
                    <a:pt x="4794" y="3788"/>
                    <a:pt x="5267" y="3600"/>
                    <a:pt x="5749" y="3600"/>
                  </a:cubicBezTo>
                  <a:close/>
                  <a:moveTo>
                    <a:pt x="5450" y="0"/>
                  </a:moveTo>
                  <a:cubicBezTo>
                    <a:pt x="2440" y="0"/>
                    <a:pt x="0" y="2440"/>
                    <a:pt x="0" y="5451"/>
                  </a:cubicBezTo>
                  <a:cubicBezTo>
                    <a:pt x="0" y="8461"/>
                    <a:pt x="2440" y="10901"/>
                    <a:pt x="5450" y="10901"/>
                  </a:cubicBezTo>
                  <a:cubicBezTo>
                    <a:pt x="8460" y="10901"/>
                    <a:pt x="10900" y="8461"/>
                    <a:pt x="10900" y="5451"/>
                  </a:cubicBezTo>
                  <a:cubicBezTo>
                    <a:pt x="10900" y="2440"/>
                    <a:pt x="8460" y="0"/>
                    <a:pt x="5450"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6"/>
            <p:cNvSpPr/>
            <p:nvPr/>
          </p:nvSpPr>
          <p:spPr>
            <a:xfrm>
              <a:off x="12483275" y="1811775"/>
              <a:ext cx="483400" cy="200250"/>
            </a:xfrm>
            <a:custGeom>
              <a:rect b="b" l="l" r="r" t="t"/>
              <a:pathLst>
                <a:path extrusionOk="0" h="8010" w="19336">
                  <a:moveTo>
                    <a:pt x="18697" y="1"/>
                  </a:moveTo>
                  <a:lnTo>
                    <a:pt x="1" y="2001"/>
                  </a:lnTo>
                  <a:lnTo>
                    <a:pt x="631" y="7886"/>
                  </a:lnTo>
                  <a:cubicBezTo>
                    <a:pt x="638" y="7957"/>
                    <a:pt x="699" y="8010"/>
                    <a:pt x="769" y="8010"/>
                  </a:cubicBezTo>
                  <a:cubicBezTo>
                    <a:pt x="774" y="8010"/>
                    <a:pt x="779" y="8009"/>
                    <a:pt x="784" y="8009"/>
                  </a:cubicBezTo>
                  <a:lnTo>
                    <a:pt x="19204" y="6037"/>
                  </a:lnTo>
                  <a:cubicBezTo>
                    <a:pt x="19280" y="6029"/>
                    <a:pt x="19335" y="5960"/>
                    <a:pt x="19327" y="5884"/>
                  </a:cubicBezTo>
                  <a:lnTo>
                    <a:pt x="18697"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6"/>
            <p:cNvSpPr/>
            <p:nvPr/>
          </p:nvSpPr>
          <p:spPr>
            <a:xfrm>
              <a:off x="12467825" y="1801200"/>
              <a:ext cx="502650" cy="111325"/>
            </a:xfrm>
            <a:custGeom>
              <a:rect b="b" l="l" r="r" t="t"/>
              <a:pathLst>
                <a:path extrusionOk="0" h="4453" w="20106">
                  <a:moveTo>
                    <a:pt x="19833" y="0"/>
                  </a:moveTo>
                  <a:cubicBezTo>
                    <a:pt x="19831" y="0"/>
                    <a:pt x="19830" y="0"/>
                    <a:pt x="19829" y="0"/>
                  </a:cubicBezTo>
                  <a:lnTo>
                    <a:pt x="28" y="2120"/>
                  </a:lnTo>
                  <a:cubicBezTo>
                    <a:pt x="12" y="2121"/>
                    <a:pt x="0" y="2136"/>
                    <a:pt x="1" y="2152"/>
                  </a:cubicBezTo>
                  <a:lnTo>
                    <a:pt x="244" y="4419"/>
                  </a:lnTo>
                  <a:cubicBezTo>
                    <a:pt x="246" y="4439"/>
                    <a:pt x="263" y="4453"/>
                    <a:pt x="283" y="4453"/>
                  </a:cubicBezTo>
                  <a:cubicBezTo>
                    <a:pt x="284" y="4453"/>
                    <a:pt x="285" y="4453"/>
                    <a:pt x="287" y="4453"/>
                  </a:cubicBezTo>
                  <a:lnTo>
                    <a:pt x="20069" y="2335"/>
                  </a:lnTo>
                  <a:cubicBezTo>
                    <a:pt x="20090" y="2333"/>
                    <a:pt x="20106" y="2314"/>
                    <a:pt x="20104" y="2293"/>
                  </a:cubicBezTo>
                  <a:lnTo>
                    <a:pt x="19861" y="26"/>
                  </a:lnTo>
                  <a:cubicBezTo>
                    <a:pt x="19860" y="11"/>
                    <a:pt x="19847" y="0"/>
                    <a:pt x="19833"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6"/>
            <p:cNvSpPr/>
            <p:nvPr/>
          </p:nvSpPr>
          <p:spPr>
            <a:xfrm>
              <a:off x="12428175" y="3424600"/>
              <a:ext cx="294075" cy="62675"/>
            </a:xfrm>
            <a:custGeom>
              <a:rect b="b" l="l" r="r" t="t"/>
              <a:pathLst>
                <a:path extrusionOk="0" h="2507" w="11763">
                  <a:moveTo>
                    <a:pt x="11540" y="1"/>
                  </a:moveTo>
                  <a:cubicBezTo>
                    <a:pt x="10990" y="208"/>
                    <a:pt x="10478" y="518"/>
                    <a:pt x="10051" y="922"/>
                  </a:cubicBezTo>
                  <a:cubicBezTo>
                    <a:pt x="9971" y="997"/>
                    <a:pt x="9892" y="1077"/>
                    <a:pt x="9791" y="1116"/>
                  </a:cubicBezTo>
                  <a:cubicBezTo>
                    <a:pt x="9728" y="1141"/>
                    <a:pt x="9661" y="1148"/>
                    <a:pt x="9593" y="1148"/>
                  </a:cubicBezTo>
                  <a:cubicBezTo>
                    <a:pt x="9538" y="1148"/>
                    <a:pt x="9482" y="1143"/>
                    <a:pt x="9428" y="1139"/>
                  </a:cubicBezTo>
                  <a:cubicBezTo>
                    <a:pt x="9031" y="1104"/>
                    <a:pt x="8634" y="1087"/>
                    <a:pt x="8236" y="1087"/>
                  </a:cubicBezTo>
                  <a:cubicBezTo>
                    <a:pt x="7359" y="1087"/>
                    <a:pt x="6483" y="1171"/>
                    <a:pt x="5621" y="1338"/>
                  </a:cubicBezTo>
                  <a:cubicBezTo>
                    <a:pt x="5541" y="1353"/>
                    <a:pt x="5459" y="1370"/>
                    <a:pt x="5378" y="1370"/>
                  </a:cubicBezTo>
                  <a:cubicBezTo>
                    <a:pt x="5340" y="1370"/>
                    <a:pt x="5303" y="1366"/>
                    <a:pt x="5266" y="1357"/>
                  </a:cubicBezTo>
                  <a:cubicBezTo>
                    <a:pt x="5156" y="1331"/>
                    <a:pt x="5062" y="1261"/>
                    <a:pt x="4970" y="1194"/>
                  </a:cubicBezTo>
                  <a:cubicBezTo>
                    <a:pt x="4624" y="942"/>
                    <a:pt x="4258" y="718"/>
                    <a:pt x="3877" y="524"/>
                  </a:cubicBezTo>
                  <a:cubicBezTo>
                    <a:pt x="2426" y="629"/>
                    <a:pt x="382" y="983"/>
                    <a:pt x="0" y="2125"/>
                  </a:cubicBezTo>
                  <a:cubicBezTo>
                    <a:pt x="689" y="2411"/>
                    <a:pt x="2225" y="2507"/>
                    <a:pt x="3967" y="2507"/>
                  </a:cubicBezTo>
                  <a:cubicBezTo>
                    <a:pt x="7453" y="2507"/>
                    <a:pt x="11763" y="2125"/>
                    <a:pt x="11763" y="2125"/>
                  </a:cubicBezTo>
                  <a:lnTo>
                    <a:pt x="11540"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6"/>
            <p:cNvSpPr/>
            <p:nvPr/>
          </p:nvSpPr>
          <p:spPr>
            <a:xfrm>
              <a:off x="12813800" y="1349250"/>
              <a:ext cx="99025" cy="171275"/>
            </a:xfrm>
            <a:custGeom>
              <a:rect b="b" l="l" r="r" t="t"/>
              <a:pathLst>
                <a:path extrusionOk="0" h="6851" w="3961">
                  <a:moveTo>
                    <a:pt x="3194" y="1"/>
                  </a:moveTo>
                  <a:lnTo>
                    <a:pt x="1" y="410"/>
                  </a:lnTo>
                  <a:lnTo>
                    <a:pt x="666" y="5596"/>
                  </a:lnTo>
                  <a:cubicBezTo>
                    <a:pt x="759" y="6321"/>
                    <a:pt x="1377" y="6850"/>
                    <a:pt x="2089" y="6850"/>
                  </a:cubicBezTo>
                  <a:cubicBezTo>
                    <a:pt x="2150" y="6850"/>
                    <a:pt x="2211" y="6846"/>
                    <a:pt x="2273" y="6838"/>
                  </a:cubicBezTo>
                  <a:lnTo>
                    <a:pt x="2619" y="6794"/>
                  </a:lnTo>
                  <a:cubicBezTo>
                    <a:pt x="3405" y="6693"/>
                    <a:pt x="3961" y="5973"/>
                    <a:pt x="3860" y="5187"/>
                  </a:cubicBezTo>
                  <a:lnTo>
                    <a:pt x="319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6"/>
            <p:cNvSpPr/>
            <p:nvPr/>
          </p:nvSpPr>
          <p:spPr>
            <a:xfrm>
              <a:off x="12806975" y="1756775"/>
              <a:ext cx="377625" cy="215500"/>
            </a:xfrm>
            <a:custGeom>
              <a:rect b="b" l="l" r="r" t="t"/>
              <a:pathLst>
                <a:path extrusionOk="0" h="8620" w="15105">
                  <a:moveTo>
                    <a:pt x="13867" y="1"/>
                  </a:moveTo>
                  <a:lnTo>
                    <a:pt x="10404" y="3629"/>
                  </a:lnTo>
                  <a:cubicBezTo>
                    <a:pt x="6910" y="4322"/>
                    <a:pt x="3442" y="5137"/>
                    <a:pt x="1" y="6071"/>
                  </a:cubicBezTo>
                  <a:cubicBezTo>
                    <a:pt x="93" y="6871"/>
                    <a:pt x="204" y="7670"/>
                    <a:pt x="309" y="8469"/>
                  </a:cubicBezTo>
                  <a:cubicBezTo>
                    <a:pt x="1530" y="8573"/>
                    <a:pt x="2755" y="8619"/>
                    <a:pt x="3981" y="8619"/>
                  </a:cubicBezTo>
                  <a:cubicBezTo>
                    <a:pt x="4985" y="8619"/>
                    <a:pt x="5989" y="8588"/>
                    <a:pt x="6990" y="8533"/>
                  </a:cubicBezTo>
                  <a:cubicBezTo>
                    <a:pt x="9342" y="8402"/>
                    <a:pt x="11886" y="8397"/>
                    <a:pt x="14087" y="7463"/>
                  </a:cubicBezTo>
                  <a:cubicBezTo>
                    <a:pt x="14216" y="7409"/>
                    <a:pt x="14345" y="7350"/>
                    <a:pt x="14442" y="7251"/>
                  </a:cubicBezTo>
                  <a:cubicBezTo>
                    <a:pt x="14580" y="7109"/>
                    <a:pt x="14629" y="6905"/>
                    <a:pt x="14667" y="6711"/>
                  </a:cubicBezTo>
                  <a:cubicBezTo>
                    <a:pt x="15104" y="4468"/>
                    <a:pt x="14263" y="2169"/>
                    <a:pt x="13867"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6"/>
            <p:cNvSpPr/>
            <p:nvPr/>
          </p:nvSpPr>
          <p:spPr>
            <a:xfrm>
              <a:off x="12477150" y="2572050"/>
              <a:ext cx="831900" cy="218000"/>
            </a:xfrm>
            <a:custGeom>
              <a:rect b="b" l="l" r="r" t="t"/>
              <a:pathLst>
                <a:path extrusionOk="0" h="8720" w="33276">
                  <a:moveTo>
                    <a:pt x="32190" y="1"/>
                  </a:moveTo>
                  <a:cubicBezTo>
                    <a:pt x="28104" y="3272"/>
                    <a:pt x="23021" y="5307"/>
                    <a:pt x="17794" y="5666"/>
                  </a:cubicBezTo>
                  <a:cubicBezTo>
                    <a:pt x="17138" y="5711"/>
                    <a:pt x="16482" y="5731"/>
                    <a:pt x="15826" y="5731"/>
                  </a:cubicBezTo>
                  <a:cubicBezTo>
                    <a:pt x="13782" y="5731"/>
                    <a:pt x="11736" y="5538"/>
                    <a:pt x="9703" y="5310"/>
                  </a:cubicBezTo>
                  <a:cubicBezTo>
                    <a:pt x="6620" y="4964"/>
                    <a:pt x="3440" y="4494"/>
                    <a:pt x="624" y="3278"/>
                  </a:cubicBezTo>
                  <a:lnTo>
                    <a:pt x="1" y="5640"/>
                  </a:lnTo>
                  <a:cubicBezTo>
                    <a:pt x="1" y="5640"/>
                    <a:pt x="6476" y="8719"/>
                    <a:pt x="14936" y="8719"/>
                  </a:cubicBezTo>
                  <a:cubicBezTo>
                    <a:pt x="20608" y="8719"/>
                    <a:pt x="27172" y="7335"/>
                    <a:pt x="33275" y="2711"/>
                  </a:cubicBezTo>
                  <a:cubicBezTo>
                    <a:pt x="32927" y="1823"/>
                    <a:pt x="32565" y="917"/>
                    <a:pt x="32190"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6"/>
            <p:cNvSpPr/>
            <p:nvPr/>
          </p:nvSpPr>
          <p:spPr>
            <a:xfrm>
              <a:off x="12600250" y="1222800"/>
              <a:ext cx="95550" cy="87500"/>
            </a:xfrm>
            <a:custGeom>
              <a:rect b="b" l="l" r="r" t="t"/>
              <a:pathLst>
                <a:path extrusionOk="0" h="3500" w="3822">
                  <a:moveTo>
                    <a:pt x="1466" y="1"/>
                  </a:moveTo>
                  <a:cubicBezTo>
                    <a:pt x="1142" y="1"/>
                    <a:pt x="840" y="102"/>
                    <a:pt x="608" y="313"/>
                  </a:cubicBezTo>
                  <a:cubicBezTo>
                    <a:pt x="1" y="864"/>
                    <a:pt x="92" y="1953"/>
                    <a:pt x="811" y="2747"/>
                  </a:cubicBezTo>
                  <a:cubicBezTo>
                    <a:pt x="1255" y="3237"/>
                    <a:pt x="1835" y="3499"/>
                    <a:pt x="2356" y="3499"/>
                  </a:cubicBezTo>
                  <a:cubicBezTo>
                    <a:pt x="2680" y="3499"/>
                    <a:pt x="2982" y="3398"/>
                    <a:pt x="3214" y="3187"/>
                  </a:cubicBezTo>
                  <a:cubicBezTo>
                    <a:pt x="3822" y="2636"/>
                    <a:pt x="3730" y="1547"/>
                    <a:pt x="3011" y="753"/>
                  </a:cubicBezTo>
                  <a:cubicBezTo>
                    <a:pt x="2567" y="263"/>
                    <a:pt x="1987" y="1"/>
                    <a:pt x="1466"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6"/>
            <p:cNvSpPr/>
            <p:nvPr/>
          </p:nvSpPr>
          <p:spPr>
            <a:xfrm>
              <a:off x="12650450" y="991100"/>
              <a:ext cx="359950" cy="410950"/>
            </a:xfrm>
            <a:custGeom>
              <a:rect b="b" l="l" r="r" t="t"/>
              <a:pathLst>
                <a:path extrusionOk="0" h="16438" w="14398">
                  <a:moveTo>
                    <a:pt x="7901" y="1"/>
                  </a:moveTo>
                  <a:cubicBezTo>
                    <a:pt x="7819" y="1"/>
                    <a:pt x="7737" y="2"/>
                    <a:pt x="7654" y="6"/>
                  </a:cubicBezTo>
                  <a:lnTo>
                    <a:pt x="6109" y="65"/>
                  </a:lnTo>
                  <a:cubicBezTo>
                    <a:pt x="2675" y="199"/>
                    <a:pt x="1" y="3090"/>
                    <a:pt x="134" y="6524"/>
                  </a:cubicBezTo>
                  <a:lnTo>
                    <a:pt x="344" y="11907"/>
                  </a:lnTo>
                  <a:cubicBezTo>
                    <a:pt x="443" y="14446"/>
                    <a:pt x="2532" y="16437"/>
                    <a:pt x="5051" y="16437"/>
                  </a:cubicBezTo>
                  <a:cubicBezTo>
                    <a:pt x="5112" y="16437"/>
                    <a:pt x="5174" y="16436"/>
                    <a:pt x="5237" y="16434"/>
                  </a:cubicBezTo>
                  <a:lnTo>
                    <a:pt x="8289" y="16314"/>
                  </a:lnTo>
                  <a:cubicBezTo>
                    <a:pt x="11723" y="16181"/>
                    <a:pt x="14397" y="13290"/>
                    <a:pt x="14264" y="9856"/>
                  </a:cubicBezTo>
                  <a:lnTo>
                    <a:pt x="14113" y="5979"/>
                  </a:lnTo>
                  <a:cubicBezTo>
                    <a:pt x="13982" y="2629"/>
                    <a:pt x="11225" y="1"/>
                    <a:pt x="7901"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6"/>
            <p:cNvSpPr/>
            <p:nvPr/>
          </p:nvSpPr>
          <p:spPr>
            <a:xfrm>
              <a:off x="12763000" y="974075"/>
              <a:ext cx="280375" cy="244325"/>
            </a:xfrm>
            <a:custGeom>
              <a:rect b="b" l="l" r="r" t="t"/>
              <a:pathLst>
                <a:path extrusionOk="0" h="9773" w="11215">
                  <a:moveTo>
                    <a:pt x="1577" y="0"/>
                  </a:moveTo>
                  <a:cubicBezTo>
                    <a:pt x="929" y="0"/>
                    <a:pt x="380" y="100"/>
                    <a:pt x="196" y="402"/>
                  </a:cubicBezTo>
                  <a:cubicBezTo>
                    <a:pt x="0" y="724"/>
                    <a:pt x="13" y="1128"/>
                    <a:pt x="67" y="1501"/>
                  </a:cubicBezTo>
                  <a:cubicBezTo>
                    <a:pt x="253" y="2783"/>
                    <a:pt x="877" y="4020"/>
                    <a:pt x="1883" y="4834"/>
                  </a:cubicBezTo>
                  <a:cubicBezTo>
                    <a:pt x="2619" y="5430"/>
                    <a:pt x="3566" y="5776"/>
                    <a:pt x="4507" y="5776"/>
                  </a:cubicBezTo>
                  <a:cubicBezTo>
                    <a:pt x="4854" y="5776"/>
                    <a:pt x="5200" y="5729"/>
                    <a:pt x="5534" y="5630"/>
                  </a:cubicBezTo>
                  <a:cubicBezTo>
                    <a:pt x="5809" y="6476"/>
                    <a:pt x="6089" y="7333"/>
                    <a:pt x="6568" y="8084"/>
                  </a:cubicBezTo>
                  <a:cubicBezTo>
                    <a:pt x="7045" y="8836"/>
                    <a:pt x="7749" y="9482"/>
                    <a:pt x="8612" y="9702"/>
                  </a:cubicBezTo>
                  <a:cubicBezTo>
                    <a:pt x="8793" y="9748"/>
                    <a:pt x="8997" y="9772"/>
                    <a:pt x="9207" y="9772"/>
                  </a:cubicBezTo>
                  <a:cubicBezTo>
                    <a:pt x="9774" y="9772"/>
                    <a:pt x="10388" y="9594"/>
                    <a:pt x="10730" y="9174"/>
                  </a:cubicBezTo>
                  <a:cubicBezTo>
                    <a:pt x="11215" y="8579"/>
                    <a:pt x="10821" y="7539"/>
                    <a:pt x="10670" y="6825"/>
                  </a:cubicBezTo>
                  <a:cubicBezTo>
                    <a:pt x="10305" y="5097"/>
                    <a:pt x="9666" y="3351"/>
                    <a:pt x="8322" y="2140"/>
                  </a:cubicBezTo>
                  <a:cubicBezTo>
                    <a:pt x="7231" y="1156"/>
                    <a:pt x="5769" y="621"/>
                    <a:pt x="4345" y="342"/>
                  </a:cubicBezTo>
                  <a:cubicBezTo>
                    <a:pt x="3857" y="246"/>
                    <a:pt x="2594" y="0"/>
                    <a:pt x="1577"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6"/>
            <p:cNvSpPr/>
            <p:nvPr/>
          </p:nvSpPr>
          <p:spPr>
            <a:xfrm>
              <a:off x="12966650" y="1186400"/>
              <a:ext cx="107775" cy="106350"/>
            </a:xfrm>
            <a:custGeom>
              <a:rect b="b" l="l" r="r" t="t"/>
              <a:pathLst>
                <a:path extrusionOk="0" h="4254" w="4311">
                  <a:moveTo>
                    <a:pt x="2686" y="0"/>
                  </a:moveTo>
                  <a:cubicBezTo>
                    <a:pt x="2024" y="0"/>
                    <a:pt x="1284" y="393"/>
                    <a:pt x="764" y="1090"/>
                  </a:cubicBezTo>
                  <a:cubicBezTo>
                    <a:pt x="0" y="2115"/>
                    <a:pt x="4" y="3410"/>
                    <a:pt x="772" y="3983"/>
                  </a:cubicBezTo>
                  <a:cubicBezTo>
                    <a:pt x="1018" y="4166"/>
                    <a:pt x="1312" y="4253"/>
                    <a:pt x="1624" y="4253"/>
                  </a:cubicBezTo>
                  <a:cubicBezTo>
                    <a:pt x="2286" y="4253"/>
                    <a:pt x="3028" y="3860"/>
                    <a:pt x="3547" y="3163"/>
                  </a:cubicBezTo>
                  <a:cubicBezTo>
                    <a:pt x="4310" y="2138"/>
                    <a:pt x="4307" y="843"/>
                    <a:pt x="3539" y="271"/>
                  </a:cubicBezTo>
                  <a:cubicBezTo>
                    <a:pt x="3293" y="87"/>
                    <a:pt x="2998" y="0"/>
                    <a:pt x="2686"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6"/>
            <p:cNvSpPr/>
            <p:nvPr/>
          </p:nvSpPr>
          <p:spPr>
            <a:xfrm>
              <a:off x="12704400" y="1878600"/>
              <a:ext cx="147425" cy="126950"/>
            </a:xfrm>
            <a:custGeom>
              <a:rect b="b" l="l" r="r" t="t"/>
              <a:pathLst>
                <a:path extrusionOk="0" h="5078" w="5897">
                  <a:moveTo>
                    <a:pt x="1369" y="1"/>
                  </a:moveTo>
                  <a:cubicBezTo>
                    <a:pt x="1346" y="1"/>
                    <a:pt x="1324" y="6"/>
                    <a:pt x="1306" y="21"/>
                  </a:cubicBezTo>
                  <a:cubicBezTo>
                    <a:pt x="1277" y="43"/>
                    <a:pt x="1268" y="80"/>
                    <a:pt x="1265" y="116"/>
                  </a:cubicBezTo>
                  <a:cubicBezTo>
                    <a:pt x="1242" y="372"/>
                    <a:pt x="1468" y="575"/>
                    <a:pt x="1673" y="731"/>
                  </a:cubicBezTo>
                  <a:lnTo>
                    <a:pt x="2527" y="1384"/>
                  </a:lnTo>
                  <a:cubicBezTo>
                    <a:pt x="1854" y="1424"/>
                    <a:pt x="1187" y="1533"/>
                    <a:pt x="536" y="1711"/>
                  </a:cubicBezTo>
                  <a:cubicBezTo>
                    <a:pt x="430" y="1741"/>
                    <a:pt x="321" y="1774"/>
                    <a:pt x="236" y="1844"/>
                  </a:cubicBezTo>
                  <a:cubicBezTo>
                    <a:pt x="176" y="1894"/>
                    <a:pt x="130" y="1981"/>
                    <a:pt x="169" y="2048"/>
                  </a:cubicBezTo>
                  <a:cubicBezTo>
                    <a:pt x="202" y="2102"/>
                    <a:pt x="273" y="2113"/>
                    <a:pt x="338" y="2113"/>
                  </a:cubicBezTo>
                  <a:cubicBezTo>
                    <a:pt x="349" y="2113"/>
                    <a:pt x="359" y="2113"/>
                    <a:pt x="369" y="2112"/>
                  </a:cubicBezTo>
                  <a:cubicBezTo>
                    <a:pt x="1027" y="2087"/>
                    <a:pt x="1683" y="2036"/>
                    <a:pt x="2338" y="1959"/>
                  </a:cubicBezTo>
                  <a:lnTo>
                    <a:pt x="2338" y="1959"/>
                  </a:lnTo>
                  <a:cubicBezTo>
                    <a:pt x="1605" y="2269"/>
                    <a:pt x="743" y="2354"/>
                    <a:pt x="167" y="2903"/>
                  </a:cubicBezTo>
                  <a:cubicBezTo>
                    <a:pt x="82" y="2984"/>
                    <a:pt x="0" y="3113"/>
                    <a:pt x="66" y="3211"/>
                  </a:cubicBezTo>
                  <a:cubicBezTo>
                    <a:pt x="106" y="3269"/>
                    <a:pt x="179" y="3285"/>
                    <a:pt x="252" y="3285"/>
                  </a:cubicBezTo>
                  <a:cubicBezTo>
                    <a:pt x="278" y="3285"/>
                    <a:pt x="303" y="3283"/>
                    <a:pt x="327" y="3280"/>
                  </a:cubicBezTo>
                  <a:cubicBezTo>
                    <a:pt x="1115" y="3187"/>
                    <a:pt x="1830" y="2790"/>
                    <a:pt x="2591" y="2565"/>
                  </a:cubicBezTo>
                  <a:lnTo>
                    <a:pt x="2591" y="2565"/>
                  </a:lnTo>
                  <a:cubicBezTo>
                    <a:pt x="1865" y="2865"/>
                    <a:pt x="1226" y="3343"/>
                    <a:pt x="731" y="3953"/>
                  </a:cubicBezTo>
                  <a:cubicBezTo>
                    <a:pt x="633" y="4074"/>
                    <a:pt x="544" y="4260"/>
                    <a:pt x="654" y="4369"/>
                  </a:cubicBezTo>
                  <a:cubicBezTo>
                    <a:pt x="699" y="4412"/>
                    <a:pt x="762" y="4426"/>
                    <a:pt x="825" y="4426"/>
                  </a:cubicBezTo>
                  <a:cubicBezTo>
                    <a:pt x="848" y="4426"/>
                    <a:pt x="871" y="4424"/>
                    <a:pt x="893" y="4421"/>
                  </a:cubicBezTo>
                  <a:cubicBezTo>
                    <a:pt x="1164" y="4386"/>
                    <a:pt x="1403" y="4235"/>
                    <a:pt x="1627" y="4080"/>
                  </a:cubicBezTo>
                  <a:cubicBezTo>
                    <a:pt x="2070" y="3772"/>
                    <a:pt x="2492" y="3433"/>
                    <a:pt x="2907" y="3089"/>
                  </a:cubicBezTo>
                  <a:lnTo>
                    <a:pt x="2907" y="3089"/>
                  </a:lnTo>
                  <a:cubicBezTo>
                    <a:pt x="2621" y="3569"/>
                    <a:pt x="2429" y="4099"/>
                    <a:pt x="2341" y="4651"/>
                  </a:cubicBezTo>
                  <a:cubicBezTo>
                    <a:pt x="2326" y="4744"/>
                    <a:pt x="2314" y="4843"/>
                    <a:pt x="2347" y="4932"/>
                  </a:cubicBezTo>
                  <a:cubicBezTo>
                    <a:pt x="2377" y="5011"/>
                    <a:pt x="2453" y="5077"/>
                    <a:pt x="2535" y="5077"/>
                  </a:cubicBezTo>
                  <a:cubicBezTo>
                    <a:pt x="2545" y="5077"/>
                    <a:pt x="2555" y="5076"/>
                    <a:pt x="2566" y="5074"/>
                  </a:cubicBezTo>
                  <a:cubicBezTo>
                    <a:pt x="2618" y="5062"/>
                    <a:pt x="2659" y="5025"/>
                    <a:pt x="2695" y="4987"/>
                  </a:cubicBezTo>
                  <a:cubicBezTo>
                    <a:pt x="3006" y="4658"/>
                    <a:pt x="3087" y="4179"/>
                    <a:pt x="3291" y="3776"/>
                  </a:cubicBezTo>
                  <a:cubicBezTo>
                    <a:pt x="3329" y="3698"/>
                    <a:pt x="3376" y="3621"/>
                    <a:pt x="3451" y="3578"/>
                  </a:cubicBezTo>
                  <a:cubicBezTo>
                    <a:pt x="3503" y="3548"/>
                    <a:pt x="3565" y="3528"/>
                    <a:pt x="3625" y="3528"/>
                  </a:cubicBezTo>
                  <a:cubicBezTo>
                    <a:pt x="3641" y="3528"/>
                    <a:pt x="3657" y="3530"/>
                    <a:pt x="3673" y="3533"/>
                  </a:cubicBezTo>
                  <a:cubicBezTo>
                    <a:pt x="4205" y="3630"/>
                    <a:pt x="5060" y="3646"/>
                    <a:pt x="5896" y="3695"/>
                  </a:cubicBezTo>
                  <a:lnTo>
                    <a:pt x="5626" y="793"/>
                  </a:lnTo>
                  <a:cubicBezTo>
                    <a:pt x="5172" y="889"/>
                    <a:pt x="4562" y="985"/>
                    <a:pt x="3984" y="985"/>
                  </a:cubicBezTo>
                  <a:cubicBezTo>
                    <a:pt x="3528" y="985"/>
                    <a:pt x="3091" y="925"/>
                    <a:pt x="2765" y="757"/>
                  </a:cubicBezTo>
                  <a:cubicBezTo>
                    <a:pt x="2315" y="524"/>
                    <a:pt x="1931" y="158"/>
                    <a:pt x="1445" y="14"/>
                  </a:cubicBezTo>
                  <a:cubicBezTo>
                    <a:pt x="1421" y="7"/>
                    <a:pt x="1394" y="1"/>
                    <a:pt x="1369"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56"/>
          <p:cNvGrpSpPr/>
          <p:nvPr/>
        </p:nvGrpSpPr>
        <p:grpSpPr>
          <a:xfrm>
            <a:off x="6417248" y="1482457"/>
            <a:ext cx="455834" cy="434623"/>
            <a:chOff x="3463240" y="3386172"/>
            <a:chExt cx="613010" cy="584485"/>
          </a:xfrm>
        </p:grpSpPr>
        <p:sp>
          <p:nvSpPr>
            <p:cNvPr id="656" name="Google Shape;656;p56"/>
            <p:cNvSpPr/>
            <p:nvPr/>
          </p:nvSpPr>
          <p:spPr>
            <a:xfrm>
              <a:off x="3572949" y="3577170"/>
              <a:ext cx="393613" cy="325662"/>
            </a:xfrm>
            <a:custGeom>
              <a:rect b="b" l="l" r="r" t="t"/>
              <a:pathLst>
                <a:path extrusionOk="0" h="15504" w="18739">
                  <a:moveTo>
                    <a:pt x="9370" y="1"/>
                  </a:moveTo>
                  <a:cubicBezTo>
                    <a:pt x="4204" y="1"/>
                    <a:pt x="2" y="4203"/>
                    <a:pt x="2" y="9367"/>
                  </a:cubicBezTo>
                  <a:cubicBezTo>
                    <a:pt x="1" y="11623"/>
                    <a:pt x="817" y="13803"/>
                    <a:pt x="2298" y="15503"/>
                  </a:cubicBezTo>
                  <a:lnTo>
                    <a:pt x="16440" y="15503"/>
                  </a:lnTo>
                  <a:cubicBezTo>
                    <a:pt x="17923" y="13803"/>
                    <a:pt x="18738" y="11623"/>
                    <a:pt x="18736" y="9367"/>
                  </a:cubicBezTo>
                  <a:cubicBezTo>
                    <a:pt x="18736" y="4203"/>
                    <a:pt x="14534" y="1"/>
                    <a:pt x="9370"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6"/>
            <p:cNvSpPr/>
            <p:nvPr/>
          </p:nvSpPr>
          <p:spPr>
            <a:xfrm>
              <a:off x="3769745" y="3577170"/>
              <a:ext cx="196817" cy="325662"/>
            </a:xfrm>
            <a:custGeom>
              <a:rect b="b" l="l" r="r" t="t"/>
              <a:pathLst>
                <a:path extrusionOk="0" h="15504" w="9370">
                  <a:moveTo>
                    <a:pt x="1" y="1"/>
                  </a:moveTo>
                  <a:lnTo>
                    <a:pt x="1" y="15503"/>
                  </a:lnTo>
                  <a:lnTo>
                    <a:pt x="7071" y="15503"/>
                  </a:lnTo>
                  <a:cubicBezTo>
                    <a:pt x="8554" y="13803"/>
                    <a:pt x="9369" y="11623"/>
                    <a:pt x="9367" y="9367"/>
                  </a:cubicBezTo>
                  <a:cubicBezTo>
                    <a:pt x="9367" y="4203"/>
                    <a:pt x="5165" y="1"/>
                    <a:pt x="1"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6"/>
            <p:cNvSpPr/>
            <p:nvPr/>
          </p:nvSpPr>
          <p:spPr>
            <a:xfrm>
              <a:off x="3644471" y="3648692"/>
              <a:ext cx="250548" cy="203875"/>
            </a:xfrm>
            <a:custGeom>
              <a:rect b="b" l="l" r="r" t="t"/>
              <a:pathLst>
                <a:path extrusionOk="0" h="9706" w="11928">
                  <a:moveTo>
                    <a:pt x="5965" y="1"/>
                  </a:moveTo>
                  <a:cubicBezTo>
                    <a:pt x="2678" y="1"/>
                    <a:pt x="2" y="2675"/>
                    <a:pt x="2" y="5962"/>
                  </a:cubicBezTo>
                  <a:cubicBezTo>
                    <a:pt x="1" y="7326"/>
                    <a:pt x="469" y="8647"/>
                    <a:pt x="1328" y="9705"/>
                  </a:cubicBezTo>
                  <a:lnTo>
                    <a:pt x="10601" y="9705"/>
                  </a:lnTo>
                  <a:cubicBezTo>
                    <a:pt x="11459" y="8647"/>
                    <a:pt x="11927" y="7326"/>
                    <a:pt x="11926" y="5962"/>
                  </a:cubicBezTo>
                  <a:cubicBezTo>
                    <a:pt x="11926" y="2675"/>
                    <a:pt x="9252" y="1"/>
                    <a:pt x="5965"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6"/>
            <p:cNvSpPr/>
            <p:nvPr/>
          </p:nvSpPr>
          <p:spPr>
            <a:xfrm>
              <a:off x="3769745" y="3648692"/>
              <a:ext cx="125274" cy="203875"/>
            </a:xfrm>
            <a:custGeom>
              <a:rect b="b" l="l" r="r" t="t"/>
              <a:pathLst>
                <a:path extrusionOk="0" h="9706" w="5964">
                  <a:moveTo>
                    <a:pt x="1" y="1"/>
                  </a:moveTo>
                  <a:lnTo>
                    <a:pt x="1" y="9705"/>
                  </a:lnTo>
                  <a:lnTo>
                    <a:pt x="4637" y="9705"/>
                  </a:lnTo>
                  <a:cubicBezTo>
                    <a:pt x="5495" y="8647"/>
                    <a:pt x="5963" y="7326"/>
                    <a:pt x="5962" y="5962"/>
                  </a:cubicBezTo>
                  <a:cubicBezTo>
                    <a:pt x="5962" y="2675"/>
                    <a:pt x="3288" y="1"/>
                    <a:pt x="1"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6"/>
            <p:cNvSpPr/>
            <p:nvPr/>
          </p:nvSpPr>
          <p:spPr>
            <a:xfrm>
              <a:off x="3930580" y="3505732"/>
              <a:ext cx="35919" cy="280984"/>
            </a:xfrm>
            <a:custGeom>
              <a:rect b="b" l="l" r="r" t="t"/>
              <a:pathLst>
                <a:path extrusionOk="0" h="13377" w="1710">
                  <a:moveTo>
                    <a:pt x="1" y="0"/>
                  </a:moveTo>
                  <a:lnTo>
                    <a:pt x="1" y="13376"/>
                  </a:lnTo>
                  <a:lnTo>
                    <a:pt x="1710" y="13376"/>
                  </a:lnTo>
                  <a:lnTo>
                    <a:pt x="1710"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6"/>
            <p:cNvSpPr/>
            <p:nvPr/>
          </p:nvSpPr>
          <p:spPr>
            <a:xfrm>
              <a:off x="3539866" y="3496196"/>
              <a:ext cx="447007" cy="35919"/>
            </a:xfrm>
            <a:custGeom>
              <a:rect b="b" l="l" r="r" t="t"/>
              <a:pathLst>
                <a:path extrusionOk="0" h="1710" w="21281">
                  <a:moveTo>
                    <a:pt x="1" y="1"/>
                  </a:moveTo>
                  <a:lnTo>
                    <a:pt x="1" y="1709"/>
                  </a:lnTo>
                  <a:lnTo>
                    <a:pt x="21280" y="1709"/>
                  </a:lnTo>
                  <a:lnTo>
                    <a:pt x="21280"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6"/>
            <p:cNvSpPr/>
            <p:nvPr/>
          </p:nvSpPr>
          <p:spPr>
            <a:xfrm>
              <a:off x="3554107" y="3386172"/>
              <a:ext cx="441987" cy="145397"/>
            </a:xfrm>
            <a:custGeom>
              <a:rect b="b" l="l" r="r" t="t"/>
              <a:pathLst>
                <a:path extrusionOk="0" h="6922" w="21042">
                  <a:moveTo>
                    <a:pt x="424" y="1"/>
                  </a:moveTo>
                  <a:lnTo>
                    <a:pt x="212" y="830"/>
                  </a:lnTo>
                  <a:lnTo>
                    <a:pt x="1" y="1657"/>
                  </a:lnTo>
                  <a:lnTo>
                    <a:pt x="20618" y="6921"/>
                  </a:lnTo>
                  <a:lnTo>
                    <a:pt x="20830" y="6092"/>
                  </a:lnTo>
                  <a:lnTo>
                    <a:pt x="21041" y="5265"/>
                  </a:lnTo>
                  <a:lnTo>
                    <a:pt x="424" y="1"/>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6"/>
            <p:cNvSpPr/>
            <p:nvPr/>
          </p:nvSpPr>
          <p:spPr>
            <a:xfrm>
              <a:off x="3509157" y="3783103"/>
              <a:ext cx="521218" cy="187554"/>
            </a:xfrm>
            <a:custGeom>
              <a:rect b="b" l="l" r="r" t="t"/>
              <a:pathLst>
                <a:path extrusionOk="0" h="8929" w="24814">
                  <a:moveTo>
                    <a:pt x="0" y="0"/>
                  </a:moveTo>
                  <a:lnTo>
                    <a:pt x="0" y="171"/>
                  </a:lnTo>
                  <a:cubicBezTo>
                    <a:pt x="0" y="5001"/>
                    <a:pt x="3929" y="8929"/>
                    <a:pt x="8759" y="8929"/>
                  </a:cubicBezTo>
                  <a:lnTo>
                    <a:pt x="16055" y="8929"/>
                  </a:lnTo>
                  <a:cubicBezTo>
                    <a:pt x="20884" y="8929"/>
                    <a:pt x="24813" y="5001"/>
                    <a:pt x="24813" y="170"/>
                  </a:cubicBezTo>
                  <a:lnTo>
                    <a:pt x="24813"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6"/>
            <p:cNvSpPr/>
            <p:nvPr/>
          </p:nvSpPr>
          <p:spPr>
            <a:xfrm>
              <a:off x="3463240" y="3768736"/>
              <a:ext cx="613010" cy="35940"/>
            </a:xfrm>
            <a:custGeom>
              <a:rect b="b" l="l" r="r" t="t"/>
              <a:pathLst>
                <a:path extrusionOk="0" h="1711" w="29184">
                  <a:moveTo>
                    <a:pt x="0" y="0"/>
                  </a:moveTo>
                  <a:lnTo>
                    <a:pt x="0" y="1711"/>
                  </a:lnTo>
                  <a:lnTo>
                    <a:pt x="29184" y="1711"/>
                  </a:lnTo>
                  <a:lnTo>
                    <a:pt x="29184"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6"/>
            <p:cNvSpPr/>
            <p:nvPr/>
          </p:nvSpPr>
          <p:spPr>
            <a:xfrm>
              <a:off x="3769745" y="3768736"/>
              <a:ext cx="306505" cy="35940"/>
            </a:xfrm>
            <a:custGeom>
              <a:rect b="b" l="l" r="r" t="t"/>
              <a:pathLst>
                <a:path extrusionOk="0" h="1711" w="14592">
                  <a:moveTo>
                    <a:pt x="1" y="0"/>
                  </a:moveTo>
                  <a:lnTo>
                    <a:pt x="1" y="1711"/>
                  </a:lnTo>
                  <a:lnTo>
                    <a:pt x="14592" y="1711"/>
                  </a:lnTo>
                  <a:lnTo>
                    <a:pt x="14592"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57"/>
          <p:cNvSpPr txBox="1"/>
          <p:nvPr>
            <p:ph type="title"/>
          </p:nvPr>
        </p:nvSpPr>
        <p:spPr>
          <a:xfrm>
            <a:off x="713225" y="702100"/>
            <a:ext cx="4450800" cy="23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pic>
        <p:nvPicPr>
          <p:cNvPr id="671" name="Google Shape;671;p57"/>
          <p:cNvPicPr preferRelativeResize="0"/>
          <p:nvPr/>
        </p:nvPicPr>
        <p:blipFill rotWithShape="1">
          <a:blip r:embed="rId3">
            <a:alphaModFix/>
          </a:blip>
          <a:srcRect b="0" l="7870" r="-7870" t="0"/>
          <a:stretch/>
        </p:blipFill>
        <p:spPr>
          <a:xfrm>
            <a:off x="713213" y="1777613"/>
            <a:ext cx="5017475" cy="278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pic>
        <p:nvPicPr>
          <p:cNvPr id="676" name="Google Shape;676;p58"/>
          <p:cNvPicPr preferRelativeResize="0"/>
          <p:nvPr/>
        </p:nvPicPr>
        <p:blipFill rotWithShape="1">
          <a:blip r:embed="rId3">
            <a:alphaModFix/>
          </a:blip>
          <a:srcRect b="6154" l="39001" r="39109" t="14335"/>
          <a:stretch/>
        </p:blipFill>
        <p:spPr>
          <a:xfrm>
            <a:off x="6534537" y="1187375"/>
            <a:ext cx="1509499" cy="3084250"/>
          </a:xfrm>
          <a:prstGeom prst="rect">
            <a:avLst/>
          </a:prstGeom>
          <a:noFill/>
          <a:ln>
            <a:noFill/>
          </a:ln>
        </p:spPr>
      </p:pic>
      <p:sp>
        <p:nvSpPr>
          <p:cNvPr id="677" name="Google Shape;677;p58"/>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When Sam meets Sally.</a:t>
            </a:r>
            <a:endParaRPr b="1" sz="1800"/>
          </a:p>
          <a:p>
            <a:pPr indent="0" lvl="0" marL="0" rtl="0" algn="l">
              <a:spcBef>
                <a:spcPts val="1600"/>
              </a:spcBef>
              <a:spcAft>
                <a:spcPts val="0"/>
              </a:spcAft>
              <a:buNone/>
            </a:pPr>
            <a:r>
              <a:rPr lang="en" sz="1800"/>
              <a:t>Sam connects with Sally on CooksNest after swiping right on a pho recipe she posted.</a:t>
            </a:r>
            <a:endParaRPr sz="1800"/>
          </a:p>
          <a:p>
            <a:pPr indent="0" lvl="0" marL="0" rtl="0" algn="l">
              <a:spcBef>
                <a:spcPts val="1600"/>
              </a:spcBef>
              <a:spcAft>
                <a:spcPts val="0"/>
              </a:spcAft>
              <a:buNone/>
            </a:pPr>
            <a:r>
              <a:rPr lang="en" sz="1800"/>
              <a:t>He follows the recipe the best he can, but he’s still having trouble...</a:t>
            </a:r>
            <a:endParaRPr sz="1800"/>
          </a:p>
          <a:p>
            <a:pPr indent="0" lvl="0" marL="0" rtl="0" algn="l">
              <a:spcBef>
                <a:spcPts val="1600"/>
              </a:spcBef>
              <a:spcAft>
                <a:spcPts val="1600"/>
              </a:spcAft>
              <a:buNone/>
            </a:pPr>
            <a:r>
              <a:t/>
            </a:r>
            <a:endParaRPr sz="1800"/>
          </a:p>
        </p:txBody>
      </p:sp>
      <p:sp>
        <p:nvSpPr>
          <p:cNvPr id="678" name="Google Shape;678;p58"/>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 CooksNest</a:t>
            </a:r>
            <a:endParaRPr/>
          </a:p>
        </p:txBody>
      </p:sp>
      <p:grpSp>
        <p:nvGrpSpPr>
          <p:cNvPr id="679" name="Google Shape;679;p58"/>
          <p:cNvGrpSpPr/>
          <p:nvPr/>
        </p:nvGrpSpPr>
        <p:grpSpPr>
          <a:xfrm>
            <a:off x="7670730" y="2112806"/>
            <a:ext cx="760006" cy="2158828"/>
            <a:chOff x="5001130" y="2415731"/>
            <a:chExt cx="760006" cy="2158828"/>
          </a:xfrm>
        </p:grpSpPr>
        <p:sp>
          <p:nvSpPr>
            <p:cNvPr id="680" name="Google Shape;680;p58"/>
            <p:cNvSpPr/>
            <p:nvPr/>
          </p:nvSpPr>
          <p:spPr>
            <a:xfrm>
              <a:off x="5504271" y="2773126"/>
              <a:ext cx="256865" cy="541203"/>
            </a:xfrm>
            <a:custGeom>
              <a:rect b="b" l="l" r="r" t="t"/>
              <a:pathLst>
                <a:path extrusionOk="0" h="39714" w="18849">
                  <a:moveTo>
                    <a:pt x="10761" y="0"/>
                  </a:moveTo>
                  <a:lnTo>
                    <a:pt x="1" y="39713"/>
                  </a:lnTo>
                  <a:cubicBezTo>
                    <a:pt x="1" y="39713"/>
                    <a:pt x="11600" y="38124"/>
                    <a:pt x="15224" y="30296"/>
                  </a:cubicBezTo>
                  <a:cubicBezTo>
                    <a:pt x="18848" y="22467"/>
                    <a:pt x="13460" y="2401"/>
                    <a:pt x="10761"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8"/>
            <p:cNvSpPr/>
            <p:nvPr/>
          </p:nvSpPr>
          <p:spPr>
            <a:xfrm>
              <a:off x="5417328" y="3339703"/>
              <a:ext cx="225644" cy="1156225"/>
            </a:xfrm>
            <a:custGeom>
              <a:rect b="b" l="l" r="r" t="t"/>
              <a:pathLst>
                <a:path extrusionOk="0" h="84845" w="16558">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8"/>
            <p:cNvSpPr/>
            <p:nvPr/>
          </p:nvSpPr>
          <p:spPr>
            <a:xfrm>
              <a:off x="5390386" y="4429467"/>
              <a:ext cx="146318" cy="145092"/>
            </a:xfrm>
            <a:custGeom>
              <a:rect b="b" l="l" r="r" t="t"/>
              <a:pathLst>
                <a:path extrusionOk="0" h="10647" w="10737">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8"/>
            <p:cNvSpPr/>
            <p:nvPr/>
          </p:nvSpPr>
          <p:spPr>
            <a:xfrm>
              <a:off x="5339937" y="3381812"/>
              <a:ext cx="314318" cy="588040"/>
            </a:xfrm>
            <a:custGeom>
              <a:rect b="b" l="l" r="r" t="t"/>
              <a:pathLst>
                <a:path extrusionOk="0" h="43151" w="23065">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8"/>
            <p:cNvSpPr/>
            <p:nvPr/>
          </p:nvSpPr>
          <p:spPr>
            <a:xfrm>
              <a:off x="5126708" y="3319943"/>
              <a:ext cx="412232" cy="1172728"/>
            </a:xfrm>
            <a:custGeom>
              <a:rect b="b" l="l" r="r" t="t"/>
              <a:pathLst>
                <a:path extrusionOk="0" h="86056" w="3025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8"/>
            <p:cNvSpPr/>
            <p:nvPr/>
          </p:nvSpPr>
          <p:spPr>
            <a:xfrm>
              <a:off x="5001130" y="4431565"/>
              <a:ext cx="212712" cy="142993"/>
            </a:xfrm>
            <a:custGeom>
              <a:rect b="b" l="l" r="r" t="t"/>
              <a:pathLst>
                <a:path extrusionOk="0" h="10493" w="15609">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8"/>
            <p:cNvSpPr/>
            <p:nvPr/>
          </p:nvSpPr>
          <p:spPr>
            <a:xfrm>
              <a:off x="5170288" y="3333203"/>
              <a:ext cx="368651" cy="634306"/>
            </a:xfrm>
            <a:custGeom>
              <a:rect b="b" l="l" r="r" t="t"/>
              <a:pathLst>
                <a:path extrusionOk="0" h="46546" w="27052">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8"/>
            <p:cNvSpPr/>
            <p:nvPr/>
          </p:nvSpPr>
          <p:spPr>
            <a:xfrm>
              <a:off x="5350335" y="2564571"/>
              <a:ext cx="51294" cy="21368"/>
            </a:xfrm>
            <a:custGeom>
              <a:rect b="b" l="l" r="r" t="t"/>
              <a:pathLst>
                <a:path extrusionOk="0" h="1568" w="3764">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8"/>
            <p:cNvSpPr/>
            <p:nvPr/>
          </p:nvSpPr>
          <p:spPr>
            <a:xfrm>
              <a:off x="5348373" y="2444635"/>
              <a:ext cx="184639" cy="230455"/>
            </a:xfrm>
            <a:custGeom>
              <a:rect b="b" l="l" r="r" t="t"/>
              <a:pathLst>
                <a:path extrusionOk="0" h="16911" w="13549">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8"/>
            <p:cNvSpPr/>
            <p:nvPr/>
          </p:nvSpPr>
          <p:spPr>
            <a:xfrm>
              <a:off x="5389201" y="2592357"/>
              <a:ext cx="122184" cy="83618"/>
            </a:xfrm>
            <a:custGeom>
              <a:rect b="b" l="l" r="r" t="t"/>
              <a:pathLst>
                <a:path extrusionOk="0" h="6136" w="8966">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8"/>
            <p:cNvSpPr/>
            <p:nvPr/>
          </p:nvSpPr>
          <p:spPr>
            <a:xfrm>
              <a:off x="5422547" y="2621125"/>
              <a:ext cx="94098" cy="139382"/>
            </a:xfrm>
            <a:custGeom>
              <a:rect b="b" l="l" r="r" t="t"/>
              <a:pathLst>
                <a:path extrusionOk="0" h="10228" w="6905">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8"/>
            <p:cNvSpPr/>
            <p:nvPr/>
          </p:nvSpPr>
          <p:spPr>
            <a:xfrm>
              <a:off x="5353524" y="2428636"/>
              <a:ext cx="248961" cy="207315"/>
            </a:xfrm>
            <a:custGeom>
              <a:rect b="b" l="l" r="r" t="t"/>
              <a:pathLst>
                <a:path extrusionOk="0" h="15213" w="18269">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8"/>
            <p:cNvSpPr/>
            <p:nvPr/>
          </p:nvSpPr>
          <p:spPr>
            <a:xfrm>
              <a:off x="5113516" y="2716626"/>
              <a:ext cx="590275" cy="752306"/>
            </a:xfrm>
            <a:custGeom>
              <a:rect b="b" l="l" r="r" t="t"/>
              <a:pathLst>
                <a:path extrusionOk="0" h="55205" w="43315">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8"/>
            <p:cNvSpPr/>
            <p:nvPr/>
          </p:nvSpPr>
          <p:spPr>
            <a:xfrm>
              <a:off x="5174704" y="2982690"/>
              <a:ext cx="2140" cy="2971"/>
            </a:xfrm>
            <a:custGeom>
              <a:rect b="b" l="l" r="r" t="t"/>
              <a:pathLst>
                <a:path extrusionOk="0" h="218" w="157">
                  <a:moveTo>
                    <a:pt x="132" y="0"/>
                  </a:moveTo>
                  <a:lnTo>
                    <a:pt x="1" y="218"/>
                  </a:lnTo>
                  <a:cubicBezTo>
                    <a:pt x="49" y="142"/>
                    <a:pt x="100" y="69"/>
                    <a:pt x="157" y="0"/>
                  </a:cubicBezTo>
                  <a:close/>
                </a:path>
              </a:pathLst>
            </a:custGeom>
            <a:solidFill>
              <a:srgbClr val="F9AF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8"/>
            <p:cNvSpPr/>
            <p:nvPr/>
          </p:nvSpPr>
          <p:spPr>
            <a:xfrm>
              <a:off x="5297215" y="2448519"/>
              <a:ext cx="179774" cy="69528"/>
            </a:xfrm>
            <a:custGeom>
              <a:rect b="b" l="l" r="r" t="t"/>
              <a:pathLst>
                <a:path extrusionOk="0" h="5102" w="13192">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8"/>
            <p:cNvSpPr/>
            <p:nvPr/>
          </p:nvSpPr>
          <p:spPr>
            <a:xfrm>
              <a:off x="5367601" y="2415731"/>
              <a:ext cx="218081" cy="148812"/>
            </a:xfrm>
            <a:custGeom>
              <a:rect b="b" l="l" r="r" t="t"/>
              <a:pathLst>
                <a:path extrusionOk="0" h="10920" w="16003">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8"/>
            <p:cNvSpPr/>
            <p:nvPr/>
          </p:nvSpPr>
          <p:spPr>
            <a:xfrm>
              <a:off x="5370095" y="2675485"/>
              <a:ext cx="328450" cy="179147"/>
            </a:xfrm>
            <a:custGeom>
              <a:rect b="b" l="l" r="r" t="t"/>
              <a:pathLst>
                <a:path extrusionOk="0" h="13146" w="24102">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8"/>
            <p:cNvSpPr/>
            <p:nvPr/>
          </p:nvSpPr>
          <p:spPr>
            <a:xfrm>
              <a:off x="5029189" y="2771027"/>
              <a:ext cx="331026" cy="556779"/>
            </a:xfrm>
            <a:custGeom>
              <a:rect b="b" l="l" r="r" t="t"/>
              <a:pathLst>
                <a:path extrusionOk="0" h="40857" w="24291">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59"/>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Sam reaches out to Sally!</a:t>
            </a:r>
            <a:endParaRPr sz="1800"/>
          </a:p>
          <a:p>
            <a:pPr indent="0" lvl="0" marL="0" rtl="0" algn="l">
              <a:spcBef>
                <a:spcPts val="1600"/>
              </a:spcBef>
              <a:spcAft>
                <a:spcPts val="0"/>
              </a:spcAft>
              <a:buNone/>
            </a:pPr>
            <a:r>
              <a:rPr lang="en" sz="1800"/>
              <a:t>Sam hasn’t cooked a dish with garnishes before, so he messages Sally on the app about her recommendations for what garnishes to use.</a:t>
            </a:r>
            <a:endParaRPr sz="1800"/>
          </a:p>
          <a:p>
            <a:pPr indent="0" lvl="0" marL="0" rtl="0" algn="l">
              <a:spcBef>
                <a:spcPts val="1600"/>
              </a:spcBef>
              <a:spcAft>
                <a:spcPts val="1600"/>
              </a:spcAft>
              <a:buNone/>
            </a:pPr>
            <a:r>
              <a:rPr lang="en" sz="1800"/>
              <a:t>Sally immediately responds, and helps Sam through the cooking process.</a:t>
            </a:r>
            <a:endParaRPr sz="1800"/>
          </a:p>
        </p:txBody>
      </p:sp>
      <p:sp>
        <p:nvSpPr>
          <p:cNvPr id="703" name="Google Shape;703;p59"/>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 CooksNest</a:t>
            </a:r>
            <a:endParaRPr/>
          </a:p>
        </p:txBody>
      </p:sp>
      <p:pic>
        <p:nvPicPr>
          <p:cNvPr id="704" name="Google Shape;704;p59"/>
          <p:cNvPicPr preferRelativeResize="0"/>
          <p:nvPr/>
        </p:nvPicPr>
        <p:blipFill rotWithShape="1">
          <a:blip r:embed="rId3">
            <a:alphaModFix/>
          </a:blip>
          <a:srcRect b="12326" l="39773" r="39885" t="14343"/>
          <a:stretch/>
        </p:blipFill>
        <p:spPr>
          <a:xfrm>
            <a:off x="5884954" y="1144775"/>
            <a:ext cx="1710797" cy="3469376"/>
          </a:xfrm>
          <a:prstGeom prst="rect">
            <a:avLst/>
          </a:prstGeom>
          <a:noFill/>
          <a:ln>
            <a:noFill/>
          </a:ln>
        </p:spPr>
      </p:pic>
      <p:grpSp>
        <p:nvGrpSpPr>
          <p:cNvPr id="705" name="Google Shape;705;p59"/>
          <p:cNvGrpSpPr/>
          <p:nvPr/>
        </p:nvGrpSpPr>
        <p:grpSpPr>
          <a:xfrm>
            <a:off x="7223591" y="1924043"/>
            <a:ext cx="947043" cy="2690115"/>
            <a:chOff x="5001130" y="2415731"/>
            <a:chExt cx="760006" cy="2158828"/>
          </a:xfrm>
        </p:grpSpPr>
        <p:sp>
          <p:nvSpPr>
            <p:cNvPr id="706" name="Google Shape;706;p59"/>
            <p:cNvSpPr/>
            <p:nvPr/>
          </p:nvSpPr>
          <p:spPr>
            <a:xfrm>
              <a:off x="5504271" y="2773126"/>
              <a:ext cx="256865" cy="541203"/>
            </a:xfrm>
            <a:custGeom>
              <a:rect b="b" l="l" r="r" t="t"/>
              <a:pathLst>
                <a:path extrusionOk="0" h="39714" w="18849">
                  <a:moveTo>
                    <a:pt x="10761" y="0"/>
                  </a:moveTo>
                  <a:lnTo>
                    <a:pt x="1" y="39713"/>
                  </a:lnTo>
                  <a:cubicBezTo>
                    <a:pt x="1" y="39713"/>
                    <a:pt x="11600" y="38124"/>
                    <a:pt x="15224" y="30296"/>
                  </a:cubicBezTo>
                  <a:cubicBezTo>
                    <a:pt x="18848" y="22467"/>
                    <a:pt x="13460" y="2401"/>
                    <a:pt x="10761"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9"/>
            <p:cNvSpPr/>
            <p:nvPr/>
          </p:nvSpPr>
          <p:spPr>
            <a:xfrm>
              <a:off x="5417328" y="3339703"/>
              <a:ext cx="225644" cy="1156225"/>
            </a:xfrm>
            <a:custGeom>
              <a:rect b="b" l="l" r="r" t="t"/>
              <a:pathLst>
                <a:path extrusionOk="0" h="84845" w="16558">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9"/>
            <p:cNvSpPr/>
            <p:nvPr/>
          </p:nvSpPr>
          <p:spPr>
            <a:xfrm>
              <a:off x="5390386" y="4429467"/>
              <a:ext cx="146318" cy="145092"/>
            </a:xfrm>
            <a:custGeom>
              <a:rect b="b" l="l" r="r" t="t"/>
              <a:pathLst>
                <a:path extrusionOk="0" h="10647" w="10737">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9"/>
            <p:cNvSpPr/>
            <p:nvPr/>
          </p:nvSpPr>
          <p:spPr>
            <a:xfrm>
              <a:off x="5339937" y="3381812"/>
              <a:ext cx="314318" cy="588040"/>
            </a:xfrm>
            <a:custGeom>
              <a:rect b="b" l="l" r="r" t="t"/>
              <a:pathLst>
                <a:path extrusionOk="0" h="43151" w="23065">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9"/>
            <p:cNvSpPr/>
            <p:nvPr/>
          </p:nvSpPr>
          <p:spPr>
            <a:xfrm>
              <a:off x="5126708" y="3319943"/>
              <a:ext cx="412232" cy="1172728"/>
            </a:xfrm>
            <a:custGeom>
              <a:rect b="b" l="l" r="r" t="t"/>
              <a:pathLst>
                <a:path extrusionOk="0" h="86056" w="3025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9"/>
            <p:cNvSpPr/>
            <p:nvPr/>
          </p:nvSpPr>
          <p:spPr>
            <a:xfrm>
              <a:off x="5001130" y="4431565"/>
              <a:ext cx="212712" cy="142993"/>
            </a:xfrm>
            <a:custGeom>
              <a:rect b="b" l="l" r="r" t="t"/>
              <a:pathLst>
                <a:path extrusionOk="0" h="10493" w="15609">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9"/>
            <p:cNvSpPr/>
            <p:nvPr/>
          </p:nvSpPr>
          <p:spPr>
            <a:xfrm>
              <a:off x="5170288" y="3333203"/>
              <a:ext cx="368651" cy="634306"/>
            </a:xfrm>
            <a:custGeom>
              <a:rect b="b" l="l" r="r" t="t"/>
              <a:pathLst>
                <a:path extrusionOk="0" h="46546" w="27052">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9"/>
            <p:cNvSpPr/>
            <p:nvPr/>
          </p:nvSpPr>
          <p:spPr>
            <a:xfrm>
              <a:off x="5350335" y="2564571"/>
              <a:ext cx="51294" cy="21368"/>
            </a:xfrm>
            <a:custGeom>
              <a:rect b="b" l="l" r="r" t="t"/>
              <a:pathLst>
                <a:path extrusionOk="0" h="1568" w="3764">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9"/>
            <p:cNvSpPr/>
            <p:nvPr/>
          </p:nvSpPr>
          <p:spPr>
            <a:xfrm>
              <a:off x="5348373" y="2444635"/>
              <a:ext cx="184639" cy="230455"/>
            </a:xfrm>
            <a:custGeom>
              <a:rect b="b" l="l" r="r" t="t"/>
              <a:pathLst>
                <a:path extrusionOk="0" h="16911" w="13549">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9"/>
            <p:cNvSpPr/>
            <p:nvPr/>
          </p:nvSpPr>
          <p:spPr>
            <a:xfrm>
              <a:off x="5389201" y="2592357"/>
              <a:ext cx="122184" cy="83618"/>
            </a:xfrm>
            <a:custGeom>
              <a:rect b="b" l="l" r="r" t="t"/>
              <a:pathLst>
                <a:path extrusionOk="0" h="6136" w="8966">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9"/>
            <p:cNvSpPr/>
            <p:nvPr/>
          </p:nvSpPr>
          <p:spPr>
            <a:xfrm>
              <a:off x="5422547" y="2621125"/>
              <a:ext cx="94098" cy="139382"/>
            </a:xfrm>
            <a:custGeom>
              <a:rect b="b" l="l" r="r" t="t"/>
              <a:pathLst>
                <a:path extrusionOk="0" h="10228" w="6905">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9"/>
            <p:cNvSpPr/>
            <p:nvPr/>
          </p:nvSpPr>
          <p:spPr>
            <a:xfrm>
              <a:off x="5353524" y="2428636"/>
              <a:ext cx="248961" cy="207315"/>
            </a:xfrm>
            <a:custGeom>
              <a:rect b="b" l="l" r="r" t="t"/>
              <a:pathLst>
                <a:path extrusionOk="0" h="15213" w="18269">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9"/>
            <p:cNvSpPr/>
            <p:nvPr/>
          </p:nvSpPr>
          <p:spPr>
            <a:xfrm>
              <a:off x="5113516" y="2716626"/>
              <a:ext cx="590275" cy="752306"/>
            </a:xfrm>
            <a:custGeom>
              <a:rect b="b" l="l" r="r" t="t"/>
              <a:pathLst>
                <a:path extrusionOk="0" h="55205" w="43315">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9"/>
            <p:cNvSpPr/>
            <p:nvPr/>
          </p:nvSpPr>
          <p:spPr>
            <a:xfrm>
              <a:off x="5174704" y="2982690"/>
              <a:ext cx="2140" cy="2971"/>
            </a:xfrm>
            <a:custGeom>
              <a:rect b="b" l="l" r="r" t="t"/>
              <a:pathLst>
                <a:path extrusionOk="0" h="218" w="157">
                  <a:moveTo>
                    <a:pt x="132" y="0"/>
                  </a:moveTo>
                  <a:lnTo>
                    <a:pt x="1" y="218"/>
                  </a:lnTo>
                  <a:cubicBezTo>
                    <a:pt x="49" y="142"/>
                    <a:pt x="100" y="69"/>
                    <a:pt x="157" y="0"/>
                  </a:cubicBezTo>
                  <a:close/>
                </a:path>
              </a:pathLst>
            </a:custGeom>
            <a:solidFill>
              <a:srgbClr val="F9AF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9"/>
            <p:cNvSpPr/>
            <p:nvPr/>
          </p:nvSpPr>
          <p:spPr>
            <a:xfrm>
              <a:off x="5297215" y="2448519"/>
              <a:ext cx="179774" cy="69528"/>
            </a:xfrm>
            <a:custGeom>
              <a:rect b="b" l="l" r="r" t="t"/>
              <a:pathLst>
                <a:path extrusionOk="0" h="5102" w="13192">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9"/>
            <p:cNvSpPr/>
            <p:nvPr/>
          </p:nvSpPr>
          <p:spPr>
            <a:xfrm>
              <a:off x="5367601" y="2415731"/>
              <a:ext cx="218081" cy="148812"/>
            </a:xfrm>
            <a:custGeom>
              <a:rect b="b" l="l" r="r" t="t"/>
              <a:pathLst>
                <a:path extrusionOk="0" h="10920" w="16003">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9"/>
            <p:cNvSpPr/>
            <p:nvPr/>
          </p:nvSpPr>
          <p:spPr>
            <a:xfrm>
              <a:off x="5370095" y="2675485"/>
              <a:ext cx="328450" cy="179147"/>
            </a:xfrm>
            <a:custGeom>
              <a:rect b="b" l="l" r="r" t="t"/>
              <a:pathLst>
                <a:path extrusionOk="0" h="13146" w="24102">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9"/>
            <p:cNvSpPr/>
            <p:nvPr/>
          </p:nvSpPr>
          <p:spPr>
            <a:xfrm>
              <a:off x="5029189" y="2771027"/>
              <a:ext cx="331026" cy="556779"/>
            </a:xfrm>
            <a:custGeom>
              <a:rect b="b" l="l" r="r" t="t"/>
              <a:pathLst>
                <a:path extrusionOk="0" h="40857" w="24291">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59"/>
          <p:cNvGrpSpPr/>
          <p:nvPr/>
        </p:nvGrpSpPr>
        <p:grpSpPr>
          <a:xfrm>
            <a:off x="5414683" y="2126042"/>
            <a:ext cx="1098959" cy="2488119"/>
            <a:chOff x="3382878" y="2622174"/>
            <a:chExt cx="862266" cy="1952385"/>
          </a:xfrm>
        </p:grpSpPr>
        <p:sp>
          <p:nvSpPr>
            <p:cNvPr id="725" name="Google Shape;725;p59"/>
            <p:cNvSpPr/>
            <p:nvPr/>
          </p:nvSpPr>
          <p:spPr>
            <a:xfrm>
              <a:off x="3387075" y="3704130"/>
              <a:ext cx="75047" cy="103951"/>
            </a:xfrm>
            <a:custGeom>
              <a:rect b="b" l="l" r="r" t="t"/>
              <a:pathLst>
                <a:path extrusionOk="0" h="7628" w="5507">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9"/>
            <p:cNvSpPr/>
            <p:nvPr/>
          </p:nvSpPr>
          <p:spPr>
            <a:xfrm>
              <a:off x="3420163" y="3708340"/>
              <a:ext cx="50653" cy="65330"/>
            </a:xfrm>
            <a:custGeom>
              <a:rect b="b" l="l" r="r" t="t"/>
              <a:pathLst>
                <a:path extrusionOk="0" h="4794" w="3717">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9"/>
            <p:cNvSpPr/>
            <p:nvPr/>
          </p:nvSpPr>
          <p:spPr>
            <a:xfrm>
              <a:off x="3382878" y="2944369"/>
              <a:ext cx="123969" cy="781714"/>
            </a:xfrm>
            <a:custGeom>
              <a:rect b="b" l="l" r="r" t="t"/>
              <a:pathLst>
                <a:path extrusionOk="0" h="57363" w="9097">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9"/>
            <p:cNvSpPr/>
            <p:nvPr/>
          </p:nvSpPr>
          <p:spPr>
            <a:xfrm>
              <a:off x="3659285" y="3488093"/>
              <a:ext cx="400662" cy="1086466"/>
            </a:xfrm>
            <a:custGeom>
              <a:rect b="b" l="l" r="r" t="t"/>
              <a:pathLst>
                <a:path extrusionOk="0" h="79726" w="29401">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9"/>
            <p:cNvSpPr/>
            <p:nvPr/>
          </p:nvSpPr>
          <p:spPr>
            <a:xfrm>
              <a:off x="3465461" y="3604008"/>
              <a:ext cx="192420" cy="955915"/>
            </a:xfrm>
            <a:custGeom>
              <a:rect b="b" l="l" r="r" t="t"/>
              <a:pathLst>
                <a:path extrusionOk="0" h="70146" w="1412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9"/>
            <p:cNvSpPr/>
            <p:nvPr/>
          </p:nvSpPr>
          <p:spPr>
            <a:xfrm>
              <a:off x="3445265" y="3314301"/>
              <a:ext cx="329363" cy="1085308"/>
            </a:xfrm>
            <a:custGeom>
              <a:rect b="b" l="l" r="r" t="t"/>
              <a:pathLst>
                <a:path extrusionOk="0" h="79641" w="24169">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3419059" y="2655657"/>
              <a:ext cx="268503" cy="230768"/>
            </a:xfrm>
            <a:custGeom>
              <a:rect b="b" l="l" r="r" t="t"/>
              <a:pathLst>
                <a:path extrusionOk="0" h="16934" w="19703">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3506834" y="2826532"/>
              <a:ext cx="122797" cy="133100"/>
            </a:xfrm>
            <a:custGeom>
              <a:rect b="b" l="l" r="r" t="t"/>
              <a:pathLst>
                <a:path extrusionOk="0" h="9767" w="9011">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572369" y="4467937"/>
              <a:ext cx="94248" cy="106622"/>
            </a:xfrm>
            <a:custGeom>
              <a:rect b="b" l="l" r="r" t="t"/>
              <a:pathLst>
                <a:path extrusionOk="0" h="7824" w="6916">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569098" y="4519885"/>
              <a:ext cx="97328" cy="54674"/>
            </a:xfrm>
            <a:custGeom>
              <a:rect b="b" l="l" r="r" t="t"/>
              <a:pathLst>
                <a:path extrusionOk="0" h="4012" w="7142">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3536119" y="3314301"/>
              <a:ext cx="419945" cy="1076872"/>
            </a:xfrm>
            <a:custGeom>
              <a:rect b="b" l="l" r="r" t="t"/>
              <a:pathLst>
                <a:path extrusionOk="0" h="79022" w="30816">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3901159" y="4465130"/>
              <a:ext cx="173355" cy="109429"/>
            </a:xfrm>
            <a:custGeom>
              <a:rect b="b" l="l" r="r" t="t"/>
              <a:pathLst>
                <a:path extrusionOk="0" h="8030" w="12721">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3387961" y="2904754"/>
              <a:ext cx="466524" cy="431188"/>
            </a:xfrm>
            <a:custGeom>
              <a:rect b="b" l="l" r="r" t="t"/>
              <a:pathLst>
                <a:path extrusionOk="0" h="31641" w="34234">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3392717" y="2899030"/>
              <a:ext cx="403796" cy="718946"/>
            </a:xfrm>
            <a:custGeom>
              <a:rect b="b" l="l" r="r" t="t"/>
              <a:pathLst>
                <a:path extrusionOk="0" h="52757" w="29631">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9"/>
            <p:cNvSpPr/>
            <p:nvPr/>
          </p:nvSpPr>
          <p:spPr>
            <a:xfrm>
              <a:off x="3638871" y="2903528"/>
              <a:ext cx="524223" cy="251605"/>
            </a:xfrm>
            <a:custGeom>
              <a:rect b="b" l="l" r="r" t="t"/>
              <a:pathLst>
                <a:path extrusionOk="0" h="18463" w="38468">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9"/>
            <p:cNvSpPr/>
            <p:nvPr/>
          </p:nvSpPr>
          <p:spPr>
            <a:xfrm>
              <a:off x="3389174" y="2622174"/>
              <a:ext cx="309140" cy="528461"/>
            </a:xfrm>
            <a:custGeom>
              <a:rect b="b" l="l" r="r" t="t"/>
              <a:pathLst>
                <a:path extrusionOk="0" h="38779" w="22685">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9"/>
            <p:cNvSpPr/>
            <p:nvPr/>
          </p:nvSpPr>
          <p:spPr>
            <a:xfrm>
              <a:off x="4144083" y="2905708"/>
              <a:ext cx="101062" cy="81152"/>
            </a:xfrm>
            <a:custGeom>
              <a:rect b="b" l="l" r="r" t="t"/>
              <a:pathLst>
                <a:path extrusionOk="0" h="5955" w="7416">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60"/>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Thanks to CooksNest, Sam makes a delicious meal for his girlfriend’s family, and he improves his skills as a cook!</a:t>
            </a:r>
            <a:endParaRPr sz="1800"/>
          </a:p>
          <a:p>
            <a:pPr indent="0" lvl="0" marL="0" rtl="0" algn="l">
              <a:spcBef>
                <a:spcPts val="1600"/>
              </a:spcBef>
              <a:spcAft>
                <a:spcPts val="1600"/>
              </a:spcAft>
              <a:buNone/>
            </a:pPr>
            <a:r>
              <a:rPr lang="en" sz="1800"/>
              <a:t>Because Sam swiped right on Sally’s pho recipe, the recipe gains more attention on the app!</a:t>
            </a:r>
            <a:endParaRPr sz="1800"/>
          </a:p>
        </p:txBody>
      </p:sp>
      <p:sp>
        <p:nvSpPr>
          <p:cNvPr id="747" name="Google Shape;747;p60"/>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 CooksNest</a:t>
            </a:r>
            <a:endParaRPr/>
          </a:p>
        </p:txBody>
      </p:sp>
      <p:grpSp>
        <p:nvGrpSpPr>
          <p:cNvPr id="748" name="Google Shape;748;p60"/>
          <p:cNvGrpSpPr/>
          <p:nvPr/>
        </p:nvGrpSpPr>
        <p:grpSpPr>
          <a:xfrm>
            <a:off x="5083673" y="1408101"/>
            <a:ext cx="3347058" cy="1744762"/>
            <a:chOff x="238125" y="994975"/>
            <a:chExt cx="7142675" cy="3723350"/>
          </a:xfrm>
        </p:grpSpPr>
        <p:sp>
          <p:nvSpPr>
            <p:cNvPr id="749" name="Google Shape;749;p60"/>
            <p:cNvSpPr/>
            <p:nvPr/>
          </p:nvSpPr>
          <p:spPr>
            <a:xfrm>
              <a:off x="238125" y="4269850"/>
              <a:ext cx="7142675" cy="448475"/>
            </a:xfrm>
            <a:custGeom>
              <a:rect b="b" l="l" r="r" t="t"/>
              <a:pathLst>
                <a:path extrusionOk="0" h="17939" w="285707">
                  <a:moveTo>
                    <a:pt x="142854" y="0"/>
                  </a:moveTo>
                  <a:cubicBezTo>
                    <a:pt x="104966" y="0"/>
                    <a:pt x="68631" y="944"/>
                    <a:pt x="41842" y="2627"/>
                  </a:cubicBezTo>
                  <a:cubicBezTo>
                    <a:pt x="15051" y="4309"/>
                    <a:pt x="0" y="6590"/>
                    <a:pt x="0" y="8969"/>
                  </a:cubicBezTo>
                  <a:cubicBezTo>
                    <a:pt x="0" y="11349"/>
                    <a:pt x="15051" y="13630"/>
                    <a:pt x="41842" y="15312"/>
                  </a:cubicBezTo>
                  <a:cubicBezTo>
                    <a:pt x="68631" y="16995"/>
                    <a:pt x="104966" y="17939"/>
                    <a:pt x="142854" y="17939"/>
                  </a:cubicBezTo>
                  <a:cubicBezTo>
                    <a:pt x="180741" y="17939"/>
                    <a:pt x="217076" y="16995"/>
                    <a:pt x="243867" y="15312"/>
                  </a:cubicBezTo>
                  <a:cubicBezTo>
                    <a:pt x="270658" y="13630"/>
                    <a:pt x="285707" y="11349"/>
                    <a:pt x="285707" y="8969"/>
                  </a:cubicBezTo>
                  <a:cubicBezTo>
                    <a:pt x="285707" y="6590"/>
                    <a:pt x="270658" y="4309"/>
                    <a:pt x="243867" y="2627"/>
                  </a:cubicBezTo>
                  <a:cubicBezTo>
                    <a:pt x="217076" y="944"/>
                    <a:pt x="180741" y="0"/>
                    <a:pt x="142854"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0"/>
            <p:cNvSpPr/>
            <p:nvPr/>
          </p:nvSpPr>
          <p:spPr>
            <a:xfrm>
              <a:off x="523100" y="1734800"/>
              <a:ext cx="1194150" cy="1531475"/>
            </a:xfrm>
            <a:custGeom>
              <a:rect b="b" l="l" r="r" t="t"/>
              <a:pathLst>
                <a:path extrusionOk="0" h="61259" w="47766">
                  <a:moveTo>
                    <a:pt x="14708" y="1"/>
                  </a:moveTo>
                  <a:cubicBezTo>
                    <a:pt x="9256" y="1"/>
                    <a:pt x="0" y="10518"/>
                    <a:pt x="937" y="33226"/>
                  </a:cubicBezTo>
                  <a:cubicBezTo>
                    <a:pt x="1447" y="45598"/>
                    <a:pt x="6075" y="51601"/>
                    <a:pt x="10222" y="54504"/>
                  </a:cubicBezTo>
                  <a:lnTo>
                    <a:pt x="10222" y="60803"/>
                  </a:lnTo>
                  <a:cubicBezTo>
                    <a:pt x="10222" y="61055"/>
                    <a:pt x="10426" y="61259"/>
                    <a:pt x="10680" y="61259"/>
                  </a:cubicBezTo>
                  <a:lnTo>
                    <a:pt x="47310" y="61259"/>
                  </a:lnTo>
                  <a:cubicBezTo>
                    <a:pt x="47562" y="61259"/>
                    <a:pt x="47766" y="61055"/>
                    <a:pt x="47766" y="60803"/>
                  </a:cubicBezTo>
                  <a:lnTo>
                    <a:pt x="47766" y="53603"/>
                  </a:lnTo>
                  <a:cubicBezTo>
                    <a:pt x="47766" y="53351"/>
                    <a:pt x="47562" y="53147"/>
                    <a:pt x="47310" y="53145"/>
                  </a:cubicBezTo>
                  <a:lnTo>
                    <a:pt x="23811" y="53145"/>
                  </a:lnTo>
                  <a:cubicBezTo>
                    <a:pt x="16614" y="47679"/>
                    <a:pt x="13579" y="39415"/>
                    <a:pt x="13579" y="28401"/>
                  </a:cubicBezTo>
                  <a:cubicBezTo>
                    <a:pt x="13579" y="11810"/>
                    <a:pt x="20273" y="175"/>
                    <a:pt x="14841" y="3"/>
                  </a:cubicBezTo>
                  <a:cubicBezTo>
                    <a:pt x="14797" y="1"/>
                    <a:pt x="14752" y="1"/>
                    <a:pt x="14708"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0"/>
            <p:cNvSpPr/>
            <p:nvPr/>
          </p:nvSpPr>
          <p:spPr>
            <a:xfrm>
              <a:off x="844475" y="3557300"/>
              <a:ext cx="863350" cy="41825"/>
            </a:xfrm>
            <a:custGeom>
              <a:rect b="b" l="l" r="r" t="t"/>
              <a:pathLst>
                <a:path extrusionOk="0" h="1673" w="34534">
                  <a:moveTo>
                    <a:pt x="0" y="1"/>
                  </a:moveTo>
                  <a:lnTo>
                    <a:pt x="0" y="1673"/>
                  </a:lnTo>
                  <a:lnTo>
                    <a:pt x="34533" y="1673"/>
                  </a:lnTo>
                  <a:lnTo>
                    <a:pt x="34533" y="1"/>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0"/>
            <p:cNvSpPr/>
            <p:nvPr/>
          </p:nvSpPr>
          <p:spPr>
            <a:xfrm>
              <a:off x="844475" y="3741225"/>
              <a:ext cx="863350" cy="41850"/>
            </a:xfrm>
            <a:custGeom>
              <a:rect b="b" l="l" r="r" t="t"/>
              <a:pathLst>
                <a:path extrusionOk="0" h="1674" w="34534">
                  <a:moveTo>
                    <a:pt x="0" y="0"/>
                  </a:moveTo>
                  <a:lnTo>
                    <a:pt x="0" y="1674"/>
                  </a:lnTo>
                  <a:lnTo>
                    <a:pt x="34533" y="1674"/>
                  </a:lnTo>
                  <a:lnTo>
                    <a:pt x="34533" y="0"/>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0"/>
            <p:cNvSpPr/>
            <p:nvPr/>
          </p:nvSpPr>
          <p:spPr>
            <a:xfrm>
              <a:off x="653500" y="3181150"/>
              <a:ext cx="297950" cy="1312925"/>
            </a:xfrm>
            <a:custGeom>
              <a:rect b="b" l="l" r="r" t="t"/>
              <a:pathLst>
                <a:path extrusionOk="0" h="52517" w="11918">
                  <a:moveTo>
                    <a:pt x="8281" y="1"/>
                  </a:moveTo>
                  <a:lnTo>
                    <a:pt x="0" y="52517"/>
                  </a:lnTo>
                  <a:lnTo>
                    <a:pt x="3727" y="52517"/>
                  </a:lnTo>
                  <a:lnTo>
                    <a:pt x="11917" y="573"/>
                  </a:lnTo>
                  <a:lnTo>
                    <a:pt x="8281"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0"/>
            <p:cNvSpPr/>
            <p:nvPr/>
          </p:nvSpPr>
          <p:spPr>
            <a:xfrm>
              <a:off x="1600875" y="3181150"/>
              <a:ext cx="297925" cy="1312925"/>
            </a:xfrm>
            <a:custGeom>
              <a:rect b="b" l="l" r="r" t="t"/>
              <a:pathLst>
                <a:path extrusionOk="0" h="52517" w="11917">
                  <a:moveTo>
                    <a:pt x="3635" y="1"/>
                  </a:moveTo>
                  <a:lnTo>
                    <a:pt x="1" y="573"/>
                  </a:lnTo>
                  <a:lnTo>
                    <a:pt x="8191" y="52517"/>
                  </a:lnTo>
                  <a:lnTo>
                    <a:pt x="11916" y="52517"/>
                  </a:lnTo>
                  <a:lnTo>
                    <a:pt x="3635"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0"/>
            <p:cNvSpPr/>
            <p:nvPr/>
          </p:nvSpPr>
          <p:spPr>
            <a:xfrm>
              <a:off x="2057500" y="2353125"/>
              <a:ext cx="278050" cy="91475"/>
            </a:xfrm>
            <a:custGeom>
              <a:rect b="b" l="l" r="r" t="t"/>
              <a:pathLst>
                <a:path extrusionOk="0" h="3659" w="11122">
                  <a:moveTo>
                    <a:pt x="4408" y="1"/>
                  </a:moveTo>
                  <a:cubicBezTo>
                    <a:pt x="2687" y="1"/>
                    <a:pt x="949" y="574"/>
                    <a:pt x="949" y="574"/>
                  </a:cubicBezTo>
                  <a:cubicBezTo>
                    <a:pt x="0" y="2329"/>
                    <a:pt x="1998" y="3659"/>
                    <a:pt x="1998" y="3659"/>
                  </a:cubicBezTo>
                  <a:lnTo>
                    <a:pt x="11122" y="3659"/>
                  </a:lnTo>
                  <a:cubicBezTo>
                    <a:pt x="11122" y="1707"/>
                    <a:pt x="7807" y="674"/>
                    <a:pt x="5795" y="157"/>
                  </a:cubicBezTo>
                  <a:cubicBezTo>
                    <a:pt x="5359" y="44"/>
                    <a:pt x="4884" y="1"/>
                    <a:pt x="4408"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0"/>
            <p:cNvSpPr/>
            <p:nvPr/>
          </p:nvSpPr>
          <p:spPr>
            <a:xfrm>
              <a:off x="1290675" y="1911075"/>
              <a:ext cx="819750" cy="533525"/>
            </a:xfrm>
            <a:custGeom>
              <a:rect b="b" l="l" r="r" t="t"/>
              <a:pathLst>
                <a:path extrusionOk="0" h="21341" w="32790">
                  <a:moveTo>
                    <a:pt x="4370" y="1"/>
                  </a:moveTo>
                  <a:cubicBezTo>
                    <a:pt x="2956" y="1"/>
                    <a:pt x="637" y="514"/>
                    <a:pt x="1" y="3737"/>
                  </a:cubicBezTo>
                  <a:cubicBezTo>
                    <a:pt x="1" y="3737"/>
                    <a:pt x="6737" y="18335"/>
                    <a:pt x="14416" y="21341"/>
                  </a:cubicBezTo>
                  <a:lnTo>
                    <a:pt x="32789" y="21341"/>
                  </a:lnTo>
                  <a:cubicBezTo>
                    <a:pt x="32196" y="20186"/>
                    <a:pt x="31780" y="19022"/>
                    <a:pt x="32209" y="18081"/>
                  </a:cubicBezTo>
                  <a:cubicBezTo>
                    <a:pt x="32209" y="18081"/>
                    <a:pt x="28990" y="17639"/>
                    <a:pt x="24476" y="16907"/>
                  </a:cubicBezTo>
                  <a:cubicBezTo>
                    <a:pt x="19415" y="16085"/>
                    <a:pt x="15788" y="15225"/>
                    <a:pt x="14416" y="14150"/>
                  </a:cubicBezTo>
                  <a:cubicBezTo>
                    <a:pt x="14416" y="14150"/>
                    <a:pt x="10599" y="6160"/>
                    <a:pt x="5496" y="113"/>
                  </a:cubicBezTo>
                  <a:cubicBezTo>
                    <a:pt x="5496" y="113"/>
                    <a:pt x="5032" y="1"/>
                    <a:pt x="4370"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0"/>
            <p:cNvSpPr/>
            <p:nvPr/>
          </p:nvSpPr>
          <p:spPr>
            <a:xfrm>
              <a:off x="991425" y="2786625"/>
              <a:ext cx="1072575" cy="1025550"/>
            </a:xfrm>
            <a:custGeom>
              <a:rect b="b" l="l" r="r" t="t"/>
              <a:pathLst>
                <a:path extrusionOk="0" h="41022" w="42903">
                  <a:moveTo>
                    <a:pt x="8750" y="0"/>
                  </a:moveTo>
                  <a:cubicBezTo>
                    <a:pt x="6794" y="0"/>
                    <a:pt x="4611" y="64"/>
                    <a:pt x="2316" y="241"/>
                  </a:cubicBezTo>
                  <a:cubicBezTo>
                    <a:pt x="2316" y="241"/>
                    <a:pt x="0" y="11507"/>
                    <a:pt x="10231" y="11519"/>
                  </a:cubicBezTo>
                  <a:cubicBezTo>
                    <a:pt x="22197" y="11533"/>
                    <a:pt x="29722" y="11865"/>
                    <a:pt x="29722" y="11865"/>
                  </a:cubicBezTo>
                  <a:lnTo>
                    <a:pt x="36867" y="40883"/>
                  </a:lnTo>
                  <a:cubicBezTo>
                    <a:pt x="36867" y="40883"/>
                    <a:pt x="37674" y="41022"/>
                    <a:pt x="38745" y="41022"/>
                  </a:cubicBezTo>
                  <a:cubicBezTo>
                    <a:pt x="39997" y="41022"/>
                    <a:pt x="41611" y="40833"/>
                    <a:pt x="42719" y="40013"/>
                  </a:cubicBezTo>
                  <a:cubicBezTo>
                    <a:pt x="42719" y="40013"/>
                    <a:pt x="42903" y="12668"/>
                    <a:pt x="37972" y="5420"/>
                  </a:cubicBezTo>
                  <a:cubicBezTo>
                    <a:pt x="35445" y="1706"/>
                    <a:pt x="17397" y="433"/>
                    <a:pt x="17397" y="433"/>
                  </a:cubicBezTo>
                  <a:cubicBezTo>
                    <a:pt x="17397" y="433"/>
                    <a:pt x="13842" y="0"/>
                    <a:pt x="8750"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0"/>
            <p:cNvSpPr/>
            <p:nvPr/>
          </p:nvSpPr>
          <p:spPr>
            <a:xfrm>
              <a:off x="1905675" y="3786925"/>
              <a:ext cx="429525" cy="168350"/>
            </a:xfrm>
            <a:custGeom>
              <a:rect b="b" l="l" r="r" t="t"/>
              <a:pathLst>
                <a:path extrusionOk="0" h="6734" w="17181">
                  <a:moveTo>
                    <a:pt x="6150" y="1"/>
                  </a:moveTo>
                  <a:cubicBezTo>
                    <a:pt x="6149" y="1"/>
                    <a:pt x="5395" y="833"/>
                    <a:pt x="297" y="871"/>
                  </a:cubicBezTo>
                  <a:cubicBezTo>
                    <a:pt x="297" y="871"/>
                    <a:pt x="0" y="1380"/>
                    <a:pt x="94" y="2364"/>
                  </a:cubicBezTo>
                  <a:cubicBezTo>
                    <a:pt x="186" y="3348"/>
                    <a:pt x="605" y="6734"/>
                    <a:pt x="605" y="6734"/>
                  </a:cubicBezTo>
                  <a:lnTo>
                    <a:pt x="17181" y="5163"/>
                  </a:lnTo>
                  <a:cubicBezTo>
                    <a:pt x="17181" y="5163"/>
                    <a:pt x="16997" y="2576"/>
                    <a:pt x="14767" y="1397"/>
                  </a:cubicBezTo>
                  <a:cubicBezTo>
                    <a:pt x="14029" y="1006"/>
                    <a:pt x="13197" y="927"/>
                    <a:pt x="12293" y="927"/>
                  </a:cubicBezTo>
                  <a:cubicBezTo>
                    <a:pt x="11667" y="927"/>
                    <a:pt x="11006" y="965"/>
                    <a:pt x="10320" y="965"/>
                  </a:cubicBezTo>
                  <a:cubicBezTo>
                    <a:pt x="9005" y="965"/>
                    <a:pt x="7596" y="824"/>
                    <a:pt x="6150"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p:nvPr/>
          </p:nvSpPr>
          <p:spPr>
            <a:xfrm>
              <a:off x="957900" y="1827900"/>
              <a:ext cx="546850" cy="1003725"/>
            </a:xfrm>
            <a:custGeom>
              <a:rect b="b" l="l" r="r" t="t"/>
              <a:pathLst>
                <a:path extrusionOk="0" h="40149" w="21874">
                  <a:moveTo>
                    <a:pt x="13312" y="1"/>
                  </a:moveTo>
                  <a:cubicBezTo>
                    <a:pt x="13312" y="1"/>
                    <a:pt x="10230" y="222"/>
                    <a:pt x="6927" y="5465"/>
                  </a:cubicBezTo>
                  <a:cubicBezTo>
                    <a:pt x="3623" y="10711"/>
                    <a:pt x="154" y="27871"/>
                    <a:pt x="1" y="40110"/>
                  </a:cubicBezTo>
                  <a:cubicBezTo>
                    <a:pt x="1" y="40110"/>
                    <a:pt x="957" y="40149"/>
                    <a:pt x="2472" y="40149"/>
                  </a:cubicBezTo>
                  <a:cubicBezTo>
                    <a:pt x="6733" y="40149"/>
                    <a:pt x="15412" y="39842"/>
                    <a:pt x="19669" y="37505"/>
                  </a:cubicBezTo>
                  <a:cubicBezTo>
                    <a:pt x="19669" y="37505"/>
                    <a:pt x="18495" y="16793"/>
                    <a:pt x="20184" y="11128"/>
                  </a:cubicBezTo>
                  <a:cubicBezTo>
                    <a:pt x="21873" y="5465"/>
                    <a:pt x="18970" y="2233"/>
                    <a:pt x="18970" y="2233"/>
                  </a:cubicBezTo>
                  <a:lnTo>
                    <a:pt x="13312" y="1"/>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0"/>
            <p:cNvSpPr/>
            <p:nvPr/>
          </p:nvSpPr>
          <p:spPr>
            <a:xfrm>
              <a:off x="947100" y="2765500"/>
              <a:ext cx="1166150" cy="931025"/>
            </a:xfrm>
            <a:custGeom>
              <a:rect b="b" l="l" r="r" t="t"/>
              <a:pathLst>
                <a:path extrusionOk="0" h="37241" w="46646">
                  <a:moveTo>
                    <a:pt x="24652" y="1"/>
                  </a:moveTo>
                  <a:cubicBezTo>
                    <a:pt x="19799" y="1"/>
                    <a:pt x="15353" y="398"/>
                    <a:pt x="15353" y="398"/>
                  </a:cubicBezTo>
                  <a:cubicBezTo>
                    <a:pt x="15353" y="398"/>
                    <a:pt x="8495" y="664"/>
                    <a:pt x="433" y="2606"/>
                  </a:cubicBezTo>
                  <a:cubicBezTo>
                    <a:pt x="433" y="2606"/>
                    <a:pt x="1" y="12638"/>
                    <a:pt x="8187" y="12638"/>
                  </a:cubicBezTo>
                  <a:cubicBezTo>
                    <a:pt x="8761" y="12638"/>
                    <a:pt x="9379" y="12588"/>
                    <a:pt x="10042" y="12482"/>
                  </a:cubicBezTo>
                  <a:cubicBezTo>
                    <a:pt x="21857" y="10595"/>
                    <a:pt x="29339" y="9725"/>
                    <a:pt x="29339" y="9725"/>
                  </a:cubicBezTo>
                  <a:lnTo>
                    <a:pt x="41006" y="37240"/>
                  </a:lnTo>
                  <a:cubicBezTo>
                    <a:pt x="41006" y="37240"/>
                    <a:pt x="41012" y="37240"/>
                    <a:pt x="41024" y="37240"/>
                  </a:cubicBezTo>
                  <a:cubicBezTo>
                    <a:pt x="41313" y="37240"/>
                    <a:pt x="44929" y="37205"/>
                    <a:pt x="46646" y="35450"/>
                  </a:cubicBezTo>
                  <a:cubicBezTo>
                    <a:pt x="46646" y="35450"/>
                    <a:pt x="42480" y="8423"/>
                    <a:pt x="36461" y="2052"/>
                  </a:cubicBezTo>
                  <a:cubicBezTo>
                    <a:pt x="34908" y="409"/>
                    <a:pt x="29571" y="1"/>
                    <a:pt x="24652"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0"/>
            <p:cNvSpPr/>
            <p:nvPr/>
          </p:nvSpPr>
          <p:spPr>
            <a:xfrm>
              <a:off x="1966975" y="3647225"/>
              <a:ext cx="439050" cy="192775"/>
            </a:xfrm>
            <a:custGeom>
              <a:rect b="b" l="l" r="r" t="t"/>
              <a:pathLst>
                <a:path extrusionOk="0" h="7711" w="17562">
                  <a:moveTo>
                    <a:pt x="13333" y="1"/>
                  </a:moveTo>
                  <a:cubicBezTo>
                    <a:pt x="11859" y="1"/>
                    <a:pt x="10227" y="628"/>
                    <a:pt x="8371" y="628"/>
                  </a:cubicBezTo>
                  <a:cubicBezTo>
                    <a:pt x="7573" y="628"/>
                    <a:pt x="6735" y="512"/>
                    <a:pt x="5849" y="181"/>
                  </a:cubicBezTo>
                  <a:cubicBezTo>
                    <a:pt x="5849" y="181"/>
                    <a:pt x="5237" y="1122"/>
                    <a:pt x="211" y="1971"/>
                  </a:cubicBezTo>
                  <a:cubicBezTo>
                    <a:pt x="211" y="1971"/>
                    <a:pt x="1" y="2519"/>
                    <a:pt x="248" y="3478"/>
                  </a:cubicBezTo>
                  <a:cubicBezTo>
                    <a:pt x="497" y="4434"/>
                    <a:pt x="1447" y="7711"/>
                    <a:pt x="1447" y="7711"/>
                  </a:cubicBezTo>
                  <a:lnTo>
                    <a:pt x="17562" y="3525"/>
                  </a:lnTo>
                  <a:cubicBezTo>
                    <a:pt x="17562" y="3525"/>
                    <a:pt x="16969" y="999"/>
                    <a:pt x="14580" y="190"/>
                  </a:cubicBezTo>
                  <a:cubicBezTo>
                    <a:pt x="14177" y="54"/>
                    <a:pt x="13762" y="1"/>
                    <a:pt x="13333"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0"/>
            <p:cNvSpPr/>
            <p:nvPr/>
          </p:nvSpPr>
          <p:spPr>
            <a:xfrm>
              <a:off x="1290675" y="1685950"/>
              <a:ext cx="171850" cy="198125"/>
            </a:xfrm>
            <a:custGeom>
              <a:rect b="b" l="l" r="r" t="t"/>
              <a:pathLst>
                <a:path extrusionOk="0" h="7925" w="6874">
                  <a:moveTo>
                    <a:pt x="2005" y="1"/>
                  </a:moveTo>
                  <a:cubicBezTo>
                    <a:pt x="1601" y="1"/>
                    <a:pt x="1174" y="59"/>
                    <a:pt x="748" y="214"/>
                  </a:cubicBezTo>
                  <a:lnTo>
                    <a:pt x="1" y="5680"/>
                  </a:lnTo>
                  <a:cubicBezTo>
                    <a:pt x="1552" y="6824"/>
                    <a:pt x="3319" y="7925"/>
                    <a:pt x="5299" y="7925"/>
                  </a:cubicBezTo>
                  <a:cubicBezTo>
                    <a:pt x="5418" y="7925"/>
                    <a:pt x="5538" y="7921"/>
                    <a:pt x="5659" y="7913"/>
                  </a:cubicBezTo>
                  <a:lnTo>
                    <a:pt x="6377" y="4857"/>
                  </a:lnTo>
                  <a:lnTo>
                    <a:pt x="6873" y="2751"/>
                  </a:lnTo>
                  <a:cubicBezTo>
                    <a:pt x="5978" y="1276"/>
                    <a:pt x="5341" y="956"/>
                    <a:pt x="3999" y="420"/>
                  </a:cubicBezTo>
                  <a:cubicBezTo>
                    <a:pt x="3579" y="253"/>
                    <a:pt x="2842" y="1"/>
                    <a:pt x="2005"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0"/>
            <p:cNvSpPr/>
            <p:nvPr/>
          </p:nvSpPr>
          <p:spPr>
            <a:xfrm>
              <a:off x="1361625" y="1709250"/>
              <a:ext cx="100900" cy="98150"/>
            </a:xfrm>
            <a:custGeom>
              <a:rect b="b" l="l" r="r" t="t"/>
              <a:pathLst>
                <a:path extrusionOk="0" h="3926" w="4036">
                  <a:moveTo>
                    <a:pt x="502" y="0"/>
                  </a:moveTo>
                  <a:cubicBezTo>
                    <a:pt x="332" y="0"/>
                    <a:pt x="165" y="9"/>
                    <a:pt x="0" y="25"/>
                  </a:cubicBezTo>
                  <a:cubicBezTo>
                    <a:pt x="442" y="834"/>
                    <a:pt x="1768" y="3030"/>
                    <a:pt x="3539" y="3925"/>
                  </a:cubicBezTo>
                  <a:lnTo>
                    <a:pt x="4035" y="1819"/>
                  </a:lnTo>
                  <a:cubicBezTo>
                    <a:pt x="3243" y="513"/>
                    <a:pt x="1816" y="0"/>
                    <a:pt x="502"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1191150" y="1305150"/>
              <a:ext cx="471675" cy="479575"/>
            </a:xfrm>
            <a:custGeom>
              <a:rect b="b" l="l" r="r" t="t"/>
              <a:pathLst>
                <a:path extrusionOk="0" h="19183" w="18867">
                  <a:moveTo>
                    <a:pt x="10486" y="0"/>
                  </a:moveTo>
                  <a:cubicBezTo>
                    <a:pt x="7343" y="0"/>
                    <a:pt x="4543" y="1039"/>
                    <a:pt x="2781" y="1943"/>
                  </a:cubicBezTo>
                  <a:cubicBezTo>
                    <a:pt x="0" y="3366"/>
                    <a:pt x="1086" y="11028"/>
                    <a:pt x="3458" y="13877"/>
                  </a:cubicBezTo>
                  <a:cubicBezTo>
                    <a:pt x="5626" y="16476"/>
                    <a:pt x="12114" y="19182"/>
                    <a:pt x="14791" y="19182"/>
                  </a:cubicBezTo>
                  <a:cubicBezTo>
                    <a:pt x="15045" y="19182"/>
                    <a:pt x="15265" y="19158"/>
                    <a:pt x="15444" y="19106"/>
                  </a:cubicBezTo>
                  <a:cubicBezTo>
                    <a:pt x="18867" y="18121"/>
                    <a:pt x="18782" y="15572"/>
                    <a:pt x="18308" y="10079"/>
                  </a:cubicBezTo>
                  <a:cubicBezTo>
                    <a:pt x="17833" y="4587"/>
                    <a:pt x="16140" y="1264"/>
                    <a:pt x="16140" y="1264"/>
                  </a:cubicBezTo>
                  <a:cubicBezTo>
                    <a:pt x="14229" y="346"/>
                    <a:pt x="12300" y="0"/>
                    <a:pt x="10486"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1150875" y="1200175"/>
              <a:ext cx="608500" cy="543700"/>
            </a:xfrm>
            <a:custGeom>
              <a:rect b="b" l="l" r="r" t="t"/>
              <a:pathLst>
                <a:path extrusionOk="0" h="21748" w="24340">
                  <a:moveTo>
                    <a:pt x="19765" y="0"/>
                  </a:moveTo>
                  <a:cubicBezTo>
                    <a:pt x="19765" y="0"/>
                    <a:pt x="18443" y="293"/>
                    <a:pt x="14495" y="937"/>
                  </a:cubicBezTo>
                  <a:cubicBezTo>
                    <a:pt x="10449" y="1595"/>
                    <a:pt x="6598" y="3051"/>
                    <a:pt x="6598" y="3051"/>
                  </a:cubicBezTo>
                  <a:cubicBezTo>
                    <a:pt x="4737" y="3281"/>
                    <a:pt x="3675" y="4341"/>
                    <a:pt x="3078" y="5376"/>
                  </a:cubicBezTo>
                  <a:cubicBezTo>
                    <a:pt x="2553" y="4878"/>
                    <a:pt x="1882" y="4350"/>
                    <a:pt x="1402" y="4350"/>
                  </a:cubicBezTo>
                  <a:cubicBezTo>
                    <a:pt x="1162" y="4350"/>
                    <a:pt x="969" y="4482"/>
                    <a:pt x="866" y="4817"/>
                  </a:cubicBezTo>
                  <a:cubicBezTo>
                    <a:pt x="659" y="5492"/>
                    <a:pt x="1376" y="6425"/>
                    <a:pt x="2216" y="6902"/>
                  </a:cubicBezTo>
                  <a:cubicBezTo>
                    <a:pt x="1887" y="6846"/>
                    <a:pt x="1537" y="6805"/>
                    <a:pt x="1220" y="6805"/>
                  </a:cubicBezTo>
                  <a:cubicBezTo>
                    <a:pt x="531" y="6805"/>
                    <a:pt x="0" y="7000"/>
                    <a:pt x="189" y="7665"/>
                  </a:cubicBezTo>
                  <a:cubicBezTo>
                    <a:pt x="331" y="8157"/>
                    <a:pt x="951" y="8497"/>
                    <a:pt x="1650" y="8625"/>
                  </a:cubicBezTo>
                  <a:cubicBezTo>
                    <a:pt x="873" y="10689"/>
                    <a:pt x="2520" y="13136"/>
                    <a:pt x="2744" y="13733"/>
                  </a:cubicBezTo>
                  <a:cubicBezTo>
                    <a:pt x="3911" y="16864"/>
                    <a:pt x="6084" y="21747"/>
                    <a:pt x="6084" y="21747"/>
                  </a:cubicBezTo>
                  <a:cubicBezTo>
                    <a:pt x="6118" y="21747"/>
                    <a:pt x="6151" y="21747"/>
                    <a:pt x="6185" y="21747"/>
                  </a:cubicBezTo>
                  <a:cubicBezTo>
                    <a:pt x="11273" y="21747"/>
                    <a:pt x="11461" y="17818"/>
                    <a:pt x="11461" y="17818"/>
                  </a:cubicBezTo>
                  <a:cubicBezTo>
                    <a:pt x="6327" y="16901"/>
                    <a:pt x="7534" y="13111"/>
                    <a:pt x="9262" y="12705"/>
                  </a:cubicBezTo>
                  <a:cubicBezTo>
                    <a:pt x="9414" y="12669"/>
                    <a:pt x="9568" y="12651"/>
                    <a:pt x="9723" y="12651"/>
                  </a:cubicBezTo>
                  <a:cubicBezTo>
                    <a:pt x="11223" y="12651"/>
                    <a:pt x="12329" y="14340"/>
                    <a:pt x="12329" y="14340"/>
                  </a:cubicBezTo>
                  <a:cubicBezTo>
                    <a:pt x="12869" y="13982"/>
                    <a:pt x="13101" y="13306"/>
                    <a:pt x="12894" y="12692"/>
                  </a:cubicBezTo>
                  <a:lnTo>
                    <a:pt x="12297" y="10914"/>
                  </a:lnTo>
                  <a:cubicBezTo>
                    <a:pt x="13516" y="9356"/>
                    <a:pt x="12769" y="7661"/>
                    <a:pt x="12769" y="7661"/>
                  </a:cubicBezTo>
                  <a:lnTo>
                    <a:pt x="12769" y="7661"/>
                  </a:lnTo>
                  <a:cubicBezTo>
                    <a:pt x="12769" y="7661"/>
                    <a:pt x="12779" y="7661"/>
                    <a:pt x="12797" y="7661"/>
                  </a:cubicBezTo>
                  <a:cubicBezTo>
                    <a:pt x="13000" y="7661"/>
                    <a:pt x="14320" y="7638"/>
                    <a:pt x="16906" y="7083"/>
                  </a:cubicBezTo>
                  <a:cubicBezTo>
                    <a:pt x="24339" y="5497"/>
                    <a:pt x="19765" y="0"/>
                    <a:pt x="19765"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1632250" y="1511125"/>
              <a:ext cx="54525" cy="115300"/>
            </a:xfrm>
            <a:custGeom>
              <a:rect b="b" l="l" r="r" t="t"/>
              <a:pathLst>
                <a:path extrusionOk="0" h="4612" w="2181">
                  <a:moveTo>
                    <a:pt x="0" y="1"/>
                  </a:moveTo>
                  <a:lnTo>
                    <a:pt x="0" y="4612"/>
                  </a:lnTo>
                  <a:lnTo>
                    <a:pt x="1275" y="4508"/>
                  </a:lnTo>
                  <a:cubicBezTo>
                    <a:pt x="1849" y="4461"/>
                    <a:pt x="2181" y="3833"/>
                    <a:pt x="1897" y="3333"/>
                  </a:cubicBezTo>
                  <a:lnTo>
                    <a:pt x="0"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1858200" y="2228200"/>
              <a:ext cx="433275" cy="216650"/>
            </a:xfrm>
            <a:custGeom>
              <a:rect b="b" l="l" r="r" t="t"/>
              <a:pathLst>
                <a:path extrusionOk="0" h="8666" w="17331">
                  <a:moveTo>
                    <a:pt x="0" y="1"/>
                  </a:moveTo>
                  <a:cubicBezTo>
                    <a:pt x="0" y="4787"/>
                    <a:pt x="3880" y="8665"/>
                    <a:pt x="8665" y="8665"/>
                  </a:cubicBezTo>
                  <a:cubicBezTo>
                    <a:pt x="13451" y="8665"/>
                    <a:pt x="17331" y="4787"/>
                    <a:pt x="17331"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1975300" y="2353125"/>
              <a:ext cx="274075" cy="91475"/>
            </a:xfrm>
            <a:custGeom>
              <a:rect b="b" l="l" r="r" t="t"/>
              <a:pathLst>
                <a:path extrusionOk="0" h="3659" w="10963">
                  <a:moveTo>
                    <a:pt x="4344" y="1"/>
                  </a:moveTo>
                  <a:cubicBezTo>
                    <a:pt x="2649" y="1"/>
                    <a:pt x="936" y="574"/>
                    <a:pt x="936" y="574"/>
                  </a:cubicBezTo>
                  <a:cubicBezTo>
                    <a:pt x="1" y="2329"/>
                    <a:pt x="1969" y="3659"/>
                    <a:pt x="1969" y="3659"/>
                  </a:cubicBezTo>
                  <a:lnTo>
                    <a:pt x="10963" y="3659"/>
                  </a:lnTo>
                  <a:cubicBezTo>
                    <a:pt x="10963" y="1707"/>
                    <a:pt x="7695" y="674"/>
                    <a:pt x="5711" y="157"/>
                  </a:cubicBezTo>
                  <a:cubicBezTo>
                    <a:pt x="5281" y="44"/>
                    <a:pt x="4813" y="1"/>
                    <a:pt x="4344"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1219425" y="1911075"/>
              <a:ext cx="808050" cy="533525"/>
            </a:xfrm>
            <a:custGeom>
              <a:rect b="b" l="l" r="r" t="t"/>
              <a:pathLst>
                <a:path extrusionOk="0" h="21341" w="32322">
                  <a:moveTo>
                    <a:pt x="4309" y="1"/>
                  </a:moveTo>
                  <a:cubicBezTo>
                    <a:pt x="2915" y="1"/>
                    <a:pt x="628" y="514"/>
                    <a:pt x="1" y="3737"/>
                  </a:cubicBezTo>
                  <a:cubicBezTo>
                    <a:pt x="1" y="3737"/>
                    <a:pt x="6642" y="18335"/>
                    <a:pt x="14210" y="21341"/>
                  </a:cubicBezTo>
                  <a:lnTo>
                    <a:pt x="32321" y="21341"/>
                  </a:lnTo>
                  <a:cubicBezTo>
                    <a:pt x="31736" y="20186"/>
                    <a:pt x="31328" y="19022"/>
                    <a:pt x="31748" y="18081"/>
                  </a:cubicBezTo>
                  <a:cubicBezTo>
                    <a:pt x="31748" y="18081"/>
                    <a:pt x="28576" y="17639"/>
                    <a:pt x="24126" y="16907"/>
                  </a:cubicBezTo>
                  <a:cubicBezTo>
                    <a:pt x="19137" y="16085"/>
                    <a:pt x="15563" y="15225"/>
                    <a:pt x="14210" y="14150"/>
                  </a:cubicBezTo>
                  <a:cubicBezTo>
                    <a:pt x="14210" y="14150"/>
                    <a:pt x="10448" y="6160"/>
                    <a:pt x="5418" y="113"/>
                  </a:cubicBezTo>
                  <a:cubicBezTo>
                    <a:pt x="5418" y="113"/>
                    <a:pt x="4961" y="1"/>
                    <a:pt x="4309"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5659650" y="1929850"/>
              <a:ext cx="775850" cy="514750"/>
            </a:xfrm>
            <a:custGeom>
              <a:rect b="b" l="l" r="r" t="t"/>
              <a:pathLst>
                <a:path extrusionOk="0" h="20590" w="31034">
                  <a:moveTo>
                    <a:pt x="27418" y="0"/>
                  </a:moveTo>
                  <a:cubicBezTo>
                    <a:pt x="26065" y="0"/>
                    <a:pt x="24699" y="707"/>
                    <a:pt x="24019" y="2172"/>
                  </a:cubicBezTo>
                  <a:cubicBezTo>
                    <a:pt x="20982" y="8725"/>
                    <a:pt x="15943" y="14288"/>
                    <a:pt x="15943" y="14288"/>
                  </a:cubicBezTo>
                  <a:cubicBezTo>
                    <a:pt x="14476" y="15363"/>
                    <a:pt x="12638" y="15789"/>
                    <a:pt x="7238" y="16642"/>
                  </a:cubicBezTo>
                  <a:cubicBezTo>
                    <a:pt x="6248" y="16799"/>
                    <a:pt x="682" y="17697"/>
                    <a:pt x="682" y="17697"/>
                  </a:cubicBezTo>
                  <a:lnTo>
                    <a:pt x="0" y="20590"/>
                  </a:lnTo>
                  <a:lnTo>
                    <a:pt x="15634" y="20590"/>
                  </a:lnTo>
                  <a:cubicBezTo>
                    <a:pt x="23837" y="17584"/>
                    <a:pt x="31033" y="2986"/>
                    <a:pt x="31033" y="2986"/>
                  </a:cubicBezTo>
                  <a:cubicBezTo>
                    <a:pt x="31018" y="2912"/>
                    <a:pt x="31001" y="2840"/>
                    <a:pt x="30984" y="2768"/>
                  </a:cubicBezTo>
                  <a:cubicBezTo>
                    <a:pt x="30538" y="949"/>
                    <a:pt x="28986" y="0"/>
                    <a:pt x="2741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436600" y="2353125"/>
              <a:ext cx="297025" cy="91475"/>
            </a:xfrm>
            <a:custGeom>
              <a:rect b="b" l="l" r="r" t="t"/>
              <a:pathLst>
                <a:path extrusionOk="0" h="3659" w="11881">
                  <a:moveTo>
                    <a:pt x="7172" y="1"/>
                  </a:moveTo>
                  <a:cubicBezTo>
                    <a:pt x="6663" y="1"/>
                    <a:pt x="6156" y="44"/>
                    <a:pt x="5690" y="157"/>
                  </a:cubicBezTo>
                  <a:cubicBezTo>
                    <a:pt x="3540" y="674"/>
                    <a:pt x="1" y="1707"/>
                    <a:pt x="1" y="3659"/>
                  </a:cubicBezTo>
                  <a:lnTo>
                    <a:pt x="9747" y="3659"/>
                  </a:lnTo>
                  <a:cubicBezTo>
                    <a:pt x="9747" y="3659"/>
                    <a:pt x="11881" y="2329"/>
                    <a:pt x="10866" y="574"/>
                  </a:cubicBezTo>
                  <a:cubicBezTo>
                    <a:pt x="10866" y="574"/>
                    <a:pt x="9010" y="1"/>
                    <a:pt x="7172"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0"/>
            <p:cNvSpPr/>
            <p:nvPr/>
          </p:nvSpPr>
          <p:spPr>
            <a:xfrm>
              <a:off x="5421250" y="2228200"/>
              <a:ext cx="433300" cy="216650"/>
            </a:xfrm>
            <a:custGeom>
              <a:rect b="b" l="l" r="r" t="t"/>
              <a:pathLst>
                <a:path extrusionOk="0" h="8666" w="17332">
                  <a:moveTo>
                    <a:pt x="1" y="1"/>
                  </a:moveTo>
                  <a:cubicBezTo>
                    <a:pt x="1" y="4787"/>
                    <a:pt x="3881" y="8665"/>
                    <a:pt x="8665" y="8665"/>
                  </a:cubicBezTo>
                  <a:cubicBezTo>
                    <a:pt x="13451" y="8665"/>
                    <a:pt x="17332" y="4787"/>
                    <a:pt x="17332"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0"/>
            <p:cNvSpPr/>
            <p:nvPr/>
          </p:nvSpPr>
          <p:spPr>
            <a:xfrm>
              <a:off x="6052450" y="1242550"/>
              <a:ext cx="703975" cy="993975"/>
            </a:xfrm>
            <a:custGeom>
              <a:rect b="b" l="l" r="r" t="t"/>
              <a:pathLst>
                <a:path extrusionOk="0" h="39759" w="28159">
                  <a:moveTo>
                    <a:pt x="10898" y="0"/>
                  </a:moveTo>
                  <a:cubicBezTo>
                    <a:pt x="4086" y="0"/>
                    <a:pt x="662" y="5735"/>
                    <a:pt x="662" y="5735"/>
                  </a:cubicBezTo>
                  <a:cubicBezTo>
                    <a:pt x="1" y="11395"/>
                    <a:pt x="3187" y="19958"/>
                    <a:pt x="6035" y="26249"/>
                  </a:cubicBezTo>
                  <a:cubicBezTo>
                    <a:pt x="8702" y="32141"/>
                    <a:pt x="13503" y="38829"/>
                    <a:pt x="19914" y="39683"/>
                  </a:cubicBezTo>
                  <a:cubicBezTo>
                    <a:pt x="20298" y="39734"/>
                    <a:pt x="20704" y="39759"/>
                    <a:pt x="21120" y="39759"/>
                  </a:cubicBezTo>
                  <a:cubicBezTo>
                    <a:pt x="24337" y="39759"/>
                    <a:pt x="28159" y="38283"/>
                    <a:pt x="27360" y="36162"/>
                  </a:cubicBezTo>
                  <a:cubicBezTo>
                    <a:pt x="20858" y="18917"/>
                    <a:pt x="27280" y="4098"/>
                    <a:pt x="14587" y="532"/>
                  </a:cubicBezTo>
                  <a:cubicBezTo>
                    <a:pt x="13264" y="160"/>
                    <a:pt x="12034" y="0"/>
                    <a:pt x="1089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0"/>
            <p:cNvSpPr/>
            <p:nvPr/>
          </p:nvSpPr>
          <p:spPr>
            <a:xfrm>
              <a:off x="5652950" y="2786625"/>
              <a:ext cx="1072600" cy="1025550"/>
            </a:xfrm>
            <a:custGeom>
              <a:rect b="b" l="l" r="r" t="t"/>
              <a:pathLst>
                <a:path extrusionOk="0" h="41022" w="42904">
                  <a:moveTo>
                    <a:pt x="34146" y="0"/>
                  </a:moveTo>
                  <a:cubicBezTo>
                    <a:pt x="29058" y="0"/>
                    <a:pt x="25507" y="431"/>
                    <a:pt x="25507" y="431"/>
                  </a:cubicBezTo>
                  <a:cubicBezTo>
                    <a:pt x="25507" y="431"/>
                    <a:pt x="7459" y="1706"/>
                    <a:pt x="4931" y="5420"/>
                  </a:cubicBezTo>
                  <a:cubicBezTo>
                    <a:pt x="1" y="12666"/>
                    <a:pt x="185" y="40013"/>
                    <a:pt x="185" y="40013"/>
                  </a:cubicBezTo>
                  <a:cubicBezTo>
                    <a:pt x="1293" y="40833"/>
                    <a:pt x="2906" y="41022"/>
                    <a:pt x="4158" y="41022"/>
                  </a:cubicBezTo>
                  <a:cubicBezTo>
                    <a:pt x="5230" y="41022"/>
                    <a:pt x="6037" y="40883"/>
                    <a:pt x="6037" y="40883"/>
                  </a:cubicBezTo>
                  <a:lnTo>
                    <a:pt x="13181" y="11865"/>
                  </a:lnTo>
                  <a:cubicBezTo>
                    <a:pt x="13181" y="11865"/>
                    <a:pt x="20707" y="11533"/>
                    <a:pt x="32673" y="11519"/>
                  </a:cubicBezTo>
                  <a:cubicBezTo>
                    <a:pt x="42903" y="11507"/>
                    <a:pt x="40590" y="241"/>
                    <a:pt x="40590" y="241"/>
                  </a:cubicBezTo>
                  <a:cubicBezTo>
                    <a:pt x="38291" y="64"/>
                    <a:pt x="36105" y="0"/>
                    <a:pt x="34146"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0"/>
            <p:cNvSpPr/>
            <p:nvPr/>
          </p:nvSpPr>
          <p:spPr>
            <a:xfrm>
              <a:off x="5381750" y="3786925"/>
              <a:ext cx="429550" cy="168350"/>
            </a:xfrm>
            <a:custGeom>
              <a:rect b="b" l="l" r="r" t="t"/>
              <a:pathLst>
                <a:path extrusionOk="0" h="6734" w="17182">
                  <a:moveTo>
                    <a:pt x="11033" y="1"/>
                  </a:moveTo>
                  <a:cubicBezTo>
                    <a:pt x="9587" y="824"/>
                    <a:pt x="8178" y="965"/>
                    <a:pt x="6863" y="965"/>
                  </a:cubicBezTo>
                  <a:cubicBezTo>
                    <a:pt x="6176" y="965"/>
                    <a:pt x="5516" y="927"/>
                    <a:pt x="4889" y="927"/>
                  </a:cubicBezTo>
                  <a:cubicBezTo>
                    <a:pt x="3986" y="927"/>
                    <a:pt x="3153" y="1006"/>
                    <a:pt x="2414" y="1397"/>
                  </a:cubicBezTo>
                  <a:cubicBezTo>
                    <a:pt x="185" y="2576"/>
                    <a:pt x="1" y="5163"/>
                    <a:pt x="1" y="5163"/>
                  </a:cubicBezTo>
                  <a:lnTo>
                    <a:pt x="16578" y="6734"/>
                  </a:lnTo>
                  <a:cubicBezTo>
                    <a:pt x="16578" y="6734"/>
                    <a:pt x="16995" y="3348"/>
                    <a:pt x="17089" y="2364"/>
                  </a:cubicBezTo>
                  <a:cubicBezTo>
                    <a:pt x="17181" y="1380"/>
                    <a:pt x="16885" y="871"/>
                    <a:pt x="16885" y="871"/>
                  </a:cubicBezTo>
                  <a:cubicBezTo>
                    <a:pt x="11787" y="833"/>
                    <a:pt x="11033" y="1"/>
                    <a:pt x="11033"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0"/>
            <p:cNvSpPr/>
            <p:nvPr/>
          </p:nvSpPr>
          <p:spPr>
            <a:xfrm>
              <a:off x="6212250" y="1827900"/>
              <a:ext cx="546800" cy="1003725"/>
            </a:xfrm>
            <a:custGeom>
              <a:rect b="b" l="l" r="r" t="t"/>
              <a:pathLst>
                <a:path extrusionOk="0" h="40149" w="21872">
                  <a:moveTo>
                    <a:pt x="8065" y="1"/>
                  </a:moveTo>
                  <a:lnTo>
                    <a:pt x="2904" y="2233"/>
                  </a:lnTo>
                  <a:cubicBezTo>
                    <a:pt x="2904" y="2233"/>
                    <a:pt x="1" y="5465"/>
                    <a:pt x="1688" y="11128"/>
                  </a:cubicBezTo>
                  <a:cubicBezTo>
                    <a:pt x="3377" y="16793"/>
                    <a:pt x="2204" y="37505"/>
                    <a:pt x="2204" y="37505"/>
                  </a:cubicBezTo>
                  <a:cubicBezTo>
                    <a:pt x="6461" y="39842"/>
                    <a:pt x="15140" y="40149"/>
                    <a:pt x="19400" y="40149"/>
                  </a:cubicBezTo>
                  <a:cubicBezTo>
                    <a:pt x="20916" y="40149"/>
                    <a:pt x="21872" y="40110"/>
                    <a:pt x="21872" y="40110"/>
                  </a:cubicBezTo>
                  <a:cubicBezTo>
                    <a:pt x="21718" y="27871"/>
                    <a:pt x="18250" y="10711"/>
                    <a:pt x="14947" y="5465"/>
                  </a:cubicBezTo>
                  <a:cubicBezTo>
                    <a:pt x="11643" y="222"/>
                    <a:pt x="8065" y="1"/>
                    <a:pt x="806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0"/>
            <p:cNvSpPr/>
            <p:nvPr/>
          </p:nvSpPr>
          <p:spPr>
            <a:xfrm>
              <a:off x="5603750" y="2765500"/>
              <a:ext cx="1166125" cy="931025"/>
            </a:xfrm>
            <a:custGeom>
              <a:rect b="b" l="l" r="r" t="t"/>
              <a:pathLst>
                <a:path extrusionOk="0" h="37241" w="46645">
                  <a:moveTo>
                    <a:pt x="21992" y="1"/>
                  </a:moveTo>
                  <a:cubicBezTo>
                    <a:pt x="17074" y="1"/>
                    <a:pt x="11738" y="409"/>
                    <a:pt x="10185" y="2052"/>
                  </a:cubicBezTo>
                  <a:cubicBezTo>
                    <a:pt x="4166" y="8423"/>
                    <a:pt x="0" y="35450"/>
                    <a:pt x="0" y="35450"/>
                  </a:cubicBezTo>
                  <a:cubicBezTo>
                    <a:pt x="1717" y="37205"/>
                    <a:pt x="5333" y="37240"/>
                    <a:pt x="5622" y="37240"/>
                  </a:cubicBezTo>
                  <a:cubicBezTo>
                    <a:pt x="5634" y="37240"/>
                    <a:pt x="5640" y="37240"/>
                    <a:pt x="5640" y="37240"/>
                  </a:cubicBezTo>
                  <a:lnTo>
                    <a:pt x="17307" y="9725"/>
                  </a:lnTo>
                  <a:cubicBezTo>
                    <a:pt x="17307" y="9725"/>
                    <a:pt x="24788" y="10595"/>
                    <a:pt x="36605" y="12482"/>
                  </a:cubicBezTo>
                  <a:cubicBezTo>
                    <a:pt x="37267" y="12588"/>
                    <a:pt x="37885" y="12638"/>
                    <a:pt x="38460" y="12638"/>
                  </a:cubicBezTo>
                  <a:cubicBezTo>
                    <a:pt x="46645" y="12638"/>
                    <a:pt x="46212" y="2606"/>
                    <a:pt x="46212" y="2606"/>
                  </a:cubicBezTo>
                  <a:cubicBezTo>
                    <a:pt x="38149" y="664"/>
                    <a:pt x="31292" y="398"/>
                    <a:pt x="31292" y="398"/>
                  </a:cubicBezTo>
                  <a:cubicBezTo>
                    <a:pt x="31292" y="398"/>
                    <a:pt x="26846" y="1"/>
                    <a:pt x="21992"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0"/>
            <p:cNvSpPr/>
            <p:nvPr/>
          </p:nvSpPr>
          <p:spPr>
            <a:xfrm>
              <a:off x="5310925" y="3647225"/>
              <a:ext cx="439100" cy="192775"/>
            </a:xfrm>
            <a:custGeom>
              <a:rect b="b" l="l" r="r" t="t"/>
              <a:pathLst>
                <a:path extrusionOk="0" h="7711" w="17564">
                  <a:moveTo>
                    <a:pt x="4229" y="1"/>
                  </a:moveTo>
                  <a:cubicBezTo>
                    <a:pt x="3801" y="1"/>
                    <a:pt x="3386" y="54"/>
                    <a:pt x="2983" y="190"/>
                  </a:cubicBezTo>
                  <a:cubicBezTo>
                    <a:pt x="593" y="999"/>
                    <a:pt x="1" y="3525"/>
                    <a:pt x="1" y="3525"/>
                  </a:cubicBezTo>
                  <a:lnTo>
                    <a:pt x="16117" y="7711"/>
                  </a:lnTo>
                  <a:cubicBezTo>
                    <a:pt x="16117" y="7711"/>
                    <a:pt x="17068" y="4434"/>
                    <a:pt x="17316" y="3478"/>
                  </a:cubicBezTo>
                  <a:cubicBezTo>
                    <a:pt x="17564" y="2519"/>
                    <a:pt x="17353" y="1971"/>
                    <a:pt x="17353" y="1971"/>
                  </a:cubicBezTo>
                  <a:cubicBezTo>
                    <a:pt x="12326" y="1122"/>
                    <a:pt x="11713" y="181"/>
                    <a:pt x="11713" y="181"/>
                  </a:cubicBezTo>
                  <a:cubicBezTo>
                    <a:pt x="10828" y="512"/>
                    <a:pt x="9989" y="628"/>
                    <a:pt x="9192" y="628"/>
                  </a:cubicBezTo>
                  <a:cubicBezTo>
                    <a:pt x="7336" y="628"/>
                    <a:pt x="5704" y="1"/>
                    <a:pt x="4229"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0"/>
            <p:cNvSpPr/>
            <p:nvPr/>
          </p:nvSpPr>
          <p:spPr>
            <a:xfrm>
              <a:off x="6331225" y="1656500"/>
              <a:ext cx="50" cy="175"/>
            </a:xfrm>
            <a:custGeom>
              <a:rect b="b" l="l" r="r" t="t"/>
              <a:pathLst>
                <a:path extrusionOk="0" h="7" w="2">
                  <a:moveTo>
                    <a:pt x="0" y="1"/>
                  </a:moveTo>
                  <a:cubicBezTo>
                    <a:pt x="0" y="2"/>
                    <a:pt x="0" y="5"/>
                    <a:pt x="2" y="7"/>
                  </a:cubicBezTo>
                  <a:lnTo>
                    <a:pt x="2" y="1"/>
                  </a:lnTo>
                  <a:close/>
                </a:path>
              </a:pathLst>
            </a:custGeom>
            <a:solidFill>
              <a:srgbClr val="13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0"/>
            <p:cNvSpPr/>
            <p:nvPr/>
          </p:nvSpPr>
          <p:spPr>
            <a:xfrm>
              <a:off x="5721675" y="1929850"/>
              <a:ext cx="775850" cy="514750"/>
            </a:xfrm>
            <a:custGeom>
              <a:rect b="b" l="l" r="r" t="t"/>
              <a:pathLst>
                <a:path extrusionOk="0" h="20590" w="31034">
                  <a:moveTo>
                    <a:pt x="27419" y="0"/>
                  </a:moveTo>
                  <a:cubicBezTo>
                    <a:pt x="26066" y="0"/>
                    <a:pt x="24700" y="707"/>
                    <a:pt x="24020" y="2172"/>
                  </a:cubicBezTo>
                  <a:cubicBezTo>
                    <a:pt x="20983" y="8725"/>
                    <a:pt x="15943" y="14287"/>
                    <a:pt x="15943" y="14287"/>
                  </a:cubicBezTo>
                  <a:cubicBezTo>
                    <a:pt x="14477" y="15362"/>
                    <a:pt x="12639" y="15789"/>
                    <a:pt x="7237" y="16641"/>
                  </a:cubicBezTo>
                  <a:cubicBezTo>
                    <a:pt x="6248" y="16799"/>
                    <a:pt x="682" y="17697"/>
                    <a:pt x="682" y="17697"/>
                  </a:cubicBezTo>
                  <a:lnTo>
                    <a:pt x="0" y="20590"/>
                  </a:lnTo>
                  <a:lnTo>
                    <a:pt x="15636" y="20590"/>
                  </a:lnTo>
                  <a:cubicBezTo>
                    <a:pt x="23839" y="17584"/>
                    <a:pt x="31034" y="2986"/>
                    <a:pt x="31034" y="2986"/>
                  </a:cubicBezTo>
                  <a:cubicBezTo>
                    <a:pt x="31018" y="2912"/>
                    <a:pt x="31002" y="2840"/>
                    <a:pt x="30985" y="2768"/>
                  </a:cubicBezTo>
                  <a:cubicBezTo>
                    <a:pt x="30539" y="949"/>
                    <a:pt x="28987" y="0"/>
                    <a:pt x="2741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0"/>
            <p:cNvSpPr/>
            <p:nvPr/>
          </p:nvSpPr>
          <p:spPr>
            <a:xfrm>
              <a:off x="5498650" y="2353125"/>
              <a:ext cx="297025" cy="91475"/>
            </a:xfrm>
            <a:custGeom>
              <a:rect b="b" l="l" r="r" t="t"/>
              <a:pathLst>
                <a:path extrusionOk="0" h="3659" w="11881">
                  <a:moveTo>
                    <a:pt x="7172" y="1"/>
                  </a:moveTo>
                  <a:cubicBezTo>
                    <a:pt x="6664" y="1"/>
                    <a:pt x="6157" y="44"/>
                    <a:pt x="5691" y="157"/>
                  </a:cubicBezTo>
                  <a:cubicBezTo>
                    <a:pt x="3541" y="674"/>
                    <a:pt x="0" y="1707"/>
                    <a:pt x="0" y="3659"/>
                  </a:cubicBezTo>
                  <a:lnTo>
                    <a:pt x="9747" y="3659"/>
                  </a:lnTo>
                  <a:cubicBezTo>
                    <a:pt x="9747" y="3659"/>
                    <a:pt x="11880" y="2329"/>
                    <a:pt x="10865" y="574"/>
                  </a:cubicBezTo>
                  <a:cubicBezTo>
                    <a:pt x="10865" y="574"/>
                    <a:pt x="9009" y="1"/>
                    <a:pt x="7172"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0"/>
            <p:cNvSpPr/>
            <p:nvPr/>
          </p:nvSpPr>
          <p:spPr>
            <a:xfrm>
              <a:off x="6039250" y="1292650"/>
              <a:ext cx="515525" cy="426100"/>
            </a:xfrm>
            <a:custGeom>
              <a:rect b="b" l="l" r="r" t="t"/>
              <a:pathLst>
                <a:path extrusionOk="0" h="17044" w="20621">
                  <a:moveTo>
                    <a:pt x="9381" y="1"/>
                  </a:moveTo>
                  <a:cubicBezTo>
                    <a:pt x="5412" y="1"/>
                    <a:pt x="1594" y="2014"/>
                    <a:pt x="972" y="4160"/>
                  </a:cubicBezTo>
                  <a:cubicBezTo>
                    <a:pt x="0" y="7505"/>
                    <a:pt x="1722" y="9150"/>
                    <a:pt x="1722" y="9150"/>
                  </a:cubicBezTo>
                  <a:lnTo>
                    <a:pt x="13956" y="17044"/>
                  </a:lnTo>
                  <a:cubicBezTo>
                    <a:pt x="19820" y="12138"/>
                    <a:pt x="20620" y="6658"/>
                    <a:pt x="15654" y="2223"/>
                  </a:cubicBezTo>
                  <a:cubicBezTo>
                    <a:pt x="13872" y="632"/>
                    <a:pt x="11603" y="1"/>
                    <a:pt x="938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0"/>
            <p:cNvSpPr/>
            <p:nvPr/>
          </p:nvSpPr>
          <p:spPr>
            <a:xfrm>
              <a:off x="6261725" y="1678475"/>
              <a:ext cx="152150" cy="223425"/>
            </a:xfrm>
            <a:custGeom>
              <a:rect b="b" l="l" r="r" t="t"/>
              <a:pathLst>
                <a:path extrusionOk="0" h="8937" w="6086">
                  <a:moveTo>
                    <a:pt x="4442" y="0"/>
                  </a:moveTo>
                  <a:cubicBezTo>
                    <a:pt x="3002" y="0"/>
                    <a:pt x="1865" y="1179"/>
                    <a:pt x="1102" y="2319"/>
                  </a:cubicBezTo>
                  <a:cubicBezTo>
                    <a:pt x="388" y="3386"/>
                    <a:pt x="1" y="4421"/>
                    <a:pt x="1" y="4421"/>
                  </a:cubicBezTo>
                  <a:lnTo>
                    <a:pt x="687" y="6950"/>
                  </a:lnTo>
                  <a:lnTo>
                    <a:pt x="1225" y="8936"/>
                  </a:lnTo>
                  <a:cubicBezTo>
                    <a:pt x="3126" y="8821"/>
                    <a:pt x="4808" y="8204"/>
                    <a:pt x="6086" y="6174"/>
                  </a:cubicBezTo>
                  <a:lnTo>
                    <a:pt x="4681" y="11"/>
                  </a:lnTo>
                  <a:cubicBezTo>
                    <a:pt x="4600" y="4"/>
                    <a:pt x="4521" y="0"/>
                    <a:pt x="4442"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0"/>
            <p:cNvSpPr/>
            <p:nvPr/>
          </p:nvSpPr>
          <p:spPr>
            <a:xfrm>
              <a:off x="6261725" y="1702800"/>
              <a:ext cx="103600" cy="149425"/>
            </a:xfrm>
            <a:custGeom>
              <a:rect b="b" l="l" r="r" t="t"/>
              <a:pathLst>
                <a:path extrusionOk="0" h="5977" w="4144">
                  <a:moveTo>
                    <a:pt x="4144" y="1"/>
                  </a:moveTo>
                  <a:lnTo>
                    <a:pt x="1102" y="1346"/>
                  </a:lnTo>
                  <a:cubicBezTo>
                    <a:pt x="388" y="2413"/>
                    <a:pt x="1" y="3446"/>
                    <a:pt x="1" y="3446"/>
                  </a:cubicBezTo>
                  <a:lnTo>
                    <a:pt x="687" y="5977"/>
                  </a:lnTo>
                  <a:cubicBezTo>
                    <a:pt x="3592" y="4389"/>
                    <a:pt x="4144" y="1"/>
                    <a:pt x="4144"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0"/>
            <p:cNvSpPr/>
            <p:nvPr/>
          </p:nvSpPr>
          <p:spPr>
            <a:xfrm>
              <a:off x="6071675" y="1382275"/>
              <a:ext cx="378675" cy="438850"/>
            </a:xfrm>
            <a:custGeom>
              <a:rect b="b" l="l" r="r" t="t"/>
              <a:pathLst>
                <a:path extrusionOk="0" h="17554" w="15147">
                  <a:moveTo>
                    <a:pt x="5769" y="1"/>
                  </a:moveTo>
                  <a:cubicBezTo>
                    <a:pt x="4418" y="1"/>
                    <a:pt x="2781" y="415"/>
                    <a:pt x="497" y="1513"/>
                  </a:cubicBezTo>
                  <a:cubicBezTo>
                    <a:pt x="497" y="1513"/>
                    <a:pt x="945" y="3311"/>
                    <a:pt x="471" y="8803"/>
                  </a:cubicBezTo>
                  <a:cubicBezTo>
                    <a:pt x="1" y="14244"/>
                    <a:pt x="1238" y="17553"/>
                    <a:pt x="4308" y="17553"/>
                  </a:cubicBezTo>
                  <a:cubicBezTo>
                    <a:pt x="4337" y="17553"/>
                    <a:pt x="4366" y="17553"/>
                    <a:pt x="4395" y="17552"/>
                  </a:cubicBezTo>
                  <a:cubicBezTo>
                    <a:pt x="6536" y="17508"/>
                    <a:pt x="10401" y="14916"/>
                    <a:pt x="12773" y="12068"/>
                  </a:cubicBezTo>
                  <a:cubicBezTo>
                    <a:pt x="15147" y="9219"/>
                    <a:pt x="13115" y="2912"/>
                    <a:pt x="10336" y="1488"/>
                  </a:cubicBezTo>
                  <a:cubicBezTo>
                    <a:pt x="8773" y="687"/>
                    <a:pt x="7507" y="1"/>
                    <a:pt x="5769"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0"/>
            <p:cNvSpPr/>
            <p:nvPr/>
          </p:nvSpPr>
          <p:spPr>
            <a:xfrm>
              <a:off x="6050075" y="1567500"/>
              <a:ext cx="54675" cy="105550"/>
            </a:xfrm>
            <a:custGeom>
              <a:rect b="b" l="l" r="r" t="t"/>
              <a:pathLst>
                <a:path extrusionOk="0" h="4222" w="2187">
                  <a:moveTo>
                    <a:pt x="1980" y="0"/>
                  </a:moveTo>
                  <a:lnTo>
                    <a:pt x="105" y="3702"/>
                  </a:lnTo>
                  <a:cubicBezTo>
                    <a:pt x="0" y="3909"/>
                    <a:pt x="146" y="4157"/>
                    <a:pt x="380" y="4164"/>
                  </a:cubicBezTo>
                  <a:lnTo>
                    <a:pt x="2187" y="4221"/>
                  </a:lnTo>
                  <a:lnTo>
                    <a:pt x="1980"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0"/>
            <p:cNvSpPr/>
            <p:nvPr/>
          </p:nvSpPr>
          <p:spPr>
            <a:xfrm>
              <a:off x="6083400" y="1376250"/>
              <a:ext cx="655200" cy="843500"/>
            </a:xfrm>
            <a:custGeom>
              <a:rect b="b" l="l" r="r" t="t"/>
              <a:pathLst>
                <a:path extrusionOk="0" h="33740" w="26208">
                  <a:moveTo>
                    <a:pt x="5246" y="1"/>
                  </a:moveTo>
                  <a:cubicBezTo>
                    <a:pt x="3644" y="1"/>
                    <a:pt x="1984" y="454"/>
                    <a:pt x="419" y="1484"/>
                  </a:cubicBezTo>
                  <a:cubicBezTo>
                    <a:pt x="287" y="1570"/>
                    <a:pt x="158" y="1659"/>
                    <a:pt x="28" y="1754"/>
                  </a:cubicBezTo>
                  <a:lnTo>
                    <a:pt x="0" y="3243"/>
                  </a:lnTo>
                  <a:cubicBezTo>
                    <a:pt x="0" y="3243"/>
                    <a:pt x="5144" y="5189"/>
                    <a:pt x="5775" y="8022"/>
                  </a:cubicBezTo>
                  <a:cubicBezTo>
                    <a:pt x="5903" y="8598"/>
                    <a:pt x="6076" y="8829"/>
                    <a:pt x="6288" y="8829"/>
                  </a:cubicBezTo>
                  <a:cubicBezTo>
                    <a:pt x="7115" y="8829"/>
                    <a:pt x="8531" y="5303"/>
                    <a:pt x="10151" y="5130"/>
                  </a:cubicBezTo>
                  <a:cubicBezTo>
                    <a:pt x="10229" y="5122"/>
                    <a:pt x="10304" y="5118"/>
                    <a:pt x="10376" y="5118"/>
                  </a:cubicBezTo>
                  <a:cubicBezTo>
                    <a:pt x="12908" y="5118"/>
                    <a:pt x="12064" y="10064"/>
                    <a:pt x="10002" y="10437"/>
                  </a:cubicBezTo>
                  <a:cubicBezTo>
                    <a:pt x="9882" y="10458"/>
                    <a:pt x="9859" y="10750"/>
                    <a:pt x="9915" y="11211"/>
                  </a:cubicBezTo>
                  <a:lnTo>
                    <a:pt x="9915" y="11217"/>
                  </a:lnTo>
                  <a:cubicBezTo>
                    <a:pt x="9915" y="11222"/>
                    <a:pt x="9916" y="11228"/>
                    <a:pt x="9916" y="11232"/>
                  </a:cubicBezTo>
                  <a:cubicBezTo>
                    <a:pt x="9918" y="11241"/>
                    <a:pt x="9918" y="11251"/>
                    <a:pt x="9919" y="11261"/>
                  </a:cubicBezTo>
                  <a:lnTo>
                    <a:pt x="9924" y="11300"/>
                  </a:lnTo>
                  <a:cubicBezTo>
                    <a:pt x="9927" y="11323"/>
                    <a:pt x="9930" y="11349"/>
                    <a:pt x="9935" y="11383"/>
                  </a:cubicBezTo>
                  <a:cubicBezTo>
                    <a:pt x="9939" y="11415"/>
                    <a:pt x="9944" y="11450"/>
                    <a:pt x="9948" y="11484"/>
                  </a:cubicBezTo>
                  <a:cubicBezTo>
                    <a:pt x="10279" y="13867"/>
                    <a:pt x="13164" y="31554"/>
                    <a:pt x="23745" y="33739"/>
                  </a:cubicBezTo>
                  <a:cubicBezTo>
                    <a:pt x="23745" y="33739"/>
                    <a:pt x="26071" y="32815"/>
                    <a:pt x="26208" y="31130"/>
                  </a:cubicBezTo>
                  <a:lnTo>
                    <a:pt x="13564" y="11226"/>
                  </a:lnTo>
                  <a:cubicBezTo>
                    <a:pt x="15715" y="5487"/>
                    <a:pt x="10824" y="1"/>
                    <a:pt x="5246"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0"/>
            <p:cNvSpPr/>
            <p:nvPr/>
          </p:nvSpPr>
          <p:spPr>
            <a:xfrm>
              <a:off x="6025575" y="1734800"/>
              <a:ext cx="1194175" cy="1531475"/>
            </a:xfrm>
            <a:custGeom>
              <a:rect b="b" l="l" r="r" t="t"/>
              <a:pathLst>
                <a:path extrusionOk="0" h="61259" w="47767">
                  <a:moveTo>
                    <a:pt x="33060" y="1"/>
                  </a:moveTo>
                  <a:cubicBezTo>
                    <a:pt x="33016" y="1"/>
                    <a:pt x="32971" y="1"/>
                    <a:pt x="32927" y="3"/>
                  </a:cubicBezTo>
                  <a:cubicBezTo>
                    <a:pt x="27495" y="175"/>
                    <a:pt x="34188" y="11810"/>
                    <a:pt x="34188" y="28401"/>
                  </a:cubicBezTo>
                  <a:cubicBezTo>
                    <a:pt x="34188" y="39415"/>
                    <a:pt x="31152" y="47679"/>
                    <a:pt x="23956" y="53145"/>
                  </a:cubicBezTo>
                  <a:lnTo>
                    <a:pt x="458" y="53145"/>
                  </a:lnTo>
                  <a:cubicBezTo>
                    <a:pt x="205" y="53147"/>
                    <a:pt x="1" y="53351"/>
                    <a:pt x="1" y="53603"/>
                  </a:cubicBezTo>
                  <a:lnTo>
                    <a:pt x="1" y="60803"/>
                  </a:lnTo>
                  <a:cubicBezTo>
                    <a:pt x="2" y="61055"/>
                    <a:pt x="205" y="61259"/>
                    <a:pt x="458" y="61259"/>
                  </a:cubicBezTo>
                  <a:lnTo>
                    <a:pt x="37088" y="61259"/>
                  </a:lnTo>
                  <a:cubicBezTo>
                    <a:pt x="37340" y="61259"/>
                    <a:pt x="37545" y="61055"/>
                    <a:pt x="37545" y="60803"/>
                  </a:cubicBezTo>
                  <a:lnTo>
                    <a:pt x="37545" y="54504"/>
                  </a:lnTo>
                  <a:cubicBezTo>
                    <a:pt x="41692" y="51601"/>
                    <a:pt x="46320" y="45598"/>
                    <a:pt x="46830" y="33226"/>
                  </a:cubicBezTo>
                  <a:cubicBezTo>
                    <a:pt x="47766" y="10518"/>
                    <a:pt x="38512" y="1"/>
                    <a:pt x="33060"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0"/>
            <p:cNvSpPr/>
            <p:nvPr/>
          </p:nvSpPr>
          <p:spPr>
            <a:xfrm>
              <a:off x="6035025" y="3557300"/>
              <a:ext cx="863350" cy="41825"/>
            </a:xfrm>
            <a:custGeom>
              <a:rect b="b" l="l" r="r" t="t"/>
              <a:pathLst>
                <a:path extrusionOk="0" h="1673" w="34534">
                  <a:moveTo>
                    <a:pt x="0" y="1"/>
                  </a:moveTo>
                  <a:lnTo>
                    <a:pt x="0" y="1673"/>
                  </a:lnTo>
                  <a:lnTo>
                    <a:pt x="34533" y="1673"/>
                  </a:lnTo>
                  <a:lnTo>
                    <a:pt x="34533" y="1"/>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0"/>
            <p:cNvSpPr/>
            <p:nvPr/>
          </p:nvSpPr>
          <p:spPr>
            <a:xfrm>
              <a:off x="6035025" y="3741225"/>
              <a:ext cx="863350" cy="41850"/>
            </a:xfrm>
            <a:custGeom>
              <a:rect b="b" l="l" r="r" t="t"/>
              <a:pathLst>
                <a:path extrusionOk="0" h="1674" w="34534">
                  <a:moveTo>
                    <a:pt x="0" y="0"/>
                  </a:moveTo>
                  <a:lnTo>
                    <a:pt x="0" y="1674"/>
                  </a:lnTo>
                  <a:lnTo>
                    <a:pt x="34533" y="1674"/>
                  </a:lnTo>
                  <a:lnTo>
                    <a:pt x="34533" y="0"/>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0"/>
            <p:cNvSpPr/>
            <p:nvPr/>
          </p:nvSpPr>
          <p:spPr>
            <a:xfrm>
              <a:off x="6791425" y="3181150"/>
              <a:ext cx="297925" cy="1312925"/>
            </a:xfrm>
            <a:custGeom>
              <a:rect b="b" l="l" r="r" t="t"/>
              <a:pathLst>
                <a:path extrusionOk="0" h="52517" w="11917">
                  <a:moveTo>
                    <a:pt x="3637" y="1"/>
                  </a:moveTo>
                  <a:lnTo>
                    <a:pt x="1" y="573"/>
                  </a:lnTo>
                  <a:lnTo>
                    <a:pt x="8191" y="52517"/>
                  </a:lnTo>
                  <a:lnTo>
                    <a:pt x="11916" y="52517"/>
                  </a:lnTo>
                  <a:lnTo>
                    <a:pt x="3637"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0"/>
            <p:cNvSpPr/>
            <p:nvPr/>
          </p:nvSpPr>
          <p:spPr>
            <a:xfrm>
              <a:off x="5844050" y="3181150"/>
              <a:ext cx="297950" cy="1312925"/>
            </a:xfrm>
            <a:custGeom>
              <a:rect b="b" l="l" r="r" t="t"/>
              <a:pathLst>
                <a:path extrusionOk="0" h="52517" w="11918">
                  <a:moveTo>
                    <a:pt x="8281" y="1"/>
                  </a:moveTo>
                  <a:lnTo>
                    <a:pt x="0" y="52517"/>
                  </a:lnTo>
                  <a:lnTo>
                    <a:pt x="3727" y="52517"/>
                  </a:lnTo>
                  <a:lnTo>
                    <a:pt x="11917" y="573"/>
                  </a:lnTo>
                  <a:lnTo>
                    <a:pt x="8281"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0"/>
            <p:cNvSpPr/>
            <p:nvPr/>
          </p:nvSpPr>
          <p:spPr>
            <a:xfrm>
              <a:off x="2557675" y="1844600"/>
              <a:ext cx="975400" cy="1370175"/>
            </a:xfrm>
            <a:custGeom>
              <a:rect b="b" l="l" r="r" t="t"/>
              <a:pathLst>
                <a:path extrusionOk="0" h="54807" w="39016">
                  <a:moveTo>
                    <a:pt x="6876" y="1"/>
                  </a:moveTo>
                  <a:cubicBezTo>
                    <a:pt x="3067" y="1"/>
                    <a:pt x="0" y="3067"/>
                    <a:pt x="0" y="6876"/>
                  </a:cubicBezTo>
                  <a:lnTo>
                    <a:pt x="0" y="47930"/>
                  </a:lnTo>
                  <a:cubicBezTo>
                    <a:pt x="0" y="51740"/>
                    <a:pt x="3067" y="54806"/>
                    <a:pt x="6876" y="54806"/>
                  </a:cubicBezTo>
                  <a:lnTo>
                    <a:pt x="32139" y="54806"/>
                  </a:lnTo>
                  <a:cubicBezTo>
                    <a:pt x="35949" y="54806"/>
                    <a:pt x="39015" y="51740"/>
                    <a:pt x="39015" y="47930"/>
                  </a:cubicBezTo>
                  <a:lnTo>
                    <a:pt x="39015" y="6876"/>
                  </a:lnTo>
                  <a:cubicBezTo>
                    <a:pt x="39015" y="3067"/>
                    <a:pt x="35949" y="1"/>
                    <a:pt x="32139"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0"/>
            <p:cNvSpPr/>
            <p:nvPr/>
          </p:nvSpPr>
          <p:spPr>
            <a:xfrm>
              <a:off x="2604775" y="3530850"/>
              <a:ext cx="866000" cy="41975"/>
            </a:xfrm>
            <a:custGeom>
              <a:rect b="b" l="l" r="r" t="t"/>
              <a:pathLst>
                <a:path extrusionOk="0" h="1679" w="34640">
                  <a:moveTo>
                    <a:pt x="1" y="1"/>
                  </a:moveTo>
                  <a:lnTo>
                    <a:pt x="1" y="1679"/>
                  </a:lnTo>
                  <a:lnTo>
                    <a:pt x="34639" y="1679"/>
                  </a:lnTo>
                  <a:lnTo>
                    <a:pt x="34639" y="1"/>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0"/>
            <p:cNvSpPr/>
            <p:nvPr/>
          </p:nvSpPr>
          <p:spPr>
            <a:xfrm>
              <a:off x="2604775" y="3715350"/>
              <a:ext cx="866000" cy="41975"/>
            </a:xfrm>
            <a:custGeom>
              <a:rect b="b" l="l" r="r" t="t"/>
              <a:pathLst>
                <a:path extrusionOk="0" h="1679" w="34640">
                  <a:moveTo>
                    <a:pt x="1" y="0"/>
                  </a:moveTo>
                  <a:lnTo>
                    <a:pt x="1" y="1678"/>
                  </a:lnTo>
                  <a:lnTo>
                    <a:pt x="34639" y="1678"/>
                  </a:lnTo>
                  <a:lnTo>
                    <a:pt x="34639" y="0"/>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0"/>
            <p:cNvSpPr/>
            <p:nvPr/>
          </p:nvSpPr>
          <p:spPr>
            <a:xfrm>
              <a:off x="2413225" y="3153550"/>
              <a:ext cx="298825" cy="1316950"/>
            </a:xfrm>
            <a:custGeom>
              <a:rect b="b" l="l" r="r" t="t"/>
              <a:pathLst>
                <a:path extrusionOk="0" h="52678" w="11953">
                  <a:moveTo>
                    <a:pt x="8306" y="1"/>
                  </a:moveTo>
                  <a:lnTo>
                    <a:pt x="1" y="52678"/>
                  </a:lnTo>
                  <a:lnTo>
                    <a:pt x="3738" y="52678"/>
                  </a:lnTo>
                  <a:lnTo>
                    <a:pt x="11953" y="576"/>
                  </a:lnTo>
                  <a:lnTo>
                    <a:pt x="8306"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0"/>
            <p:cNvSpPr/>
            <p:nvPr/>
          </p:nvSpPr>
          <p:spPr>
            <a:xfrm>
              <a:off x="3363500" y="3153550"/>
              <a:ext cx="298825" cy="1316950"/>
            </a:xfrm>
            <a:custGeom>
              <a:rect b="b" l="l" r="r" t="t"/>
              <a:pathLst>
                <a:path extrusionOk="0" h="52678" w="11953">
                  <a:moveTo>
                    <a:pt x="3647" y="1"/>
                  </a:moveTo>
                  <a:lnTo>
                    <a:pt x="0" y="576"/>
                  </a:lnTo>
                  <a:lnTo>
                    <a:pt x="8215" y="52678"/>
                  </a:lnTo>
                  <a:lnTo>
                    <a:pt x="11952" y="52678"/>
                  </a:lnTo>
                  <a:lnTo>
                    <a:pt x="3647"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0"/>
            <p:cNvSpPr/>
            <p:nvPr/>
          </p:nvSpPr>
          <p:spPr>
            <a:xfrm>
              <a:off x="2699050" y="2738600"/>
              <a:ext cx="664475" cy="363575"/>
            </a:xfrm>
            <a:custGeom>
              <a:rect b="b" l="l" r="r" t="t"/>
              <a:pathLst>
                <a:path extrusionOk="0" h="14543" w="26579">
                  <a:moveTo>
                    <a:pt x="973" y="0"/>
                  </a:moveTo>
                  <a:lnTo>
                    <a:pt x="973" y="0"/>
                  </a:lnTo>
                  <a:cubicBezTo>
                    <a:pt x="973" y="0"/>
                    <a:pt x="1" y="11267"/>
                    <a:pt x="4547" y="13165"/>
                  </a:cubicBezTo>
                  <a:cubicBezTo>
                    <a:pt x="6652" y="14044"/>
                    <a:pt x="10520" y="14543"/>
                    <a:pt x="14289" y="14543"/>
                  </a:cubicBezTo>
                  <a:cubicBezTo>
                    <a:pt x="18659" y="14543"/>
                    <a:pt x="22895" y="13872"/>
                    <a:pt x="24089" y="12344"/>
                  </a:cubicBezTo>
                  <a:cubicBezTo>
                    <a:pt x="26312" y="9497"/>
                    <a:pt x="26578" y="0"/>
                    <a:pt x="26578" y="0"/>
                  </a:cubicBezTo>
                  <a:lnTo>
                    <a:pt x="26578" y="0"/>
                  </a:lnTo>
                  <a:cubicBezTo>
                    <a:pt x="22301" y="1802"/>
                    <a:pt x="18029" y="2703"/>
                    <a:pt x="13761" y="2703"/>
                  </a:cubicBezTo>
                  <a:cubicBezTo>
                    <a:pt x="9493" y="2703"/>
                    <a:pt x="5230" y="1802"/>
                    <a:pt x="973"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0"/>
            <p:cNvSpPr/>
            <p:nvPr/>
          </p:nvSpPr>
          <p:spPr>
            <a:xfrm>
              <a:off x="2708950" y="1756625"/>
              <a:ext cx="683850" cy="1153100"/>
            </a:xfrm>
            <a:custGeom>
              <a:rect b="b" l="l" r="r" t="t"/>
              <a:pathLst>
                <a:path extrusionOk="0" h="46124" w="27354">
                  <a:moveTo>
                    <a:pt x="10445" y="0"/>
                  </a:moveTo>
                  <a:lnTo>
                    <a:pt x="1" y="3182"/>
                  </a:lnTo>
                  <a:lnTo>
                    <a:pt x="254" y="43557"/>
                  </a:lnTo>
                  <a:cubicBezTo>
                    <a:pt x="254" y="43557"/>
                    <a:pt x="5728" y="46124"/>
                    <a:pt x="13893" y="46124"/>
                  </a:cubicBezTo>
                  <a:cubicBezTo>
                    <a:pt x="17518" y="46124"/>
                    <a:pt x="21673" y="45618"/>
                    <a:pt x="26115" y="44157"/>
                  </a:cubicBezTo>
                  <a:lnTo>
                    <a:pt x="27354" y="2790"/>
                  </a:lnTo>
                  <a:lnTo>
                    <a:pt x="16503" y="2"/>
                  </a:lnTo>
                  <a:lnTo>
                    <a:pt x="10445"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0"/>
            <p:cNvSpPr/>
            <p:nvPr/>
          </p:nvSpPr>
          <p:spPr>
            <a:xfrm>
              <a:off x="2473100" y="1836150"/>
              <a:ext cx="527500" cy="608450"/>
            </a:xfrm>
            <a:custGeom>
              <a:rect b="b" l="l" r="r" t="t"/>
              <a:pathLst>
                <a:path extrusionOk="0" h="24338" w="21100">
                  <a:moveTo>
                    <a:pt x="9435" y="1"/>
                  </a:moveTo>
                  <a:cubicBezTo>
                    <a:pt x="9435" y="1"/>
                    <a:pt x="4962" y="9925"/>
                    <a:pt x="747" y="20450"/>
                  </a:cubicBezTo>
                  <a:cubicBezTo>
                    <a:pt x="1" y="22311"/>
                    <a:pt x="1369" y="24338"/>
                    <a:pt x="3374" y="24338"/>
                  </a:cubicBezTo>
                  <a:lnTo>
                    <a:pt x="21100" y="24338"/>
                  </a:lnTo>
                  <a:lnTo>
                    <a:pt x="20393" y="20839"/>
                  </a:lnTo>
                  <a:cubicBezTo>
                    <a:pt x="20393" y="20839"/>
                    <a:pt x="11141" y="19610"/>
                    <a:pt x="8071" y="18784"/>
                  </a:cubicBezTo>
                  <a:lnTo>
                    <a:pt x="11580" y="10901"/>
                  </a:lnTo>
                  <a:cubicBezTo>
                    <a:pt x="11580" y="10901"/>
                    <a:pt x="12349" y="4894"/>
                    <a:pt x="9435"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0"/>
            <p:cNvSpPr/>
            <p:nvPr/>
          </p:nvSpPr>
          <p:spPr>
            <a:xfrm>
              <a:off x="2957500" y="2345600"/>
              <a:ext cx="287475" cy="99250"/>
            </a:xfrm>
            <a:custGeom>
              <a:rect b="b" l="l" r="r" t="t"/>
              <a:pathLst>
                <a:path extrusionOk="0" h="3970" w="11499">
                  <a:moveTo>
                    <a:pt x="4070" y="0"/>
                  </a:moveTo>
                  <a:cubicBezTo>
                    <a:pt x="2443" y="0"/>
                    <a:pt x="1017" y="459"/>
                    <a:pt x="1017" y="459"/>
                  </a:cubicBezTo>
                  <a:cubicBezTo>
                    <a:pt x="1" y="2220"/>
                    <a:pt x="1724" y="3969"/>
                    <a:pt x="1724" y="3969"/>
                  </a:cubicBezTo>
                  <a:lnTo>
                    <a:pt x="11499" y="3969"/>
                  </a:lnTo>
                  <a:cubicBezTo>
                    <a:pt x="11499" y="2013"/>
                    <a:pt x="7824" y="694"/>
                    <a:pt x="5668" y="175"/>
                  </a:cubicBezTo>
                  <a:cubicBezTo>
                    <a:pt x="5142" y="48"/>
                    <a:pt x="4595" y="0"/>
                    <a:pt x="4070" y="0"/>
                  </a:cubicBezTo>
                  <a:close/>
                </a:path>
              </a:pathLst>
            </a:custGeom>
            <a:solidFill>
              <a:srgbClr val="FDB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0"/>
            <p:cNvSpPr/>
            <p:nvPr/>
          </p:nvSpPr>
          <p:spPr>
            <a:xfrm>
              <a:off x="3101150" y="1826375"/>
              <a:ext cx="527500" cy="618225"/>
            </a:xfrm>
            <a:custGeom>
              <a:rect b="b" l="l" r="r" t="t"/>
              <a:pathLst>
                <a:path extrusionOk="0" h="24729" w="21100">
                  <a:moveTo>
                    <a:pt x="11666" y="0"/>
                  </a:moveTo>
                  <a:cubicBezTo>
                    <a:pt x="8753" y="4894"/>
                    <a:pt x="9522" y="11291"/>
                    <a:pt x="9522" y="11291"/>
                  </a:cubicBezTo>
                  <a:lnTo>
                    <a:pt x="13029" y="19175"/>
                  </a:lnTo>
                  <a:cubicBezTo>
                    <a:pt x="9960" y="20000"/>
                    <a:pt x="707" y="21228"/>
                    <a:pt x="707" y="21228"/>
                  </a:cubicBezTo>
                  <a:lnTo>
                    <a:pt x="1" y="24729"/>
                  </a:lnTo>
                  <a:lnTo>
                    <a:pt x="17726" y="24729"/>
                  </a:lnTo>
                  <a:cubicBezTo>
                    <a:pt x="19732" y="24729"/>
                    <a:pt x="21100" y="22702"/>
                    <a:pt x="20355" y="20840"/>
                  </a:cubicBezTo>
                  <a:cubicBezTo>
                    <a:pt x="16139" y="10314"/>
                    <a:pt x="11666" y="0"/>
                    <a:pt x="11666"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0"/>
            <p:cNvSpPr/>
            <p:nvPr/>
          </p:nvSpPr>
          <p:spPr>
            <a:xfrm>
              <a:off x="2856775" y="2345600"/>
              <a:ext cx="287475" cy="99250"/>
            </a:xfrm>
            <a:custGeom>
              <a:rect b="b" l="l" r="r" t="t"/>
              <a:pathLst>
                <a:path extrusionOk="0" h="3970" w="11499">
                  <a:moveTo>
                    <a:pt x="7430" y="0"/>
                  </a:moveTo>
                  <a:cubicBezTo>
                    <a:pt x="6904" y="0"/>
                    <a:pt x="6358" y="48"/>
                    <a:pt x="5831" y="175"/>
                  </a:cubicBezTo>
                  <a:cubicBezTo>
                    <a:pt x="3675" y="694"/>
                    <a:pt x="1" y="2013"/>
                    <a:pt x="1" y="3969"/>
                  </a:cubicBezTo>
                  <a:lnTo>
                    <a:pt x="9776" y="3969"/>
                  </a:lnTo>
                  <a:cubicBezTo>
                    <a:pt x="9776" y="3969"/>
                    <a:pt x="11499" y="2220"/>
                    <a:pt x="10482" y="459"/>
                  </a:cubicBezTo>
                  <a:cubicBezTo>
                    <a:pt x="10482" y="459"/>
                    <a:pt x="9057" y="0"/>
                    <a:pt x="7430"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0"/>
            <p:cNvSpPr/>
            <p:nvPr/>
          </p:nvSpPr>
          <p:spPr>
            <a:xfrm>
              <a:off x="3246750" y="1246950"/>
              <a:ext cx="114775" cy="206975"/>
            </a:xfrm>
            <a:custGeom>
              <a:rect b="b" l="l" r="r" t="t"/>
              <a:pathLst>
                <a:path extrusionOk="0" h="8279" w="4591">
                  <a:moveTo>
                    <a:pt x="2697" y="1"/>
                  </a:moveTo>
                  <a:cubicBezTo>
                    <a:pt x="1" y="933"/>
                    <a:pt x="2129" y="8279"/>
                    <a:pt x="2129" y="8279"/>
                  </a:cubicBezTo>
                  <a:cubicBezTo>
                    <a:pt x="2129" y="8279"/>
                    <a:pt x="3411" y="7892"/>
                    <a:pt x="4001" y="4538"/>
                  </a:cubicBezTo>
                  <a:cubicBezTo>
                    <a:pt x="4590" y="1185"/>
                    <a:pt x="2697" y="1"/>
                    <a:pt x="2697"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0"/>
            <p:cNvSpPr/>
            <p:nvPr/>
          </p:nvSpPr>
          <p:spPr>
            <a:xfrm>
              <a:off x="2965200" y="1611550"/>
              <a:ext cx="176675" cy="206200"/>
            </a:xfrm>
            <a:custGeom>
              <a:rect b="b" l="l" r="r" t="t"/>
              <a:pathLst>
                <a:path extrusionOk="0" h="8248" w="7067">
                  <a:moveTo>
                    <a:pt x="1153" y="0"/>
                  </a:moveTo>
                  <a:cubicBezTo>
                    <a:pt x="689" y="0"/>
                    <a:pt x="289" y="77"/>
                    <a:pt x="0" y="269"/>
                  </a:cubicBezTo>
                  <a:lnTo>
                    <a:pt x="298" y="6884"/>
                  </a:lnTo>
                  <a:cubicBezTo>
                    <a:pt x="298" y="6884"/>
                    <a:pt x="2440" y="8247"/>
                    <a:pt x="4546" y="8247"/>
                  </a:cubicBezTo>
                  <a:cubicBezTo>
                    <a:pt x="5294" y="8247"/>
                    <a:pt x="6038" y="8075"/>
                    <a:pt x="6679" y="7607"/>
                  </a:cubicBezTo>
                  <a:lnTo>
                    <a:pt x="6801" y="5673"/>
                  </a:lnTo>
                  <a:lnTo>
                    <a:pt x="7066" y="1453"/>
                  </a:lnTo>
                  <a:cubicBezTo>
                    <a:pt x="7066" y="1453"/>
                    <a:pt x="6503" y="1255"/>
                    <a:pt x="5684" y="1020"/>
                  </a:cubicBezTo>
                  <a:cubicBezTo>
                    <a:pt x="4390" y="651"/>
                    <a:pt x="2501" y="0"/>
                    <a:pt x="1153"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0"/>
            <p:cNvSpPr/>
            <p:nvPr/>
          </p:nvSpPr>
          <p:spPr>
            <a:xfrm>
              <a:off x="3004850" y="1637000"/>
              <a:ext cx="137025" cy="142550"/>
            </a:xfrm>
            <a:custGeom>
              <a:rect b="b" l="l" r="r" t="t"/>
              <a:pathLst>
                <a:path extrusionOk="0" h="5702" w="5481">
                  <a:moveTo>
                    <a:pt x="0" y="1"/>
                  </a:moveTo>
                  <a:cubicBezTo>
                    <a:pt x="0" y="1"/>
                    <a:pt x="1642" y="5148"/>
                    <a:pt x="5149" y="5702"/>
                  </a:cubicBezTo>
                  <a:lnTo>
                    <a:pt x="5480" y="435"/>
                  </a:lnTo>
                  <a:cubicBezTo>
                    <a:pt x="5480" y="435"/>
                    <a:pt x="4917" y="237"/>
                    <a:pt x="4098" y="2"/>
                  </a:cubicBezTo>
                  <a:lnTo>
                    <a:pt x="0"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0"/>
            <p:cNvSpPr/>
            <p:nvPr/>
          </p:nvSpPr>
          <p:spPr>
            <a:xfrm>
              <a:off x="2897350" y="1199175"/>
              <a:ext cx="440100" cy="511750"/>
            </a:xfrm>
            <a:custGeom>
              <a:rect b="b" l="l" r="r" t="t"/>
              <a:pathLst>
                <a:path extrusionOk="0" h="20470" w="17604">
                  <a:moveTo>
                    <a:pt x="8236" y="0"/>
                  </a:moveTo>
                  <a:cubicBezTo>
                    <a:pt x="5067" y="0"/>
                    <a:pt x="1866" y="918"/>
                    <a:pt x="127" y="3185"/>
                  </a:cubicBezTo>
                  <a:cubicBezTo>
                    <a:pt x="127" y="3185"/>
                    <a:pt x="1" y="6778"/>
                    <a:pt x="82" y="10437"/>
                  </a:cubicBezTo>
                  <a:cubicBezTo>
                    <a:pt x="98" y="10492"/>
                    <a:pt x="108" y="10549"/>
                    <a:pt x="116" y="10606"/>
                  </a:cubicBezTo>
                  <a:cubicBezTo>
                    <a:pt x="205" y="11332"/>
                    <a:pt x="322" y="12055"/>
                    <a:pt x="474" y="12768"/>
                  </a:cubicBezTo>
                  <a:cubicBezTo>
                    <a:pt x="858" y="14553"/>
                    <a:pt x="1475" y="16270"/>
                    <a:pt x="2476" y="17790"/>
                  </a:cubicBezTo>
                  <a:cubicBezTo>
                    <a:pt x="2591" y="17965"/>
                    <a:pt x="2711" y="18137"/>
                    <a:pt x="2835" y="18306"/>
                  </a:cubicBezTo>
                  <a:cubicBezTo>
                    <a:pt x="3766" y="18695"/>
                    <a:pt x="4910" y="19048"/>
                    <a:pt x="6129" y="19361"/>
                  </a:cubicBezTo>
                  <a:cubicBezTo>
                    <a:pt x="6204" y="19382"/>
                    <a:pt x="6278" y="19399"/>
                    <a:pt x="6353" y="19418"/>
                  </a:cubicBezTo>
                  <a:cubicBezTo>
                    <a:pt x="7876" y="19803"/>
                    <a:pt x="9504" y="20129"/>
                    <a:pt x="10978" y="20391"/>
                  </a:cubicBezTo>
                  <a:cubicBezTo>
                    <a:pt x="11275" y="20444"/>
                    <a:pt x="11569" y="20469"/>
                    <a:pt x="11860" y="20469"/>
                  </a:cubicBezTo>
                  <a:cubicBezTo>
                    <a:pt x="13337" y="20469"/>
                    <a:pt x="14705" y="19815"/>
                    <a:pt x="15637" y="18744"/>
                  </a:cubicBezTo>
                  <a:cubicBezTo>
                    <a:pt x="16106" y="18203"/>
                    <a:pt x="16457" y="17569"/>
                    <a:pt x="16659" y="16883"/>
                  </a:cubicBezTo>
                  <a:cubicBezTo>
                    <a:pt x="16727" y="16654"/>
                    <a:pt x="16777" y="16422"/>
                    <a:pt x="16813" y="16187"/>
                  </a:cubicBezTo>
                  <a:cubicBezTo>
                    <a:pt x="16863" y="15848"/>
                    <a:pt x="16913" y="15499"/>
                    <a:pt x="16962" y="15141"/>
                  </a:cubicBezTo>
                  <a:cubicBezTo>
                    <a:pt x="17032" y="14629"/>
                    <a:pt x="17100" y="14099"/>
                    <a:pt x="17166" y="13561"/>
                  </a:cubicBezTo>
                  <a:cubicBezTo>
                    <a:pt x="17198" y="13302"/>
                    <a:pt x="17227" y="13042"/>
                    <a:pt x="17257" y="12781"/>
                  </a:cubicBezTo>
                  <a:cubicBezTo>
                    <a:pt x="17290" y="12479"/>
                    <a:pt x="17323" y="12176"/>
                    <a:pt x="17352" y="11872"/>
                  </a:cubicBezTo>
                  <a:cubicBezTo>
                    <a:pt x="17493" y="10423"/>
                    <a:pt x="17591" y="8977"/>
                    <a:pt x="17600" y="7668"/>
                  </a:cubicBezTo>
                  <a:cubicBezTo>
                    <a:pt x="17604" y="7518"/>
                    <a:pt x="17602" y="7372"/>
                    <a:pt x="17600" y="7226"/>
                  </a:cubicBezTo>
                  <a:cubicBezTo>
                    <a:pt x="17585" y="5597"/>
                    <a:pt x="17419" y="4217"/>
                    <a:pt x="17009" y="3395"/>
                  </a:cubicBezTo>
                  <a:cubicBezTo>
                    <a:pt x="16023" y="1404"/>
                    <a:pt x="12155" y="0"/>
                    <a:pt x="8236"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0"/>
            <p:cNvSpPr/>
            <p:nvPr/>
          </p:nvSpPr>
          <p:spPr>
            <a:xfrm>
              <a:off x="2909225" y="1518300"/>
              <a:ext cx="60375" cy="125650"/>
            </a:xfrm>
            <a:custGeom>
              <a:rect b="b" l="l" r="r" t="t"/>
              <a:pathLst>
                <a:path extrusionOk="0" h="5026" w="2415">
                  <a:moveTo>
                    <a:pt x="33" y="1"/>
                  </a:moveTo>
                  <a:cubicBezTo>
                    <a:pt x="22" y="1"/>
                    <a:pt x="11" y="1"/>
                    <a:pt x="0" y="1"/>
                  </a:cubicBezTo>
                  <a:cubicBezTo>
                    <a:pt x="384" y="1787"/>
                    <a:pt x="1000" y="3505"/>
                    <a:pt x="2003" y="5025"/>
                  </a:cubicBezTo>
                  <a:cubicBezTo>
                    <a:pt x="2414" y="3176"/>
                    <a:pt x="2148" y="538"/>
                    <a:pt x="2148" y="538"/>
                  </a:cubicBezTo>
                  <a:cubicBezTo>
                    <a:pt x="1252" y="149"/>
                    <a:pt x="561" y="1"/>
                    <a:pt x="33"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0"/>
            <p:cNvSpPr/>
            <p:nvPr/>
          </p:nvSpPr>
          <p:spPr>
            <a:xfrm>
              <a:off x="2870025" y="1146150"/>
              <a:ext cx="527750" cy="296800"/>
            </a:xfrm>
            <a:custGeom>
              <a:rect b="b" l="l" r="r" t="t"/>
              <a:pathLst>
                <a:path extrusionOk="0" h="11872" w="21110">
                  <a:moveTo>
                    <a:pt x="8502" y="1"/>
                  </a:moveTo>
                  <a:cubicBezTo>
                    <a:pt x="6976" y="1"/>
                    <a:pt x="5529" y="257"/>
                    <a:pt x="4363" y="868"/>
                  </a:cubicBezTo>
                  <a:cubicBezTo>
                    <a:pt x="1" y="3155"/>
                    <a:pt x="209" y="6970"/>
                    <a:pt x="1154" y="11036"/>
                  </a:cubicBezTo>
                  <a:cubicBezTo>
                    <a:pt x="1154" y="11036"/>
                    <a:pt x="1668" y="10684"/>
                    <a:pt x="2387" y="10684"/>
                  </a:cubicBezTo>
                  <a:cubicBezTo>
                    <a:pt x="2995" y="10684"/>
                    <a:pt x="3750" y="10937"/>
                    <a:pt x="4461" y="11871"/>
                  </a:cubicBezTo>
                  <a:lnTo>
                    <a:pt x="5630" y="11844"/>
                  </a:lnTo>
                  <a:cubicBezTo>
                    <a:pt x="5630" y="11844"/>
                    <a:pt x="5507" y="9444"/>
                    <a:pt x="6043" y="8129"/>
                  </a:cubicBezTo>
                  <a:cubicBezTo>
                    <a:pt x="6580" y="6815"/>
                    <a:pt x="8817" y="6797"/>
                    <a:pt x="9115" y="5254"/>
                  </a:cubicBezTo>
                  <a:cubicBezTo>
                    <a:pt x="9115" y="5254"/>
                    <a:pt x="12000" y="6658"/>
                    <a:pt x="14855" y="6658"/>
                  </a:cubicBezTo>
                  <a:cubicBezTo>
                    <a:pt x="16044" y="6658"/>
                    <a:pt x="17229" y="6414"/>
                    <a:pt x="18198" y="5723"/>
                  </a:cubicBezTo>
                  <a:cubicBezTo>
                    <a:pt x="21110" y="3647"/>
                    <a:pt x="14252" y="1"/>
                    <a:pt x="8502"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0"/>
            <p:cNvSpPr/>
            <p:nvPr/>
          </p:nvSpPr>
          <p:spPr>
            <a:xfrm>
              <a:off x="2859225" y="1411650"/>
              <a:ext cx="122350" cy="158000"/>
            </a:xfrm>
            <a:custGeom>
              <a:rect b="b" l="l" r="r" t="t"/>
              <a:pathLst>
                <a:path extrusionOk="0" h="6320" w="4894">
                  <a:moveTo>
                    <a:pt x="2644" y="0"/>
                  </a:moveTo>
                  <a:cubicBezTo>
                    <a:pt x="2290" y="0"/>
                    <a:pt x="1928" y="115"/>
                    <a:pt x="1586" y="416"/>
                  </a:cubicBezTo>
                  <a:cubicBezTo>
                    <a:pt x="0" y="1810"/>
                    <a:pt x="1289" y="6319"/>
                    <a:pt x="4499" y="6319"/>
                  </a:cubicBezTo>
                  <a:cubicBezTo>
                    <a:pt x="4562" y="6319"/>
                    <a:pt x="4627" y="6317"/>
                    <a:pt x="4692" y="6314"/>
                  </a:cubicBezTo>
                  <a:lnTo>
                    <a:pt x="4893" y="1251"/>
                  </a:lnTo>
                  <a:cubicBezTo>
                    <a:pt x="4893" y="1251"/>
                    <a:pt x="3811" y="0"/>
                    <a:pt x="2644"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0"/>
            <p:cNvSpPr/>
            <p:nvPr/>
          </p:nvSpPr>
          <p:spPr>
            <a:xfrm>
              <a:off x="3152600" y="1125475"/>
              <a:ext cx="272175" cy="158150"/>
            </a:xfrm>
            <a:custGeom>
              <a:rect b="b" l="l" r="r" t="t"/>
              <a:pathLst>
                <a:path extrusionOk="0" h="6326" w="10887">
                  <a:moveTo>
                    <a:pt x="7231" y="0"/>
                  </a:moveTo>
                  <a:cubicBezTo>
                    <a:pt x="6939" y="0"/>
                    <a:pt x="6628" y="68"/>
                    <a:pt x="6303" y="217"/>
                  </a:cubicBezTo>
                  <a:cubicBezTo>
                    <a:pt x="4586" y="1004"/>
                    <a:pt x="2706" y="1166"/>
                    <a:pt x="1449" y="1166"/>
                  </a:cubicBezTo>
                  <a:cubicBezTo>
                    <a:pt x="573" y="1166"/>
                    <a:pt x="0" y="1087"/>
                    <a:pt x="0" y="1087"/>
                  </a:cubicBezTo>
                  <a:lnTo>
                    <a:pt x="0" y="1087"/>
                  </a:lnTo>
                  <a:cubicBezTo>
                    <a:pt x="0" y="1087"/>
                    <a:pt x="3043" y="6326"/>
                    <a:pt x="6452" y="6326"/>
                  </a:cubicBezTo>
                  <a:cubicBezTo>
                    <a:pt x="6792" y="6326"/>
                    <a:pt x="7136" y="6274"/>
                    <a:pt x="7481" y="6159"/>
                  </a:cubicBezTo>
                  <a:cubicBezTo>
                    <a:pt x="10887" y="5024"/>
                    <a:pt x="9752" y="0"/>
                    <a:pt x="7231"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0"/>
            <p:cNvSpPr/>
            <p:nvPr/>
          </p:nvSpPr>
          <p:spPr>
            <a:xfrm>
              <a:off x="2981500" y="1442225"/>
              <a:ext cx="350925" cy="307375"/>
            </a:xfrm>
            <a:custGeom>
              <a:rect b="b" l="l" r="r" t="t"/>
              <a:pathLst>
                <a:path extrusionOk="0" h="12295" w="14037">
                  <a:moveTo>
                    <a:pt x="5976" y="4597"/>
                  </a:moveTo>
                  <a:cubicBezTo>
                    <a:pt x="5996" y="4597"/>
                    <a:pt x="6016" y="4597"/>
                    <a:pt x="6037" y="4598"/>
                  </a:cubicBezTo>
                  <a:cubicBezTo>
                    <a:pt x="6043" y="4599"/>
                    <a:pt x="6050" y="4600"/>
                    <a:pt x="6057" y="4600"/>
                  </a:cubicBezTo>
                  <a:cubicBezTo>
                    <a:pt x="6060" y="4600"/>
                    <a:pt x="6063" y="4600"/>
                    <a:pt x="6066" y="4600"/>
                  </a:cubicBezTo>
                  <a:cubicBezTo>
                    <a:pt x="7073" y="4649"/>
                    <a:pt x="8159" y="5118"/>
                    <a:pt x="9005" y="5387"/>
                  </a:cubicBezTo>
                  <a:cubicBezTo>
                    <a:pt x="9276" y="5474"/>
                    <a:pt x="9508" y="5508"/>
                    <a:pt x="9718" y="5508"/>
                  </a:cubicBezTo>
                  <a:cubicBezTo>
                    <a:pt x="10265" y="5508"/>
                    <a:pt x="10667" y="5273"/>
                    <a:pt x="11248" y="5105"/>
                  </a:cubicBezTo>
                  <a:cubicBezTo>
                    <a:pt x="11701" y="4972"/>
                    <a:pt x="12067" y="4920"/>
                    <a:pt x="12366" y="4920"/>
                  </a:cubicBezTo>
                  <a:cubicBezTo>
                    <a:pt x="12775" y="4920"/>
                    <a:pt x="13058" y="5018"/>
                    <a:pt x="13262" y="5142"/>
                  </a:cubicBezTo>
                  <a:lnTo>
                    <a:pt x="13262" y="5142"/>
                  </a:lnTo>
                  <a:cubicBezTo>
                    <a:pt x="13021" y="7803"/>
                    <a:pt x="11721" y="9173"/>
                    <a:pt x="10213" y="9349"/>
                  </a:cubicBezTo>
                  <a:cubicBezTo>
                    <a:pt x="10025" y="9371"/>
                    <a:pt x="9840" y="9381"/>
                    <a:pt x="9657" y="9381"/>
                  </a:cubicBezTo>
                  <a:cubicBezTo>
                    <a:pt x="7801" y="9381"/>
                    <a:pt x="6198" y="8285"/>
                    <a:pt x="4844" y="6843"/>
                  </a:cubicBezTo>
                  <a:cubicBezTo>
                    <a:pt x="4017" y="5960"/>
                    <a:pt x="4705" y="4597"/>
                    <a:pt x="5976" y="4597"/>
                  </a:cubicBezTo>
                  <a:close/>
                  <a:moveTo>
                    <a:pt x="1169" y="1"/>
                  </a:moveTo>
                  <a:lnTo>
                    <a:pt x="1" y="28"/>
                  </a:lnTo>
                  <a:cubicBezTo>
                    <a:pt x="1" y="28"/>
                    <a:pt x="231" y="4120"/>
                    <a:pt x="1398" y="7101"/>
                  </a:cubicBezTo>
                  <a:cubicBezTo>
                    <a:pt x="1770" y="8053"/>
                    <a:pt x="2307" y="8931"/>
                    <a:pt x="2989" y="9696"/>
                  </a:cubicBezTo>
                  <a:cubicBezTo>
                    <a:pt x="3827" y="10642"/>
                    <a:pt x="4873" y="11394"/>
                    <a:pt x="6069" y="11870"/>
                  </a:cubicBezTo>
                  <a:cubicBezTo>
                    <a:pt x="6749" y="12141"/>
                    <a:pt x="7402" y="12295"/>
                    <a:pt x="7967" y="12295"/>
                  </a:cubicBezTo>
                  <a:cubicBezTo>
                    <a:pt x="8061" y="12295"/>
                    <a:pt x="8154" y="12290"/>
                    <a:pt x="8243" y="12281"/>
                  </a:cubicBezTo>
                  <a:cubicBezTo>
                    <a:pt x="10030" y="12102"/>
                    <a:pt x="14022" y="9938"/>
                    <a:pt x="13584" y="5407"/>
                  </a:cubicBezTo>
                  <a:lnTo>
                    <a:pt x="13584" y="5407"/>
                  </a:lnTo>
                  <a:cubicBezTo>
                    <a:pt x="13588" y="5411"/>
                    <a:pt x="13592" y="5415"/>
                    <a:pt x="13596" y="5419"/>
                  </a:cubicBezTo>
                  <a:cubicBezTo>
                    <a:pt x="13732" y="5235"/>
                    <a:pt x="13915" y="4982"/>
                    <a:pt x="13980" y="4609"/>
                  </a:cubicBezTo>
                  <a:cubicBezTo>
                    <a:pt x="14023" y="4352"/>
                    <a:pt x="14036" y="4104"/>
                    <a:pt x="13950" y="3724"/>
                  </a:cubicBezTo>
                  <a:cubicBezTo>
                    <a:pt x="13861" y="3575"/>
                    <a:pt x="13699" y="3520"/>
                    <a:pt x="13480" y="3520"/>
                  </a:cubicBezTo>
                  <a:cubicBezTo>
                    <a:pt x="13220" y="3520"/>
                    <a:pt x="12881" y="3597"/>
                    <a:pt x="12490" y="3684"/>
                  </a:cubicBezTo>
                  <a:cubicBezTo>
                    <a:pt x="11739" y="3853"/>
                    <a:pt x="11004" y="3959"/>
                    <a:pt x="10277" y="3959"/>
                  </a:cubicBezTo>
                  <a:cubicBezTo>
                    <a:pt x="9498" y="3959"/>
                    <a:pt x="8729" y="3837"/>
                    <a:pt x="7961" y="3538"/>
                  </a:cubicBezTo>
                  <a:cubicBezTo>
                    <a:pt x="7412" y="3327"/>
                    <a:pt x="6802" y="3175"/>
                    <a:pt x="6172" y="3175"/>
                  </a:cubicBezTo>
                  <a:cubicBezTo>
                    <a:pt x="6129" y="3175"/>
                    <a:pt x="6085" y="3176"/>
                    <a:pt x="6041" y="3178"/>
                  </a:cubicBezTo>
                  <a:cubicBezTo>
                    <a:pt x="4742" y="3224"/>
                    <a:pt x="3574" y="3787"/>
                    <a:pt x="2831" y="4242"/>
                  </a:cubicBezTo>
                  <a:cubicBezTo>
                    <a:pt x="1611" y="2367"/>
                    <a:pt x="1169" y="1"/>
                    <a:pt x="1169"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0"/>
            <p:cNvSpPr/>
            <p:nvPr/>
          </p:nvSpPr>
          <p:spPr>
            <a:xfrm>
              <a:off x="2564700" y="2800825"/>
              <a:ext cx="399850" cy="1589175"/>
            </a:xfrm>
            <a:custGeom>
              <a:rect b="b" l="l" r="r" t="t"/>
              <a:pathLst>
                <a:path extrusionOk="0" h="63567" w="15994">
                  <a:moveTo>
                    <a:pt x="9753" y="1"/>
                  </a:moveTo>
                  <a:cubicBezTo>
                    <a:pt x="8770" y="1"/>
                    <a:pt x="7725" y="271"/>
                    <a:pt x="6658" y="808"/>
                  </a:cubicBezTo>
                  <a:cubicBezTo>
                    <a:pt x="0" y="4158"/>
                    <a:pt x="3144" y="17426"/>
                    <a:pt x="3144" y="17426"/>
                  </a:cubicBezTo>
                  <a:lnTo>
                    <a:pt x="6922" y="62895"/>
                  </a:lnTo>
                  <a:cubicBezTo>
                    <a:pt x="8238" y="63268"/>
                    <a:pt x="9202" y="63566"/>
                    <a:pt x="10242" y="63566"/>
                  </a:cubicBezTo>
                  <a:cubicBezTo>
                    <a:pt x="10854" y="63566"/>
                    <a:pt x="11492" y="63463"/>
                    <a:pt x="12244" y="63209"/>
                  </a:cubicBezTo>
                  <a:cubicBezTo>
                    <a:pt x="12244" y="63209"/>
                    <a:pt x="13112" y="58479"/>
                    <a:pt x="15203" y="32165"/>
                  </a:cubicBezTo>
                  <a:cubicBezTo>
                    <a:pt x="15312" y="30792"/>
                    <a:pt x="15994" y="17458"/>
                    <a:pt x="15994" y="10613"/>
                  </a:cubicBezTo>
                  <a:cubicBezTo>
                    <a:pt x="15994" y="3473"/>
                    <a:pt x="13275" y="1"/>
                    <a:pt x="9753"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0"/>
            <p:cNvSpPr/>
            <p:nvPr/>
          </p:nvSpPr>
          <p:spPr>
            <a:xfrm>
              <a:off x="2670525" y="4346825"/>
              <a:ext cx="273075" cy="225300"/>
            </a:xfrm>
            <a:custGeom>
              <a:rect b="b" l="l" r="r" t="t"/>
              <a:pathLst>
                <a:path extrusionOk="0" h="9012" w="10923">
                  <a:moveTo>
                    <a:pt x="5266" y="1"/>
                  </a:moveTo>
                  <a:cubicBezTo>
                    <a:pt x="5018" y="1"/>
                    <a:pt x="4762" y="30"/>
                    <a:pt x="4498" y="95"/>
                  </a:cubicBezTo>
                  <a:cubicBezTo>
                    <a:pt x="3514" y="336"/>
                    <a:pt x="2703" y="1032"/>
                    <a:pt x="2253" y="1941"/>
                  </a:cubicBezTo>
                  <a:cubicBezTo>
                    <a:pt x="2087" y="2277"/>
                    <a:pt x="1869" y="2714"/>
                    <a:pt x="1598" y="3261"/>
                  </a:cubicBezTo>
                  <a:cubicBezTo>
                    <a:pt x="901" y="4663"/>
                    <a:pt x="1" y="8595"/>
                    <a:pt x="2996" y="8872"/>
                  </a:cubicBezTo>
                  <a:cubicBezTo>
                    <a:pt x="3925" y="8958"/>
                    <a:pt x="4791" y="9011"/>
                    <a:pt x="5579" y="9011"/>
                  </a:cubicBezTo>
                  <a:cubicBezTo>
                    <a:pt x="7971" y="9011"/>
                    <a:pt x="9643" y="8517"/>
                    <a:pt x="10184" y="6935"/>
                  </a:cubicBezTo>
                  <a:cubicBezTo>
                    <a:pt x="10923" y="4780"/>
                    <a:pt x="8011" y="1369"/>
                    <a:pt x="8011" y="1369"/>
                  </a:cubicBezTo>
                  <a:cubicBezTo>
                    <a:pt x="7358" y="631"/>
                    <a:pt x="6406" y="1"/>
                    <a:pt x="5266"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0"/>
            <p:cNvSpPr/>
            <p:nvPr/>
          </p:nvSpPr>
          <p:spPr>
            <a:xfrm>
              <a:off x="3109950" y="2800825"/>
              <a:ext cx="399825" cy="1598725"/>
            </a:xfrm>
            <a:custGeom>
              <a:rect b="b" l="l" r="r" t="t"/>
              <a:pathLst>
                <a:path extrusionOk="0" h="63949" w="15993">
                  <a:moveTo>
                    <a:pt x="6241" y="1"/>
                  </a:moveTo>
                  <a:cubicBezTo>
                    <a:pt x="2719" y="1"/>
                    <a:pt x="0" y="3473"/>
                    <a:pt x="0" y="10613"/>
                  </a:cubicBezTo>
                  <a:cubicBezTo>
                    <a:pt x="0" y="17458"/>
                    <a:pt x="682" y="30792"/>
                    <a:pt x="791" y="32165"/>
                  </a:cubicBezTo>
                  <a:cubicBezTo>
                    <a:pt x="2882" y="58479"/>
                    <a:pt x="3910" y="63203"/>
                    <a:pt x="3910" y="63203"/>
                  </a:cubicBezTo>
                  <a:cubicBezTo>
                    <a:pt x="5221" y="63645"/>
                    <a:pt x="6365" y="63949"/>
                    <a:pt x="7575" y="63949"/>
                  </a:cubicBezTo>
                  <a:cubicBezTo>
                    <a:pt x="8238" y="63949"/>
                    <a:pt x="8919" y="63858"/>
                    <a:pt x="9658" y="63648"/>
                  </a:cubicBezTo>
                  <a:lnTo>
                    <a:pt x="12851" y="17426"/>
                  </a:lnTo>
                  <a:cubicBezTo>
                    <a:pt x="12851" y="17426"/>
                    <a:pt x="15992" y="4158"/>
                    <a:pt x="9336" y="808"/>
                  </a:cubicBezTo>
                  <a:cubicBezTo>
                    <a:pt x="8270" y="271"/>
                    <a:pt x="7224" y="1"/>
                    <a:pt x="624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0"/>
            <p:cNvSpPr/>
            <p:nvPr/>
          </p:nvSpPr>
          <p:spPr>
            <a:xfrm>
              <a:off x="3142425" y="4346825"/>
              <a:ext cx="273075" cy="225300"/>
            </a:xfrm>
            <a:custGeom>
              <a:rect b="b" l="l" r="r" t="t"/>
              <a:pathLst>
                <a:path extrusionOk="0" h="9012" w="10923">
                  <a:moveTo>
                    <a:pt x="5267" y="1"/>
                  </a:moveTo>
                  <a:cubicBezTo>
                    <a:pt x="5019" y="1"/>
                    <a:pt x="4763" y="30"/>
                    <a:pt x="4499" y="95"/>
                  </a:cubicBezTo>
                  <a:cubicBezTo>
                    <a:pt x="3514" y="336"/>
                    <a:pt x="2703" y="1032"/>
                    <a:pt x="2253" y="1941"/>
                  </a:cubicBezTo>
                  <a:cubicBezTo>
                    <a:pt x="2087" y="2277"/>
                    <a:pt x="1869" y="2714"/>
                    <a:pt x="1597" y="3261"/>
                  </a:cubicBezTo>
                  <a:cubicBezTo>
                    <a:pt x="900" y="4663"/>
                    <a:pt x="0" y="8595"/>
                    <a:pt x="2996" y="8872"/>
                  </a:cubicBezTo>
                  <a:cubicBezTo>
                    <a:pt x="3925" y="8958"/>
                    <a:pt x="4791" y="9011"/>
                    <a:pt x="5578" y="9011"/>
                  </a:cubicBezTo>
                  <a:cubicBezTo>
                    <a:pt x="7971" y="9011"/>
                    <a:pt x="9643" y="8517"/>
                    <a:pt x="10184" y="6935"/>
                  </a:cubicBezTo>
                  <a:cubicBezTo>
                    <a:pt x="10922" y="4780"/>
                    <a:pt x="8011" y="1369"/>
                    <a:pt x="8011" y="1369"/>
                  </a:cubicBezTo>
                  <a:cubicBezTo>
                    <a:pt x="7357" y="631"/>
                    <a:pt x="6407" y="1"/>
                    <a:pt x="5267"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0"/>
            <p:cNvSpPr/>
            <p:nvPr/>
          </p:nvSpPr>
          <p:spPr>
            <a:xfrm>
              <a:off x="2825700" y="2228200"/>
              <a:ext cx="433300" cy="216650"/>
            </a:xfrm>
            <a:custGeom>
              <a:rect b="b" l="l" r="r" t="t"/>
              <a:pathLst>
                <a:path extrusionOk="0" h="8666" w="17332">
                  <a:moveTo>
                    <a:pt x="0" y="1"/>
                  </a:moveTo>
                  <a:cubicBezTo>
                    <a:pt x="0" y="4787"/>
                    <a:pt x="3880" y="8665"/>
                    <a:pt x="8666" y="8665"/>
                  </a:cubicBezTo>
                  <a:cubicBezTo>
                    <a:pt x="13451" y="8665"/>
                    <a:pt x="17331" y="4787"/>
                    <a:pt x="17331"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0"/>
            <p:cNvSpPr/>
            <p:nvPr/>
          </p:nvSpPr>
          <p:spPr>
            <a:xfrm>
              <a:off x="4172675" y="1876150"/>
              <a:ext cx="972450" cy="1366025"/>
            </a:xfrm>
            <a:custGeom>
              <a:rect b="b" l="l" r="r" t="t"/>
              <a:pathLst>
                <a:path extrusionOk="0" h="54641" w="38898">
                  <a:moveTo>
                    <a:pt x="7215" y="1"/>
                  </a:moveTo>
                  <a:cubicBezTo>
                    <a:pt x="3218" y="1"/>
                    <a:pt x="1" y="3218"/>
                    <a:pt x="1" y="7214"/>
                  </a:cubicBezTo>
                  <a:lnTo>
                    <a:pt x="1" y="47427"/>
                  </a:lnTo>
                  <a:cubicBezTo>
                    <a:pt x="1" y="51424"/>
                    <a:pt x="3218" y="54640"/>
                    <a:pt x="7215" y="54640"/>
                  </a:cubicBezTo>
                  <a:lnTo>
                    <a:pt x="31685" y="54640"/>
                  </a:lnTo>
                  <a:cubicBezTo>
                    <a:pt x="35681" y="54640"/>
                    <a:pt x="38898" y="51424"/>
                    <a:pt x="38898" y="47427"/>
                  </a:cubicBezTo>
                  <a:lnTo>
                    <a:pt x="38898" y="7214"/>
                  </a:lnTo>
                  <a:cubicBezTo>
                    <a:pt x="38898" y="3218"/>
                    <a:pt x="35681" y="1"/>
                    <a:pt x="31685"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0"/>
            <p:cNvSpPr/>
            <p:nvPr/>
          </p:nvSpPr>
          <p:spPr>
            <a:xfrm>
              <a:off x="4219675" y="3557300"/>
              <a:ext cx="863350" cy="41825"/>
            </a:xfrm>
            <a:custGeom>
              <a:rect b="b" l="l" r="r" t="t"/>
              <a:pathLst>
                <a:path extrusionOk="0" h="1673" w="34534">
                  <a:moveTo>
                    <a:pt x="0" y="1"/>
                  </a:moveTo>
                  <a:lnTo>
                    <a:pt x="0" y="1673"/>
                  </a:lnTo>
                  <a:lnTo>
                    <a:pt x="34533" y="1673"/>
                  </a:lnTo>
                  <a:lnTo>
                    <a:pt x="34533" y="1"/>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0"/>
            <p:cNvSpPr/>
            <p:nvPr/>
          </p:nvSpPr>
          <p:spPr>
            <a:xfrm>
              <a:off x="4219675" y="3741225"/>
              <a:ext cx="863350" cy="41850"/>
            </a:xfrm>
            <a:custGeom>
              <a:rect b="b" l="l" r="r" t="t"/>
              <a:pathLst>
                <a:path extrusionOk="0" h="1674" w="34534">
                  <a:moveTo>
                    <a:pt x="0" y="0"/>
                  </a:moveTo>
                  <a:lnTo>
                    <a:pt x="0" y="1674"/>
                  </a:lnTo>
                  <a:lnTo>
                    <a:pt x="34533" y="1674"/>
                  </a:lnTo>
                  <a:lnTo>
                    <a:pt x="34533" y="0"/>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0"/>
            <p:cNvSpPr/>
            <p:nvPr/>
          </p:nvSpPr>
          <p:spPr>
            <a:xfrm>
              <a:off x="4028700" y="3181150"/>
              <a:ext cx="297900" cy="1312925"/>
            </a:xfrm>
            <a:custGeom>
              <a:rect b="b" l="l" r="r" t="t"/>
              <a:pathLst>
                <a:path extrusionOk="0" h="52517" w="11916">
                  <a:moveTo>
                    <a:pt x="8281" y="1"/>
                  </a:moveTo>
                  <a:lnTo>
                    <a:pt x="0" y="52517"/>
                  </a:lnTo>
                  <a:lnTo>
                    <a:pt x="3725" y="52517"/>
                  </a:lnTo>
                  <a:lnTo>
                    <a:pt x="11916" y="573"/>
                  </a:lnTo>
                  <a:lnTo>
                    <a:pt x="8281"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0"/>
            <p:cNvSpPr/>
            <p:nvPr/>
          </p:nvSpPr>
          <p:spPr>
            <a:xfrm>
              <a:off x="4976050" y="3181150"/>
              <a:ext cx="297950" cy="1312925"/>
            </a:xfrm>
            <a:custGeom>
              <a:rect b="b" l="l" r="r" t="t"/>
              <a:pathLst>
                <a:path extrusionOk="0" h="52517" w="11918">
                  <a:moveTo>
                    <a:pt x="3636" y="1"/>
                  </a:moveTo>
                  <a:lnTo>
                    <a:pt x="0" y="573"/>
                  </a:lnTo>
                  <a:lnTo>
                    <a:pt x="8191" y="52517"/>
                  </a:lnTo>
                  <a:lnTo>
                    <a:pt x="11917" y="52517"/>
                  </a:lnTo>
                  <a:lnTo>
                    <a:pt x="3636"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0"/>
            <p:cNvSpPr/>
            <p:nvPr/>
          </p:nvSpPr>
          <p:spPr>
            <a:xfrm>
              <a:off x="4306425" y="1755225"/>
              <a:ext cx="722300" cy="1101825"/>
            </a:xfrm>
            <a:custGeom>
              <a:rect b="b" l="l" r="r" t="t"/>
              <a:pathLst>
                <a:path extrusionOk="0" h="44073" w="28892">
                  <a:moveTo>
                    <a:pt x="15181" y="0"/>
                  </a:moveTo>
                  <a:cubicBezTo>
                    <a:pt x="13929" y="0"/>
                    <a:pt x="12769" y="88"/>
                    <a:pt x="11629" y="264"/>
                  </a:cubicBezTo>
                  <a:cubicBezTo>
                    <a:pt x="9103" y="657"/>
                    <a:pt x="6672" y="1490"/>
                    <a:pt x="3541" y="2788"/>
                  </a:cubicBezTo>
                  <a:lnTo>
                    <a:pt x="5111" y="26204"/>
                  </a:lnTo>
                  <a:lnTo>
                    <a:pt x="1" y="42460"/>
                  </a:lnTo>
                  <a:cubicBezTo>
                    <a:pt x="1" y="42460"/>
                    <a:pt x="12636" y="44072"/>
                    <a:pt x="21729" y="44072"/>
                  </a:cubicBezTo>
                  <a:cubicBezTo>
                    <a:pt x="24669" y="44072"/>
                    <a:pt x="27239" y="43904"/>
                    <a:pt x="28892" y="43458"/>
                  </a:cubicBezTo>
                  <a:lnTo>
                    <a:pt x="25456" y="25751"/>
                  </a:lnTo>
                  <a:lnTo>
                    <a:pt x="27836" y="2631"/>
                  </a:lnTo>
                  <a:cubicBezTo>
                    <a:pt x="25565" y="1675"/>
                    <a:pt x="23200" y="956"/>
                    <a:pt x="20782" y="514"/>
                  </a:cubicBezTo>
                  <a:cubicBezTo>
                    <a:pt x="19673" y="311"/>
                    <a:pt x="18554" y="167"/>
                    <a:pt x="17430" y="85"/>
                  </a:cubicBezTo>
                  <a:cubicBezTo>
                    <a:pt x="16641" y="29"/>
                    <a:pt x="15896" y="0"/>
                    <a:pt x="15181"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0"/>
            <p:cNvSpPr/>
            <p:nvPr/>
          </p:nvSpPr>
          <p:spPr>
            <a:xfrm>
              <a:off x="4564375" y="1755250"/>
              <a:ext cx="261600" cy="124225"/>
            </a:xfrm>
            <a:custGeom>
              <a:rect b="b" l="l" r="r" t="t"/>
              <a:pathLst>
                <a:path extrusionOk="0" h="4969" w="10464">
                  <a:moveTo>
                    <a:pt x="4862" y="1"/>
                  </a:moveTo>
                  <a:cubicBezTo>
                    <a:pt x="3609" y="1"/>
                    <a:pt x="2450" y="88"/>
                    <a:pt x="1309" y="264"/>
                  </a:cubicBezTo>
                  <a:cubicBezTo>
                    <a:pt x="873" y="1274"/>
                    <a:pt x="1" y="4092"/>
                    <a:pt x="3479" y="4838"/>
                  </a:cubicBezTo>
                  <a:cubicBezTo>
                    <a:pt x="3893" y="4927"/>
                    <a:pt x="4293" y="4968"/>
                    <a:pt x="4679" y="4968"/>
                  </a:cubicBezTo>
                  <a:cubicBezTo>
                    <a:pt x="7605" y="4968"/>
                    <a:pt x="9692" y="2593"/>
                    <a:pt x="10464" y="514"/>
                  </a:cubicBezTo>
                  <a:cubicBezTo>
                    <a:pt x="9355" y="310"/>
                    <a:pt x="8236" y="167"/>
                    <a:pt x="7110" y="86"/>
                  </a:cubicBezTo>
                  <a:cubicBezTo>
                    <a:pt x="6321" y="29"/>
                    <a:pt x="5576" y="1"/>
                    <a:pt x="4862"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0"/>
            <p:cNvSpPr/>
            <p:nvPr/>
          </p:nvSpPr>
          <p:spPr>
            <a:xfrm>
              <a:off x="4675525" y="4250800"/>
              <a:ext cx="123775" cy="101625"/>
            </a:xfrm>
            <a:custGeom>
              <a:rect b="b" l="l" r="r" t="t"/>
              <a:pathLst>
                <a:path extrusionOk="0" h="4065" w="4951">
                  <a:moveTo>
                    <a:pt x="0" y="0"/>
                  </a:moveTo>
                  <a:lnTo>
                    <a:pt x="416" y="3752"/>
                  </a:lnTo>
                  <a:lnTo>
                    <a:pt x="4950" y="4065"/>
                  </a:lnTo>
                  <a:lnTo>
                    <a:pt x="4950" y="4065"/>
                  </a:lnTo>
                  <a:lnTo>
                    <a:pt x="4742" y="730"/>
                  </a:lnTo>
                  <a:lnTo>
                    <a:pt x="0" y="0"/>
                  </a:lnTo>
                  <a:close/>
                </a:path>
              </a:pathLst>
            </a:custGeom>
            <a:solidFill>
              <a:srgbClr val="FDB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0"/>
            <p:cNvSpPr/>
            <p:nvPr/>
          </p:nvSpPr>
          <p:spPr>
            <a:xfrm>
              <a:off x="4636825" y="4334550"/>
              <a:ext cx="246275" cy="207750"/>
            </a:xfrm>
            <a:custGeom>
              <a:rect b="b" l="l" r="r" t="t"/>
              <a:pathLst>
                <a:path extrusionOk="0" h="8310" w="9851">
                  <a:moveTo>
                    <a:pt x="3772" y="1"/>
                  </a:moveTo>
                  <a:cubicBezTo>
                    <a:pt x="3152" y="1"/>
                    <a:pt x="2549" y="128"/>
                    <a:pt x="1964" y="402"/>
                  </a:cubicBezTo>
                  <a:cubicBezTo>
                    <a:pt x="1964" y="402"/>
                    <a:pt x="1084" y="1183"/>
                    <a:pt x="713" y="2682"/>
                  </a:cubicBezTo>
                  <a:cubicBezTo>
                    <a:pt x="341" y="4180"/>
                    <a:pt x="0" y="7990"/>
                    <a:pt x="3205" y="8203"/>
                  </a:cubicBezTo>
                  <a:cubicBezTo>
                    <a:pt x="4051" y="8260"/>
                    <a:pt x="4891" y="8309"/>
                    <a:pt x="5671" y="8309"/>
                  </a:cubicBezTo>
                  <a:cubicBezTo>
                    <a:pt x="7849" y="8309"/>
                    <a:pt x="9568" y="7927"/>
                    <a:pt x="9688" y="6261"/>
                  </a:cubicBezTo>
                  <a:cubicBezTo>
                    <a:pt x="9850" y="3998"/>
                    <a:pt x="6498" y="715"/>
                    <a:pt x="6498" y="715"/>
                  </a:cubicBezTo>
                  <a:cubicBezTo>
                    <a:pt x="5561" y="257"/>
                    <a:pt x="4650" y="1"/>
                    <a:pt x="3772"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0"/>
            <p:cNvSpPr/>
            <p:nvPr/>
          </p:nvSpPr>
          <p:spPr>
            <a:xfrm>
              <a:off x="4221900" y="2694000"/>
              <a:ext cx="689950" cy="1600200"/>
            </a:xfrm>
            <a:custGeom>
              <a:rect b="b" l="l" r="r" t="t"/>
              <a:pathLst>
                <a:path extrusionOk="0" h="64008" w="27598">
                  <a:moveTo>
                    <a:pt x="15227" y="0"/>
                  </a:moveTo>
                  <a:cubicBezTo>
                    <a:pt x="12016" y="0"/>
                    <a:pt x="6007" y="291"/>
                    <a:pt x="3501" y="2342"/>
                  </a:cubicBezTo>
                  <a:cubicBezTo>
                    <a:pt x="0" y="5205"/>
                    <a:pt x="704" y="13425"/>
                    <a:pt x="4271" y="15668"/>
                  </a:cubicBezTo>
                  <a:cubicBezTo>
                    <a:pt x="7836" y="17911"/>
                    <a:pt x="13915" y="22321"/>
                    <a:pt x="13915" y="22321"/>
                  </a:cubicBezTo>
                  <a:lnTo>
                    <a:pt x="17336" y="63370"/>
                  </a:lnTo>
                  <a:lnTo>
                    <a:pt x="23461" y="64008"/>
                  </a:lnTo>
                  <a:cubicBezTo>
                    <a:pt x="23461" y="64008"/>
                    <a:pt x="27597" y="22321"/>
                    <a:pt x="25211" y="14842"/>
                  </a:cubicBezTo>
                  <a:cubicBezTo>
                    <a:pt x="22825" y="7364"/>
                    <a:pt x="17336" y="46"/>
                    <a:pt x="17336" y="46"/>
                  </a:cubicBezTo>
                  <a:cubicBezTo>
                    <a:pt x="17336" y="46"/>
                    <a:pt x="16502" y="0"/>
                    <a:pt x="15227"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0"/>
            <p:cNvSpPr/>
            <p:nvPr/>
          </p:nvSpPr>
          <p:spPr>
            <a:xfrm>
              <a:off x="4209075" y="3918550"/>
              <a:ext cx="148575" cy="130325"/>
            </a:xfrm>
            <a:custGeom>
              <a:rect b="b" l="l" r="r" t="t"/>
              <a:pathLst>
                <a:path extrusionOk="0" h="5213" w="5943">
                  <a:moveTo>
                    <a:pt x="1043" y="1"/>
                  </a:moveTo>
                  <a:lnTo>
                    <a:pt x="1" y="4379"/>
                  </a:lnTo>
                  <a:lnTo>
                    <a:pt x="4222" y="5212"/>
                  </a:lnTo>
                  <a:lnTo>
                    <a:pt x="5943" y="1305"/>
                  </a:lnTo>
                  <a:lnTo>
                    <a:pt x="1043" y="1"/>
                  </a:lnTo>
                  <a:close/>
                </a:path>
              </a:pathLst>
            </a:custGeom>
            <a:solidFill>
              <a:srgbClr val="FDB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0"/>
            <p:cNvSpPr/>
            <p:nvPr/>
          </p:nvSpPr>
          <p:spPr>
            <a:xfrm>
              <a:off x="4201825" y="2665025"/>
              <a:ext cx="900700" cy="1326850"/>
            </a:xfrm>
            <a:custGeom>
              <a:rect b="b" l="l" r="r" t="t"/>
              <a:pathLst>
                <a:path extrusionOk="0" h="53074" w="36028">
                  <a:moveTo>
                    <a:pt x="19585" y="0"/>
                  </a:moveTo>
                  <a:cubicBezTo>
                    <a:pt x="17319" y="0"/>
                    <a:pt x="14489" y="626"/>
                    <a:pt x="12410" y="3193"/>
                  </a:cubicBezTo>
                  <a:cubicBezTo>
                    <a:pt x="8353" y="8205"/>
                    <a:pt x="0" y="50925"/>
                    <a:pt x="0" y="50925"/>
                  </a:cubicBezTo>
                  <a:lnTo>
                    <a:pt x="6683" y="53073"/>
                  </a:lnTo>
                  <a:lnTo>
                    <a:pt x="21188" y="14861"/>
                  </a:lnTo>
                  <a:cubicBezTo>
                    <a:pt x="21188" y="14861"/>
                    <a:pt x="25354" y="17239"/>
                    <a:pt x="29111" y="17239"/>
                  </a:cubicBezTo>
                  <a:cubicBezTo>
                    <a:pt x="31782" y="17239"/>
                    <a:pt x="34245" y="16038"/>
                    <a:pt x="34859" y="11929"/>
                  </a:cubicBezTo>
                  <a:cubicBezTo>
                    <a:pt x="36027" y="4101"/>
                    <a:pt x="23389" y="568"/>
                    <a:pt x="23389" y="568"/>
                  </a:cubicBezTo>
                  <a:cubicBezTo>
                    <a:pt x="23389" y="568"/>
                    <a:pt x="21742" y="0"/>
                    <a:pt x="19585"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0"/>
            <p:cNvSpPr/>
            <p:nvPr/>
          </p:nvSpPr>
          <p:spPr>
            <a:xfrm>
              <a:off x="3971100" y="3989500"/>
              <a:ext cx="361925" cy="404975"/>
            </a:xfrm>
            <a:custGeom>
              <a:rect b="b" l="l" r="r" t="t"/>
              <a:pathLst>
                <a:path extrusionOk="0" h="16199" w="14477">
                  <a:moveTo>
                    <a:pt x="9887" y="1"/>
                  </a:moveTo>
                  <a:cubicBezTo>
                    <a:pt x="9887" y="1"/>
                    <a:pt x="6633" y="5789"/>
                    <a:pt x="3318" y="9781"/>
                  </a:cubicBezTo>
                  <a:cubicBezTo>
                    <a:pt x="1" y="13776"/>
                    <a:pt x="1426" y="16199"/>
                    <a:pt x="4084" y="16199"/>
                  </a:cubicBezTo>
                  <a:cubicBezTo>
                    <a:pt x="4758" y="16199"/>
                    <a:pt x="5513" y="16043"/>
                    <a:pt x="6289" y="15716"/>
                  </a:cubicBezTo>
                  <a:cubicBezTo>
                    <a:pt x="10121" y="14104"/>
                    <a:pt x="12282" y="9333"/>
                    <a:pt x="13380" y="7988"/>
                  </a:cubicBezTo>
                  <a:cubicBezTo>
                    <a:pt x="14476" y="6643"/>
                    <a:pt x="14290" y="1126"/>
                    <a:pt x="14290" y="1126"/>
                  </a:cubicBezTo>
                  <a:lnTo>
                    <a:pt x="14290" y="1126"/>
                  </a:lnTo>
                  <a:cubicBezTo>
                    <a:pt x="13905" y="1164"/>
                    <a:pt x="13553" y="1181"/>
                    <a:pt x="13229" y="1181"/>
                  </a:cubicBezTo>
                  <a:cubicBezTo>
                    <a:pt x="10522" y="1181"/>
                    <a:pt x="9887" y="1"/>
                    <a:pt x="9887"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0"/>
            <p:cNvSpPr/>
            <p:nvPr/>
          </p:nvSpPr>
          <p:spPr>
            <a:xfrm>
              <a:off x="4675025" y="994975"/>
              <a:ext cx="284575" cy="272700"/>
            </a:xfrm>
            <a:custGeom>
              <a:rect b="b" l="l" r="r" t="t"/>
              <a:pathLst>
                <a:path extrusionOk="0" h="10908" w="11383">
                  <a:moveTo>
                    <a:pt x="5689" y="1"/>
                  </a:moveTo>
                  <a:cubicBezTo>
                    <a:pt x="3123" y="1"/>
                    <a:pt x="908" y="1800"/>
                    <a:pt x="366" y="4285"/>
                  </a:cubicBezTo>
                  <a:cubicBezTo>
                    <a:pt x="315" y="4517"/>
                    <a:pt x="280" y="4752"/>
                    <a:pt x="260" y="4987"/>
                  </a:cubicBezTo>
                  <a:cubicBezTo>
                    <a:pt x="0" y="7989"/>
                    <a:pt x="2223" y="10630"/>
                    <a:pt x="5225" y="10887"/>
                  </a:cubicBezTo>
                  <a:cubicBezTo>
                    <a:pt x="5384" y="10901"/>
                    <a:pt x="5542" y="10908"/>
                    <a:pt x="5699" y="10908"/>
                  </a:cubicBezTo>
                  <a:cubicBezTo>
                    <a:pt x="8499" y="10908"/>
                    <a:pt x="10880" y="8765"/>
                    <a:pt x="11125" y="5922"/>
                  </a:cubicBezTo>
                  <a:cubicBezTo>
                    <a:pt x="11383" y="2921"/>
                    <a:pt x="9161" y="279"/>
                    <a:pt x="6160" y="21"/>
                  </a:cubicBezTo>
                  <a:cubicBezTo>
                    <a:pt x="6002" y="7"/>
                    <a:pt x="5845" y="1"/>
                    <a:pt x="5689"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0"/>
            <p:cNvSpPr/>
            <p:nvPr/>
          </p:nvSpPr>
          <p:spPr>
            <a:xfrm>
              <a:off x="4675025" y="1102075"/>
              <a:ext cx="198325" cy="165625"/>
            </a:xfrm>
            <a:custGeom>
              <a:rect b="b" l="l" r="r" t="t"/>
              <a:pathLst>
                <a:path extrusionOk="0" h="6625" w="7933">
                  <a:moveTo>
                    <a:pt x="366" y="1"/>
                  </a:moveTo>
                  <a:cubicBezTo>
                    <a:pt x="315" y="233"/>
                    <a:pt x="280" y="468"/>
                    <a:pt x="260" y="703"/>
                  </a:cubicBezTo>
                  <a:cubicBezTo>
                    <a:pt x="0" y="3705"/>
                    <a:pt x="2223" y="6346"/>
                    <a:pt x="5225" y="6603"/>
                  </a:cubicBezTo>
                  <a:cubicBezTo>
                    <a:pt x="5383" y="6617"/>
                    <a:pt x="5541" y="6624"/>
                    <a:pt x="5698" y="6624"/>
                  </a:cubicBezTo>
                  <a:cubicBezTo>
                    <a:pt x="6467" y="6624"/>
                    <a:pt x="7229" y="6460"/>
                    <a:pt x="7932" y="6143"/>
                  </a:cubicBezTo>
                  <a:cubicBezTo>
                    <a:pt x="6478" y="1302"/>
                    <a:pt x="2061" y="234"/>
                    <a:pt x="366"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0"/>
            <p:cNvSpPr/>
            <p:nvPr/>
          </p:nvSpPr>
          <p:spPr>
            <a:xfrm>
              <a:off x="4370150" y="1433600"/>
              <a:ext cx="119225" cy="319200"/>
            </a:xfrm>
            <a:custGeom>
              <a:rect b="b" l="l" r="r" t="t"/>
              <a:pathLst>
                <a:path extrusionOk="0" h="12768" w="4769">
                  <a:moveTo>
                    <a:pt x="390" y="1"/>
                  </a:moveTo>
                  <a:cubicBezTo>
                    <a:pt x="237" y="1"/>
                    <a:pt x="103" y="45"/>
                    <a:pt x="0" y="140"/>
                  </a:cubicBezTo>
                  <a:cubicBezTo>
                    <a:pt x="0" y="140"/>
                    <a:pt x="303" y="4499"/>
                    <a:pt x="1448" y="6908"/>
                  </a:cubicBezTo>
                  <a:cubicBezTo>
                    <a:pt x="2714" y="9566"/>
                    <a:pt x="3564" y="9998"/>
                    <a:pt x="3362" y="12768"/>
                  </a:cubicBezTo>
                  <a:cubicBezTo>
                    <a:pt x="3362" y="12768"/>
                    <a:pt x="4768" y="11406"/>
                    <a:pt x="4538" y="9984"/>
                  </a:cubicBezTo>
                  <a:cubicBezTo>
                    <a:pt x="4307" y="8562"/>
                    <a:pt x="1952" y="4888"/>
                    <a:pt x="2497" y="3140"/>
                  </a:cubicBezTo>
                  <a:cubicBezTo>
                    <a:pt x="2964" y="1637"/>
                    <a:pt x="1324" y="1"/>
                    <a:pt x="39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0"/>
            <p:cNvSpPr/>
            <p:nvPr/>
          </p:nvSpPr>
          <p:spPr>
            <a:xfrm>
              <a:off x="4361500" y="1112650"/>
              <a:ext cx="540500" cy="493975"/>
            </a:xfrm>
            <a:custGeom>
              <a:rect b="b" l="l" r="r" t="t"/>
              <a:pathLst>
                <a:path extrusionOk="0" h="19759" w="21620">
                  <a:moveTo>
                    <a:pt x="10882" y="0"/>
                  </a:moveTo>
                  <a:cubicBezTo>
                    <a:pt x="10741" y="0"/>
                    <a:pt x="10598" y="3"/>
                    <a:pt x="10454" y="8"/>
                  </a:cubicBezTo>
                  <a:cubicBezTo>
                    <a:pt x="4349" y="229"/>
                    <a:pt x="1635" y="2981"/>
                    <a:pt x="735" y="5904"/>
                  </a:cubicBezTo>
                  <a:cubicBezTo>
                    <a:pt x="354" y="7137"/>
                    <a:pt x="1" y="9778"/>
                    <a:pt x="136" y="11091"/>
                  </a:cubicBezTo>
                  <a:cubicBezTo>
                    <a:pt x="260" y="12293"/>
                    <a:pt x="399" y="13452"/>
                    <a:pt x="552" y="14569"/>
                  </a:cubicBezTo>
                  <a:cubicBezTo>
                    <a:pt x="959" y="17545"/>
                    <a:pt x="3508" y="19759"/>
                    <a:pt x="6511" y="19759"/>
                  </a:cubicBezTo>
                  <a:lnTo>
                    <a:pt x="15428" y="19759"/>
                  </a:lnTo>
                  <a:cubicBezTo>
                    <a:pt x="18703" y="19759"/>
                    <a:pt x="21369" y="17138"/>
                    <a:pt x="21442" y="13862"/>
                  </a:cubicBezTo>
                  <a:cubicBezTo>
                    <a:pt x="21444" y="13841"/>
                    <a:pt x="21444" y="13818"/>
                    <a:pt x="21444" y="13796"/>
                  </a:cubicBezTo>
                  <a:cubicBezTo>
                    <a:pt x="21620" y="6224"/>
                    <a:pt x="17816" y="0"/>
                    <a:pt x="10882"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0"/>
            <p:cNvSpPr/>
            <p:nvPr/>
          </p:nvSpPr>
          <p:spPr>
            <a:xfrm>
              <a:off x="4612625" y="1615425"/>
              <a:ext cx="167300" cy="200150"/>
            </a:xfrm>
            <a:custGeom>
              <a:rect b="b" l="l" r="r" t="t"/>
              <a:pathLst>
                <a:path extrusionOk="0" h="8006" w="6692">
                  <a:moveTo>
                    <a:pt x="5550" y="0"/>
                  </a:moveTo>
                  <a:cubicBezTo>
                    <a:pt x="5055" y="0"/>
                    <a:pt x="4456" y="170"/>
                    <a:pt x="3834" y="408"/>
                  </a:cubicBezTo>
                  <a:cubicBezTo>
                    <a:pt x="2925" y="750"/>
                    <a:pt x="1965" y="1243"/>
                    <a:pt x="1209" y="1552"/>
                  </a:cubicBezTo>
                  <a:cubicBezTo>
                    <a:pt x="494" y="1848"/>
                    <a:pt x="1" y="2083"/>
                    <a:pt x="1" y="2083"/>
                  </a:cubicBezTo>
                  <a:lnTo>
                    <a:pt x="319" y="3866"/>
                  </a:lnTo>
                  <a:lnTo>
                    <a:pt x="677" y="5879"/>
                  </a:lnTo>
                  <a:lnTo>
                    <a:pt x="984" y="7620"/>
                  </a:lnTo>
                  <a:cubicBezTo>
                    <a:pt x="1471" y="7895"/>
                    <a:pt x="1996" y="8005"/>
                    <a:pt x="2523" y="8005"/>
                  </a:cubicBezTo>
                  <a:cubicBezTo>
                    <a:pt x="3103" y="8005"/>
                    <a:pt x="3685" y="7872"/>
                    <a:pt x="4222" y="7680"/>
                  </a:cubicBezTo>
                  <a:cubicBezTo>
                    <a:pt x="5602" y="7188"/>
                    <a:pt x="6691" y="6310"/>
                    <a:pt x="6691" y="6310"/>
                  </a:cubicBezTo>
                  <a:lnTo>
                    <a:pt x="6679" y="6170"/>
                  </a:lnTo>
                  <a:lnTo>
                    <a:pt x="6625" y="5510"/>
                  </a:lnTo>
                  <a:lnTo>
                    <a:pt x="6264" y="1065"/>
                  </a:lnTo>
                  <a:lnTo>
                    <a:pt x="6189" y="133"/>
                  </a:lnTo>
                  <a:cubicBezTo>
                    <a:pt x="6007" y="40"/>
                    <a:pt x="5791" y="0"/>
                    <a:pt x="5550"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0"/>
            <p:cNvSpPr/>
            <p:nvPr/>
          </p:nvSpPr>
          <p:spPr>
            <a:xfrm>
              <a:off x="4612675" y="1643650"/>
              <a:ext cx="122975" cy="118800"/>
            </a:xfrm>
            <a:custGeom>
              <a:rect b="b" l="l" r="r" t="t"/>
              <a:pathLst>
                <a:path extrusionOk="0" h="4752" w="4919">
                  <a:moveTo>
                    <a:pt x="4919" y="0"/>
                  </a:moveTo>
                  <a:lnTo>
                    <a:pt x="1207" y="423"/>
                  </a:lnTo>
                  <a:cubicBezTo>
                    <a:pt x="490" y="719"/>
                    <a:pt x="1" y="955"/>
                    <a:pt x="1" y="955"/>
                  </a:cubicBezTo>
                  <a:lnTo>
                    <a:pt x="675" y="4751"/>
                  </a:lnTo>
                  <a:cubicBezTo>
                    <a:pt x="3187" y="3842"/>
                    <a:pt x="4919" y="0"/>
                    <a:pt x="491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0"/>
            <p:cNvSpPr/>
            <p:nvPr/>
          </p:nvSpPr>
          <p:spPr>
            <a:xfrm>
              <a:off x="4390300" y="1298250"/>
              <a:ext cx="422125" cy="419175"/>
            </a:xfrm>
            <a:custGeom>
              <a:rect b="b" l="l" r="r" t="t"/>
              <a:pathLst>
                <a:path extrusionOk="0" h="16767" w="16885">
                  <a:moveTo>
                    <a:pt x="13698" y="0"/>
                  </a:moveTo>
                  <a:lnTo>
                    <a:pt x="11331" y="22"/>
                  </a:lnTo>
                  <a:lnTo>
                    <a:pt x="122" y="125"/>
                  </a:lnTo>
                  <a:cubicBezTo>
                    <a:pt x="122" y="125"/>
                    <a:pt x="108" y="293"/>
                    <a:pt x="90" y="598"/>
                  </a:cubicBezTo>
                  <a:cubicBezTo>
                    <a:pt x="53" y="1258"/>
                    <a:pt x="1" y="2558"/>
                    <a:pt x="39" y="4144"/>
                  </a:cubicBezTo>
                  <a:cubicBezTo>
                    <a:pt x="42" y="4264"/>
                    <a:pt x="45" y="4382"/>
                    <a:pt x="50" y="4507"/>
                  </a:cubicBezTo>
                  <a:cubicBezTo>
                    <a:pt x="191" y="8915"/>
                    <a:pt x="1069" y="15231"/>
                    <a:pt x="4828" y="16408"/>
                  </a:cubicBezTo>
                  <a:cubicBezTo>
                    <a:pt x="5627" y="16659"/>
                    <a:pt x="6431" y="16767"/>
                    <a:pt x="7223" y="16767"/>
                  </a:cubicBezTo>
                  <a:cubicBezTo>
                    <a:pt x="7897" y="16767"/>
                    <a:pt x="8563" y="16688"/>
                    <a:pt x="9210" y="16553"/>
                  </a:cubicBezTo>
                  <a:cubicBezTo>
                    <a:pt x="10554" y="16272"/>
                    <a:pt x="11814" y="15746"/>
                    <a:pt x="12911" y="15161"/>
                  </a:cubicBezTo>
                  <a:cubicBezTo>
                    <a:pt x="13691" y="14742"/>
                    <a:pt x="14440" y="14271"/>
                    <a:pt x="15157" y="13752"/>
                  </a:cubicBezTo>
                  <a:cubicBezTo>
                    <a:pt x="15656" y="13391"/>
                    <a:pt x="16063" y="13064"/>
                    <a:pt x="16347" y="12823"/>
                  </a:cubicBezTo>
                  <a:cubicBezTo>
                    <a:pt x="16654" y="12562"/>
                    <a:pt x="16823" y="12398"/>
                    <a:pt x="16823" y="12398"/>
                  </a:cubicBezTo>
                  <a:cubicBezTo>
                    <a:pt x="16823" y="12398"/>
                    <a:pt x="16885" y="11443"/>
                    <a:pt x="16866" y="10056"/>
                  </a:cubicBezTo>
                  <a:cubicBezTo>
                    <a:pt x="16846" y="8582"/>
                    <a:pt x="16739" y="6621"/>
                    <a:pt x="16376" y="4806"/>
                  </a:cubicBezTo>
                  <a:cubicBezTo>
                    <a:pt x="15943" y="2634"/>
                    <a:pt x="15146" y="670"/>
                    <a:pt x="1369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0"/>
            <p:cNvSpPr/>
            <p:nvPr/>
          </p:nvSpPr>
          <p:spPr>
            <a:xfrm>
              <a:off x="4752775" y="1417700"/>
              <a:ext cx="116675" cy="164600"/>
            </a:xfrm>
            <a:custGeom>
              <a:rect b="b" l="l" r="r" t="t"/>
              <a:pathLst>
                <a:path extrusionOk="0" h="6584" w="4667">
                  <a:moveTo>
                    <a:pt x="1969" y="0"/>
                  </a:moveTo>
                  <a:cubicBezTo>
                    <a:pt x="848" y="0"/>
                    <a:pt x="1" y="1401"/>
                    <a:pt x="1" y="1401"/>
                  </a:cubicBezTo>
                  <a:lnTo>
                    <a:pt x="452" y="6583"/>
                  </a:lnTo>
                  <a:cubicBezTo>
                    <a:pt x="462" y="6583"/>
                    <a:pt x="472" y="6583"/>
                    <a:pt x="482" y="6583"/>
                  </a:cubicBezTo>
                  <a:cubicBezTo>
                    <a:pt x="3901" y="6583"/>
                    <a:pt x="4667" y="1752"/>
                    <a:pt x="2944" y="377"/>
                  </a:cubicBezTo>
                  <a:cubicBezTo>
                    <a:pt x="2607" y="106"/>
                    <a:pt x="2277" y="0"/>
                    <a:pt x="196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0"/>
            <p:cNvSpPr/>
            <p:nvPr/>
          </p:nvSpPr>
          <p:spPr>
            <a:xfrm>
              <a:off x="4382250" y="1293625"/>
              <a:ext cx="430050" cy="191725"/>
            </a:xfrm>
            <a:custGeom>
              <a:rect b="b" l="l" r="r" t="t"/>
              <a:pathLst>
                <a:path extrusionOk="0" h="7669" w="17202">
                  <a:moveTo>
                    <a:pt x="13947" y="1"/>
                  </a:moveTo>
                  <a:lnTo>
                    <a:pt x="32" y="128"/>
                  </a:lnTo>
                  <a:cubicBezTo>
                    <a:pt x="32" y="128"/>
                    <a:pt x="18" y="302"/>
                    <a:pt x="0" y="614"/>
                  </a:cubicBezTo>
                  <a:cubicBezTo>
                    <a:pt x="35" y="2097"/>
                    <a:pt x="2635" y="3582"/>
                    <a:pt x="12129" y="3666"/>
                  </a:cubicBezTo>
                  <a:cubicBezTo>
                    <a:pt x="12129" y="3666"/>
                    <a:pt x="12132" y="7669"/>
                    <a:pt x="13768" y="7669"/>
                  </a:cubicBezTo>
                  <a:cubicBezTo>
                    <a:pt x="13842" y="7669"/>
                    <a:pt x="13920" y="7660"/>
                    <a:pt x="14002" y="7643"/>
                  </a:cubicBezTo>
                  <a:cubicBezTo>
                    <a:pt x="14447" y="7548"/>
                    <a:pt x="14885" y="5017"/>
                    <a:pt x="16695" y="4898"/>
                  </a:cubicBezTo>
                  <a:cubicBezTo>
                    <a:pt x="17202" y="753"/>
                    <a:pt x="15416" y="675"/>
                    <a:pt x="13947"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0"/>
            <p:cNvSpPr/>
            <p:nvPr/>
          </p:nvSpPr>
          <p:spPr>
            <a:xfrm>
              <a:off x="4676925" y="1383775"/>
              <a:ext cx="118150" cy="312650"/>
            </a:xfrm>
            <a:custGeom>
              <a:rect b="b" l="l" r="r" t="t"/>
              <a:pathLst>
                <a:path extrusionOk="0" h="12506" w="4726">
                  <a:moveTo>
                    <a:pt x="870" y="1"/>
                  </a:moveTo>
                  <a:cubicBezTo>
                    <a:pt x="715" y="1"/>
                    <a:pt x="573" y="50"/>
                    <a:pt x="458" y="157"/>
                  </a:cubicBezTo>
                  <a:cubicBezTo>
                    <a:pt x="458" y="157"/>
                    <a:pt x="1" y="4378"/>
                    <a:pt x="1406" y="6646"/>
                  </a:cubicBezTo>
                  <a:cubicBezTo>
                    <a:pt x="2811" y="8914"/>
                    <a:pt x="4079" y="9767"/>
                    <a:pt x="3319" y="12505"/>
                  </a:cubicBezTo>
                  <a:cubicBezTo>
                    <a:pt x="3319" y="12505"/>
                    <a:pt x="4726" y="11143"/>
                    <a:pt x="4495" y="9721"/>
                  </a:cubicBezTo>
                  <a:cubicBezTo>
                    <a:pt x="4263" y="8299"/>
                    <a:pt x="1909" y="4627"/>
                    <a:pt x="2453" y="2878"/>
                  </a:cubicBezTo>
                  <a:cubicBezTo>
                    <a:pt x="2912" y="1404"/>
                    <a:pt x="1700" y="1"/>
                    <a:pt x="87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0"/>
            <p:cNvSpPr/>
            <p:nvPr/>
          </p:nvSpPr>
          <p:spPr>
            <a:xfrm>
              <a:off x="4751600" y="1821075"/>
              <a:ext cx="525875" cy="623525"/>
            </a:xfrm>
            <a:custGeom>
              <a:rect b="b" l="l" r="r" t="t"/>
              <a:pathLst>
                <a:path extrusionOk="0" h="24941" w="21035">
                  <a:moveTo>
                    <a:pt x="10027" y="0"/>
                  </a:moveTo>
                  <a:cubicBezTo>
                    <a:pt x="7122" y="4880"/>
                    <a:pt x="9493" y="11544"/>
                    <a:pt x="9493" y="11544"/>
                  </a:cubicBezTo>
                  <a:lnTo>
                    <a:pt x="12989" y="19403"/>
                  </a:lnTo>
                  <a:cubicBezTo>
                    <a:pt x="9929" y="20226"/>
                    <a:pt x="705" y="21451"/>
                    <a:pt x="705" y="21451"/>
                  </a:cubicBezTo>
                  <a:lnTo>
                    <a:pt x="0" y="24941"/>
                  </a:lnTo>
                  <a:lnTo>
                    <a:pt x="17672" y="24941"/>
                  </a:lnTo>
                  <a:cubicBezTo>
                    <a:pt x="19671" y="24941"/>
                    <a:pt x="21035" y="22920"/>
                    <a:pt x="20292" y="21064"/>
                  </a:cubicBezTo>
                  <a:cubicBezTo>
                    <a:pt x="16089" y="10571"/>
                    <a:pt x="10027" y="0"/>
                    <a:pt x="10027"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0"/>
            <p:cNvSpPr/>
            <p:nvPr/>
          </p:nvSpPr>
          <p:spPr>
            <a:xfrm>
              <a:off x="4507950" y="2345925"/>
              <a:ext cx="286625" cy="98925"/>
            </a:xfrm>
            <a:custGeom>
              <a:rect b="b" l="l" r="r" t="t"/>
              <a:pathLst>
                <a:path extrusionOk="0" h="3957" w="11465">
                  <a:moveTo>
                    <a:pt x="7409" y="0"/>
                  </a:moveTo>
                  <a:cubicBezTo>
                    <a:pt x="6885" y="0"/>
                    <a:pt x="6339" y="48"/>
                    <a:pt x="5814" y="174"/>
                  </a:cubicBezTo>
                  <a:cubicBezTo>
                    <a:pt x="3663" y="692"/>
                    <a:pt x="1" y="2006"/>
                    <a:pt x="1" y="3956"/>
                  </a:cubicBezTo>
                  <a:lnTo>
                    <a:pt x="9746" y="3956"/>
                  </a:lnTo>
                  <a:cubicBezTo>
                    <a:pt x="9746" y="3956"/>
                    <a:pt x="11465" y="2213"/>
                    <a:pt x="10451" y="457"/>
                  </a:cubicBezTo>
                  <a:cubicBezTo>
                    <a:pt x="10451" y="457"/>
                    <a:pt x="9031" y="0"/>
                    <a:pt x="740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0"/>
            <p:cNvSpPr/>
            <p:nvPr/>
          </p:nvSpPr>
          <p:spPr>
            <a:xfrm>
              <a:off x="3977800" y="1762425"/>
              <a:ext cx="476525" cy="607125"/>
            </a:xfrm>
            <a:custGeom>
              <a:rect b="b" l="l" r="r" t="t"/>
              <a:pathLst>
                <a:path extrusionOk="0" h="24285" w="19061">
                  <a:moveTo>
                    <a:pt x="3346" y="0"/>
                  </a:moveTo>
                  <a:lnTo>
                    <a:pt x="0" y="975"/>
                  </a:lnTo>
                  <a:cubicBezTo>
                    <a:pt x="0" y="975"/>
                    <a:pt x="459" y="12763"/>
                    <a:pt x="3558" y="19174"/>
                  </a:cubicBezTo>
                  <a:cubicBezTo>
                    <a:pt x="5466" y="23119"/>
                    <a:pt x="7503" y="24285"/>
                    <a:pt x="9277" y="24285"/>
                  </a:cubicBezTo>
                  <a:cubicBezTo>
                    <a:pt x="10367" y="24285"/>
                    <a:pt x="11358" y="23845"/>
                    <a:pt x="12158" y="23339"/>
                  </a:cubicBezTo>
                  <a:cubicBezTo>
                    <a:pt x="13962" y="22200"/>
                    <a:pt x="17539" y="15224"/>
                    <a:pt x="17539" y="15224"/>
                  </a:cubicBezTo>
                  <a:cubicBezTo>
                    <a:pt x="17539" y="15224"/>
                    <a:pt x="19060" y="7866"/>
                    <a:pt x="16686" y="2501"/>
                  </a:cubicBezTo>
                  <a:cubicBezTo>
                    <a:pt x="16686" y="2501"/>
                    <a:pt x="12665" y="12963"/>
                    <a:pt x="8961" y="17901"/>
                  </a:cubicBezTo>
                  <a:cubicBezTo>
                    <a:pt x="6107" y="12219"/>
                    <a:pt x="3346" y="0"/>
                    <a:pt x="3346"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0"/>
            <p:cNvSpPr/>
            <p:nvPr/>
          </p:nvSpPr>
          <p:spPr>
            <a:xfrm>
              <a:off x="3907925" y="1520925"/>
              <a:ext cx="192700" cy="265900"/>
            </a:xfrm>
            <a:custGeom>
              <a:rect b="b" l="l" r="r" t="t"/>
              <a:pathLst>
                <a:path extrusionOk="0" h="10636" w="7708">
                  <a:moveTo>
                    <a:pt x="3408" y="0"/>
                  </a:moveTo>
                  <a:cubicBezTo>
                    <a:pt x="3214" y="0"/>
                    <a:pt x="3010" y="25"/>
                    <a:pt x="2795" y="79"/>
                  </a:cubicBezTo>
                  <a:cubicBezTo>
                    <a:pt x="1" y="777"/>
                    <a:pt x="136" y="7048"/>
                    <a:pt x="2795" y="10635"/>
                  </a:cubicBezTo>
                  <a:cubicBezTo>
                    <a:pt x="3981" y="10257"/>
                    <a:pt x="4966" y="10253"/>
                    <a:pt x="6141" y="9660"/>
                  </a:cubicBezTo>
                  <a:cubicBezTo>
                    <a:pt x="6616" y="9137"/>
                    <a:pt x="7262" y="7097"/>
                    <a:pt x="7468" y="6273"/>
                  </a:cubicBezTo>
                  <a:cubicBezTo>
                    <a:pt x="7707" y="5316"/>
                    <a:pt x="6619" y="3779"/>
                    <a:pt x="6619" y="3779"/>
                  </a:cubicBezTo>
                  <a:cubicBezTo>
                    <a:pt x="6619" y="3779"/>
                    <a:pt x="5800" y="0"/>
                    <a:pt x="340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0"/>
            <p:cNvSpPr/>
            <p:nvPr/>
          </p:nvSpPr>
          <p:spPr>
            <a:xfrm>
              <a:off x="4458900" y="2228200"/>
              <a:ext cx="433250" cy="216650"/>
            </a:xfrm>
            <a:custGeom>
              <a:rect b="b" l="l" r="r" t="t"/>
              <a:pathLst>
                <a:path extrusionOk="0" h="8666" w="17330">
                  <a:moveTo>
                    <a:pt x="0" y="1"/>
                  </a:moveTo>
                  <a:cubicBezTo>
                    <a:pt x="0" y="4787"/>
                    <a:pt x="3879" y="8665"/>
                    <a:pt x="8665" y="8665"/>
                  </a:cubicBezTo>
                  <a:cubicBezTo>
                    <a:pt x="13450" y="8665"/>
                    <a:pt x="17330" y="4787"/>
                    <a:pt x="1733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0"/>
            <p:cNvSpPr/>
            <p:nvPr/>
          </p:nvSpPr>
          <p:spPr>
            <a:xfrm>
              <a:off x="1444675" y="2578875"/>
              <a:ext cx="4937650" cy="415500"/>
            </a:xfrm>
            <a:custGeom>
              <a:rect b="b" l="l" r="r" t="t"/>
              <a:pathLst>
                <a:path extrusionOk="0" h="16620" w="197506">
                  <a:moveTo>
                    <a:pt x="1" y="0"/>
                  </a:moveTo>
                  <a:lnTo>
                    <a:pt x="1" y="16192"/>
                  </a:lnTo>
                  <a:cubicBezTo>
                    <a:pt x="1" y="16428"/>
                    <a:pt x="191" y="16620"/>
                    <a:pt x="428" y="16620"/>
                  </a:cubicBezTo>
                  <a:lnTo>
                    <a:pt x="197079" y="16620"/>
                  </a:lnTo>
                  <a:cubicBezTo>
                    <a:pt x="197314" y="16620"/>
                    <a:pt x="197506" y="16428"/>
                    <a:pt x="197506" y="16192"/>
                  </a:cubicBezTo>
                  <a:lnTo>
                    <a:pt x="197506"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0"/>
            <p:cNvSpPr/>
            <p:nvPr/>
          </p:nvSpPr>
          <p:spPr>
            <a:xfrm>
              <a:off x="1297425" y="2444575"/>
              <a:ext cx="5232150" cy="241725"/>
            </a:xfrm>
            <a:custGeom>
              <a:rect b="b" l="l" r="r" t="t"/>
              <a:pathLst>
                <a:path extrusionOk="0" h="9669" w="209286">
                  <a:moveTo>
                    <a:pt x="1" y="1"/>
                  </a:moveTo>
                  <a:lnTo>
                    <a:pt x="1" y="9668"/>
                  </a:lnTo>
                  <a:lnTo>
                    <a:pt x="209286" y="9668"/>
                  </a:lnTo>
                  <a:lnTo>
                    <a:pt x="209286" y="1"/>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0"/>
            <p:cNvSpPr/>
            <p:nvPr/>
          </p:nvSpPr>
          <p:spPr>
            <a:xfrm>
              <a:off x="1340475" y="2686225"/>
              <a:ext cx="223550" cy="870950"/>
            </a:xfrm>
            <a:custGeom>
              <a:rect b="b" l="l" r="r" t="t"/>
              <a:pathLst>
                <a:path extrusionOk="0" h="34838" w="8942">
                  <a:moveTo>
                    <a:pt x="0" y="1"/>
                  </a:moveTo>
                  <a:lnTo>
                    <a:pt x="0" y="34838"/>
                  </a:lnTo>
                  <a:lnTo>
                    <a:pt x="8941" y="34838"/>
                  </a:lnTo>
                  <a:lnTo>
                    <a:pt x="8941" y="1"/>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0"/>
            <p:cNvSpPr/>
            <p:nvPr/>
          </p:nvSpPr>
          <p:spPr>
            <a:xfrm>
              <a:off x="1340475" y="3711400"/>
              <a:ext cx="223550" cy="870900"/>
            </a:xfrm>
            <a:custGeom>
              <a:rect b="b" l="l" r="r" t="t"/>
              <a:pathLst>
                <a:path extrusionOk="0" h="34836" w="8942">
                  <a:moveTo>
                    <a:pt x="0" y="0"/>
                  </a:moveTo>
                  <a:lnTo>
                    <a:pt x="2075" y="34835"/>
                  </a:lnTo>
                  <a:lnTo>
                    <a:pt x="6867" y="34835"/>
                  </a:lnTo>
                  <a:lnTo>
                    <a:pt x="8941" y="0"/>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0"/>
            <p:cNvSpPr/>
            <p:nvPr/>
          </p:nvSpPr>
          <p:spPr>
            <a:xfrm>
              <a:off x="1345925" y="3530975"/>
              <a:ext cx="212650" cy="212650"/>
            </a:xfrm>
            <a:custGeom>
              <a:rect b="b" l="l" r="r" t="t"/>
              <a:pathLst>
                <a:path extrusionOk="0" h="8506" w="8506">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0"/>
            <p:cNvSpPr/>
            <p:nvPr/>
          </p:nvSpPr>
          <p:spPr>
            <a:xfrm>
              <a:off x="6254450" y="2686225"/>
              <a:ext cx="223550" cy="870950"/>
            </a:xfrm>
            <a:custGeom>
              <a:rect b="b" l="l" r="r" t="t"/>
              <a:pathLst>
                <a:path extrusionOk="0" h="34838" w="8942">
                  <a:moveTo>
                    <a:pt x="0" y="1"/>
                  </a:moveTo>
                  <a:lnTo>
                    <a:pt x="0" y="34838"/>
                  </a:lnTo>
                  <a:lnTo>
                    <a:pt x="8941" y="34838"/>
                  </a:lnTo>
                  <a:lnTo>
                    <a:pt x="8941" y="1"/>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0"/>
            <p:cNvSpPr/>
            <p:nvPr/>
          </p:nvSpPr>
          <p:spPr>
            <a:xfrm>
              <a:off x="6254450" y="3711400"/>
              <a:ext cx="223550" cy="870900"/>
            </a:xfrm>
            <a:custGeom>
              <a:rect b="b" l="l" r="r" t="t"/>
              <a:pathLst>
                <a:path extrusionOk="0" h="34836" w="8942">
                  <a:moveTo>
                    <a:pt x="0" y="0"/>
                  </a:moveTo>
                  <a:lnTo>
                    <a:pt x="2075" y="34835"/>
                  </a:lnTo>
                  <a:lnTo>
                    <a:pt x="6867" y="34835"/>
                  </a:lnTo>
                  <a:lnTo>
                    <a:pt x="8941" y="0"/>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0"/>
            <p:cNvSpPr/>
            <p:nvPr/>
          </p:nvSpPr>
          <p:spPr>
            <a:xfrm>
              <a:off x="6259900" y="3530975"/>
              <a:ext cx="212650" cy="212650"/>
            </a:xfrm>
            <a:custGeom>
              <a:rect b="b" l="l" r="r" t="t"/>
              <a:pathLst>
                <a:path extrusionOk="0" h="8506" w="8506">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0"/>
            <p:cNvSpPr/>
            <p:nvPr/>
          </p:nvSpPr>
          <p:spPr>
            <a:xfrm>
              <a:off x="5217575" y="2177825"/>
              <a:ext cx="219050" cy="266775"/>
            </a:xfrm>
            <a:custGeom>
              <a:rect b="b" l="l" r="r" t="t"/>
              <a:pathLst>
                <a:path extrusionOk="0" h="10671" w="8762">
                  <a:moveTo>
                    <a:pt x="1" y="1"/>
                  </a:moveTo>
                  <a:lnTo>
                    <a:pt x="2072" y="10671"/>
                  </a:lnTo>
                  <a:lnTo>
                    <a:pt x="6692" y="10671"/>
                  </a:lnTo>
                  <a:lnTo>
                    <a:pt x="8762"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0"/>
            <p:cNvSpPr/>
            <p:nvPr/>
          </p:nvSpPr>
          <p:spPr>
            <a:xfrm>
              <a:off x="2296500" y="2177825"/>
              <a:ext cx="219100" cy="266775"/>
            </a:xfrm>
            <a:custGeom>
              <a:rect b="b" l="l" r="r" t="t"/>
              <a:pathLst>
                <a:path extrusionOk="0" h="10671" w="8764">
                  <a:moveTo>
                    <a:pt x="0" y="1"/>
                  </a:moveTo>
                  <a:lnTo>
                    <a:pt x="2071" y="10671"/>
                  </a:lnTo>
                  <a:lnTo>
                    <a:pt x="6692" y="10671"/>
                  </a:lnTo>
                  <a:lnTo>
                    <a:pt x="8763"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60"/>
          <p:cNvGrpSpPr/>
          <p:nvPr/>
        </p:nvGrpSpPr>
        <p:grpSpPr>
          <a:xfrm flipH="1">
            <a:off x="6007472" y="3301563"/>
            <a:ext cx="1499443" cy="1584558"/>
            <a:chOff x="5942195" y="3744966"/>
            <a:chExt cx="3056968" cy="3230495"/>
          </a:xfrm>
        </p:grpSpPr>
        <p:sp>
          <p:nvSpPr>
            <p:cNvPr id="857" name="Google Shape;857;p60"/>
            <p:cNvSpPr/>
            <p:nvPr/>
          </p:nvSpPr>
          <p:spPr>
            <a:xfrm>
              <a:off x="5942195" y="4001047"/>
              <a:ext cx="2358461" cy="2974414"/>
            </a:xfrm>
            <a:custGeom>
              <a:rect b="b" l="l" r="r" t="t"/>
              <a:pathLst>
                <a:path extrusionOk="0" h="139219" w="110389">
                  <a:moveTo>
                    <a:pt x="997" y="20761"/>
                  </a:moveTo>
                  <a:cubicBezTo>
                    <a:pt x="0" y="17897"/>
                    <a:pt x="3061" y="15198"/>
                    <a:pt x="4676" y="13621"/>
                  </a:cubicBezTo>
                  <a:cubicBezTo>
                    <a:pt x="6920" y="11426"/>
                    <a:pt x="8257" y="11015"/>
                    <a:pt x="8257" y="11015"/>
                  </a:cubicBezTo>
                  <a:lnTo>
                    <a:pt x="60941" y="767"/>
                  </a:lnTo>
                  <a:cubicBezTo>
                    <a:pt x="64852" y="0"/>
                    <a:pt x="69125" y="2461"/>
                    <a:pt x="70475" y="6257"/>
                  </a:cubicBezTo>
                  <a:lnTo>
                    <a:pt x="109447" y="116582"/>
                  </a:lnTo>
                  <a:cubicBezTo>
                    <a:pt x="110388" y="118474"/>
                    <a:pt x="108947" y="126254"/>
                    <a:pt x="106055" y="127566"/>
                  </a:cubicBezTo>
                  <a:lnTo>
                    <a:pt x="50492" y="138452"/>
                  </a:lnTo>
                  <a:cubicBezTo>
                    <a:pt x="46580" y="139218"/>
                    <a:pt x="42307" y="136758"/>
                    <a:pt x="40957" y="132961"/>
                  </a:cubicBezTo>
                  <a:cubicBezTo>
                    <a:pt x="40957" y="132961"/>
                    <a:pt x="5610" y="34029"/>
                    <a:pt x="997" y="2076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0"/>
            <p:cNvSpPr/>
            <p:nvPr/>
          </p:nvSpPr>
          <p:spPr>
            <a:xfrm>
              <a:off x="6033488" y="3993869"/>
              <a:ext cx="2273706" cy="2875344"/>
            </a:xfrm>
            <a:custGeom>
              <a:rect b="b" l="l" r="r" t="t"/>
              <a:pathLst>
                <a:path extrusionOk="0" h="134582" w="106422">
                  <a:moveTo>
                    <a:pt x="1253" y="18473"/>
                  </a:moveTo>
                  <a:cubicBezTo>
                    <a:pt x="0" y="14952"/>
                    <a:pt x="1928" y="11516"/>
                    <a:pt x="5555" y="10806"/>
                  </a:cubicBezTo>
                  <a:lnTo>
                    <a:pt x="57080" y="711"/>
                  </a:lnTo>
                  <a:cubicBezTo>
                    <a:pt x="60707" y="0"/>
                    <a:pt x="64668" y="2281"/>
                    <a:pt x="65921" y="5803"/>
                  </a:cubicBezTo>
                  <a:lnTo>
                    <a:pt x="105168" y="116110"/>
                  </a:lnTo>
                  <a:cubicBezTo>
                    <a:pt x="106421" y="119630"/>
                    <a:pt x="104493" y="123065"/>
                    <a:pt x="100867" y="123776"/>
                  </a:cubicBezTo>
                  <a:lnTo>
                    <a:pt x="49341" y="133871"/>
                  </a:lnTo>
                  <a:cubicBezTo>
                    <a:pt x="45715" y="134581"/>
                    <a:pt x="41752" y="132300"/>
                    <a:pt x="40500" y="12878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0"/>
            <p:cNvSpPr/>
            <p:nvPr/>
          </p:nvSpPr>
          <p:spPr>
            <a:xfrm>
              <a:off x="6168621" y="4143231"/>
              <a:ext cx="1946480" cy="2382497"/>
            </a:xfrm>
            <a:custGeom>
              <a:rect b="b" l="l" r="r" t="t"/>
              <a:pathLst>
                <a:path extrusionOk="0" h="111514" w="91106">
                  <a:moveTo>
                    <a:pt x="1137" y="16409"/>
                  </a:moveTo>
                  <a:cubicBezTo>
                    <a:pt x="0" y="13213"/>
                    <a:pt x="1751" y="10094"/>
                    <a:pt x="5044" y="9449"/>
                  </a:cubicBezTo>
                  <a:lnTo>
                    <a:pt x="49977" y="645"/>
                  </a:lnTo>
                  <a:cubicBezTo>
                    <a:pt x="53270" y="0"/>
                    <a:pt x="56868" y="2072"/>
                    <a:pt x="58006" y="5268"/>
                  </a:cubicBezTo>
                  <a:lnTo>
                    <a:pt x="89968" y="95103"/>
                  </a:lnTo>
                  <a:cubicBezTo>
                    <a:pt x="91105" y="98299"/>
                    <a:pt x="89355" y="101420"/>
                    <a:pt x="86061" y="102065"/>
                  </a:cubicBezTo>
                  <a:lnTo>
                    <a:pt x="41129" y="110868"/>
                  </a:lnTo>
                  <a:cubicBezTo>
                    <a:pt x="37835" y="111513"/>
                    <a:pt x="34237" y="109442"/>
                    <a:pt x="33100" y="106244"/>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0"/>
            <p:cNvSpPr/>
            <p:nvPr/>
          </p:nvSpPr>
          <p:spPr>
            <a:xfrm>
              <a:off x="7474151" y="6443985"/>
              <a:ext cx="224140" cy="218222"/>
            </a:xfrm>
            <a:custGeom>
              <a:rect b="b" l="l" r="r" t="t"/>
              <a:pathLst>
                <a:path extrusionOk="0" h="10214" w="10491">
                  <a:moveTo>
                    <a:pt x="4485" y="0"/>
                  </a:moveTo>
                  <a:cubicBezTo>
                    <a:pt x="3519" y="0"/>
                    <a:pt x="2602" y="303"/>
                    <a:pt x="1875" y="932"/>
                  </a:cubicBezTo>
                  <a:cubicBezTo>
                    <a:pt x="1" y="2556"/>
                    <a:pt x="100" y="5741"/>
                    <a:pt x="2097" y="8047"/>
                  </a:cubicBezTo>
                  <a:cubicBezTo>
                    <a:pt x="3057" y="9154"/>
                    <a:pt x="4333" y="9907"/>
                    <a:pt x="5648" y="10138"/>
                  </a:cubicBezTo>
                  <a:cubicBezTo>
                    <a:pt x="5934" y="10188"/>
                    <a:pt x="6216" y="10213"/>
                    <a:pt x="6492" y="10213"/>
                  </a:cubicBezTo>
                  <a:cubicBezTo>
                    <a:pt x="7488" y="10213"/>
                    <a:pt x="8403" y="9891"/>
                    <a:pt x="9108" y="9281"/>
                  </a:cubicBezTo>
                  <a:cubicBezTo>
                    <a:pt x="10008" y="8502"/>
                    <a:pt x="10490" y="7314"/>
                    <a:pt x="10449" y="5980"/>
                  </a:cubicBezTo>
                  <a:cubicBezTo>
                    <a:pt x="10407" y="4645"/>
                    <a:pt x="9845" y="3274"/>
                    <a:pt x="8886" y="2166"/>
                  </a:cubicBezTo>
                  <a:cubicBezTo>
                    <a:pt x="7663" y="755"/>
                    <a:pt x="6012" y="0"/>
                    <a:pt x="4485"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0"/>
            <p:cNvSpPr/>
            <p:nvPr/>
          </p:nvSpPr>
          <p:spPr>
            <a:xfrm>
              <a:off x="6966198" y="3744966"/>
              <a:ext cx="1554111" cy="2067961"/>
            </a:xfrm>
            <a:custGeom>
              <a:rect b="b" l="l" r="r" t="t"/>
              <a:pathLst>
                <a:path extrusionOk="0" h="96792" w="72741">
                  <a:moveTo>
                    <a:pt x="50494" y="3507"/>
                  </a:moveTo>
                  <a:cubicBezTo>
                    <a:pt x="40577" y="0"/>
                    <a:pt x="20732" y="5197"/>
                    <a:pt x="20778" y="25001"/>
                  </a:cubicBezTo>
                  <a:cubicBezTo>
                    <a:pt x="20812" y="40046"/>
                    <a:pt x="8362" y="40390"/>
                    <a:pt x="5725" y="52890"/>
                  </a:cubicBezTo>
                  <a:cubicBezTo>
                    <a:pt x="1" y="80034"/>
                    <a:pt x="37244" y="96791"/>
                    <a:pt x="55193" y="74653"/>
                  </a:cubicBezTo>
                  <a:cubicBezTo>
                    <a:pt x="66360" y="60879"/>
                    <a:pt x="72740" y="11374"/>
                    <a:pt x="50494" y="3507"/>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0"/>
            <p:cNvSpPr/>
            <p:nvPr/>
          </p:nvSpPr>
          <p:spPr>
            <a:xfrm>
              <a:off x="6741652" y="3983378"/>
              <a:ext cx="1541186" cy="1840018"/>
            </a:xfrm>
            <a:custGeom>
              <a:rect b="b" l="l" r="r" t="t"/>
              <a:pathLst>
                <a:path extrusionOk="0" h="86123" w="72136">
                  <a:moveTo>
                    <a:pt x="56900" y="9609"/>
                  </a:moveTo>
                  <a:cubicBezTo>
                    <a:pt x="57719" y="3510"/>
                    <a:pt x="63107" y="0"/>
                    <a:pt x="65115" y="1517"/>
                  </a:cubicBezTo>
                  <a:cubicBezTo>
                    <a:pt x="67187" y="3081"/>
                    <a:pt x="69016" y="5876"/>
                    <a:pt x="70068" y="10433"/>
                  </a:cubicBezTo>
                  <a:cubicBezTo>
                    <a:pt x="72135" y="19408"/>
                    <a:pt x="71694" y="28691"/>
                    <a:pt x="68554" y="31652"/>
                  </a:cubicBezTo>
                  <a:cubicBezTo>
                    <a:pt x="66703" y="33398"/>
                    <a:pt x="59310" y="33989"/>
                    <a:pt x="59310" y="33989"/>
                  </a:cubicBezTo>
                  <a:cubicBezTo>
                    <a:pt x="59310" y="33989"/>
                    <a:pt x="51926" y="37315"/>
                    <a:pt x="51638" y="43293"/>
                  </a:cubicBezTo>
                  <a:cubicBezTo>
                    <a:pt x="51313" y="50029"/>
                    <a:pt x="59493" y="66396"/>
                    <a:pt x="52164" y="70807"/>
                  </a:cubicBezTo>
                  <a:cubicBezTo>
                    <a:pt x="44837" y="75216"/>
                    <a:pt x="36830" y="84499"/>
                    <a:pt x="24692" y="85305"/>
                  </a:cubicBezTo>
                  <a:cubicBezTo>
                    <a:pt x="12373" y="86123"/>
                    <a:pt x="1" y="70512"/>
                    <a:pt x="4453" y="65257"/>
                  </a:cubicBezTo>
                  <a:cubicBezTo>
                    <a:pt x="13934" y="54064"/>
                    <a:pt x="22300" y="36188"/>
                    <a:pt x="37175" y="33865"/>
                  </a:cubicBezTo>
                  <a:cubicBezTo>
                    <a:pt x="43871" y="32819"/>
                    <a:pt x="47587" y="33084"/>
                    <a:pt x="47557" y="26284"/>
                  </a:cubicBezTo>
                  <a:cubicBezTo>
                    <a:pt x="47557" y="26284"/>
                    <a:pt x="45391" y="26717"/>
                    <a:pt x="43819" y="25326"/>
                  </a:cubicBezTo>
                  <a:cubicBezTo>
                    <a:pt x="41839" y="23574"/>
                    <a:pt x="40622" y="18483"/>
                    <a:pt x="43962" y="17687"/>
                  </a:cubicBezTo>
                  <a:cubicBezTo>
                    <a:pt x="47602" y="16820"/>
                    <a:pt x="48606" y="23241"/>
                    <a:pt x="48606" y="23241"/>
                  </a:cubicBezTo>
                  <a:cubicBezTo>
                    <a:pt x="48606" y="23241"/>
                    <a:pt x="55445" y="20461"/>
                    <a:pt x="56900" y="9609"/>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0"/>
            <p:cNvSpPr/>
            <p:nvPr/>
          </p:nvSpPr>
          <p:spPr>
            <a:xfrm>
              <a:off x="6482067" y="4552328"/>
              <a:ext cx="1509694" cy="1443056"/>
            </a:xfrm>
            <a:custGeom>
              <a:rect b="b" l="l" r="r" t="t"/>
              <a:pathLst>
                <a:path extrusionOk="0" h="67543" w="70662">
                  <a:moveTo>
                    <a:pt x="53907" y="61276"/>
                  </a:moveTo>
                  <a:cubicBezTo>
                    <a:pt x="53907" y="61276"/>
                    <a:pt x="63900" y="53718"/>
                    <a:pt x="67467" y="44691"/>
                  </a:cubicBezTo>
                  <a:cubicBezTo>
                    <a:pt x="70662" y="36601"/>
                    <a:pt x="67566" y="27301"/>
                    <a:pt x="65607" y="26926"/>
                  </a:cubicBezTo>
                  <a:cubicBezTo>
                    <a:pt x="61396" y="26121"/>
                    <a:pt x="55698" y="14534"/>
                    <a:pt x="51334" y="4483"/>
                  </a:cubicBezTo>
                  <a:cubicBezTo>
                    <a:pt x="49390" y="0"/>
                    <a:pt x="13136" y="29106"/>
                    <a:pt x="6568" y="35766"/>
                  </a:cubicBezTo>
                  <a:cubicBezTo>
                    <a:pt x="1" y="42426"/>
                    <a:pt x="23355" y="60725"/>
                    <a:pt x="30538" y="64134"/>
                  </a:cubicBezTo>
                  <a:cubicBezTo>
                    <a:pt x="37722" y="67542"/>
                    <a:pt x="53907" y="61276"/>
                    <a:pt x="53907" y="61276"/>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0"/>
            <p:cNvSpPr/>
            <p:nvPr/>
          </p:nvSpPr>
          <p:spPr>
            <a:xfrm>
              <a:off x="7241892" y="4688252"/>
              <a:ext cx="1530738" cy="990674"/>
            </a:xfrm>
            <a:custGeom>
              <a:rect b="b" l="l" r="r" t="t"/>
              <a:pathLst>
                <a:path extrusionOk="0" h="46369" w="71647">
                  <a:moveTo>
                    <a:pt x="16633" y="7375"/>
                  </a:moveTo>
                  <a:cubicBezTo>
                    <a:pt x="19518" y="12817"/>
                    <a:pt x="30041" y="25707"/>
                    <a:pt x="36246" y="29433"/>
                  </a:cubicBezTo>
                  <a:cubicBezTo>
                    <a:pt x="39176" y="31192"/>
                    <a:pt x="66976" y="12337"/>
                    <a:pt x="66976" y="12337"/>
                  </a:cubicBezTo>
                  <a:cubicBezTo>
                    <a:pt x="66976" y="12337"/>
                    <a:pt x="71646" y="11879"/>
                    <a:pt x="68804" y="16429"/>
                  </a:cubicBezTo>
                  <a:cubicBezTo>
                    <a:pt x="65951" y="20994"/>
                    <a:pt x="44786" y="46369"/>
                    <a:pt x="32942" y="42795"/>
                  </a:cubicBezTo>
                  <a:cubicBezTo>
                    <a:pt x="21096" y="39220"/>
                    <a:pt x="2916" y="22307"/>
                    <a:pt x="1647" y="14967"/>
                  </a:cubicBezTo>
                  <a:cubicBezTo>
                    <a:pt x="1" y="5452"/>
                    <a:pt x="12724" y="1"/>
                    <a:pt x="16633" y="7375"/>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0"/>
            <p:cNvSpPr/>
            <p:nvPr/>
          </p:nvSpPr>
          <p:spPr>
            <a:xfrm>
              <a:off x="8573166" y="4836098"/>
              <a:ext cx="425997" cy="270032"/>
            </a:xfrm>
            <a:custGeom>
              <a:rect b="b" l="l" r="r" t="t"/>
              <a:pathLst>
                <a:path extrusionOk="0" h="12639" w="19939">
                  <a:moveTo>
                    <a:pt x="10074" y="1593"/>
                  </a:moveTo>
                  <a:cubicBezTo>
                    <a:pt x="8993" y="3001"/>
                    <a:pt x="3710" y="4499"/>
                    <a:pt x="539" y="9607"/>
                  </a:cubicBezTo>
                  <a:cubicBezTo>
                    <a:pt x="432" y="9779"/>
                    <a:pt x="1" y="12295"/>
                    <a:pt x="1720" y="12513"/>
                  </a:cubicBezTo>
                  <a:cubicBezTo>
                    <a:pt x="2723" y="12638"/>
                    <a:pt x="5904" y="12175"/>
                    <a:pt x="9631" y="10294"/>
                  </a:cubicBezTo>
                  <a:cubicBezTo>
                    <a:pt x="11847" y="9174"/>
                    <a:pt x="15971" y="7405"/>
                    <a:pt x="17633" y="6680"/>
                  </a:cubicBezTo>
                  <a:cubicBezTo>
                    <a:pt x="19316" y="5945"/>
                    <a:pt x="18632" y="5534"/>
                    <a:pt x="17436" y="5916"/>
                  </a:cubicBezTo>
                  <a:cubicBezTo>
                    <a:pt x="16383" y="6251"/>
                    <a:pt x="12623" y="7272"/>
                    <a:pt x="12623" y="7272"/>
                  </a:cubicBezTo>
                  <a:cubicBezTo>
                    <a:pt x="12623" y="7272"/>
                    <a:pt x="17324" y="5183"/>
                    <a:pt x="18489" y="4587"/>
                  </a:cubicBezTo>
                  <a:cubicBezTo>
                    <a:pt x="19543" y="4048"/>
                    <a:pt x="19939" y="3104"/>
                    <a:pt x="18496" y="3627"/>
                  </a:cubicBezTo>
                  <a:cubicBezTo>
                    <a:pt x="17313" y="4054"/>
                    <a:pt x="12822" y="5963"/>
                    <a:pt x="12822" y="5963"/>
                  </a:cubicBezTo>
                  <a:cubicBezTo>
                    <a:pt x="12822" y="5963"/>
                    <a:pt x="17580" y="3151"/>
                    <a:pt x="18668" y="2416"/>
                  </a:cubicBezTo>
                  <a:cubicBezTo>
                    <a:pt x="19411" y="1915"/>
                    <a:pt x="19251" y="1163"/>
                    <a:pt x="17793" y="1894"/>
                  </a:cubicBezTo>
                  <a:cubicBezTo>
                    <a:pt x="16622" y="2481"/>
                    <a:pt x="11982" y="4806"/>
                    <a:pt x="11982" y="4806"/>
                  </a:cubicBezTo>
                  <a:cubicBezTo>
                    <a:pt x="11982" y="4806"/>
                    <a:pt x="15680" y="2345"/>
                    <a:pt x="16660" y="1693"/>
                  </a:cubicBezTo>
                  <a:cubicBezTo>
                    <a:pt x="17757" y="961"/>
                    <a:pt x="17779" y="0"/>
                    <a:pt x="15880" y="1055"/>
                  </a:cubicBezTo>
                  <a:cubicBezTo>
                    <a:pt x="14450" y="1850"/>
                    <a:pt x="10966" y="3416"/>
                    <a:pt x="9017" y="4405"/>
                  </a:cubicBezTo>
                  <a:cubicBezTo>
                    <a:pt x="9764" y="3806"/>
                    <a:pt x="11390" y="2602"/>
                    <a:pt x="11243" y="1042"/>
                  </a:cubicBezTo>
                  <a:cubicBezTo>
                    <a:pt x="11214" y="742"/>
                    <a:pt x="11021" y="364"/>
                    <a:pt x="10074" y="1593"/>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60"/>
          <p:cNvGrpSpPr/>
          <p:nvPr/>
        </p:nvGrpSpPr>
        <p:grpSpPr>
          <a:xfrm rot="-1277252">
            <a:off x="5412169" y="3778335"/>
            <a:ext cx="313666" cy="255861"/>
            <a:chOff x="6863329" y="2297710"/>
            <a:chExt cx="391460" cy="370127"/>
          </a:xfrm>
        </p:grpSpPr>
        <p:sp>
          <p:nvSpPr>
            <p:cNvPr id="867" name="Google Shape;867;p60"/>
            <p:cNvSpPr/>
            <p:nvPr/>
          </p:nvSpPr>
          <p:spPr>
            <a:xfrm>
              <a:off x="6979033" y="2297710"/>
              <a:ext cx="272603" cy="342961"/>
            </a:xfrm>
            <a:custGeom>
              <a:rect b="b" l="l" r="r" t="t"/>
              <a:pathLst>
                <a:path extrusionOk="0" h="13054" w="10376">
                  <a:moveTo>
                    <a:pt x="3589" y="0"/>
                  </a:moveTo>
                  <a:cubicBezTo>
                    <a:pt x="3379" y="0"/>
                    <a:pt x="3193" y="25"/>
                    <a:pt x="3060" y="48"/>
                  </a:cubicBezTo>
                  <a:cubicBezTo>
                    <a:pt x="2942" y="69"/>
                    <a:pt x="2851" y="180"/>
                    <a:pt x="2851" y="305"/>
                  </a:cubicBezTo>
                  <a:lnTo>
                    <a:pt x="2851" y="3468"/>
                  </a:lnTo>
                  <a:lnTo>
                    <a:pt x="1" y="7089"/>
                  </a:lnTo>
                  <a:lnTo>
                    <a:pt x="1" y="12270"/>
                  </a:lnTo>
                  <a:lnTo>
                    <a:pt x="1554" y="13054"/>
                  </a:lnTo>
                  <a:lnTo>
                    <a:pt x="8525" y="13054"/>
                  </a:lnTo>
                  <a:cubicBezTo>
                    <a:pt x="9101" y="13054"/>
                    <a:pt x="9573" y="12596"/>
                    <a:pt x="9587" y="12027"/>
                  </a:cubicBezTo>
                  <a:cubicBezTo>
                    <a:pt x="9587" y="11521"/>
                    <a:pt x="9233" y="11091"/>
                    <a:pt x="8740" y="11001"/>
                  </a:cubicBezTo>
                  <a:lnTo>
                    <a:pt x="8740" y="10980"/>
                  </a:lnTo>
                  <a:lnTo>
                    <a:pt x="8803" y="10980"/>
                  </a:lnTo>
                  <a:cubicBezTo>
                    <a:pt x="9351" y="10973"/>
                    <a:pt x="9802" y="10550"/>
                    <a:pt x="9836" y="10009"/>
                  </a:cubicBezTo>
                  <a:cubicBezTo>
                    <a:pt x="9864" y="9461"/>
                    <a:pt x="9476" y="8982"/>
                    <a:pt x="8935" y="8913"/>
                  </a:cubicBezTo>
                  <a:lnTo>
                    <a:pt x="8935" y="8899"/>
                  </a:lnTo>
                  <a:cubicBezTo>
                    <a:pt x="8976" y="8899"/>
                    <a:pt x="9025" y="8906"/>
                    <a:pt x="9066" y="8906"/>
                  </a:cubicBezTo>
                  <a:cubicBezTo>
                    <a:pt x="9621" y="8899"/>
                    <a:pt x="10079" y="8455"/>
                    <a:pt x="10093" y="7900"/>
                  </a:cubicBezTo>
                  <a:cubicBezTo>
                    <a:pt x="10114" y="7345"/>
                    <a:pt x="9684" y="6874"/>
                    <a:pt x="9129" y="6832"/>
                  </a:cubicBezTo>
                  <a:lnTo>
                    <a:pt x="9129" y="6811"/>
                  </a:lnTo>
                  <a:cubicBezTo>
                    <a:pt x="9196" y="6824"/>
                    <a:pt x="9262" y="6830"/>
                    <a:pt x="9328" y="6830"/>
                  </a:cubicBezTo>
                  <a:cubicBezTo>
                    <a:pt x="9897" y="6830"/>
                    <a:pt x="10375" y="6361"/>
                    <a:pt x="10356" y="5764"/>
                  </a:cubicBezTo>
                  <a:cubicBezTo>
                    <a:pt x="10336" y="5202"/>
                    <a:pt x="9871" y="4758"/>
                    <a:pt x="9302" y="4758"/>
                  </a:cubicBezTo>
                  <a:lnTo>
                    <a:pt x="5439" y="4758"/>
                  </a:lnTo>
                  <a:lnTo>
                    <a:pt x="5439" y="2171"/>
                  </a:lnTo>
                  <a:cubicBezTo>
                    <a:pt x="5439" y="324"/>
                    <a:pt x="4356" y="0"/>
                    <a:pt x="3589"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0"/>
            <p:cNvSpPr/>
            <p:nvPr/>
          </p:nvSpPr>
          <p:spPr>
            <a:xfrm>
              <a:off x="6979033" y="2606386"/>
              <a:ext cx="255342" cy="34286"/>
            </a:xfrm>
            <a:custGeom>
              <a:rect b="b" l="l" r="r" t="t"/>
              <a:pathLst>
                <a:path extrusionOk="0" h="1305" w="9719">
                  <a:moveTo>
                    <a:pt x="1" y="1"/>
                  </a:moveTo>
                  <a:lnTo>
                    <a:pt x="1" y="521"/>
                  </a:lnTo>
                  <a:lnTo>
                    <a:pt x="1554" y="1305"/>
                  </a:lnTo>
                  <a:lnTo>
                    <a:pt x="8546" y="1305"/>
                  </a:lnTo>
                  <a:cubicBezTo>
                    <a:pt x="9226" y="1298"/>
                    <a:pt x="9718" y="660"/>
                    <a:pt x="9552" y="8"/>
                  </a:cubicBezTo>
                  <a:lnTo>
                    <a:pt x="9552" y="8"/>
                  </a:lnTo>
                  <a:cubicBezTo>
                    <a:pt x="9434" y="465"/>
                    <a:pt x="9018" y="778"/>
                    <a:pt x="8546" y="785"/>
                  </a:cubicBezTo>
                  <a:lnTo>
                    <a:pt x="1554" y="785"/>
                  </a:lnTo>
                  <a:lnTo>
                    <a:pt x="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0"/>
            <p:cNvSpPr/>
            <p:nvPr/>
          </p:nvSpPr>
          <p:spPr>
            <a:xfrm>
              <a:off x="7176392" y="2552081"/>
              <a:ext cx="64709" cy="34102"/>
            </a:xfrm>
            <a:custGeom>
              <a:rect b="b" l="l" r="r" t="t"/>
              <a:pathLst>
                <a:path extrusionOk="0" h="1298" w="2463">
                  <a:moveTo>
                    <a:pt x="2296" y="1"/>
                  </a:moveTo>
                  <a:cubicBezTo>
                    <a:pt x="2179" y="459"/>
                    <a:pt x="1769" y="778"/>
                    <a:pt x="1298" y="778"/>
                  </a:cubicBezTo>
                  <a:lnTo>
                    <a:pt x="1" y="778"/>
                  </a:lnTo>
                  <a:lnTo>
                    <a:pt x="1" y="1298"/>
                  </a:lnTo>
                  <a:lnTo>
                    <a:pt x="1298" y="1298"/>
                  </a:lnTo>
                  <a:cubicBezTo>
                    <a:pt x="1970" y="1291"/>
                    <a:pt x="2463" y="653"/>
                    <a:pt x="2296"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0"/>
            <p:cNvSpPr/>
            <p:nvPr/>
          </p:nvSpPr>
          <p:spPr>
            <a:xfrm>
              <a:off x="7176392" y="2497591"/>
              <a:ext cx="71461" cy="34102"/>
            </a:xfrm>
            <a:custGeom>
              <a:rect b="b" l="l" r="r" t="t"/>
              <a:pathLst>
                <a:path extrusionOk="0" h="1298" w="2720">
                  <a:moveTo>
                    <a:pt x="2560" y="1"/>
                  </a:moveTo>
                  <a:lnTo>
                    <a:pt x="2560" y="1"/>
                  </a:lnTo>
                  <a:cubicBezTo>
                    <a:pt x="2435" y="459"/>
                    <a:pt x="2026" y="778"/>
                    <a:pt x="1554" y="778"/>
                  </a:cubicBezTo>
                  <a:lnTo>
                    <a:pt x="1" y="778"/>
                  </a:lnTo>
                  <a:lnTo>
                    <a:pt x="1" y="1298"/>
                  </a:lnTo>
                  <a:lnTo>
                    <a:pt x="1554" y="1298"/>
                  </a:lnTo>
                  <a:cubicBezTo>
                    <a:pt x="2227" y="1291"/>
                    <a:pt x="2720" y="660"/>
                    <a:pt x="256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0"/>
            <p:cNvSpPr/>
            <p:nvPr/>
          </p:nvSpPr>
          <p:spPr>
            <a:xfrm>
              <a:off x="7176392" y="2443286"/>
              <a:ext cx="78397" cy="33944"/>
            </a:xfrm>
            <a:custGeom>
              <a:rect b="b" l="l" r="r" t="t"/>
              <a:pathLst>
                <a:path extrusionOk="0" h="1292" w="2984">
                  <a:moveTo>
                    <a:pt x="2817" y="1"/>
                  </a:moveTo>
                  <a:lnTo>
                    <a:pt x="2817" y="1"/>
                  </a:lnTo>
                  <a:cubicBezTo>
                    <a:pt x="2699" y="452"/>
                    <a:pt x="2283" y="771"/>
                    <a:pt x="1811" y="771"/>
                  </a:cubicBezTo>
                  <a:lnTo>
                    <a:pt x="1" y="771"/>
                  </a:lnTo>
                  <a:lnTo>
                    <a:pt x="1" y="1291"/>
                  </a:lnTo>
                  <a:lnTo>
                    <a:pt x="1811" y="1291"/>
                  </a:lnTo>
                  <a:cubicBezTo>
                    <a:pt x="2491" y="1291"/>
                    <a:pt x="2983" y="653"/>
                    <a:pt x="2817"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0"/>
            <p:cNvSpPr/>
            <p:nvPr/>
          </p:nvSpPr>
          <p:spPr>
            <a:xfrm>
              <a:off x="6863329" y="2450038"/>
              <a:ext cx="122666" cy="217799"/>
            </a:xfrm>
            <a:custGeom>
              <a:rect b="b" l="l" r="r" t="t"/>
              <a:pathLst>
                <a:path extrusionOk="0" h="8290" w="4669">
                  <a:moveTo>
                    <a:pt x="3897" y="0"/>
                  </a:moveTo>
                  <a:cubicBezTo>
                    <a:pt x="3893" y="0"/>
                    <a:pt x="3889" y="0"/>
                    <a:pt x="3884" y="1"/>
                  </a:cubicBezTo>
                  <a:lnTo>
                    <a:pt x="777" y="1"/>
                  </a:lnTo>
                  <a:cubicBezTo>
                    <a:pt x="347" y="1"/>
                    <a:pt x="0" y="347"/>
                    <a:pt x="0" y="777"/>
                  </a:cubicBezTo>
                  <a:lnTo>
                    <a:pt x="0" y="7512"/>
                  </a:lnTo>
                  <a:cubicBezTo>
                    <a:pt x="0" y="7942"/>
                    <a:pt x="347" y="8289"/>
                    <a:pt x="777" y="8289"/>
                  </a:cubicBezTo>
                  <a:lnTo>
                    <a:pt x="3884" y="8289"/>
                  </a:lnTo>
                  <a:cubicBezTo>
                    <a:pt x="4321" y="8289"/>
                    <a:pt x="4668" y="7942"/>
                    <a:pt x="4668" y="7512"/>
                  </a:cubicBezTo>
                  <a:lnTo>
                    <a:pt x="4668" y="777"/>
                  </a:lnTo>
                  <a:cubicBezTo>
                    <a:pt x="4668" y="351"/>
                    <a:pt x="4321" y="0"/>
                    <a:pt x="3897"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0"/>
            <p:cNvSpPr/>
            <p:nvPr/>
          </p:nvSpPr>
          <p:spPr>
            <a:xfrm>
              <a:off x="6863329" y="2449854"/>
              <a:ext cx="41011" cy="217983"/>
            </a:xfrm>
            <a:custGeom>
              <a:rect b="b" l="l" r="r" t="t"/>
              <a:pathLst>
                <a:path extrusionOk="0" h="8297" w="1561">
                  <a:moveTo>
                    <a:pt x="777" y="1"/>
                  </a:moveTo>
                  <a:cubicBezTo>
                    <a:pt x="347" y="1"/>
                    <a:pt x="0" y="347"/>
                    <a:pt x="0" y="784"/>
                  </a:cubicBezTo>
                  <a:lnTo>
                    <a:pt x="0" y="7519"/>
                  </a:lnTo>
                  <a:cubicBezTo>
                    <a:pt x="0" y="7949"/>
                    <a:pt x="347" y="8296"/>
                    <a:pt x="777" y="8296"/>
                  </a:cubicBezTo>
                  <a:lnTo>
                    <a:pt x="1561" y="8296"/>
                  </a:lnTo>
                  <a:cubicBezTo>
                    <a:pt x="1131" y="8296"/>
                    <a:pt x="777" y="7949"/>
                    <a:pt x="777" y="7519"/>
                  </a:cubicBezTo>
                  <a:lnTo>
                    <a:pt x="777" y="784"/>
                  </a:lnTo>
                  <a:cubicBezTo>
                    <a:pt x="777" y="347"/>
                    <a:pt x="1131" y="1"/>
                    <a:pt x="1561"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0"/>
            <p:cNvSpPr/>
            <p:nvPr/>
          </p:nvSpPr>
          <p:spPr>
            <a:xfrm>
              <a:off x="6917818" y="2599660"/>
              <a:ext cx="40827" cy="40827"/>
            </a:xfrm>
            <a:custGeom>
              <a:rect b="b" l="l" r="r" t="t"/>
              <a:pathLst>
                <a:path extrusionOk="0" h="1554" w="1554">
                  <a:moveTo>
                    <a:pt x="777" y="0"/>
                  </a:moveTo>
                  <a:cubicBezTo>
                    <a:pt x="347" y="0"/>
                    <a:pt x="0" y="347"/>
                    <a:pt x="0" y="777"/>
                  </a:cubicBezTo>
                  <a:cubicBezTo>
                    <a:pt x="0" y="1207"/>
                    <a:pt x="347" y="1554"/>
                    <a:pt x="777" y="1554"/>
                  </a:cubicBezTo>
                  <a:cubicBezTo>
                    <a:pt x="1207" y="1554"/>
                    <a:pt x="1554" y="1207"/>
                    <a:pt x="1554" y="777"/>
                  </a:cubicBezTo>
                  <a:cubicBezTo>
                    <a:pt x="1554" y="347"/>
                    <a:pt x="1207" y="0"/>
                    <a:pt x="777"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0"/>
            <p:cNvSpPr/>
            <p:nvPr/>
          </p:nvSpPr>
          <p:spPr>
            <a:xfrm>
              <a:off x="6924544" y="2606386"/>
              <a:ext cx="27376" cy="27376"/>
            </a:xfrm>
            <a:custGeom>
              <a:rect b="b" l="l" r="r" t="t"/>
              <a:pathLst>
                <a:path extrusionOk="0" h="1042" w="1042">
                  <a:moveTo>
                    <a:pt x="521" y="1"/>
                  </a:moveTo>
                  <a:cubicBezTo>
                    <a:pt x="237" y="1"/>
                    <a:pt x="1" y="237"/>
                    <a:pt x="1" y="521"/>
                  </a:cubicBezTo>
                  <a:cubicBezTo>
                    <a:pt x="1" y="805"/>
                    <a:pt x="237" y="1041"/>
                    <a:pt x="521" y="1041"/>
                  </a:cubicBezTo>
                  <a:cubicBezTo>
                    <a:pt x="805" y="1041"/>
                    <a:pt x="1041" y="805"/>
                    <a:pt x="1041" y="521"/>
                  </a:cubicBezTo>
                  <a:cubicBezTo>
                    <a:pt x="1041" y="237"/>
                    <a:pt x="805" y="1"/>
                    <a:pt x="521"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60"/>
          <p:cNvGrpSpPr/>
          <p:nvPr/>
        </p:nvGrpSpPr>
        <p:grpSpPr>
          <a:xfrm rot="-1061777">
            <a:off x="5720875" y="3445925"/>
            <a:ext cx="296714" cy="320648"/>
            <a:chOff x="6863329" y="2297710"/>
            <a:chExt cx="391460" cy="370127"/>
          </a:xfrm>
        </p:grpSpPr>
        <p:sp>
          <p:nvSpPr>
            <p:cNvPr id="877" name="Google Shape;877;p60"/>
            <p:cNvSpPr/>
            <p:nvPr/>
          </p:nvSpPr>
          <p:spPr>
            <a:xfrm>
              <a:off x="6979033" y="2297710"/>
              <a:ext cx="272603" cy="342961"/>
            </a:xfrm>
            <a:custGeom>
              <a:rect b="b" l="l" r="r" t="t"/>
              <a:pathLst>
                <a:path extrusionOk="0" h="13054" w="10376">
                  <a:moveTo>
                    <a:pt x="3589" y="0"/>
                  </a:moveTo>
                  <a:cubicBezTo>
                    <a:pt x="3379" y="0"/>
                    <a:pt x="3193" y="25"/>
                    <a:pt x="3060" y="48"/>
                  </a:cubicBezTo>
                  <a:cubicBezTo>
                    <a:pt x="2942" y="69"/>
                    <a:pt x="2851" y="180"/>
                    <a:pt x="2851" y="305"/>
                  </a:cubicBezTo>
                  <a:lnTo>
                    <a:pt x="2851" y="3468"/>
                  </a:lnTo>
                  <a:lnTo>
                    <a:pt x="1" y="7089"/>
                  </a:lnTo>
                  <a:lnTo>
                    <a:pt x="1" y="12270"/>
                  </a:lnTo>
                  <a:lnTo>
                    <a:pt x="1554" y="13054"/>
                  </a:lnTo>
                  <a:lnTo>
                    <a:pt x="8525" y="13054"/>
                  </a:lnTo>
                  <a:cubicBezTo>
                    <a:pt x="9101" y="13054"/>
                    <a:pt x="9573" y="12596"/>
                    <a:pt x="9587" y="12027"/>
                  </a:cubicBezTo>
                  <a:cubicBezTo>
                    <a:pt x="9587" y="11521"/>
                    <a:pt x="9233" y="11091"/>
                    <a:pt x="8740" y="11001"/>
                  </a:cubicBezTo>
                  <a:lnTo>
                    <a:pt x="8740" y="10980"/>
                  </a:lnTo>
                  <a:lnTo>
                    <a:pt x="8803" y="10980"/>
                  </a:lnTo>
                  <a:cubicBezTo>
                    <a:pt x="9351" y="10973"/>
                    <a:pt x="9802" y="10550"/>
                    <a:pt x="9836" y="10009"/>
                  </a:cubicBezTo>
                  <a:cubicBezTo>
                    <a:pt x="9864" y="9461"/>
                    <a:pt x="9476" y="8982"/>
                    <a:pt x="8935" y="8913"/>
                  </a:cubicBezTo>
                  <a:lnTo>
                    <a:pt x="8935" y="8899"/>
                  </a:lnTo>
                  <a:cubicBezTo>
                    <a:pt x="8976" y="8899"/>
                    <a:pt x="9025" y="8906"/>
                    <a:pt x="9066" y="8906"/>
                  </a:cubicBezTo>
                  <a:cubicBezTo>
                    <a:pt x="9621" y="8899"/>
                    <a:pt x="10079" y="8455"/>
                    <a:pt x="10093" y="7900"/>
                  </a:cubicBezTo>
                  <a:cubicBezTo>
                    <a:pt x="10114" y="7345"/>
                    <a:pt x="9684" y="6874"/>
                    <a:pt x="9129" y="6832"/>
                  </a:cubicBezTo>
                  <a:lnTo>
                    <a:pt x="9129" y="6811"/>
                  </a:lnTo>
                  <a:cubicBezTo>
                    <a:pt x="9196" y="6824"/>
                    <a:pt x="9262" y="6830"/>
                    <a:pt x="9328" y="6830"/>
                  </a:cubicBezTo>
                  <a:cubicBezTo>
                    <a:pt x="9897" y="6830"/>
                    <a:pt x="10375" y="6361"/>
                    <a:pt x="10356" y="5764"/>
                  </a:cubicBezTo>
                  <a:cubicBezTo>
                    <a:pt x="10336" y="5202"/>
                    <a:pt x="9871" y="4758"/>
                    <a:pt x="9302" y="4758"/>
                  </a:cubicBezTo>
                  <a:lnTo>
                    <a:pt x="5439" y="4758"/>
                  </a:lnTo>
                  <a:lnTo>
                    <a:pt x="5439" y="2171"/>
                  </a:lnTo>
                  <a:cubicBezTo>
                    <a:pt x="5439" y="324"/>
                    <a:pt x="4356" y="0"/>
                    <a:pt x="3589"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0"/>
            <p:cNvSpPr/>
            <p:nvPr/>
          </p:nvSpPr>
          <p:spPr>
            <a:xfrm>
              <a:off x="6979033" y="2606386"/>
              <a:ext cx="255342" cy="34286"/>
            </a:xfrm>
            <a:custGeom>
              <a:rect b="b" l="l" r="r" t="t"/>
              <a:pathLst>
                <a:path extrusionOk="0" h="1305" w="9719">
                  <a:moveTo>
                    <a:pt x="1" y="1"/>
                  </a:moveTo>
                  <a:lnTo>
                    <a:pt x="1" y="521"/>
                  </a:lnTo>
                  <a:lnTo>
                    <a:pt x="1554" y="1305"/>
                  </a:lnTo>
                  <a:lnTo>
                    <a:pt x="8546" y="1305"/>
                  </a:lnTo>
                  <a:cubicBezTo>
                    <a:pt x="9226" y="1298"/>
                    <a:pt x="9718" y="660"/>
                    <a:pt x="9552" y="8"/>
                  </a:cubicBezTo>
                  <a:lnTo>
                    <a:pt x="9552" y="8"/>
                  </a:lnTo>
                  <a:cubicBezTo>
                    <a:pt x="9434" y="465"/>
                    <a:pt x="9018" y="778"/>
                    <a:pt x="8546" y="785"/>
                  </a:cubicBezTo>
                  <a:lnTo>
                    <a:pt x="1554" y="785"/>
                  </a:lnTo>
                  <a:lnTo>
                    <a:pt x="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0"/>
            <p:cNvSpPr/>
            <p:nvPr/>
          </p:nvSpPr>
          <p:spPr>
            <a:xfrm>
              <a:off x="7176392" y="2552081"/>
              <a:ext cx="64709" cy="34102"/>
            </a:xfrm>
            <a:custGeom>
              <a:rect b="b" l="l" r="r" t="t"/>
              <a:pathLst>
                <a:path extrusionOk="0" h="1298" w="2463">
                  <a:moveTo>
                    <a:pt x="2296" y="1"/>
                  </a:moveTo>
                  <a:cubicBezTo>
                    <a:pt x="2179" y="459"/>
                    <a:pt x="1769" y="778"/>
                    <a:pt x="1298" y="778"/>
                  </a:cubicBezTo>
                  <a:lnTo>
                    <a:pt x="1" y="778"/>
                  </a:lnTo>
                  <a:lnTo>
                    <a:pt x="1" y="1298"/>
                  </a:lnTo>
                  <a:lnTo>
                    <a:pt x="1298" y="1298"/>
                  </a:lnTo>
                  <a:cubicBezTo>
                    <a:pt x="1970" y="1291"/>
                    <a:pt x="2463" y="653"/>
                    <a:pt x="2296"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0"/>
            <p:cNvSpPr/>
            <p:nvPr/>
          </p:nvSpPr>
          <p:spPr>
            <a:xfrm>
              <a:off x="7176392" y="2497591"/>
              <a:ext cx="71461" cy="34102"/>
            </a:xfrm>
            <a:custGeom>
              <a:rect b="b" l="l" r="r" t="t"/>
              <a:pathLst>
                <a:path extrusionOk="0" h="1298" w="2720">
                  <a:moveTo>
                    <a:pt x="2560" y="1"/>
                  </a:moveTo>
                  <a:lnTo>
                    <a:pt x="2560" y="1"/>
                  </a:lnTo>
                  <a:cubicBezTo>
                    <a:pt x="2435" y="459"/>
                    <a:pt x="2026" y="778"/>
                    <a:pt x="1554" y="778"/>
                  </a:cubicBezTo>
                  <a:lnTo>
                    <a:pt x="1" y="778"/>
                  </a:lnTo>
                  <a:lnTo>
                    <a:pt x="1" y="1298"/>
                  </a:lnTo>
                  <a:lnTo>
                    <a:pt x="1554" y="1298"/>
                  </a:lnTo>
                  <a:cubicBezTo>
                    <a:pt x="2227" y="1291"/>
                    <a:pt x="2720" y="660"/>
                    <a:pt x="256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0"/>
            <p:cNvSpPr/>
            <p:nvPr/>
          </p:nvSpPr>
          <p:spPr>
            <a:xfrm>
              <a:off x="7176392" y="2443286"/>
              <a:ext cx="78397" cy="33944"/>
            </a:xfrm>
            <a:custGeom>
              <a:rect b="b" l="l" r="r" t="t"/>
              <a:pathLst>
                <a:path extrusionOk="0" h="1292" w="2984">
                  <a:moveTo>
                    <a:pt x="2817" y="1"/>
                  </a:moveTo>
                  <a:lnTo>
                    <a:pt x="2817" y="1"/>
                  </a:lnTo>
                  <a:cubicBezTo>
                    <a:pt x="2699" y="452"/>
                    <a:pt x="2283" y="771"/>
                    <a:pt x="1811" y="771"/>
                  </a:cubicBezTo>
                  <a:lnTo>
                    <a:pt x="1" y="771"/>
                  </a:lnTo>
                  <a:lnTo>
                    <a:pt x="1" y="1291"/>
                  </a:lnTo>
                  <a:lnTo>
                    <a:pt x="1811" y="1291"/>
                  </a:lnTo>
                  <a:cubicBezTo>
                    <a:pt x="2491" y="1291"/>
                    <a:pt x="2983" y="653"/>
                    <a:pt x="2817"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0"/>
            <p:cNvSpPr/>
            <p:nvPr/>
          </p:nvSpPr>
          <p:spPr>
            <a:xfrm>
              <a:off x="6863329" y="2450038"/>
              <a:ext cx="122666" cy="217799"/>
            </a:xfrm>
            <a:custGeom>
              <a:rect b="b" l="l" r="r" t="t"/>
              <a:pathLst>
                <a:path extrusionOk="0" h="8290" w="4669">
                  <a:moveTo>
                    <a:pt x="3897" y="0"/>
                  </a:moveTo>
                  <a:cubicBezTo>
                    <a:pt x="3893" y="0"/>
                    <a:pt x="3889" y="0"/>
                    <a:pt x="3884" y="1"/>
                  </a:cubicBezTo>
                  <a:lnTo>
                    <a:pt x="777" y="1"/>
                  </a:lnTo>
                  <a:cubicBezTo>
                    <a:pt x="347" y="1"/>
                    <a:pt x="0" y="347"/>
                    <a:pt x="0" y="777"/>
                  </a:cubicBezTo>
                  <a:lnTo>
                    <a:pt x="0" y="7512"/>
                  </a:lnTo>
                  <a:cubicBezTo>
                    <a:pt x="0" y="7942"/>
                    <a:pt x="347" y="8289"/>
                    <a:pt x="777" y="8289"/>
                  </a:cubicBezTo>
                  <a:lnTo>
                    <a:pt x="3884" y="8289"/>
                  </a:lnTo>
                  <a:cubicBezTo>
                    <a:pt x="4321" y="8289"/>
                    <a:pt x="4668" y="7942"/>
                    <a:pt x="4668" y="7512"/>
                  </a:cubicBezTo>
                  <a:lnTo>
                    <a:pt x="4668" y="777"/>
                  </a:lnTo>
                  <a:cubicBezTo>
                    <a:pt x="4668" y="351"/>
                    <a:pt x="4321" y="0"/>
                    <a:pt x="3897"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0"/>
            <p:cNvSpPr/>
            <p:nvPr/>
          </p:nvSpPr>
          <p:spPr>
            <a:xfrm>
              <a:off x="6863329" y="2449854"/>
              <a:ext cx="41011" cy="217983"/>
            </a:xfrm>
            <a:custGeom>
              <a:rect b="b" l="l" r="r" t="t"/>
              <a:pathLst>
                <a:path extrusionOk="0" h="8297" w="1561">
                  <a:moveTo>
                    <a:pt x="777" y="1"/>
                  </a:moveTo>
                  <a:cubicBezTo>
                    <a:pt x="347" y="1"/>
                    <a:pt x="0" y="347"/>
                    <a:pt x="0" y="784"/>
                  </a:cubicBezTo>
                  <a:lnTo>
                    <a:pt x="0" y="7519"/>
                  </a:lnTo>
                  <a:cubicBezTo>
                    <a:pt x="0" y="7949"/>
                    <a:pt x="347" y="8296"/>
                    <a:pt x="777" y="8296"/>
                  </a:cubicBezTo>
                  <a:lnTo>
                    <a:pt x="1561" y="8296"/>
                  </a:lnTo>
                  <a:cubicBezTo>
                    <a:pt x="1131" y="8296"/>
                    <a:pt x="777" y="7949"/>
                    <a:pt x="777" y="7519"/>
                  </a:cubicBezTo>
                  <a:lnTo>
                    <a:pt x="777" y="784"/>
                  </a:lnTo>
                  <a:cubicBezTo>
                    <a:pt x="777" y="347"/>
                    <a:pt x="1131" y="1"/>
                    <a:pt x="1561"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0"/>
            <p:cNvSpPr/>
            <p:nvPr/>
          </p:nvSpPr>
          <p:spPr>
            <a:xfrm>
              <a:off x="6917818" y="2599660"/>
              <a:ext cx="40827" cy="40827"/>
            </a:xfrm>
            <a:custGeom>
              <a:rect b="b" l="l" r="r" t="t"/>
              <a:pathLst>
                <a:path extrusionOk="0" h="1554" w="1554">
                  <a:moveTo>
                    <a:pt x="777" y="0"/>
                  </a:moveTo>
                  <a:cubicBezTo>
                    <a:pt x="347" y="0"/>
                    <a:pt x="0" y="347"/>
                    <a:pt x="0" y="777"/>
                  </a:cubicBezTo>
                  <a:cubicBezTo>
                    <a:pt x="0" y="1207"/>
                    <a:pt x="347" y="1554"/>
                    <a:pt x="777" y="1554"/>
                  </a:cubicBezTo>
                  <a:cubicBezTo>
                    <a:pt x="1207" y="1554"/>
                    <a:pt x="1554" y="1207"/>
                    <a:pt x="1554" y="777"/>
                  </a:cubicBezTo>
                  <a:cubicBezTo>
                    <a:pt x="1554" y="347"/>
                    <a:pt x="1207" y="0"/>
                    <a:pt x="777"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0"/>
            <p:cNvSpPr/>
            <p:nvPr/>
          </p:nvSpPr>
          <p:spPr>
            <a:xfrm>
              <a:off x="6924544" y="2606386"/>
              <a:ext cx="27376" cy="27376"/>
            </a:xfrm>
            <a:custGeom>
              <a:rect b="b" l="l" r="r" t="t"/>
              <a:pathLst>
                <a:path extrusionOk="0" h="1042" w="1042">
                  <a:moveTo>
                    <a:pt x="521" y="1"/>
                  </a:moveTo>
                  <a:cubicBezTo>
                    <a:pt x="237" y="1"/>
                    <a:pt x="1" y="237"/>
                    <a:pt x="1" y="521"/>
                  </a:cubicBezTo>
                  <a:cubicBezTo>
                    <a:pt x="1" y="805"/>
                    <a:pt x="237" y="1041"/>
                    <a:pt x="521" y="1041"/>
                  </a:cubicBezTo>
                  <a:cubicBezTo>
                    <a:pt x="805" y="1041"/>
                    <a:pt x="1041" y="805"/>
                    <a:pt x="1041" y="521"/>
                  </a:cubicBezTo>
                  <a:cubicBezTo>
                    <a:pt x="1041" y="237"/>
                    <a:pt x="805" y="1"/>
                    <a:pt x="521"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60"/>
          <p:cNvGrpSpPr/>
          <p:nvPr/>
        </p:nvGrpSpPr>
        <p:grpSpPr>
          <a:xfrm rot="-1479583">
            <a:off x="5804593" y="3941400"/>
            <a:ext cx="279595" cy="304903"/>
            <a:chOff x="6863329" y="2297710"/>
            <a:chExt cx="391460" cy="370127"/>
          </a:xfrm>
        </p:grpSpPr>
        <p:sp>
          <p:nvSpPr>
            <p:cNvPr id="887" name="Google Shape;887;p60"/>
            <p:cNvSpPr/>
            <p:nvPr/>
          </p:nvSpPr>
          <p:spPr>
            <a:xfrm>
              <a:off x="6979033" y="2297710"/>
              <a:ext cx="272603" cy="342961"/>
            </a:xfrm>
            <a:custGeom>
              <a:rect b="b" l="l" r="r" t="t"/>
              <a:pathLst>
                <a:path extrusionOk="0" h="13054" w="10376">
                  <a:moveTo>
                    <a:pt x="3589" y="0"/>
                  </a:moveTo>
                  <a:cubicBezTo>
                    <a:pt x="3379" y="0"/>
                    <a:pt x="3193" y="25"/>
                    <a:pt x="3060" y="48"/>
                  </a:cubicBezTo>
                  <a:cubicBezTo>
                    <a:pt x="2942" y="69"/>
                    <a:pt x="2851" y="180"/>
                    <a:pt x="2851" y="305"/>
                  </a:cubicBezTo>
                  <a:lnTo>
                    <a:pt x="2851" y="3468"/>
                  </a:lnTo>
                  <a:lnTo>
                    <a:pt x="1" y="7089"/>
                  </a:lnTo>
                  <a:lnTo>
                    <a:pt x="1" y="12270"/>
                  </a:lnTo>
                  <a:lnTo>
                    <a:pt x="1554" y="13054"/>
                  </a:lnTo>
                  <a:lnTo>
                    <a:pt x="8525" y="13054"/>
                  </a:lnTo>
                  <a:cubicBezTo>
                    <a:pt x="9101" y="13054"/>
                    <a:pt x="9573" y="12596"/>
                    <a:pt x="9587" y="12027"/>
                  </a:cubicBezTo>
                  <a:cubicBezTo>
                    <a:pt x="9587" y="11521"/>
                    <a:pt x="9233" y="11091"/>
                    <a:pt x="8740" y="11001"/>
                  </a:cubicBezTo>
                  <a:lnTo>
                    <a:pt x="8740" y="10980"/>
                  </a:lnTo>
                  <a:lnTo>
                    <a:pt x="8803" y="10980"/>
                  </a:lnTo>
                  <a:cubicBezTo>
                    <a:pt x="9351" y="10973"/>
                    <a:pt x="9802" y="10550"/>
                    <a:pt x="9836" y="10009"/>
                  </a:cubicBezTo>
                  <a:cubicBezTo>
                    <a:pt x="9864" y="9461"/>
                    <a:pt x="9476" y="8982"/>
                    <a:pt x="8935" y="8913"/>
                  </a:cubicBezTo>
                  <a:lnTo>
                    <a:pt x="8935" y="8899"/>
                  </a:lnTo>
                  <a:cubicBezTo>
                    <a:pt x="8976" y="8899"/>
                    <a:pt x="9025" y="8906"/>
                    <a:pt x="9066" y="8906"/>
                  </a:cubicBezTo>
                  <a:cubicBezTo>
                    <a:pt x="9621" y="8899"/>
                    <a:pt x="10079" y="8455"/>
                    <a:pt x="10093" y="7900"/>
                  </a:cubicBezTo>
                  <a:cubicBezTo>
                    <a:pt x="10114" y="7345"/>
                    <a:pt x="9684" y="6874"/>
                    <a:pt x="9129" y="6832"/>
                  </a:cubicBezTo>
                  <a:lnTo>
                    <a:pt x="9129" y="6811"/>
                  </a:lnTo>
                  <a:cubicBezTo>
                    <a:pt x="9196" y="6824"/>
                    <a:pt x="9262" y="6830"/>
                    <a:pt x="9328" y="6830"/>
                  </a:cubicBezTo>
                  <a:cubicBezTo>
                    <a:pt x="9897" y="6830"/>
                    <a:pt x="10375" y="6361"/>
                    <a:pt x="10356" y="5764"/>
                  </a:cubicBezTo>
                  <a:cubicBezTo>
                    <a:pt x="10336" y="5202"/>
                    <a:pt x="9871" y="4758"/>
                    <a:pt x="9302" y="4758"/>
                  </a:cubicBezTo>
                  <a:lnTo>
                    <a:pt x="5439" y="4758"/>
                  </a:lnTo>
                  <a:lnTo>
                    <a:pt x="5439" y="2171"/>
                  </a:lnTo>
                  <a:cubicBezTo>
                    <a:pt x="5439" y="324"/>
                    <a:pt x="4356" y="0"/>
                    <a:pt x="3589"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0"/>
            <p:cNvSpPr/>
            <p:nvPr/>
          </p:nvSpPr>
          <p:spPr>
            <a:xfrm>
              <a:off x="6979033" y="2606386"/>
              <a:ext cx="255342" cy="34286"/>
            </a:xfrm>
            <a:custGeom>
              <a:rect b="b" l="l" r="r" t="t"/>
              <a:pathLst>
                <a:path extrusionOk="0" h="1305" w="9719">
                  <a:moveTo>
                    <a:pt x="1" y="1"/>
                  </a:moveTo>
                  <a:lnTo>
                    <a:pt x="1" y="521"/>
                  </a:lnTo>
                  <a:lnTo>
                    <a:pt x="1554" y="1305"/>
                  </a:lnTo>
                  <a:lnTo>
                    <a:pt x="8546" y="1305"/>
                  </a:lnTo>
                  <a:cubicBezTo>
                    <a:pt x="9226" y="1298"/>
                    <a:pt x="9718" y="660"/>
                    <a:pt x="9552" y="8"/>
                  </a:cubicBezTo>
                  <a:lnTo>
                    <a:pt x="9552" y="8"/>
                  </a:lnTo>
                  <a:cubicBezTo>
                    <a:pt x="9434" y="465"/>
                    <a:pt x="9018" y="778"/>
                    <a:pt x="8546" y="785"/>
                  </a:cubicBezTo>
                  <a:lnTo>
                    <a:pt x="1554" y="785"/>
                  </a:lnTo>
                  <a:lnTo>
                    <a:pt x="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0"/>
            <p:cNvSpPr/>
            <p:nvPr/>
          </p:nvSpPr>
          <p:spPr>
            <a:xfrm>
              <a:off x="7176392" y="2552081"/>
              <a:ext cx="64709" cy="34102"/>
            </a:xfrm>
            <a:custGeom>
              <a:rect b="b" l="l" r="r" t="t"/>
              <a:pathLst>
                <a:path extrusionOk="0" h="1298" w="2463">
                  <a:moveTo>
                    <a:pt x="2296" y="1"/>
                  </a:moveTo>
                  <a:cubicBezTo>
                    <a:pt x="2179" y="459"/>
                    <a:pt x="1769" y="778"/>
                    <a:pt x="1298" y="778"/>
                  </a:cubicBezTo>
                  <a:lnTo>
                    <a:pt x="1" y="778"/>
                  </a:lnTo>
                  <a:lnTo>
                    <a:pt x="1" y="1298"/>
                  </a:lnTo>
                  <a:lnTo>
                    <a:pt x="1298" y="1298"/>
                  </a:lnTo>
                  <a:cubicBezTo>
                    <a:pt x="1970" y="1291"/>
                    <a:pt x="2463" y="653"/>
                    <a:pt x="2296"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0"/>
            <p:cNvSpPr/>
            <p:nvPr/>
          </p:nvSpPr>
          <p:spPr>
            <a:xfrm>
              <a:off x="7176392" y="2497591"/>
              <a:ext cx="71461" cy="34102"/>
            </a:xfrm>
            <a:custGeom>
              <a:rect b="b" l="l" r="r" t="t"/>
              <a:pathLst>
                <a:path extrusionOk="0" h="1298" w="2720">
                  <a:moveTo>
                    <a:pt x="2560" y="1"/>
                  </a:moveTo>
                  <a:lnTo>
                    <a:pt x="2560" y="1"/>
                  </a:lnTo>
                  <a:cubicBezTo>
                    <a:pt x="2435" y="459"/>
                    <a:pt x="2026" y="778"/>
                    <a:pt x="1554" y="778"/>
                  </a:cubicBezTo>
                  <a:lnTo>
                    <a:pt x="1" y="778"/>
                  </a:lnTo>
                  <a:lnTo>
                    <a:pt x="1" y="1298"/>
                  </a:lnTo>
                  <a:lnTo>
                    <a:pt x="1554" y="1298"/>
                  </a:lnTo>
                  <a:cubicBezTo>
                    <a:pt x="2227" y="1291"/>
                    <a:pt x="2720" y="660"/>
                    <a:pt x="256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0"/>
            <p:cNvSpPr/>
            <p:nvPr/>
          </p:nvSpPr>
          <p:spPr>
            <a:xfrm>
              <a:off x="7176392" y="2443286"/>
              <a:ext cx="78397" cy="33944"/>
            </a:xfrm>
            <a:custGeom>
              <a:rect b="b" l="l" r="r" t="t"/>
              <a:pathLst>
                <a:path extrusionOk="0" h="1292" w="2984">
                  <a:moveTo>
                    <a:pt x="2817" y="1"/>
                  </a:moveTo>
                  <a:lnTo>
                    <a:pt x="2817" y="1"/>
                  </a:lnTo>
                  <a:cubicBezTo>
                    <a:pt x="2699" y="452"/>
                    <a:pt x="2283" y="771"/>
                    <a:pt x="1811" y="771"/>
                  </a:cubicBezTo>
                  <a:lnTo>
                    <a:pt x="1" y="771"/>
                  </a:lnTo>
                  <a:lnTo>
                    <a:pt x="1" y="1291"/>
                  </a:lnTo>
                  <a:lnTo>
                    <a:pt x="1811" y="1291"/>
                  </a:lnTo>
                  <a:cubicBezTo>
                    <a:pt x="2491" y="1291"/>
                    <a:pt x="2983" y="653"/>
                    <a:pt x="2817"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0"/>
            <p:cNvSpPr/>
            <p:nvPr/>
          </p:nvSpPr>
          <p:spPr>
            <a:xfrm>
              <a:off x="6863329" y="2450038"/>
              <a:ext cx="122666" cy="217799"/>
            </a:xfrm>
            <a:custGeom>
              <a:rect b="b" l="l" r="r" t="t"/>
              <a:pathLst>
                <a:path extrusionOk="0" h="8290" w="4669">
                  <a:moveTo>
                    <a:pt x="3897" y="0"/>
                  </a:moveTo>
                  <a:cubicBezTo>
                    <a:pt x="3893" y="0"/>
                    <a:pt x="3889" y="0"/>
                    <a:pt x="3884" y="1"/>
                  </a:cubicBezTo>
                  <a:lnTo>
                    <a:pt x="777" y="1"/>
                  </a:lnTo>
                  <a:cubicBezTo>
                    <a:pt x="347" y="1"/>
                    <a:pt x="0" y="347"/>
                    <a:pt x="0" y="777"/>
                  </a:cubicBezTo>
                  <a:lnTo>
                    <a:pt x="0" y="7512"/>
                  </a:lnTo>
                  <a:cubicBezTo>
                    <a:pt x="0" y="7942"/>
                    <a:pt x="347" y="8289"/>
                    <a:pt x="777" y="8289"/>
                  </a:cubicBezTo>
                  <a:lnTo>
                    <a:pt x="3884" y="8289"/>
                  </a:lnTo>
                  <a:cubicBezTo>
                    <a:pt x="4321" y="8289"/>
                    <a:pt x="4668" y="7942"/>
                    <a:pt x="4668" y="7512"/>
                  </a:cubicBezTo>
                  <a:lnTo>
                    <a:pt x="4668" y="777"/>
                  </a:lnTo>
                  <a:cubicBezTo>
                    <a:pt x="4668" y="351"/>
                    <a:pt x="4321" y="0"/>
                    <a:pt x="3897"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0"/>
            <p:cNvSpPr/>
            <p:nvPr/>
          </p:nvSpPr>
          <p:spPr>
            <a:xfrm>
              <a:off x="6863329" y="2449854"/>
              <a:ext cx="41011" cy="217983"/>
            </a:xfrm>
            <a:custGeom>
              <a:rect b="b" l="l" r="r" t="t"/>
              <a:pathLst>
                <a:path extrusionOk="0" h="8297" w="1561">
                  <a:moveTo>
                    <a:pt x="777" y="1"/>
                  </a:moveTo>
                  <a:cubicBezTo>
                    <a:pt x="347" y="1"/>
                    <a:pt x="0" y="347"/>
                    <a:pt x="0" y="784"/>
                  </a:cubicBezTo>
                  <a:lnTo>
                    <a:pt x="0" y="7519"/>
                  </a:lnTo>
                  <a:cubicBezTo>
                    <a:pt x="0" y="7949"/>
                    <a:pt x="347" y="8296"/>
                    <a:pt x="777" y="8296"/>
                  </a:cubicBezTo>
                  <a:lnTo>
                    <a:pt x="1561" y="8296"/>
                  </a:lnTo>
                  <a:cubicBezTo>
                    <a:pt x="1131" y="8296"/>
                    <a:pt x="777" y="7949"/>
                    <a:pt x="777" y="7519"/>
                  </a:cubicBezTo>
                  <a:lnTo>
                    <a:pt x="777" y="784"/>
                  </a:lnTo>
                  <a:cubicBezTo>
                    <a:pt x="777" y="347"/>
                    <a:pt x="1131" y="1"/>
                    <a:pt x="1561"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0"/>
            <p:cNvSpPr/>
            <p:nvPr/>
          </p:nvSpPr>
          <p:spPr>
            <a:xfrm>
              <a:off x="6917818" y="2599660"/>
              <a:ext cx="40827" cy="40827"/>
            </a:xfrm>
            <a:custGeom>
              <a:rect b="b" l="l" r="r" t="t"/>
              <a:pathLst>
                <a:path extrusionOk="0" h="1554" w="1554">
                  <a:moveTo>
                    <a:pt x="777" y="0"/>
                  </a:moveTo>
                  <a:cubicBezTo>
                    <a:pt x="347" y="0"/>
                    <a:pt x="0" y="347"/>
                    <a:pt x="0" y="777"/>
                  </a:cubicBezTo>
                  <a:cubicBezTo>
                    <a:pt x="0" y="1207"/>
                    <a:pt x="347" y="1554"/>
                    <a:pt x="777" y="1554"/>
                  </a:cubicBezTo>
                  <a:cubicBezTo>
                    <a:pt x="1207" y="1554"/>
                    <a:pt x="1554" y="1207"/>
                    <a:pt x="1554" y="777"/>
                  </a:cubicBezTo>
                  <a:cubicBezTo>
                    <a:pt x="1554" y="347"/>
                    <a:pt x="1207" y="0"/>
                    <a:pt x="777"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0"/>
            <p:cNvSpPr/>
            <p:nvPr/>
          </p:nvSpPr>
          <p:spPr>
            <a:xfrm>
              <a:off x="6924544" y="2606386"/>
              <a:ext cx="27376" cy="27376"/>
            </a:xfrm>
            <a:custGeom>
              <a:rect b="b" l="l" r="r" t="t"/>
              <a:pathLst>
                <a:path extrusionOk="0" h="1042" w="1042">
                  <a:moveTo>
                    <a:pt x="521" y="1"/>
                  </a:moveTo>
                  <a:cubicBezTo>
                    <a:pt x="237" y="1"/>
                    <a:pt x="1" y="237"/>
                    <a:pt x="1" y="521"/>
                  </a:cubicBezTo>
                  <a:cubicBezTo>
                    <a:pt x="1" y="805"/>
                    <a:pt x="237" y="1041"/>
                    <a:pt x="521" y="1041"/>
                  </a:cubicBezTo>
                  <a:cubicBezTo>
                    <a:pt x="805" y="1041"/>
                    <a:pt x="1041" y="805"/>
                    <a:pt x="1041" y="521"/>
                  </a:cubicBezTo>
                  <a:cubicBezTo>
                    <a:pt x="1041" y="237"/>
                    <a:pt x="805" y="1"/>
                    <a:pt x="521"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1"/>
          <p:cNvSpPr txBox="1"/>
          <p:nvPr>
            <p:ph idx="1" type="body"/>
          </p:nvPr>
        </p:nvSpPr>
        <p:spPr>
          <a:xfrm>
            <a:off x="2407625" y="1286500"/>
            <a:ext cx="6505200" cy="20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Sara is an Asian student at Duke University who became interested in cooking during quarantine, and she has been spreading her love by making an Instagram account for sharing recipes. While she has more than 600 followers--and reaches over 1000 accounts per post--she realized that using Instagram only allows her to connect with people that are also passionate about cooking. </a:t>
            </a:r>
            <a:endParaRPr sz="1800"/>
          </a:p>
          <a:p>
            <a:pPr indent="0" lvl="0" marL="0" rtl="0" algn="l">
              <a:spcBef>
                <a:spcPts val="1600"/>
              </a:spcBef>
              <a:spcAft>
                <a:spcPts val="0"/>
              </a:spcAft>
              <a:buNone/>
            </a:pPr>
            <a:r>
              <a:rPr lang="en" sz="1800"/>
              <a:t>She believes that her recipes are fairly easy to cook and she hopes there are social media apps that focus on cooking so she can share her recipes with novice chefs to get more people into cooking.</a:t>
            </a:r>
            <a:endParaRPr sz="1800"/>
          </a:p>
          <a:p>
            <a:pPr indent="0" lvl="0" marL="0" rtl="0" algn="l">
              <a:spcBef>
                <a:spcPts val="1600"/>
              </a:spcBef>
              <a:spcAft>
                <a:spcPts val="1600"/>
              </a:spcAft>
              <a:buNone/>
            </a:pPr>
            <a:r>
              <a:t/>
            </a:r>
            <a:endParaRPr/>
          </a:p>
        </p:txBody>
      </p:sp>
      <p:sp>
        <p:nvSpPr>
          <p:cNvPr id="901" name="Google Shape;901;p61"/>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Other Personas</a:t>
            </a:r>
            <a:endParaRPr/>
          </a:p>
        </p:txBody>
      </p:sp>
      <p:sp>
        <p:nvSpPr>
          <p:cNvPr id="902" name="Google Shape;902;p61"/>
          <p:cNvSpPr txBox="1"/>
          <p:nvPr/>
        </p:nvSpPr>
        <p:spPr>
          <a:xfrm>
            <a:off x="957425" y="2573300"/>
            <a:ext cx="65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Sara</a:t>
            </a:r>
            <a:endParaRPr b="1" sz="1800">
              <a:latin typeface="Roboto"/>
              <a:ea typeface="Roboto"/>
              <a:cs typeface="Roboto"/>
              <a:sym typeface="Roboto"/>
            </a:endParaRPr>
          </a:p>
        </p:txBody>
      </p:sp>
      <p:pic>
        <p:nvPicPr>
          <p:cNvPr id="903" name="Google Shape;903;p61"/>
          <p:cNvPicPr preferRelativeResize="0"/>
          <p:nvPr/>
        </p:nvPicPr>
        <p:blipFill>
          <a:blip r:embed="rId3">
            <a:alphaModFix/>
          </a:blip>
          <a:stretch>
            <a:fillRect/>
          </a:stretch>
        </p:blipFill>
        <p:spPr>
          <a:xfrm>
            <a:off x="684650" y="1411238"/>
            <a:ext cx="1200150" cy="116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2"/>
          <p:cNvSpPr txBox="1"/>
          <p:nvPr>
            <p:ph idx="1" type="body"/>
          </p:nvPr>
        </p:nvSpPr>
        <p:spPr>
          <a:xfrm>
            <a:off x="2407625" y="1286500"/>
            <a:ext cx="6505200" cy="20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Andrew is a father of two who just found out that his s</a:t>
            </a:r>
            <a:r>
              <a:rPr lang="en" sz="1800"/>
              <a:t>on, Chad, </a:t>
            </a:r>
            <a:r>
              <a:rPr lang="en" sz="1800"/>
              <a:t>is lactose intolerant. While he has experience cooking, he does not know many recipes that would fit his son’s new dietary needs. He found recipes online, but he struggles with re-creating them at home. He wants to learn how to cook good, healthy food for Chad from someone with experience, and he wants to be able to ask people for advice so his recipes are safe for his son.</a:t>
            </a:r>
            <a:endParaRPr sz="1800"/>
          </a:p>
          <a:p>
            <a:pPr indent="0" lvl="0" marL="0" rtl="0" algn="l">
              <a:spcBef>
                <a:spcPts val="1600"/>
              </a:spcBef>
              <a:spcAft>
                <a:spcPts val="1600"/>
              </a:spcAft>
              <a:buNone/>
            </a:pPr>
            <a:r>
              <a:t/>
            </a:r>
            <a:endParaRPr/>
          </a:p>
        </p:txBody>
      </p:sp>
      <p:sp>
        <p:nvSpPr>
          <p:cNvPr id="909" name="Google Shape;909;p62"/>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Other Personas</a:t>
            </a:r>
            <a:endParaRPr/>
          </a:p>
        </p:txBody>
      </p:sp>
      <p:sp>
        <p:nvSpPr>
          <p:cNvPr id="910" name="Google Shape;910;p62"/>
          <p:cNvSpPr txBox="1"/>
          <p:nvPr/>
        </p:nvSpPr>
        <p:spPr>
          <a:xfrm>
            <a:off x="839000" y="2573300"/>
            <a:ext cx="97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Andrew</a:t>
            </a:r>
            <a:endParaRPr b="1" sz="1800">
              <a:latin typeface="Roboto"/>
              <a:ea typeface="Roboto"/>
              <a:cs typeface="Roboto"/>
              <a:sym typeface="Roboto"/>
            </a:endParaRPr>
          </a:p>
        </p:txBody>
      </p:sp>
      <p:pic>
        <p:nvPicPr>
          <p:cNvPr id="911" name="Google Shape;911;p62"/>
          <p:cNvPicPr preferRelativeResize="0"/>
          <p:nvPr/>
        </p:nvPicPr>
        <p:blipFill>
          <a:blip r:embed="rId3">
            <a:alphaModFix/>
          </a:blip>
          <a:stretch>
            <a:fillRect/>
          </a:stretch>
        </p:blipFill>
        <p:spPr>
          <a:xfrm>
            <a:off x="776550" y="1371900"/>
            <a:ext cx="1165525" cy="120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