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3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0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52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6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04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9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3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1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0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4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0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5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A9FE-FA57-4F02-9E63-FD5DE1FDA71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63A4-9FE0-41F3-A5EC-D28B6BA9F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97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64F60-5C99-E383-6021-D06E6B36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25540"/>
              </p:ext>
            </p:extLst>
          </p:nvPr>
        </p:nvGraphicFramePr>
        <p:xfrm>
          <a:off x="158748" y="5126689"/>
          <a:ext cx="5937250" cy="133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820">
                  <a:extLst>
                    <a:ext uri="{9D8B030D-6E8A-4147-A177-3AD203B41FA5}">
                      <a16:colId xmlns:a16="http://schemas.microsoft.com/office/drawing/2014/main" val="3146001352"/>
                    </a:ext>
                  </a:extLst>
                </a:gridCol>
                <a:gridCol w="2254885">
                  <a:extLst>
                    <a:ext uri="{9D8B030D-6E8A-4147-A177-3AD203B41FA5}">
                      <a16:colId xmlns:a16="http://schemas.microsoft.com/office/drawing/2014/main" val="2197609780"/>
                    </a:ext>
                  </a:extLst>
                </a:gridCol>
                <a:gridCol w="1439545">
                  <a:extLst>
                    <a:ext uri="{9D8B030D-6E8A-4147-A177-3AD203B41FA5}">
                      <a16:colId xmlns:a16="http://schemas.microsoft.com/office/drawing/2014/main" val="1897326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USN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Roll no.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7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Vivek </a:t>
                      </a:r>
                      <a:r>
                        <a:rPr lang="en-US" sz="2000" dirty="0" err="1">
                          <a:effectLst/>
                        </a:rPr>
                        <a:t>Lokannavar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2BA21EC126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38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Shreenidhi 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2BA21EC095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05827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E3B86CD6-E615-6F78-7341-5EF7ED78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19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BASAVESHWAR ENGINEERING College (AUTONOMOUS)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BAGALKOt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0" descr="BEC.jpg">
            <a:extLst>
              <a:ext uri="{FF2B5EF4-FFF2-40B4-BE49-F238E27FC236}">
                <a16:creationId xmlns:a16="http://schemas.microsoft.com/office/drawing/2014/main" id="{E2258654-963D-EA57-134C-46001864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80" y="503854"/>
            <a:ext cx="1722437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B7D6EC2-8D99-93D2-BA40-4E871509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7267"/>
            <a:ext cx="1214241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 Higher Programming Paradigm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 : 21UEC308C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DIV: B			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:</a:t>
            </a:r>
            <a:endParaRPr lang="en-US" alt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I/C:  Dr.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M.C.Aralimarad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C1417-D3A0-3E48-B108-6CE00EDA124C}"/>
              </a:ext>
            </a:extLst>
          </p:cNvPr>
          <p:cNvSpPr txBox="1"/>
          <p:nvPr/>
        </p:nvSpPr>
        <p:spPr>
          <a:xfrm>
            <a:off x="0" y="2644509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ELECTRONICS AND COMMUNICATION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REPORT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Mad Libs Generator using Python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82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A596B-2C14-1F78-FF5E-9614122B3DC2}"/>
              </a:ext>
            </a:extLst>
          </p:cNvPr>
          <p:cNvSpPr/>
          <p:nvPr/>
        </p:nvSpPr>
        <p:spPr>
          <a:xfrm>
            <a:off x="0" y="161992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7AC97-D9F2-C348-345E-9A554E2EF11E}"/>
              </a:ext>
            </a:extLst>
          </p:cNvPr>
          <p:cNvSpPr txBox="1"/>
          <p:nvPr/>
        </p:nvSpPr>
        <p:spPr>
          <a:xfrm>
            <a:off x="223421" y="1298204"/>
            <a:ext cx="117451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 libs generator is a fun game that is usually played by kids.</a:t>
            </a:r>
          </a:p>
          <a:p>
            <a:pPr algn="l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python game user has to enter substitutes for blanks in the story without knowing the story. It will be fun to read aloud the stories after filling the blanks.</a:t>
            </a:r>
          </a:p>
          <a:p>
            <a:pPr algn="l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 Mad Libs Generator python project. In this project, the user first has to pick a story by the title of the story. Then the user has to enter specific words like a noun, adverb, verb, food, adjective,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according to the requirements. And then the story will be generated.</a:t>
            </a:r>
          </a:p>
          <a:p>
            <a:pPr algn="l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python project for absolute beginners and is developed using the basic concept of python and tkinter.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BE5C7-AD15-AB04-86A5-74BFC2B010E9}"/>
              </a:ext>
            </a:extLst>
          </p:cNvPr>
          <p:cNvSpPr txBox="1"/>
          <p:nvPr/>
        </p:nvSpPr>
        <p:spPr>
          <a:xfrm>
            <a:off x="189722" y="1874728"/>
            <a:ext cx="118125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required steps to build Mad Libs generator python project:</a:t>
            </a:r>
          </a:p>
          <a:p>
            <a:pPr algn="just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modules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display window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buttons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7915E-7483-FD07-8AA4-4D744969E31E}"/>
              </a:ext>
            </a:extLst>
          </p:cNvPr>
          <p:cNvSpPr txBox="1"/>
          <p:nvPr/>
        </p:nvSpPr>
        <p:spPr>
          <a:xfrm>
            <a:off x="149290" y="195943"/>
            <a:ext cx="1185920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Import Modules</a:t>
            </a:r>
          </a:p>
          <a:p>
            <a:pPr algn="l" rtl="0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from tkinter import *</a:t>
            </a:r>
          </a:p>
          <a:p>
            <a:pPr algn="l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to build a project is to import the required modules. In this project, we import tkinter module.</a:t>
            </a:r>
          </a:p>
          <a:p>
            <a:pPr algn="l" fontAlgn="base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Create a Display Window</a:t>
            </a:r>
          </a:p>
          <a:p>
            <a:pPr algn="l" rtl="0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root = Tk()</a:t>
            </a:r>
          </a:p>
          <a:p>
            <a:pPr algn="l" rtl="0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root.geometry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('300x300’)</a:t>
            </a:r>
          </a:p>
          <a:p>
            <a:pPr algn="l" rtl="0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DataFlair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-Mad Libs Generator’)</a:t>
            </a:r>
          </a:p>
          <a:p>
            <a:pPr algn="l" rtl="0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Label(root, text= 'Mad Libs Generator \n Have Fun!' , font = 'arial 20 bold').pack()</a:t>
            </a:r>
          </a:p>
          <a:p>
            <a:pPr algn="l" rtl="0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Label(root, text = 'Click Any One :', font = 'arial 15 bold').place(x=40, y=80)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Tk()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initialized tkinter which means window created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geometry()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when we want to set the width and height of the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give the title of the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Label()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widget use to display text that users can’t able to modify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name which we give to our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takes the text we want to display on the label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set the size and type of fonts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organized widget in block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place()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when we want to place widgets in a specific position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8CDD2-1DA0-BF2E-8F4F-A284FEF17AC4}"/>
              </a:ext>
            </a:extLst>
          </p:cNvPr>
          <p:cNvSpPr txBox="1"/>
          <p:nvPr/>
        </p:nvSpPr>
        <p:spPr>
          <a:xfrm>
            <a:off x="242596" y="242596"/>
            <a:ext cx="11709918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Define Function</a:t>
            </a:r>
          </a:p>
          <a:p>
            <a:pPr algn="l" rtl="0" fontAlgn="base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def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madlib1():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animals= input('enter a animal name 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profession = input('enter a profession name: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cloth = input('enter a piece of cloth name: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things = input('enter a thing name: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name= input('enter a name: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place = input('enter a place name: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verb = input('enter a verb in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food = input('food name: ‘)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print('say ' + food + ', the photographer said as the camera flashed! ' + name + ' and I had gone to ' + place +' to get our 	photos taken on my birthday. The first photo we really wanted was a picture of us dressed as ' + animals + ' pretending 	to be a ' + profession + '. when we saw the second photo, it was exactly what I wanted. We both looked like ' + things + 	' wearing ' + cloth + ' and ' + verb + ' --exactly what I had in mind’)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field takes the input from the user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will print the text given in it.</a:t>
            </a:r>
          </a:p>
          <a:p>
            <a:pPr algn="l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Define Buttons</a:t>
            </a:r>
          </a:p>
          <a:p>
            <a:pPr algn="l" rtl="0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Button(root, text= 'The Photographer', font ='arial 15', command= madlib1,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'ghost white').place(x=60, y=120)</a:t>
            </a:r>
          </a:p>
          <a:p>
            <a:pPr algn="l" fontAlgn="base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Button()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widget used to display buttons on our tkinter window</a:t>
            </a: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 is called when the button is click and it is used to call the function</a:t>
            </a:r>
          </a:p>
          <a:p>
            <a:pPr algn="l" fontAlgn="base"/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when we want to run our program</a:t>
            </a:r>
          </a:p>
          <a:p>
            <a:pPr algn="l" rtl="0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71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56</TotalTime>
  <Words>734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Kulkarni</dc:creator>
  <cp:lastModifiedBy>91702</cp:lastModifiedBy>
  <cp:revision>9</cp:revision>
  <dcterms:created xsi:type="dcterms:W3CDTF">2023-01-16T15:11:18Z</dcterms:created>
  <dcterms:modified xsi:type="dcterms:W3CDTF">2023-01-23T16:02:25Z</dcterms:modified>
</cp:coreProperties>
</file>