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20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4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48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874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721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02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369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07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13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31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58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8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83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519C-F010-4F75-AC3C-09218FC7747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C60409-DA97-4E20-A604-2D84E8B8E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78" y="1840289"/>
            <a:ext cx="8915399" cy="2262781"/>
          </a:xfrm>
        </p:spPr>
        <p:txBody>
          <a:bodyPr/>
          <a:lstStyle/>
          <a:p>
            <a:r>
              <a:rPr lang="en-IN" dirty="0" smtClean="0"/>
              <a:t>GEOINFORMATICS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6117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By : </a:t>
            </a:r>
            <a:r>
              <a:rPr lang="en-IN" b="1" dirty="0"/>
              <a:t> 1) Vasant Dave – C10</a:t>
            </a:r>
            <a:endParaRPr lang="en-IN" dirty="0"/>
          </a:p>
          <a:p>
            <a:r>
              <a:rPr lang="en-IN" b="1" dirty="0"/>
              <a:t>        </a:t>
            </a:r>
            <a:r>
              <a:rPr lang="en-IN" b="1" dirty="0" smtClean="0"/>
              <a:t>2</a:t>
            </a:r>
            <a:r>
              <a:rPr lang="en-IN" b="1" dirty="0"/>
              <a:t>) </a:t>
            </a:r>
            <a:r>
              <a:rPr lang="en-IN" b="1" dirty="0" err="1"/>
              <a:t>Dhyanesh</a:t>
            </a:r>
            <a:r>
              <a:rPr lang="en-IN" b="1" dirty="0"/>
              <a:t> Patel – A46</a:t>
            </a:r>
            <a:endParaRPr lang="en-IN" dirty="0"/>
          </a:p>
          <a:p>
            <a:r>
              <a:rPr lang="en-IN" b="1" dirty="0"/>
              <a:t>        </a:t>
            </a:r>
            <a:r>
              <a:rPr lang="en-IN" b="1" dirty="0" smtClean="0"/>
              <a:t>3</a:t>
            </a:r>
            <a:r>
              <a:rPr lang="en-IN" b="1" dirty="0"/>
              <a:t>) </a:t>
            </a:r>
            <a:r>
              <a:rPr lang="en-IN" b="1" dirty="0" err="1"/>
              <a:t>Kirat</a:t>
            </a:r>
            <a:r>
              <a:rPr lang="en-IN" b="1" dirty="0"/>
              <a:t> Pathak – </a:t>
            </a:r>
            <a:r>
              <a:rPr lang="en-IN" b="1" dirty="0" smtClean="0"/>
              <a:t>C08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  4)</a:t>
            </a:r>
            <a:r>
              <a:rPr lang="en-IN" b="1" dirty="0" err="1" smtClean="0"/>
              <a:t>Smit</a:t>
            </a:r>
            <a:r>
              <a:rPr lang="en-IN" b="1" dirty="0" smtClean="0"/>
              <a:t> </a:t>
            </a:r>
            <a:r>
              <a:rPr lang="en-IN" b="1" dirty="0" err="1" smtClean="0"/>
              <a:t>Hala</a:t>
            </a:r>
            <a:r>
              <a:rPr lang="en-IN" b="1" dirty="0" smtClean="0"/>
              <a:t> – C16</a:t>
            </a:r>
          </a:p>
          <a:p>
            <a:r>
              <a:rPr lang="en-IN" b="1" dirty="0" smtClean="0"/>
              <a:t>        5)</a:t>
            </a:r>
            <a:r>
              <a:rPr lang="en-IN" b="1" dirty="0" err="1" smtClean="0"/>
              <a:t>Smit</a:t>
            </a:r>
            <a:r>
              <a:rPr lang="en-IN" b="1" dirty="0" smtClean="0"/>
              <a:t> </a:t>
            </a:r>
            <a:r>
              <a:rPr lang="en-IN" b="1" dirty="0" err="1" smtClean="0"/>
              <a:t>Kanabar</a:t>
            </a:r>
            <a:r>
              <a:rPr lang="en-IN" b="1" dirty="0" smtClean="0"/>
              <a:t> – B28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975" y="5206252"/>
            <a:ext cx="2633700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Geoinformatics</a:t>
            </a:r>
            <a:r>
              <a:rPr lang="en-IN" dirty="0" smtClean="0"/>
              <a:t> Devices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1516" y="2035604"/>
            <a:ext cx="5893507" cy="442012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8723" y="2035604"/>
            <a:ext cx="4959178" cy="44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 Devices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63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The iX-1200 and iX-600 total stations are professional-level positioning tools for survey and layout in the building construction and infrastructure trades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EOS </a:t>
            </a:r>
            <a:r>
              <a:rPr lang="en-US" b="1" dirty="0"/>
              <a:t>Data Analytics, a satellite imagery analytics provider, announced plans to launch seven optical EOS SAT satellites into a LEO (Low Earth orbit) by the year 2024.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Global </a:t>
            </a:r>
            <a:r>
              <a:rPr lang="en-US" b="1" dirty="0"/>
              <a:t>Mapper is a cutting-edge GIS application </a:t>
            </a:r>
            <a:r>
              <a:rPr lang="en-US" dirty="0"/>
              <a:t>that provides both novice and experienced geospatial professionals with a comprehensive array of spatial data processing tools. It provides access to an unparalleled variety of data formats and includes numerous spatial analysis tools at a genuinely affordable price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88" y="1528127"/>
            <a:ext cx="1238763" cy="1418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69" y="3135328"/>
            <a:ext cx="1559141" cy="14675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99" y="4791574"/>
            <a:ext cx="1798039" cy="16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Geoinformatics</a:t>
            </a:r>
            <a:r>
              <a:rPr lang="en-IN" b="1" dirty="0" smtClean="0"/>
              <a:t> is an important aspect of our everybody life</a:t>
            </a:r>
          </a:p>
          <a:p>
            <a:r>
              <a:rPr lang="en-IN" dirty="0" smtClean="0"/>
              <a:t>Results </a:t>
            </a:r>
            <a:r>
              <a:rPr lang="en-IN" dirty="0"/>
              <a:t>and </a:t>
            </a:r>
            <a:r>
              <a:rPr lang="en-IN" b="1" dirty="0"/>
              <a:t>conclusions</a:t>
            </a:r>
            <a:r>
              <a:rPr lang="en-IN" dirty="0"/>
              <a:t>: Analyses in </a:t>
            </a:r>
            <a:r>
              <a:rPr lang="en-IN" b="1" dirty="0" err="1" smtClean="0"/>
              <a:t>geoinformatics</a:t>
            </a:r>
            <a:r>
              <a:rPr lang="en-IN" dirty="0"/>
              <a:t> predominantly focus on three types of large datasets available in molecular </a:t>
            </a:r>
            <a:r>
              <a:rPr lang="en-IN" dirty="0" smtClean="0"/>
              <a:t>geology: </a:t>
            </a:r>
            <a:r>
              <a:rPr lang="en-IN" dirty="0"/>
              <a:t>macromolecular structures, genome sequences, and the results of functional genomics experiments (e.g. expression </a:t>
            </a:r>
            <a:r>
              <a:rPr lang="en-IN" dirty="0" smtClean="0"/>
              <a:t>data)</a:t>
            </a:r>
            <a:endParaRPr lang="en-IN" b="1" dirty="0" smtClean="0"/>
          </a:p>
          <a:p>
            <a:r>
              <a:rPr lang="en-IN" b="1" dirty="0" smtClean="0"/>
              <a:t>We have to look ahead as how </a:t>
            </a:r>
            <a:r>
              <a:rPr lang="en-IN" b="1" dirty="0" err="1" smtClean="0"/>
              <a:t>Geoinformation</a:t>
            </a:r>
            <a:r>
              <a:rPr lang="en-IN" b="1" dirty="0" smtClean="0"/>
              <a:t> will shape </a:t>
            </a:r>
            <a:r>
              <a:rPr lang="en-IN" b="1" smtClean="0"/>
              <a:t>the future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60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Defination</a:t>
            </a:r>
            <a:r>
              <a:rPr lang="en-IN" dirty="0" smtClean="0"/>
              <a:t> and Meaning of </a:t>
            </a:r>
            <a:r>
              <a:rPr lang="en-IN" dirty="0" err="1" smtClean="0"/>
              <a:t>Geoinformatics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err="1"/>
              <a:t>Geoinformatics</a:t>
            </a:r>
            <a:r>
              <a:rPr lang="en-US" sz="2000" dirty="0"/>
              <a:t> is the science and the technology which develops and uses information science infrastructure to address the problems of geography, cartography, geosciences and related branches of science and </a:t>
            </a:r>
            <a:r>
              <a:rPr lang="en-US" sz="2000" dirty="0" smtClean="0"/>
              <a:t>engineering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b="1" dirty="0" err="1"/>
              <a:t>Geomatics</a:t>
            </a:r>
            <a:r>
              <a:rPr lang="en-US" sz="2000" dirty="0"/>
              <a:t> is a similarly used term which encompasses </a:t>
            </a:r>
            <a:r>
              <a:rPr lang="en-US" sz="2000" dirty="0" err="1"/>
              <a:t>geoinformatics</a:t>
            </a:r>
            <a:r>
              <a:rPr lang="en-US" sz="2000" dirty="0"/>
              <a:t>, but </a:t>
            </a:r>
            <a:r>
              <a:rPr lang="en-US" sz="2000" dirty="0" err="1"/>
              <a:t>geomatics</a:t>
            </a:r>
            <a:r>
              <a:rPr lang="en-US" sz="2000" dirty="0"/>
              <a:t> focuses more so on surveying. </a:t>
            </a:r>
            <a:r>
              <a:rPr lang="en-US" sz="2000" dirty="0" err="1" smtClean="0"/>
              <a:t>Geoinformatics</a:t>
            </a:r>
            <a:r>
              <a:rPr lang="en-US" sz="2000" dirty="0" smtClean="0"/>
              <a:t> </a:t>
            </a:r>
            <a:r>
              <a:rPr lang="en-US" sz="2000" dirty="0"/>
              <a:t>has at its core the technologies supporting the processes of acquiring, analyzing and visualizing spatial data. Both </a:t>
            </a:r>
            <a:r>
              <a:rPr lang="en-US" sz="2000" dirty="0" err="1"/>
              <a:t>geomatics</a:t>
            </a:r>
            <a:r>
              <a:rPr lang="en-US" sz="2000" dirty="0"/>
              <a:t> and </a:t>
            </a:r>
            <a:r>
              <a:rPr lang="en-US" sz="2000" dirty="0" err="1"/>
              <a:t>geoinformatics</a:t>
            </a:r>
            <a:r>
              <a:rPr lang="en-US" sz="2000" dirty="0"/>
              <a:t> include and rely heavily upon the theory and practical implications of </a:t>
            </a:r>
            <a:r>
              <a:rPr lang="en-US" sz="2000" dirty="0" smtClean="0"/>
              <a:t>geodesy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77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0077" y="860901"/>
            <a:ext cx="7924800" cy="534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Uses Of </a:t>
            </a:r>
            <a:r>
              <a:rPr lang="en-IN" dirty="0" err="1" smtClean="0"/>
              <a:t>Geoinformatics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Cartography</a:t>
            </a:r>
            <a:endParaRPr lang="en-IN" dirty="0"/>
          </a:p>
          <a:p>
            <a:r>
              <a:rPr lang="en-IN" dirty="0" smtClean="0"/>
              <a:t>Geodesy</a:t>
            </a:r>
            <a:endParaRPr lang="en-IN" dirty="0"/>
          </a:p>
          <a:p>
            <a:r>
              <a:rPr lang="en-IN" dirty="0"/>
              <a:t>Global Navigation Satellite </a:t>
            </a:r>
            <a:r>
              <a:rPr lang="en-IN" dirty="0" smtClean="0"/>
              <a:t>Systems</a:t>
            </a:r>
            <a:endParaRPr lang="en-IN" dirty="0"/>
          </a:p>
          <a:p>
            <a:r>
              <a:rPr lang="en-IN" dirty="0" smtClean="0"/>
              <a:t>Photogrammetry</a:t>
            </a:r>
            <a:endParaRPr lang="en-IN" dirty="0"/>
          </a:p>
          <a:p>
            <a:r>
              <a:rPr lang="en-IN" dirty="0"/>
              <a:t>Remote </a:t>
            </a:r>
            <a:r>
              <a:rPr lang="en-IN" dirty="0" smtClean="0"/>
              <a:t>Sensing</a:t>
            </a:r>
            <a:endParaRPr lang="en-IN" dirty="0"/>
          </a:p>
          <a:p>
            <a:r>
              <a:rPr lang="en-IN" dirty="0"/>
              <a:t>Spatial </a:t>
            </a:r>
            <a:r>
              <a:rPr lang="en-IN" dirty="0" smtClean="0"/>
              <a:t>Analysis</a:t>
            </a:r>
            <a:endParaRPr lang="en-IN" dirty="0"/>
          </a:p>
          <a:p>
            <a:r>
              <a:rPr lang="en-IN" dirty="0"/>
              <a:t>Web </a:t>
            </a:r>
            <a:r>
              <a:rPr lang="en-IN" dirty="0" smtClean="0"/>
              <a:t>mapping</a:t>
            </a:r>
            <a:endParaRPr lang="en-IN" dirty="0"/>
          </a:p>
          <a:p>
            <a:r>
              <a:rPr lang="en-IN" dirty="0" smtClean="0"/>
              <a:t>Navigation.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7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119" y="443225"/>
            <a:ext cx="7389341" cy="58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Modern Usage of </a:t>
            </a:r>
            <a:r>
              <a:rPr lang="en-IN" dirty="0" err="1" smtClean="0"/>
              <a:t>Geoinformatics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Geospatial technology involves </a:t>
            </a:r>
            <a:r>
              <a:rPr lang="en-IN" b="1" dirty="0" smtClean="0"/>
              <a:t>GPS</a:t>
            </a:r>
            <a:r>
              <a:rPr lang="en-IN" dirty="0" smtClean="0"/>
              <a:t> (</a:t>
            </a:r>
            <a:r>
              <a:rPr lang="en-IN" b="1" dirty="0" smtClean="0"/>
              <a:t>global positioning systems</a:t>
            </a:r>
            <a:r>
              <a:rPr lang="en-IN" dirty="0" smtClean="0"/>
              <a:t>)</a:t>
            </a:r>
          </a:p>
          <a:p>
            <a:pPr algn="just"/>
            <a:r>
              <a:rPr lang="en-IN" dirty="0" smtClean="0"/>
              <a:t>GIS (</a:t>
            </a:r>
            <a:r>
              <a:rPr lang="en-IN" b="1" dirty="0" smtClean="0"/>
              <a:t>geographical information systems</a:t>
            </a:r>
            <a:r>
              <a:rPr lang="en-IN" dirty="0" smtClean="0"/>
              <a:t>) </a:t>
            </a:r>
          </a:p>
          <a:p>
            <a:pPr algn="just"/>
            <a:r>
              <a:rPr lang="en-IN" b="1" dirty="0" smtClean="0"/>
              <a:t>RS</a:t>
            </a:r>
            <a:r>
              <a:rPr lang="en-IN" dirty="0" smtClean="0"/>
              <a:t> (</a:t>
            </a:r>
            <a:r>
              <a:rPr lang="en-IN" b="1" dirty="0" smtClean="0"/>
              <a:t>remote sensing</a:t>
            </a:r>
            <a:r>
              <a:rPr lang="en-IN" dirty="0" smtClean="0"/>
              <a:t>)</a:t>
            </a:r>
          </a:p>
          <a:p>
            <a:pPr algn="just"/>
            <a:r>
              <a:rPr lang="en-IN" b="1" dirty="0"/>
              <a:t>3D displays </a:t>
            </a:r>
            <a:r>
              <a:rPr lang="en-IN" dirty="0"/>
              <a:t>of geographic </a:t>
            </a:r>
            <a:r>
              <a:rPr lang="en-IN" dirty="0" smtClean="0"/>
              <a:t>features</a:t>
            </a:r>
          </a:p>
          <a:p>
            <a:pPr algn="just"/>
            <a:r>
              <a:rPr lang="en-IN" b="1" dirty="0" err="1"/>
              <a:t>A</a:t>
            </a:r>
            <a:r>
              <a:rPr lang="en-IN" b="1" dirty="0" err="1" smtClean="0"/>
              <a:t>nalyze</a:t>
            </a:r>
            <a:r>
              <a:rPr lang="en-IN" dirty="0" smtClean="0"/>
              <a:t> </a:t>
            </a:r>
            <a:r>
              <a:rPr lang="en-IN" dirty="0"/>
              <a:t>rock </a:t>
            </a:r>
            <a:r>
              <a:rPr lang="en-IN" dirty="0" smtClean="0"/>
              <a:t>characteristics</a:t>
            </a:r>
            <a:endParaRPr lang="en-IN" dirty="0"/>
          </a:p>
          <a:p>
            <a:pPr algn="just"/>
            <a:r>
              <a:rPr lang="en-IN" dirty="0"/>
              <a:t> </a:t>
            </a:r>
            <a:r>
              <a:rPr lang="en-IN" dirty="0" smtClean="0"/>
              <a:t>Fields </a:t>
            </a:r>
            <a:r>
              <a:rPr lang="en-IN" dirty="0"/>
              <a:t>as </a:t>
            </a:r>
            <a:r>
              <a:rPr lang="en-IN" b="1" dirty="0" err="1" smtClean="0"/>
              <a:t>industry,government,emergency</a:t>
            </a:r>
            <a:r>
              <a:rPr lang="en-IN" b="1" dirty="0"/>
              <a:t> </a:t>
            </a:r>
            <a:endParaRPr lang="en-IN" b="1" dirty="0" smtClean="0"/>
          </a:p>
          <a:p>
            <a:pPr algn="just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996" y="3533316"/>
            <a:ext cx="4280052" cy="31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Geoinformatics</a:t>
            </a:r>
            <a:r>
              <a:rPr lang="en-IN" dirty="0" smtClean="0"/>
              <a:t> Career prospects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 </a:t>
            </a:r>
            <a:r>
              <a:rPr lang="en-IN" b="1" dirty="0"/>
              <a:t>demand</a:t>
            </a:r>
            <a:r>
              <a:rPr lang="en-IN" dirty="0"/>
              <a:t> for </a:t>
            </a:r>
            <a:r>
              <a:rPr lang="en-IN" b="1" dirty="0"/>
              <a:t>GIS</a:t>
            </a:r>
            <a:r>
              <a:rPr lang="en-IN" dirty="0"/>
              <a:t> is growing. The U.S. government predicts Geographic Information System will be in high </a:t>
            </a:r>
            <a:r>
              <a:rPr lang="en-IN" b="1" dirty="0"/>
              <a:t>demand</a:t>
            </a:r>
            <a:r>
              <a:rPr lang="en-IN" dirty="0"/>
              <a:t> over the next decade, with annual salaries of $70,000</a:t>
            </a:r>
            <a:r>
              <a:rPr lang="en-IN" dirty="0" smtClean="0"/>
              <a:t>.</a:t>
            </a:r>
          </a:p>
          <a:p>
            <a:r>
              <a:rPr lang="en-IN" b="1" dirty="0"/>
              <a:t>GIS</a:t>
            </a:r>
            <a:r>
              <a:rPr lang="en-IN" dirty="0"/>
              <a:t> is an exciting and professional </a:t>
            </a:r>
            <a:r>
              <a:rPr lang="en-IN" b="1" dirty="0"/>
              <a:t>choice</a:t>
            </a:r>
            <a:r>
              <a:rPr lang="en-IN" dirty="0"/>
              <a:t> for people</a:t>
            </a:r>
            <a:endParaRPr lang="en-IN" dirty="0" smtClean="0"/>
          </a:p>
          <a:p>
            <a:r>
              <a:rPr lang="en-US" b="1" dirty="0"/>
              <a:t>In order to pursue a career </a:t>
            </a:r>
            <a:r>
              <a:rPr lang="en-US" dirty="0"/>
              <a:t>in </a:t>
            </a:r>
            <a:r>
              <a:rPr lang="en-US" dirty="0" err="1"/>
              <a:t>Geoinformatics</a:t>
            </a:r>
            <a:r>
              <a:rPr lang="en-US" dirty="0"/>
              <a:t>, one must have a degree in science. Geography, agriculture, geology, engineering, IT or computer science students can also get admission to M.Sc., </a:t>
            </a:r>
            <a:r>
              <a:rPr lang="en-US" dirty="0" err="1"/>
              <a:t>M.Tech</a:t>
            </a:r>
            <a:r>
              <a:rPr lang="en-US" dirty="0"/>
              <a:t>. courses in </a:t>
            </a:r>
            <a:r>
              <a:rPr lang="en-US" dirty="0" err="1"/>
              <a:t>Geoinformatics</a:t>
            </a:r>
            <a:r>
              <a:rPr lang="en-US" dirty="0"/>
              <a:t> and Remote Sensing. People can also follow up with </a:t>
            </a:r>
            <a:r>
              <a:rPr lang="en-US" dirty="0" err="1"/>
              <a:t>Ph.D</a:t>
            </a:r>
            <a:r>
              <a:rPr lang="en-US" dirty="0"/>
              <a:t> </a:t>
            </a:r>
            <a:r>
              <a:rPr lang="en-US" dirty="0" err="1"/>
              <a:t>programmes</a:t>
            </a:r>
            <a:r>
              <a:rPr lang="en-US" dirty="0"/>
              <a:t> or diploma courses, certificate </a:t>
            </a:r>
            <a:r>
              <a:rPr lang="en-US" dirty="0" smtClean="0"/>
              <a:t>courses</a:t>
            </a:r>
          </a:p>
          <a:p>
            <a:r>
              <a:rPr lang="en-US" b="1" dirty="0"/>
              <a:t>Major users of </a:t>
            </a:r>
            <a:r>
              <a:rPr lang="en-US" b="1" dirty="0" err="1"/>
              <a:t>geoinformatics</a:t>
            </a:r>
            <a:r>
              <a:rPr lang="en-US" b="1" dirty="0"/>
              <a:t> </a:t>
            </a:r>
            <a:r>
              <a:rPr lang="en-US" dirty="0"/>
              <a:t>applications and therefore employers are the Central and State governments. Central government agencies are under the Department of Space - National Remote Sensing Agency (NRSA Hyderabad), North East Space Application Centre, (NESAC </a:t>
            </a:r>
            <a:r>
              <a:rPr lang="en-US" dirty="0" err="1"/>
              <a:t>Shillong</a:t>
            </a:r>
            <a:r>
              <a:rPr lang="en-US" dirty="0"/>
              <a:t>), Regional Remote Sensing Application Centre (RRSAC </a:t>
            </a:r>
            <a:r>
              <a:rPr lang="en-US" dirty="0" err="1"/>
              <a:t>Kharagpur</a:t>
            </a:r>
            <a:r>
              <a:rPr lang="en-US" dirty="0"/>
              <a:t>, Dehradun, Jodhpur, Nagpur and Bangalore), Indian Space Research </a:t>
            </a:r>
            <a:r>
              <a:rPr lang="en-US" dirty="0" err="1"/>
              <a:t>Organisation</a:t>
            </a:r>
            <a:r>
              <a:rPr lang="en-US" dirty="0"/>
              <a:t>, (ISRO Bangalore</a:t>
            </a:r>
            <a:r>
              <a:rPr lang="en-US" dirty="0" smtClean="0"/>
              <a:t>).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9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.Sc. (Geoinformatics) Programme in Delhi, Admission 202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73" y="1369541"/>
            <a:ext cx="8376686" cy="447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Geoinformatics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Geophysics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23273" y="1491049"/>
            <a:ext cx="4091895" cy="1054688"/>
          </a:xfrm>
        </p:spPr>
        <p:txBody>
          <a:bodyPr/>
          <a:lstStyle/>
          <a:p>
            <a:pPr algn="just"/>
            <a:r>
              <a:rPr lang="en-US" sz="1200" b="1" dirty="0"/>
              <a:t>Geophysics is a branch of science </a:t>
            </a:r>
            <a:r>
              <a:rPr lang="en-US" sz="1200" dirty="0"/>
              <a:t>which uses quantitative physical methods to investigate aspects of the Earth’s physical structure.  Most Geophysicists work in areas such as seismology (earthquakes</a:t>
            </a:r>
            <a:r>
              <a:rPr lang="en-US" sz="1200" dirty="0" smtClean="0"/>
              <a:t>)</a:t>
            </a:r>
            <a:endParaRPr lang="en-IN" sz="1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73643" y="3089435"/>
            <a:ext cx="4014415" cy="33528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505610" y="1795849"/>
            <a:ext cx="3999001" cy="1293586"/>
          </a:xfrm>
        </p:spPr>
        <p:txBody>
          <a:bodyPr/>
          <a:lstStyle/>
          <a:p>
            <a:pPr algn="just"/>
            <a:r>
              <a:rPr lang="en-US" sz="1000" b="1" dirty="0" err="1"/>
              <a:t>Geoinformatics</a:t>
            </a:r>
            <a:r>
              <a:rPr lang="en-US" sz="1000" b="1" dirty="0"/>
              <a:t> on the other hand is another branch of science that deals with gathering, </a:t>
            </a:r>
            <a:r>
              <a:rPr lang="en-US" sz="1000" b="1" dirty="0" err="1"/>
              <a:t>analysing</a:t>
            </a:r>
            <a:r>
              <a:rPr lang="en-US" sz="1000" b="1" dirty="0"/>
              <a:t>, interpreting, distributing and using geographic information.</a:t>
            </a:r>
            <a:r>
              <a:rPr lang="en-US" sz="1000" dirty="0"/>
              <a:t>  The focus of </a:t>
            </a:r>
            <a:r>
              <a:rPr lang="en-US" sz="1000" dirty="0" err="1"/>
              <a:t>Geoinformatics</a:t>
            </a:r>
            <a:r>
              <a:rPr lang="en-US" sz="1000" dirty="0"/>
              <a:t> is mainly on surveying, mapping and remote sensing.  The areas where this is typically used are in in-car navigation systems (GPS), automatic vehicle location systems, transportation planning and engineering, environmental modeling and analysis</a:t>
            </a:r>
            <a:endParaRPr lang="en-IN" sz="1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5974" y="3148360"/>
            <a:ext cx="433863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0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232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GEOINFORMATICS</vt:lpstr>
      <vt:lpstr>Defination and Meaning of Geoinformatics</vt:lpstr>
      <vt:lpstr>PowerPoint Presentation</vt:lpstr>
      <vt:lpstr>Uses Of Geoinformatics</vt:lpstr>
      <vt:lpstr>PowerPoint Presentation</vt:lpstr>
      <vt:lpstr>Modern Usage of Geoinformatics</vt:lpstr>
      <vt:lpstr>Geoinformatics Career prospects</vt:lpstr>
      <vt:lpstr>PowerPoint Presentation</vt:lpstr>
      <vt:lpstr>Geoinformatics vs Geophysics</vt:lpstr>
      <vt:lpstr>Geoinformatics Devices</vt:lpstr>
      <vt:lpstr>GI Devices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GEOINFORMATICS</dc:title>
  <dc:creator>Vasant Dave</dc:creator>
  <cp:lastModifiedBy>Vasant Dave</cp:lastModifiedBy>
  <cp:revision>11</cp:revision>
  <dcterms:created xsi:type="dcterms:W3CDTF">2021-02-26T06:43:34Z</dcterms:created>
  <dcterms:modified xsi:type="dcterms:W3CDTF">2021-02-26T08:24:40Z</dcterms:modified>
</cp:coreProperties>
</file>