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F61B3A1-D130-497D-A7DD-4C0BB15ADBF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Interactive neurons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B843164-042C-41AE-B11C-E715ECCD7E4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01-05-2024 19:35:16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6.6 million" id="10" name="slide10">
            <a:extLst>
              <a:ext uri="{FF2B5EF4-FFF2-40B4-BE49-F238E27FC236}">
                <a16:creationId xmlns:a16="http://schemas.microsoft.com/office/drawing/2014/main" id="{8309DA53-CC6A-4442-BC46-DAFA2AD5F6C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593"/>
            <a:ext cx="12192000" cy="656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active neurons" id="2" name="slide2">
            <a:extLst>
              <a:ext uri="{FF2B5EF4-FFF2-40B4-BE49-F238E27FC236}">
                <a16:creationId xmlns:a16="http://schemas.microsoft.com/office/drawing/2014/main" id="{400E4593-9289-4E1A-AEA7-627C3D7994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ot by police were suffering from mental illness" id="3" name="slide3">
            <a:extLst>
              <a:ext uri="{FF2B5EF4-FFF2-40B4-BE49-F238E27FC236}">
                <a16:creationId xmlns:a16="http://schemas.microsoft.com/office/drawing/2014/main" id="{A56E97A6-3031-49F7-8CFD-38AC024987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ural counties lack a Psychatrist" id="4" name="slide4">
            <a:extLst>
              <a:ext uri="{FF2B5EF4-FFF2-40B4-BE49-F238E27FC236}">
                <a16:creationId xmlns:a16="http://schemas.microsoft.com/office/drawing/2014/main" id="{D5571169-64F0-4B49-971B-7B2B631383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269"/>
            <a:ext cx="12192000" cy="602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rban counties lack a Psychatrist " id="5" name="slide5">
            <a:extLst>
              <a:ext uri="{FF2B5EF4-FFF2-40B4-BE49-F238E27FC236}">
                <a16:creationId xmlns:a16="http://schemas.microsoft.com/office/drawing/2014/main" id="{C49BED61-0213-4803-8A13-645C99CED2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446" y="0"/>
            <a:ext cx="63831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ewer than 1 in 2 people get treatment" id="6" name="slide6">
            <a:extLst>
              <a:ext uri="{FF2B5EF4-FFF2-40B4-BE49-F238E27FC236}">
                <a16:creationId xmlns:a16="http://schemas.microsoft.com/office/drawing/2014/main" id="{2280D73B-580E-4F48-8609-230AA68623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258" y="0"/>
            <a:ext cx="9379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ack adults" id="7" name="slide7">
            <a:extLst>
              <a:ext uri="{FF2B5EF4-FFF2-40B4-BE49-F238E27FC236}">
                <a16:creationId xmlns:a16="http://schemas.microsoft.com/office/drawing/2014/main" id="{8B954CCE-6C01-4E71-886B-88C279EECE2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910" y="0"/>
            <a:ext cx="8534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ople dealing with Chronic homelessness also dealing with mental illness" id="8" name="slide8">
            <a:extLst>
              <a:ext uri="{FF2B5EF4-FFF2-40B4-BE49-F238E27FC236}">
                <a16:creationId xmlns:a16="http://schemas.microsoft.com/office/drawing/2014/main" id="{3410AD9B-5E1B-4ECA-8C6C-47BCBC97828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20" y="0"/>
            <a:ext cx="104269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re than 5 million visit each year for mental health crisis" id="9" name="slide9">
            <a:extLst>
              <a:ext uri="{FF2B5EF4-FFF2-40B4-BE49-F238E27FC236}">
                <a16:creationId xmlns:a16="http://schemas.microsoft.com/office/drawing/2014/main" id="{34462151-F8B0-4D70-8879-4DAA6D4A77B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414" y="0"/>
            <a:ext cx="91071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2024-05-01T23:35:20Z</dcterms:created>
  <dcterms:modified xsi:type="dcterms:W3CDTF">2024-05-01T23:35:20Z</dcterms:modified>
</cp:coreProperties>
</file>