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320"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26" autoAdjust="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2.png"/><Relationship Id="rId7" Type="http://schemas.openxmlformats.org/officeDocument/2006/relationships/image" Target="../media/image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2.png"/><Relationship Id="rId7" Type="http://schemas.openxmlformats.org/officeDocument/2006/relationships/image" Target="../media/image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230F0A-AAA6-4F57-B82F-4CE9E52B6FC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96BF014-0B1B-4133-AE3C-581A3802ABE5}">
      <dgm:prSet custT="1"/>
      <dgm:spPr/>
      <dgm:t>
        <a:bodyPr/>
        <a:lstStyle/>
        <a:p>
          <a:pPr>
            <a:lnSpc>
              <a:spcPct val="100000"/>
            </a:lnSpc>
          </a:pPr>
          <a:r>
            <a:rPr lang="en-US" sz="2000" b="1" i="1" dirty="0"/>
            <a:t>Water is essential for all aspects of life, from drinking and agriculture to industrial processes and energy production. </a:t>
          </a:r>
          <a:endParaRPr lang="en-US" sz="2000" dirty="0"/>
        </a:p>
      </dgm:t>
    </dgm:pt>
    <dgm:pt modelId="{E042F31E-EA47-4770-A68C-D4EE005310B7}" type="parTrans" cxnId="{8302148A-BB92-4BC3-BBB6-48FDB80A645D}">
      <dgm:prSet/>
      <dgm:spPr/>
      <dgm:t>
        <a:bodyPr/>
        <a:lstStyle/>
        <a:p>
          <a:endParaRPr lang="en-US"/>
        </a:p>
      </dgm:t>
    </dgm:pt>
    <dgm:pt modelId="{823C21E0-C8E5-470A-BE2F-A6D28FBBD358}" type="sibTrans" cxnId="{8302148A-BB92-4BC3-BBB6-48FDB80A645D}">
      <dgm:prSet/>
      <dgm:spPr/>
      <dgm:t>
        <a:bodyPr/>
        <a:lstStyle/>
        <a:p>
          <a:endParaRPr lang="en-US"/>
        </a:p>
      </dgm:t>
    </dgm:pt>
    <dgm:pt modelId="{9965298D-3DED-4D2D-A964-78E210B33BD0}">
      <dgm:prSet custT="1"/>
      <dgm:spPr/>
      <dgm:t>
        <a:bodyPr/>
        <a:lstStyle/>
        <a:p>
          <a:pPr>
            <a:lnSpc>
              <a:spcPct val="100000"/>
            </a:lnSpc>
          </a:pPr>
          <a:r>
            <a:rPr lang="en-US" sz="2000" b="1" i="1" dirty="0"/>
            <a:t>Despite abundant water sources, water quality varies due to dissolved minerals, leading to the classification of water as hard or soft. </a:t>
          </a:r>
          <a:endParaRPr lang="en-US" sz="2000" dirty="0"/>
        </a:p>
      </dgm:t>
    </dgm:pt>
    <dgm:pt modelId="{051A6A93-3B37-463C-AAB6-DFA4B315FEDC}" type="parTrans" cxnId="{C610A4F1-8025-4949-98AA-4266DC234B26}">
      <dgm:prSet/>
      <dgm:spPr/>
      <dgm:t>
        <a:bodyPr/>
        <a:lstStyle/>
        <a:p>
          <a:endParaRPr lang="en-US"/>
        </a:p>
      </dgm:t>
    </dgm:pt>
    <dgm:pt modelId="{E9B94676-B10C-4812-B909-2B88ACBAD237}" type="sibTrans" cxnId="{C610A4F1-8025-4949-98AA-4266DC234B26}">
      <dgm:prSet/>
      <dgm:spPr/>
      <dgm:t>
        <a:bodyPr/>
        <a:lstStyle/>
        <a:p>
          <a:endParaRPr lang="en-US"/>
        </a:p>
      </dgm:t>
    </dgm:pt>
    <dgm:pt modelId="{DFB8EBD0-262D-4BCC-A75F-01CEF5B24F0C}">
      <dgm:prSet custT="1"/>
      <dgm:spPr/>
      <dgm:t>
        <a:bodyPr/>
        <a:lstStyle/>
        <a:p>
          <a:pPr>
            <a:lnSpc>
              <a:spcPct val="100000"/>
            </a:lnSpc>
          </a:pPr>
          <a:r>
            <a:rPr lang="en-US" sz="2000" b="1" i="1" dirty="0"/>
            <a:t>Hard water, rich in calcium and magnesium, is widely used in homes, industries, and agriculture, despite challenges like scaling and reduced efficiency in appliances.</a:t>
          </a:r>
          <a:endParaRPr lang="en-US" sz="2000" dirty="0"/>
        </a:p>
      </dgm:t>
    </dgm:pt>
    <dgm:pt modelId="{9F1577BA-0246-4231-9D6E-ABC870A509D4}" type="parTrans" cxnId="{6FE14273-334E-47E9-9348-FC8318C5DD54}">
      <dgm:prSet/>
      <dgm:spPr/>
      <dgm:t>
        <a:bodyPr/>
        <a:lstStyle/>
        <a:p>
          <a:endParaRPr lang="en-US"/>
        </a:p>
      </dgm:t>
    </dgm:pt>
    <dgm:pt modelId="{27599AEF-AA41-4BD5-951A-127125C9C256}" type="sibTrans" cxnId="{6FE14273-334E-47E9-9348-FC8318C5DD54}">
      <dgm:prSet/>
      <dgm:spPr/>
      <dgm:t>
        <a:bodyPr/>
        <a:lstStyle/>
        <a:p>
          <a:endParaRPr lang="en-US"/>
        </a:p>
      </dgm:t>
    </dgm:pt>
    <dgm:pt modelId="{801D8763-B3DF-4A83-A805-D1B1FC6AA4AD}" type="pres">
      <dgm:prSet presAssocID="{E4230F0A-AAA6-4F57-B82F-4CE9E52B6FCD}" presName="root" presStyleCnt="0">
        <dgm:presLayoutVars>
          <dgm:dir/>
          <dgm:resizeHandles val="exact"/>
        </dgm:presLayoutVars>
      </dgm:prSet>
      <dgm:spPr/>
    </dgm:pt>
    <dgm:pt modelId="{BF4ABB11-D4F6-424D-9990-BF7CBFAB72C7}" type="pres">
      <dgm:prSet presAssocID="{396BF014-0B1B-4133-AE3C-581A3802ABE5}" presName="compNode" presStyleCnt="0"/>
      <dgm:spPr/>
    </dgm:pt>
    <dgm:pt modelId="{73E20F3E-DD29-42BB-9E14-156436857914}" type="pres">
      <dgm:prSet presAssocID="{396BF014-0B1B-4133-AE3C-581A3802ABE5}" presName="bgRect" presStyleLbl="bgShp" presStyleIdx="0" presStyleCnt="3"/>
      <dgm:spPr/>
    </dgm:pt>
    <dgm:pt modelId="{C3E184CB-431E-4445-A8AA-3D947B64CEB9}" type="pres">
      <dgm:prSet presAssocID="{396BF014-0B1B-4133-AE3C-581A3802AB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69AE46C3-4414-47CE-8788-A0A3665C8857}" type="pres">
      <dgm:prSet presAssocID="{396BF014-0B1B-4133-AE3C-581A3802ABE5}" presName="spaceRect" presStyleCnt="0"/>
      <dgm:spPr/>
    </dgm:pt>
    <dgm:pt modelId="{3EF1E4F3-DF17-45C0-B1C7-1BA214E79509}" type="pres">
      <dgm:prSet presAssocID="{396BF014-0B1B-4133-AE3C-581A3802ABE5}" presName="parTx" presStyleLbl="revTx" presStyleIdx="0" presStyleCnt="3">
        <dgm:presLayoutVars>
          <dgm:chMax val="0"/>
          <dgm:chPref val="0"/>
        </dgm:presLayoutVars>
      </dgm:prSet>
      <dgm:spPr/>
    </dgm:pt>
    <dgm:pt modelId="{E404996D-C977-4DD0-9A63-8A43599FFADC}" type="pres">
      <dgm:prSet presAssocID="{823C21E0-C8E5-470A-BE2F-A6D28FBBD358}" presName="sibTrans" presStyleCnt="0"/>
      <dgm:spPr/>
    </dgm:pt>
    <dgm:pt modelId="{E9739ACE-5711-4DFE-9297-23E1CC423DB9}" type="pres">
      <dgm:prSet presAssocID="{9965298D-3DED-4D2D-A964-78E210B33BD0}" presName="compNode" presStyleCnt="0"/>
      <dgm:spPr/>
    </dgm:pt>
    <dgm:pt modelId="{62AFC0DB-DAA1-4669-8061-07EADBAA1070}" type="pres">
      <dgm:prSet presAssocID="{9965298D-3DED-4D2D-A964-78E210B33BD0}" presName="bgRect" presStyleLbl="bgShp" presStyleIdx="1" presStyleCnt="3"/>
      <dgm:spPr/>
    </dgm:pt>
    <dgm:pt modelId="{128529EB-446D-4138-9DC6-713AE2408674}" type="pres">
      <dgm:prSet presAssocID="{9965298D-3DED-4D2D-A964-78E210B33B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
        </a:ext>
      </dgm:extLst>
    </dgm:pt>
    <dgm:pt modelId="{559C3B09-5FC2-475D-B774-99BD2A326DF5}" type="pres">
      <dgm:prSet presAssocID="{9965298D-3DED-4D2D-A964-78E210B33BD0}" presName="spaceRect" presStyleCnt="0"/>
      <dgm:spPr/>
    </dgm:pt>
    <dgm:pt modelId="{8DC651B4-6503-4807-A2C6-11279FB73FD7}" type="pres">
      <dgm:prSet presAssocID="{9965298D-3DED-4D2D-A964-78E210B33BD0}" presName="parTx" presStyleLbl="revTx" presStyleIdx="1" presStyleCnt="3">
        <dgm:presLayoutVars>
          <dgm:chMax val="0"/>
          <dgm:chPref val="0"/>
        </dgm:presLayoutVars>
      </dgm:prSet>
      <dgm:spPr/>
    </dgm:pt>
    <dgm:pt modelId="{D7E04A82-FC2D-4B04-A319-8D7AA9D4E606}" type="pres">
      <dgm:prSet presAssocID="{E9B94676-B10C-4812-B909-2B88ACBAD237}" presName="sibTrans" presStyleCnt="0"/>
      <dgm:spPr/>
    </dgm:pt>
    <dgm:pt modelId="{D4AFCE1C-AFF7-4A63-8789-645D2D38624D}" type="pres">
      <dgm:prSet presAssocID="{DFB8EBD0-262D-4BCC-A75F-01CEF5B24F0C}" presName="compNode" presStyleCnt="0"/>
      <dgm:spPr/>
    </dgm:pt>
    <dgm:pt modelId="{F88729ED-097B-41D7-BD63-BE89F1DD2B11}" type="pres">
      <dgm:prSet presAssocID="{DFB8EBD0-262D-4BCC-A75F-01CEF5B24F0C}" presName="bgRect" presStyleLbl="bgShp" presStyleIdx="2" presStyleCnt="3"/>
      <dgm:spPr/>
    </dgm:pt>
    <dgm:pt modelId="{552C73B3-CC25-4437-9C4C-AF62778205AA}" type="pres">
      <dgm:prSet presAssocID="{DFB8EBD0-262D-4BCC-A75F-01CEF5B24F0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eds"/>
        </a:ext>
      </dgm:extLst>
    </dgm:pt>
    <dgm:pt modelId="{0818D57B-0CA7-4981-AF9D-46ECC79C3AF9}" type="pres">
      <dgm:prSet presAssocID="{DFB8EBD0-262D-4BCC-A75F-01CEF5B24F0C}" presName="spaceRect" presStyleCnt="0"/>
      <dgm:spPr/>
    </dgm:pt>
    <dgm:pt modelId="{43408B38-B974-4C46-BCD5-1DA2E60114D5}" type="pres">
      <dgm:prSet presAssocID="{DFB8EBD0-262D-4BCC-A75F-01CEF5B24F0C}" presName="parTx" presStyleLbl="revTx" presStyleIdx="2" presStyleCnt="3">
        <dgm:presLayoutVars>
          <dgm:chMax val="0"/>
          <dgm:chPref val="0"/>
        </dgm:presLayoutVars>
      </dgm:prSet>
      <dgm:spPr/>
    </dgm:pt>
  </dgm:ptLst>
  <dgm:cxnLst>
    <dgm:cxn modelId="{6FE14273-334E-47E9-9348-FC8318C5DD54}" srcId="{E4230F0A-AAA6-4F57-B82F-4CE9E52B6FCD}" destId="{DFB8EBD0-262D-4BCC-A75F-01CEF5B24F0C}" srcOrd="2" destOrd="0" parTransId="{9F1577BA-0246-4231-9D6E-ABC870A509D4}" sibTransId="{27599AEF-AA41-4BD5-951A-127125C9C256}"/>
    <dgm:cxn modelId="{E5A43655-952D-4F0C-9F4A-AA8F7255F767}" type="presOf" srcId="{9965298D-3DED-4D2D-A964-78E210B33BD0}" destId="{8DC651B4-6503-4807-A2C6-11279FB73FD7}" srcOrd="0" destOrd="0" presId="urn:microsoft.com/office/officeart/2018/2/layout/IconVerticalSolidList"/>
    <dgm:cxn modelId="{8302148A-BB92-4BC3-BBB6-48FDB80A645D}" srcId="{E4230F0A-AAA6-4F57-B82F-4CE9E52B6FCD}" destId="{396BF014-0B1B-4133-AE3C-581A3802ABE5}" srcOrd="0" destOrd="0" parTransId="{E042F31E-EA47-4770-A68C-D4EE005310B7}" sibTransId="{823C21E0-C8E5-470A-BE2F-A6D28FBBD358}"/>
    <dgm:cxn modelId="{D8BAA08D-C1B7-478E-B4B1-11B583FCC486}" type="presOf" srcId="{396BF014-0B1B-4133-AE3C-581A3802ABE5}" destId="{3EF1E4F3-DF17-45C0-B1C7-1BA214E79509}" srcOrd="0" destOrd="0" presId="urn:microsoft.com/office/officeart/2018/2/layout/IconVerticalSolidList"/>
    <dgm:cxn modelId="{004718BD-F387-468F-855D-7FCC23BAA77F}" type="presOf" srcId="{E4230F0A-AAA6-4F57-B82F-4CE9E52B6FCD}" destId="{801D8763-B3DF-4A83-A805-D1B1FC6AA4AD}" srcOrd="0" destOrd="0" presId="urn:microsoft.com/office/officeart/2018/2/layout/IconVerticalSolidList"/>
    <dgm:cxn modelId="{525F1CCE-2F08-412E-A108-E4CF552A3476}" type="presOf" srcId="{DFB8EBD0-262D-4BCC-A75F-01CEF5B24F0C}" destId="{43408B38-B974-4C46-BCD5-1DA2E60114D5}" srcOrd="0" destOrd="0" presId="urn:microsoft.com/office/officeart/2018/2/layout/IconVerticalSolidList"/>
    <dgm:cxn modelId="{C610A4F1-8025-4949-98AA-4266DC234B26}" srcId="{E4230F0A-AAA6-4F57-B82F-4CE9E52B6FCD}" destId="{9965298D-3DED-4D2D-A964-78E210B33BD0}" srcOrd="1" destOrd="0" parTransId="{051A6A93-3B37-463C-AAB6-DFA4B315FEDC}" sibTransId="{E9B94676-B10C-4812-B909-2B88ACBAD237}"/>
    <dgm:cxn modelId="{DE8668D9-B268-483E-89E9-B70020C28867}" type="presParOf" srcId="{801D8763-B3DF-4A83-A805-D1B1FC6AA4AD}" destId="{BF4ABB11-D4F6-424D-9990-BF7CBFAB72C7}" srcOrd="0" destOrd="0" presId="urn:microsoft.com/office/officeart/2018/2/layout/IconVerticalSolidList"/>
    <dgm:cxn modelId="{B9F25F6C-6D1A-4C21-98CE-336B3E9A551A}" type="presParOf" srcId="{BF4ABB11-D4F6-424D-9990-BF7CBFAB72C7}" destId="{73E20F3E-DD29-42BB-9E14-156436857914}" srcOrd="0" destOrd="0" presId="urn:microsoft.com/office/officeart/2018/2/layout/IconVerticalSolidList"/>
    <dgm:cxn modelId="{E02336EF-A2E8-4693-AB4C-89DF9112A599}" type="presParOf" srcId="{BF4ABB11-D4F6-424D-9990-BF7CBFAB72C7}" destId="{C3E184CB-431E-4445-A8AA-3D947B64CEB9}" srcOrd="1" destOrd="0" presId="urn:microsoft.com/office/officeart/2018/2/layout/IconVerticalSolidList"/>
    <dgm:cxn modelId="{B7472863-73AA-45D2-A836-32B33F94C33D}" type="presParOf" srcId="{BF4ABB11-D4F6-424D-9990-BF7CBFAB72C7}" destId="{69AE46C3-4414-47CE-8788-A0A3665C8857}" srcOrd="2" destOrd="0" presId="urn:microsoft.com/office/officeart/2018/2/layout/IconVerticalSolidList"/>
    <dgm:cxn modelId="{E315537B-6179-4EAB-B23C-D7B828116B0D}" type="presParOf" srcId="{BF4ABB11-D4F6-424D-9990-BF7CBFAB72C7}" destId="{3EF1E4F3-DF17-45C0-B1C7-1BA214E79509}" srcOrd="3" destOrd="0" presId="urn:microsoft.com/office/officeart/2018/2/layout/IconVerticalSolidList"/>
    <dgm:cxn modelId="{36CF7A26-639B-4053-9E17-62C93B8A866B}" type="presParOf" srcId="{801D8763-B3DF-4A83-A805-D1B1FC6AA4AD}" destId="{E404996D-C977-4DD0-9A63-8A43599FFADC}" srcOrd="1" destOrd="0" presId="urn:microsoft.com/office/officeart/2018/2/layout/IconVerticalSolidList"/>
    <dgm:cxn modelId="{1D4CBD93-EE9E-477E-AA50-380612E0C255}" type="presParOf" srcId="{801D8763-B3DF-4A83-A805-D1B1FC6AA4AD}" destId="{E9739ACE-5711-4DFE-9297-23E1CC423DB9}" srcOrd="2" destOrd="0" presId="urn:microsoft.com/office/officeart/2018/2/layout/IconVerticalSolidList"/>
    <dgm:cxn modelId="{1616A96F-2A48-4DBE-8848-6887251D2225}" type="presParOf" srcId="{E9739ACE-5711-4DFE-9297-23E1CC423DB9}" destId="{62AFC0DB-DAA1-4669-8061-07EADBAA1070}" srcOrd="0" destOrd="0" presId="urn:microsoft.com/office/officeart/2018/2/layout/IconVerticalSolidList"/>
    <dgm:cxn modelId="{4ACA1EDE-DADF-4A87-9B3D-33CD877D5E7A}" type="presParOf" srcId="{E9739ACE-5711-4DFE-9297-23E1CC423DB9}" destId="{128529EB-446D-4138-9DC6-713AE2408674}" srcOrd="1" destOrd="0" presId="urn:microsoft.com/office/officeart/2018/2/layout/IconVerticalSolidList"/>
    <dgm:cxn modelId="{9F565495-1754-4F94-B24C-529C2D89C626}" type="presParOf" srcId="{E9739ACE-5711-4DFE-9297-23E1CC423DB9}" destId="{559C3B09-5FC2-475D-B774-99BD2A326DF5}" srcOrd="2" destOrd="0" presId="urn:microsoft.com/office/officeart/2018/2/layout/IconVerticalSolidList"/>
    <dgm:cxn modelId="{32289B23-D094-4455-83D0-C3071797961A}" type="presParOf" srcId="{E9739ACE-5711-4DFE-9297-23E1CC423DB9}" destId="{8DC651B4-6503-4807-A2C6-11279FB73FD7}" srcOrd="3" destOrd="0" presId="urn:microsoft.com/office/officeart/2018/2/layout/IconVerticalSolidList"/>
    <dgm:cxn modelId="{BC096D2A-4500-4685-AED9-51F814174821}" type="presParOf" srcId="{801D8763-B3DF-4A83-A805-D1B1FC6AA4AD}" destId="{D7E04A82-FC2D-4B04-A319-8D7AA9D4E606}" srcOrd="3" destOrd="0" presId="urn:microsoft.com/office/officeart/2018/2/layout/IconVerticalSolidList"/>
    <dgm:cxn modelId="{D192A901-BF20-4865-B9F1-4524FC7EAFB5}" type="presParOf" srcId="{801D8763-B3DF-4A83-A805-D1B1FC6AA4AD}" destId="{D4AFCE1C-AFF7-4A63-8789-645D2D38624D}" srcOrd="4" destOrd="0" presId="urn:microsoft.com/office/officeart/2018/2/layout/IconVerticalSolidList"/>
    <dgm:cxn modelId="{DA63035F-93B1-4A2C-BB6E-A33A6D9E78F3}" type="presParOf" srcId="{D4AFCE1C-AFF7-4A63-8789-645D2D38624D}" destId="{F88729ED-097B-41D7-BD63-BE89F1DD2B11}" srcOrd="0" destOrd="0" presId="urn:microsoft.com/office/officeart/2018/2/layout/IconVerticalSolidList"/>
    <dgm:cxn modelId="{31C9977C-18AE-4443-9AFB-D903D339CF7A}" type="presParOf" srcId="{D4AFCE1C-AFF7-4A63-8789-645D2D38624D}" destId="{552C73B3-CC25-4437-9C4C-AF62778205AA}" srcOrd="1" destOrd="0" presId="urn:microsoft.com/office/officeart/2018/2/layout/IconVerticalSolidList"/>
    <dgm:cxn modelId="{F6A11BB9-C074-4EE6-8E92-3C7D22239C5A}" type="presParOf" srcId="{D4AFCE1C-AFF7-4A63-8789-645D2D38624D}" destId="{0818D57B-0CA7-4981-AF9D-46ECC79C3AF9}" srcOrd="2" destOrd="0" presId="urn:microsoft.com/office/officeart/2018/2/layout/IconVerticalSolidList"/>
    <dgm:cxn modelId="{EA0FAEAE-2D28-4454-B412-5B4DBE863C3F}" type="presParOf" srcId="{D4AFCE1C-AFF7-4A63-8789-645D2D38624D}" destId="{43408B38-B974-4C46-BCD5-1DA2E60114D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D0AEE0-E6E8-429F-8347-DF46FBD2175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D40E544-224B-4B8C-A3D5-37568F6E7D11}">
      <dgm:prSet phldrT="[Text]" custT="1"/>
      <dgm:spPr/>
      <dgm:t>
        <a:bodyPr/>
        <a:lstStyle/>
        <a:p>
          <a:r>
            <a:rPr lang="en-US" sz="2000" b="1" dirty="0"/>
            <a:t>Water Quality Assessment</a:t>
          </a:r>
        </a:p>
      </dgm:t>
    </dgm:pt>
    <dgm:pt modelId="{A1FD4601-6C98-4BE8-8C67-76D8EE0FB46B}" type="parTrans" cxnId="{BAABC202-1218-4BBF-B180-4C82A9CA5F87}">
      <dgm:prSet/>
      <dgm:spPr/>
      <dgm:t>
        <a:bodyPr/>
        <a:lstStyle/>
        <a:p>
          <a:endParaRPr lang="en-US"/>
        </a:p>
      </dgm:t>
    </dgm:pt>
    <dgm:pt modelId="{564EDF60-0D55-476E-9273-9390478120ED}" type="sibTrans" cxnId="{BAABC202-1218-4BBF-B180-4C82A9CA5F87}">
      <dgm:prSet/>
      <dgm:spPr/>
      <dgm:t>
        <a:bodyPr/>
        <a:lstStyle/>
        <a:p>
          <a:endParaRPr lang="en-US"/>
        </a:p>
      </dgm:t>
    </dgm:pt>
    <dgm:pt modelId="{6ACC22F1-C840-4DF0-B339-E6A0DCA50E69}">
      <dgm:prSet phldrT="[Text]" custT="1"/>
      <dgm:spPr/>
      <dgm:t>
        <a:bodyPr/>
        <a:lstStyle/>
        <a:p>
          <a:r>
            <a:rPr lang="en-US" sz="2000" dirty="0"/>
            <a:t> </a:t>
          </a:r>
          <a:r>
            <a:rPr lang="en-US" sz="1800" b="0" dirty="0"/>
            <a:t>Analyze chemical composition and contaminants in campus water sources and nearby groundwater (Yerpedu)</a:t>
          </a:r>
          <a:endParaRPr lang="en-US" sz="2000" b="0" dirty="0"/>
        </a:p>
      </dgm:t>
    </dgm:pt>
    <dgm:pt modelId="{FC335E82-E2CC-404F-8CFE-8E2EBEB82745}" type="parTrans" cxnId="{6826C68C-12EF-42BA-9AAE-39E0D2DBB0C1}">
      <dgm:prSet/>
      <dgm:spPr/>
      <dgm:t>
        <a:bodyPr/>
        <a:lstStyle/>
        <a:p>
          <a:endParaRPr lang="en-US"/>
        </a:p>
      </dgm:t>
    </dgm:pt>
    <dgm:pt modelId="{B0B61781-E850-4CFB-8308-E6046855E0B1}" type="sibTrans" cxnId="{6826C68C-12EF-42BA-9AAE-39E0D2DBB0C1}">
      <dgm:prSet/>
      <dgm:spPr/>
      <dgm:t>
        <a:bodyPr/>
        <a:lstStyle/>
        <a:p>
          <a:endParaRPr lang="en-US"/>
        </a:p>
      </dgm:t>
    </dgm:pt>
    <dgm:pt modelId="{AF2E0B51-4431-4F73-9B1C-997C059FBA3E}">
      <dgm:prSet phldrT="[Text]" custT="1"/>
      <dgm:spPr/>
      <dgm:t>
        <a:bodyPr/>
        <a:lstStyle/>
        <a:p>
          <a:r>
            <a:rPr lang="en-US" sz="2000" b="1" dirty="0"/>
            <a:t>Purification System Design</a:t>
          </a:r>
        </a:p>
      </dgm:t>
    </dgm:pt>
    <dgm:pt modelId="{C77DC9B1-99E5-44E0-A78E-934694BDA60B}" type="parTrans" cxnId="{5E113E64-07DA-4508-8AE8-5EB4F2476E96}">
      <dgm:prSet/>
      <dgm:spPr/>
      <dgm:t>
        <a:bodyPr/>
        <a:lstStyle/>
        <a:p>
          <a:endParaRPr lang="en-US"/>
        </a:p>
      </dgm:t>
    </dgm:pt>
    <dgm:pt modelId="{693D79E2-EB66-452C-9BC8-A1229294D191}" type="sibTrans" cxnId="{5E113E64-07DA-4508-8AE8-5EB4F2476E96}">
      <dgm:prSet/>
      <dgm:spPr/>
      <dgm:t>
        <a:bodyPr/>
        <a:lstStyle/>
        <a:p>
          <a:endParaRPr lang="en-US"/>
        </a:p>
      </dgm:t>
    </dgm:pt>
    <dgm:pt modelId="{3266F96A-FA53-4594-A331-B11300FDCB3B}">
      <dgm:prSet phldrT="[Text]" custT="1"/>
      <dgm:spPr/>
      <dgm:t>
        <a:bodyPr/>
        <a:lstStyle/>
        <a:p>
          <a:r>
            <a:rPr lang="en-US" sz="1800" dirty="0"/>
            <a:t>Develop a cost-effective water purification system to improve water quality for general use.</a:t>
          </a:r>
        </a:p>
      </dgm:t>
    </dgm:pt>
    <dgm:pt modelId="{BDDE9A3B-632B-4447-845C-E69BEE8F4228}" type="parTrans" cxnId="{3DAE8EA1-8F05-4BBC-AFB0-77CD0B97AACD}">
      <dgm:prSet/>
      <dgm:spPr/>
      <dgm:t>
        <a:bodyPr/>
        <a:lstStyle/>
        <a:p>
          <a:endParaRPr lang="en-US"/>
        </a:p>
      </dgm:t>
    </dgm:pt>
    <dgm:pt modelId="{396FECCE-C052-4694-8B92-06F57FA79D03}" type="sibTrans" cxnId="{3DAE8EA1-8F05-4BBC-AFB0-77CD0B97AACD}">
      <dgm:prSet/>
      <dgm:spPr/>
      <dgm:t>
        <a:bodyPr/>
        <a:lstStyle/>
        <a:p>
          <a:endParaRPr lang="en-US"/>
        </a:p>
      </dgm:t>
    </dgm:pt>
    <dgm:pt modelId="{085D3DB1-80A2-4B5C-AA34-8AA50DC633A4}">
      <dgm:prSet phldrT="[Text]" custT="1"/>
      <dgm:spPr/>
      <dgm:t>
        <a:bodyPr/>
        <a:lstStyle/>
        <a:p>
          <a:r>
            <a:rPr lang="en-US" sz="2000" b="1" dirty="0"/>
            <a:t>Sustainability &amp; Impact Analysis</a:t>
          </a:r>
        </a:p>
      </dgm:t>
    </dgm:pt>
    <dgm:pt modelId="{7686A084-A23F-4BB1-A08A-268509FCBE88}" type="parTrans" cxnId="{13C3D843-726D-4BED-99B6-8F74BB2A1494}">
      <dgm:prSet/>
      <dgm:spPr/>
      <dgm:t>
        <a:bodyPr/>
        <a:lstStyle/>
        <a:p>
          <a:endParaRPr lang="en-US"/>
        </a:p>
      </dgm:t>
    </dgm:pt>
    <dgm:pt modelId="{0D444760-C850-41AB-BB04-947AAC183EB8}" type="sibTrans" cxnId="{13C3D843-726D-4BED-99B6-8F74BB2A1494}">
      <dgm:prSet/>
      <dgm:spPr/>
      <dgm:t>
        <a:bodyPr/>
        <a:lstStyle/>
        <a:p>
          <a:endParaRPr lang="en-US"/>
        </a:p>
      </dgm:t>
    </dgm:pt>
    <dgm:pt modelId="{C4B78DBC-C10D-447A-B3A7-9EA4E0F6FEEE}">
      <dgm:prSet phldrT="[Text]" custT="1"/>
      <dgm:spPr/>
      <dgm:t>
        <a:bodyPr/>
        <a:lstStyle/>
        <a:p>
          <a:r>
            <a:rPr lang="en-US" sz="1800" dirty="0"/>
            <a:t>Evaluate environmental, industrial, and policy factors affecting groundwater availability and usage.</a:t>
          </a:r>
        </a:p>
      </dgm:t>
    </dgm:pt>
    <dgm:pt modelId="{6BEBE24E-5CDE-412E-A448-75974E293BA0}" type="parTrans" cxnId="{498C6D01-0330-4905-AC22-985F8CCCFDF5}">
      <dgm:prSet/>
      <dgm:spPr/>
      <dgm:t>
        <a:bodyPr/>
        <a:lstStyle/>
        <a:p>
          <a:endParaRPr lang="en-US"/>
        </a:p>
      </dgm:t>
    </dgm:pt>
    <dgm:pt modelId="{FF16CBA4-6408-4EEA-B66B-EB189C91C752}" type="sibTrans" cxnId="{498C6D01-0330-4905-AC22-985F8CCCFDF5}">
      <dgm:prSet/>
      <dgm:spPr/>
      <dgm:t>
        <a:bodyPr/>
        <a:lstStyle/>
        <a:p>
          <a:endParaRPr lang="en-US"/>
        </a:p>
      </dgm:t>
    </dgm:pt>
    <dgm:pt modelId="{81590AFB-0D91-487F-92E0-FDEC7D4E1375}" type="pres">
      <dgm:prSet presAssocID="{C6D0AEE0-E6E8-429F-8347-DF46FBD21752}" presName="theList" presStyleCnt="0">
        <dgm:presLayoutVars>
          <dgm:dir/>
          <dgm:animLvl val="lvl"/>
          <dgm:resizeHandles val="exact"/>
        </dgm:presLayoutVars>
      </dgm:prSet>
      <dgm:spPr/>
    </dgm:pt>
    <dgm:pt modelId="{EB83838F-B39B-4955-9F85-CA9AA3535464}" type="pres">
      <dgm:prSet presAssocID="{2D40E544-224B-4B8C-A3D5-37568F6E7D11}" presName="compNode" presStyleCnt="0"/>
      <dgm:spPr/>
    </dgm:pt>
    <dgm:pt modelId="{6100E323-0FA3-43B1-9B34-B3A1EF8DD0B9}" type="pres">
      <dgm:prSet presAssocID="{2D40E544-224B-4B8C-A3D5-37568F6E7D11}" presName="aNode" presStyleLbl="bgShp" presStyleIdx="0" presStyleCnt="3"/>
      <dgm:spPr/>
    </dgm:pt>
    <dgm:pt modelId="{E8EE7A84-9A9F-418E-BD9D-6A05896B9368}" type="pres">
      <dgm:prSet presAssocID="{2D40E544-224B-4B8C-A3D5-37568F6E7D11}" presName="textNode" presStyleLbl="bgShp" presStyleIdx="0" presStyleCnt="3"/>
      <dgm:spPr/>
    </dgm:pt>
    <dgm:pt modelId="{D1267C90-B8D9-4BB9-A4A0-4EFD7A20D458}" type="pres">
      <dgm:prSet presAssocID="{2D40E544-224B-4B8C-A3D5-37568F6E7D11}" presName="compChildNode" presStyleCnt="0"/>
      <dgm:spPr/>
    </dgm:pt>
    <dgm:pt modelId="{EF1061BA-8FC2-4B4C-82A3-64030E3EAB48}" type="pres">
      <dgm:prSet presAssocID="{2D40E544-224B-4B8C-A3D5-37568F6E7D11}" presName="theInnerList" presStyleCnt="0"/>
      <dgm:spPr/>
    </dgm:pt>
    <dgm:pt modelId="{7DC51AF4-CF7F-411C-9AB9-0A117C886191}" type="pres">
      <dgm:prSet presAssocID="{6ACC22F1-C840-4DF0-B339-E6A0DCA50E69}" presName="childNode" presStyleLbl="node1" presStyleIdx="0" presStyleCnt="3">
        <dgm:presLayoutVars>
          <dgm:bulletEnabled val="1"/>
        </dgm:presLayoutVars>
      </dgm:prSet>
      <dgm:spPr/>
    </dgm:pt>
    <dgm:pt modelId="{48FFDAB5-65DD-42B8-BD80-075734755E4C}" type="pres">
      <dgm:prSet presAssocID="{2D40E544-224B-4B8C-A3D5-37568F6E7D11}" presName="aSpace" presStyleCnt="0"/>
      <dgm:spPr/>
    </dgm:pt>
    <dgm:pt modelId="{2CA74228-8057-4EC1-B158-F5D4B9D3580C}" type="pres">
      <dgm:prSet presAssocID="{AF2E0B51-4431-4F73-9B1C-997C059FBA3E}" presName="compNode" presStyleCnt="0"/>
      <dgm:spPr/>
    </dgm:pt>
    <dgm:pt modelId="{7A58562E-FA07-44C2-BAF6-F5DF9970673F}" type="pres">
      <dgm:prSet presAssocID="{AF2E0B51-4431-4F73-9B1C-997C059FBA3E}" presName="aNode" presStyleLbl="bgShp" presStyleIdx="1" presStyleCnt="3"/>
      <dgm:spPr/>
    </dgm:pt>
    <dgm:pt modelId="{20F40A66-9E76-46FD-AFED-CEF6FACBFEE3}" type="pres">
      <dgm:prSet presAssocID="{AF2E0B51-4431-4F73-9B1C-997C059FBA3E}" presName="textNode" presStyleLbl="bgShp" presStyleIdx="1" presStyleCnt="3"/>
      <dgm:spPr/>
    </dgm:pt>
    <dgm:pt modelId="{78AED2AB-ED33-459D-995D-9E0315C71020}" type="pres">
      <dgm:prSet presAssocID="{AF2E0B51-4431-4F73-9B1C-997C059FBA3E}" presName="compChildNode" presStyleCnt="0"/>
      <dgm:spPr/>
    </dgm:pt>
    <dgm:pt modelId="{FF7852D8-84A9-427F-9151-A68A175B805B}" type="pres">
      <dgm:prSet presAssocID="{AF2E0B51-4431-4F73-9B1C-997C059FBA3E}" presName="theInnerList" presStyleCnt="0"/>
      <dgm:spPr/>
    </dgm:pt>
    <dgm:pt modelId="{F9010D8B-E179-49B7-B9C5-7FB9E52F62D4}" type="pres">
      <dgm:prSet presAssocID="{3266F96A-FA53-4594-A331-B11300FDCB3B}" presName="childNode" presStyleLbl="node1" presStyleIdx="1" presStyleCnt="3">
        <dgm:presLayoutVars>
          <dgm:bulletEnabled val="1"/>
        </dgm:presLayoutVars>
      </dgm:prSet>
      <dgm:spPr/>
    </dgm:pt>
    <dgm:pt modelId="{D6904CE6-A139-4C20-A5C4-44053C42F29E}" type="pres">
      <dgm:prSet presAssocID="{AF2E0B51-4431-4F73-9B1C-997C059FBA3E}" presName="aSpace" presStyleCnt="0"/>
      <dgm:spPr/>
    </dgm:pt>
    <dgm:pt modelId="{F7415D01-A957-4C8F-9CEB-B2866EA48DF2}" type="pres">
      <dgm:prSet presAssocID="{085D3DB1-80A2-4B5C-AA34-8AA50DC633A4}" presName="compNode" presStyleCnt="0"/>
      <dgm:spPr/>
    </dgm:pt>
    <dgm:pt modelId="{ED51FFE7-4E0C-4B68-9DAE-03FB06AF8371}" type="pres">
      <dgm:prSet presAssocID="{085D3DB1-80A2-4B5C-AA34-8AA50DC633A4}" presName="aNode" presStyleLbl="bgShp" presStyleIdx="2" presStyleCnt="3" custLinFactNeighborX="10825"/>
      <dgm:spPr/>
    </dgm:pt>
    <dgm:pt modelId="{05E86FF5-C4BA-4779-8C7B-42A0D106D7BA}" type="pres">
      <dgm:prSet presAssocID="{085D3DB1-80A2-4B5C-AA34-8AA50DC633A4}" presName="textNode" presStyleLbl="bgShp" presStyleIdx="2" presStyleCnt="3"/>
      <dgm:spPr/>
    </dgm:pt>
    <dgm:pt modelId="{D9BB0761-E15B-464A-8F9F-EE06A1815FDC}" type="pres">
      <dgm:prSet presAssocID="{085D3DB1-80A2-4B5C-AA34-8AA50DC633A4}" presName="compChildNode" presStyleCnt="0"/>
      <dgm:spPr/>
    </dgm:pt>
    <dgm:pt modelId="{FBD290F0-7995-424D-91AE-31ADADA297D4}" type="pres">
      <dgm:prSet presAssocID="{085D3DB1-80A2-4B5C-AA34-8AA50DC633A4}" presName="theInnerList" presStyleCnt="0"/>
      <dgm:spPr/>
    </dgm:pt>
    <dgm:pt modelId="{6A188564-E611-48F3-8269-EC8782D6FCAB}" type="pres">
      <dgm:prSet presAssocID="{C4B78DBC-C10D-447A-B3A7-9EA4E0F6FEEE}" presName="childNode" presStyleLbl="node1" presStyleIdx="2" presStyleCnt="3">
        <dgm:presLayoutVars>
          <dgm:bulletEnabled val="1"/>
        </dgm:presLayoutVars>
      </dgm:prSet>
      <dgm:spPr/>
    </dgm:pt>
  </dgm:ptLst>
  <dgm:cxnLst>
    <dgm:cxn modelId="{498C6D01-0330-4905-AC22-985F8CCCFDF5}" srcId="{085D3DB1-80A2-4B5C-AA34-8AA50DC633A4}" destId="{C4B78DBC-C10D-447A-B3A7-9EA4E0F6FEEE}" srcOrd="0" destOrd="0" parTransId="{6BEBE24E-5CDE-412E-A448-75974E293BA0}" sibTransId="{FF16CBA4-6408-4EEA-B66B-EB189C91C752}"/>
    <dgm:cxn modelId="{BAABC202-1218-4BBF-B180-4C82A9CA5F87}" srcId="{C6D0AEE0-E6E8-429F-8347-DF46FBD21752}" destId="{2D40E544-224B-4B8C-A3D5-37568F6E7D11}" srcOrd="0" destOrd="0" parTransId="{A1FD4601-6C98-4BE8-8C67-76D8EE0FB46B}" sibTransId="{564EDF60-0D55-476E-9273-9390478120ED}"/>
    <dgm:cxn modelId="{F043DC06-B472-472A-BB5B-3D33259270C3}" type="presOf" srcId="{2D40E544-224B-4B8C-A3D5-37568F6E7D11}" destId="{E8EE7A84-9A9F-418E-BD9D-6A05896B9368}" srcOrd="1" destOrd="0" presId="urn:microsoft.com/office/officeart/2005/8/layout/lProcess2"/>
    <dgm:cxn modelId="{57B1F008-C844-4AC2-A5DC-1D5D5509F060}" type="presOf" srcId="{AF2E0B51-4431-4F73-9B1C-997C059FBA3E}" destId="{7A58562E-FA07-44C2-BAF6-F5DF9970673F}" srcOrd="0" destOrd="0" presId="urn:microsoft.com/office/officeart/2005/8/layout/lProcess2"/>
    <dgm:cxn modelId="{73C45E27-CE33-4C8F-AF96-BB2CCDF1B5F7}" type="presOf" srcId="{2D40E544-224B-4B8C-A3D5-37568F6E7D11}" destId="{6100E323-0FA3-43B1-9B34-B3A1EF8DD0B9}" srcOrd="0" destOrd="0" presId="urn:microsoft.com/office/officeart/2005/8/layout/lProcess2"/>
    <dgm:cxn modelId="{14AE4131-6C1E-49F4-B083-1126923C293A}" type="presOf" srcId="{C4B78DBC-C10D-447A-B3A7-9EA4E0F6FEEE}" destId="{6A188564-E611-48F3-8269-EC8782D6FCAB}" srcOrd="0" destOrd="0" presId="urn:microsoft.com/office/officeart/2005/8/layout/lProcess2"/>
    <dgm:cxn modelId="{13C3D843-726D-4BED-99B6-8F74BB2A1494}" srcId="{C6D0AEE0-E6E8-429F-8347-DF46FBD21752}" destId="{085D3DB1-80A2-4B5C-AA34-8AA50DC633A4}" srcOrd="2" destOrd="0" parTransId="{7686A084-A23F-4BB1-A08A-268509FCBE88}" sibTransId="{0D444760-C850-41AB-BB04-947AAC183EB8}"/>
    <dgm:cxn modelId="{5E113E64-07DA-4508-8AE8-5EB4F2476E96}" srcId="{C6D0AEE0-E6E8-429F-8347-DF46FBD21752}" destId="{AF2E0B51-4431-4F73-9B1C-997C059FBA3E}" srcOrd="1" destOrd="0" parTransId="{C77DC9B1-99E5-44E0-A78E-934694BDA60B}" sibTransId="{693D79E2-EB66-452C-9BC8-A1229294D191}"/>
    <dgm:cxn modelId="{E57E8F4C-A899-4EC1-A2D3-ABB94CD1A42B}" type="presOf" srcId="{C6D0AEE0-E6E8-429F-8347-DF46FBD21752}" destId="{81590AFB-0D91-487F-92E0-FDEC7D4E1375}" srcOrd="0" destOrd="0" presId="urn:microsoft.com/office/officeart/2005/8/layout/lProcess2"/>
    <dgm:cxn modelId="{D800EA79-CD22-4795-AC9B-736212EFF05E}" type="presOf" srcId="{6ACC22F1-C840-4DF0-B339-E6A0DCA50E69}" destId="{7DC51AF4-CF7F-411C-9AB9-0A117C886191}" srcOrd="0" destOrd="0" presId="urn:microsoft.com/office/officeart/2005/8/layout/lProcess2"/>
    <dgm:cxn modelId="{6826C68C-12EF-42BA-9AAE-39E0D2DBB0C1}" srcId="{2D40E544-224B-4B8C-A3D5-37568F6E7D11}" destId="{6ACC22F1-C840-4DF0-B339-E6A0DCA50E69}" srcOrd="0" destOrd="0" parTransId="{FC335E82-E2CC-404F-8CFE-8E2EBEB82745}" sibTransId="{B0B61781-E850-4CFB-8308-E6046855E0B1}"/>
    <dgm:cxn modelId="{3DAE8EA1-8F05-4BBC-AFB0-77CD0B97AACD}" srcId="{AF2E0B51-4431-4F73-9B1C-997C059FBA3E}" destId="{3266F96A-FA53-4594-A331-B11300FDCB3B}" srcOrd="0" destOrd="0" parTransId="{BDDE9A3B-632B-4447-845C-E69BEE8F4228}" sibTransId="{396FECCE-C052-4694-8B92-06F57FA79D03}"/>
    <dgm:cxn modelId="{C9EE22AB-8811-442F-9CC7-FCD0DE2A4616}" type="presOf" srcId="{AF2E0B51-4431-4F73-9B1C-997C059FBA3E}" destId="{20F40A66-9E76-46FD-AFED-CEF6FACBFEE3}" srcOrd="1" destOrd="0" presId="urn:microsoft.com/office/officeart/2005/8/layout/lProcess2"/>
    <dgm:cxn modelId="{A38563C4-0594-4A35-8829-7798D0E7CDE7}" type="presOf" srcId="{085D3DB1-80A2-4B5C-AA34-8AA50DC633A4}" destId="{ED51FFE7-4E0C-4B68-9DAE-03FB06AF8371}" srcOrd="0" destOrd="0" presId="urn:microsoft.com/office/officeart/2005/8/layout/lProcess2"/>
    <dgm:cxn modelId="{9F82BEE6-E371-445F-9768-3955F4AF2195}" type="presOf" srcId="{3266F96A-FA53-4594-A331-B11300FDCB3B}" destId="{F9010D8B-E179-49B7-B9C5-7FB9E52F62D4}" srcOrd="0" destOrd="0" presId="urn:microsoft.com/office/officeart/2005/8/layout/lProcess2"/>
    <dgm:cxn modelId="{AC5275FC-69D4-4E38-9601-4191483B623C}" type="presOf" srcId="{085D3DB1-80A2-4B5C-AA34-8AA50DC633A4}" destId="{05E86FF5-C4BA-4779-8C7B-42A0D106D7BA}" srcOrd="1" destOrd="0" presId="urn:microsoft.com/office/officeart/2005/8/layout/lProcess2"/>
    <dgm:cxn modelId="{08242F83-2D08-4D52-91AC-6F547C28CA2A}" type="presParOf" srcId="{81590AFB-0D91-487F-92E0-FDEC7D4E1375}" destId="{EB83838F-B39B-4955-9F85-CA9AA3535464}" srcOrd="0" destOrd="0" presId="urn:microsoft.com/office/officeart/2005/8/layout/lProcess2"/>
    <dgm:cxn modelId="{052B5E32-239C-4BB1-B4D8-20A8D6CBD149}" type="presParOf" srcId="{EB83838F-B39B-4955-9F85-CA9AA3535464}" destId="{6100E323-0FA3-43B1-9B34-B3A1EF8DD0B9}" srcOrd="0" destOrd="0" presId="urn:microsoft.com/office/officeart/2005/8/layout/lProcess2"/>
    <dgm:cxn modelId="{505230FD-472C-4969-8F91-030B8A5C346C}" type="presParOf" srcId="{EB83838F-B39B-4955-9F85-CA9AA3535464}" destId="{E8EE7A84-9A9F-418E-BD9D-6A05896B9368}" srcOrd="1" destOrd="0" presId="urn:microsoft.com/office/officeart/2005/8/layout/lProcess2"/>
    <dgm:cxn modelId="{442C3C15-233A-4249-8F70-57F30B181D95}" type="presParOf" srcId="{EB83838F-B39B-4955-9F85-CA9AA3535464}" destId="{D1267C90-B8D9-4BB9-A4A0-4EFD7A20D458}" srcOrd="2" destOrd="0" presId="urn:microsoft.com/office/officeart/2005/8/layout/lProcess2"/>
    <dgm:cxn modelId="{CAC116D7-D6C8-423F-A03A-8EAE751F997F}" type="presParOf" srcId="{D1267C90-B8D9-4BB9-A4A0-4EFD7A20D458}" destId="{EF1061BA-8FC2-4B4C-82A3-64030E3EAB48}" srcOrd="0" destOrd="0" presId="urn:microsoft.com/office/officeart/2005/8/layout/lProcess2"/>
    <dgm:cxn modelId="{BBEE2B78-68E9-467C-BDF7-084DF792A65B}" type="presParOf" srcId="{EF1061BA-8FC2-4B4C-82A3-64030E3EAB48}" destId="{7DC51AF4-CF7F-411C-9AB9-0A117C886191}" srcOrd="0" destOrd="0" presId="urn:microsoft.com/office/officeart/2005/8/layout/lProcess2"/>
    <dgm:cxn modelId="{CAA5EBBD-124A-4B53-8ABA-B16EDB344EE3}" type="presParOf" srcId="{81590AFB-0D91-487F-92E0-FDEC7D4E1375}" destId="{48FFDAB5-65DD-42B8-BD80-075734755E4C}" srcOrd="1" destOrd="0" presId="urn:microsoft.com/office/officeart/2005/8/layout/lProcess2"/>
    <dgm:cxn modelId="{21E09EA8-4FB3-4812-A4BE-108A1DC45401}" type="presParOf" srcId="{81590AFB-0D91-487F-92E0-FDEC7D4E1375}" destId="{2CA74228-8057-4EC1-B158-F5D4B9D3580C}" srcOrd="2" destOrd="0" presId="urn:microsoft.com/office/officeart/2005/8/layout/lProcess2"/>
    <dgm:cxn modelId="{204B1BBB-9FEC-454E-948A-1EF28970BA55}" type="presParOf" srcId="{2CA74228-8057-4EC1-B158-F5D4B9D3580C}" destId="{7A58562E-FA07-44C2-BAF6-F5DF9970673F}" srcOrd="0" destOrd="0" presId="urn:microsoft.com/office/officeart/2005/8/layout/lProcess2"/>
    <dgm:cxn modelId="{7F8C9917-F9FB-48DD-958A-30063DA5930C}" type="presParOf" srcId="{2CA74228-8057-4EC1-B158-F5D4B9D3580C}" destId="{20F40A66-9E76-46FD-AFED-CEF6FACBFEE3}" srcOrd="1" destOrd="0" presId="urn:microsoft.com/office/officeart/2005/8/layout/lProcess2"/>
    <dgm:cxn modelId="{717230BB-BB9F-4F04-BA49-055CBA7A8DE1}" type="presParOf" srcId="{2CA74228-8057-4EC1-B158-F5D4B9D3580C}" destId="{78AED2AB-ED33-459D-995D-9E0315C71020}" srcOrd="2" destOrd="0" presId="urn:microsoft.com/office/officeart/2005/8/layout/lProcess2"/>
    <dgm:cxn modelId="{8046069E-E037-4FF8-8B61-FFD82B465338}" type="presParOf" srcId="{78AED2AB-ED33-459D-995D-9E0315C71020}" destId="{FF7852D8-84A9-427F-9151-A68A175B805B}" srcOrd="0" destOrd="0" presId="urn:microsoft.com/office/officeart/2005/8/layout/lProcess2"/>
    <dgm:cxn modelId="{5EB91D71-D1BA-4159-AE4E-2EE6CBB35D14}" type="presParOf" srcId="{FF7852D8-84A9-427F-9151-A68A175B805B}" destId="{F9010D8B-E179-49B7-B9C5-7FB9E52F62D4}" srcOrd="0" destOrd="0" presId="urn:microsoft.com/office/officeart/2005/8/layout/lProcess2"/>
    <dgm:cxn modelId="{3497A82B-1386-4E1F-AE18-EC61CE40B365}" type="presParOf" srcId="{81590AFB-0D91-487F-92E0-FDEC7D4E1375}" destId="{D6904CE6-A139-4C20-A5C4-44053C42F29E}" srcOrd="3" destOrd="0" presId="urn:microsoft.com/office/officeart/2005/8/layout/lProcess2"/>
    <dgm:cxn modelId="{1680F466-23BB-4785-B62D-C19D8AB9216C}" type="presParOf" srcId="{81590AFB-0D91-487F-92E0-FDEC7D4E1375}" destId="{F7415D01-A957-4C8F-9CEB-B2866EA48DF2}" srcOrd="4" destOrd="0" presId="urn:microsoft.com/office/officeart/2005/8/layout/lProcess2"/>
    <dgm:cxn modelId="{BE3C17C2-5F81-42AA-84B2-D5C01ED9CAEA}" type="presParOf" srcId="{F7415D01-A957-4C8F-9CEB-B2866EA48DF2}" destId="{ED51FFE7-4E0C-4B68-9DAE-03FB06AF8371}" srcOrd="0" destOrd="0" presId="urn:microsoft.com/office/officeart/2005/8/layout/lProcess2"/>
    <dgm:cxn modelId="{5C8F1712-C44A-49BB-8CD9-8DE0C7A4887C}" type="presParOf" srcId="{F7415D01-A957-4C8F-9CEB-B2866EA48DF2}" destId="{05E86FF5-C4BA-4779-8C7B-42A0D106D7BA}" srcOrd="1" destOrd="0" presId="urn:microsoft.com/office/officeart/2005/8/layout/lProcess2"/>
    <dgm:cxn modelId="{040C2019-92CA-432B-8259-368D68899CE2}" type="presParOf" srcId="{F7415D01-A957-4C8F-9CEB-B2866EA48DF2}" destId="{D9BB0761-E15B-464A-8F9F-EE06A1815FDC}" srcOrd="2" destOrd="0" presId="urn:microsoft.com/office/officeart/2005/8/layout/lProcess2"/>
    <dgm:cxn modelId="{7422FD07-129E-4603-B977-099F5F46E27D}" type="presParOf" srcId="{D9BB0761-E15B-464A-8F9F-EE06A1815FDC}" destId="{FBD290F0-7995-424D-91AE-31ADADA297D4}" srcOrd="0" destOrd="0" presId="urn:microsoft.com/office/officeart/2005/8/layout/lProcess2"/>
    <dgm:cxn modelId="{C60C6846-56CA-40C8-9B17-61BA520A148F}" type="presParOf" srcId="{FBD290F0-7995-424D-91AE-31ADADA297D4}" destId="{6A188564-E611-48F3-8269-EC8782D6FCAB}"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C7EE58-77B4-4E32-A7B0-FB93062F8A01}"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52D16BEB-C008-4F9B-9207-163E1DEC957E}">
      <dgm:prSet phldrT="[Text]" custT="1"/>
      <dgm:spPr/>
      <dgm:t>
        <a:bodyPr/>
        <a:lstStyle/>
        <a:p>
          <a:pPr>
            <a:buNone/>
          </a:pPr>
          <a:r>
            <a:rPr lang="en-US" sz="2800" dirty="0"/>
            <a:t>Survey</a:t>
          </a:r>
        </a:p>
      </dgm:t>
    </dgm:pt>
    <dgm:pt modelId="{964F4FA6-4F51-4C48-B78E-1185DC60619E}" type="parTrans" cxnId="{8C39321F-AAF9-48AF-B24C-5A48976A8345}">
      <dgm:prSet/>
      <dgm:spPr/>
      <dgm:t>
        <a:bodyPr/>
        <a:lstStyle/>
        <a:p>
          <a:endParaRPr lang="en-US"/>
        </a:p>
      </dgm:t>
    </dgm:pt>
    <dgm:pt modelId="{B5374FEA-1B32-4666-BE6D-EF0C67E8EA9C}" type="sibTrans" cxnId="{8C39321F-AAF9-48AF-B24C-5A48976A8345}">
      <dgm:prSet/>
      <dgm:spPr/>
      <dgm:t>
        <a:bodyPr/>
        <a:lstStyle/>
        <a:p>
          <a:endParaRPr lang="en-US"/>
        </a:p>
      </dgm:t>
    </dgm:pt>
    <dgm:pt modelId="{8623DEA0-5DAE-4652-A049-595F636186E5}">
      <dgm:prSet phldrT="[Text]" custT="1"/>
      <dgm:spPr/>
      <dgm:t>
        <a:bodyPr/>
        <a:lstStyle/>
        <a:p>
          <a:pPr>
            <a:buFont typeface="Arial" panose="020B0604020202020204" pitchFamily="34" charset="0"/>
            <a:buChar char="•"/>
          </a:pPr>
          <a:r>
            <a:rPr lang="en-US" sz="1400" dirty="0"/>
            <a:t>Identify Water Sources</a:t>
          </a:r>
        </a:p>
      </dgm:t>
    </dgm:pt>
    <dgm:pt modelId="{23572E6F-4B8A-445C-B041-6028457EF974}" type="parTrans" cxnId="{495A5D68-0B4C-4A56-8B8B-21B6883B2CC4}">
      <dgm:prSet/>
      <dgm:spPr/>
      <dgm:t>
        <a:bodyPr/>
        <a:lstStyle/>
        <a:p>
          <a:endParaRPr lang="en-US"/>
        </a:p>
      </dgm:t>
    </dgm:pt>
    <dgm:pt modelId="{F818E632-B737-421E-AC0D-E0FD43DADEB3}" type="sibTrans" cxnId="{495A5D68-0B4C-4A56-8B8B-21B6883B2CC4}">
      <dgm:prSet/>
      <dgm:spPr/>
      <dgm:t>
        <a:bodyPr/>
        <a:lstStyle/>
        <a:p>
          <a:endParaRPr lang="en-US"/>
        </a:p>
      </dgm:t>
    </dgm:pt>
    <dgm:pt modelId="{34411FA4-D29A-4471-935E-46750A5E9DFD}">
      <dgm:prSet phldrT="[Text]" custT="1"/>
      <dgm:spPr/>
      <dgm:t>
        <a:bodyPr/>
        <a:lstStyle/>
        <a:p>
          <a:r>
            <a:rPr lang="en-US" sz="2800" dirty="0"/>
            <a:t>Sample Collection  </a:t>
          </a:r>
        </a:p>
      </dgm:t>
    </dgm:pt>
    <dgm:pt modelId="{04F4013B-C5AA-4780-AD81-B181CF723477}" type="parTrans" cxnId="{497FAB92-EF2C-4284-9C75-9D8D436ACA0C}">
      <dgm:prSet/>
      <dgm:spPr/>
      <dgm:t>
        <a:bodyPr/>
        <a:lstStyle/>
        <a:p>
          <a:endParaRPr lang="en-US"/>
        </a:p>
      </dgm:t>
    </dgm:pt>
    <dgm:pt modelId="{BF7EC2E9-BBE1-415C-86DE-631D96406606}" type="sibTrans" cxnId="{497FAB92-EF2C-4284-9C75-9D8D436ACA0C}">
      <dgm:prSet/>
      <dgm:spPr/>
      <dgm:t>
        <a:bodyPr/>
        <a:lstStyle/>
        <a:p>
          <a:endParaRPr lang="en-US"/>
        </a:p>
      </dgm:t>
    </dgm:pt>
    <dgm:pt modelId="{EEDFF981-1B70-4941-B8B3-A2B4097432E7}">
      <dgm:prSet phldrT="[Text]" custT="1"/>
      <dgm:spPr/>
      <dgm:t>
        <a:bodyPr/>
        <a:lstStyle/>
        <a:p>
          <a:r>
            <a:rPr lang="en-US" sz="1400" dirty="0"/>
            <a:t>Collect from Campus Sources  
Collect from Yerpedu Pond
Label &amp; Store Properly  </a:t>
          </a:r>
        </a:p>
      </dgm:t>
    </dgm:pt>
    <dgm:pt modelId="{BD09D15A-AF85-4025-A486-1FFDD94BAFDB}" type="parTrans" cxnId="{C96A27CE-9245-41B6-A20E-25A5F09D3533}">
      <dgm:prSet/>
      <dgm:spPr/>
      <dgm:t>
        <a:bodyPr/>
        <a:lstStyle/>
        <a:p>
          <a:endParaRPr lang="en-US"/>
        </a:p>
      </dgm:t>
    </dgm:pt>
    <dgm:pt modelId="{27FC2689-B491-4919-9141-F5824C046E2A}" type="sibTrans" cxnId="{C96A27CE-9245-41B6-A20E-25A5F09D3533}">
      <dgm:prSet/>
      <dgm:spPr/>
      <dgm:t>
        <a:bodyPr/>
        <a:lstStyle/>
        <a:p>
          <a:endParaRPr lang="en-US"/>
        </a:p>
      </dgm:t>
    </dgm:pt>
    <dgm:pt modelId="{84AF2233-10DE-4767-878E-80581804608E}">
      <dgm:prSet phldrT="[Text]" custT="1"/>
      <dgm:spPr/>
      <dgm:t>
        <a:bodyPr/>
        <a:lstStyle/>
        <a:p>
          <a:r>
            <a:rPr lang="en-US" sz="2800" dirty="0"/>
            <a:t>Testing of Samples </a:t>
          </a:r>
        </a:p>
      </dgm:t>
    </dgm:pt>
    <dgm:pt modelId="{8FFC3B85-5EB6-48B5-91D4-F8D2AD070919}" type="parTrans" cxnId="{66A705F9-88D1-4CDD-8802-4FABD0FBCA3C}">
      <dgm:prSet/>
      <dgm:spPr/>
      <dgm:t>
        <a:bodyPr/>
        <a:lstStyle/>
        <a:p>
          <a:endParaRPr lang="en-US"/>
        </a:p>
      </dgm:t>
    </dgm:pt>
    <dgm:pt modelId="{B9315DBC-1E7D-465D-B0D1-601B5732F173}" type="sibTrans" cxnId="{66A705F9-88D1-4CDD-8802-4FABD0FBCA3C}">
      <dgm:prSet/>
      <dgm:spPr/>
      <dgm:t>
        <a:bodyPr/>
        <a:lstStyle/>
        <a:p>
          <a:endParaRPr lang="en-US"/>
        </a:p>
      </dgm:t>
    </dgm:pt>
    <dgm:pt modelId="{76A10542-0B10-4920-9431-4DD1F122B9DA}">
      <dgm:prSet phldrT="[Text]" custT="1"/>
      <dgm:spPr/>
      <dgm:t>
        <a:bodyPr/>
        <a:lstStyle/>
        <a:p>
          <a:r>
            <a:rPr lang="en-US" sz="1400" dirty="0"/>
            <a:t>Physical Properties (Turbidity, Odor) </a:t>
          </a:r>
        </a:p>
      </dgm:t>
    </dgm:pt>
    <dgm:pt modelId="{119F4E45-26A2-4D99-9BAE-64773C86B7DE}" type="parTrans" cxnId="{B860BA27-CC8F-49FE-9BFA-5AF7A9759BED}">
      <dgm:prSet/>
      <dgm:spPr/>
      <dgm:t>
        <a:bodyPr/>
        <a:lstStyle/>
        <a:p>
          <a:endParaRPr lang="en-US"/>
        </a:p>
      </dgm:t>
    </dgm:pt>
    <dgm:pt modelId="{15AE0807-1471-4A3D-9118-EFF32941E2ED}" type="sibTrans" cxnId="{B860BA27-CC8F-49FE-9BFA-5AF7A9759BED}">
      <dgm:prSet/>
      <dgm:spPr/>
      <dgm:t>
        <a:bodyPr/>
        <a:lstStyle/>
        <a:p>
          <a:endParaRPr lang="en-US"/>
        </a:p>
      </dgm:t>
    </dgm:pt>
    <dgm:pt modelId="{14D32D40-CD3F-4E00-9723-86160EB74294}">
      <dgm:prSet phldrT="[Text]" custT="1"/>
      <dgm:spPr/>
      <dgm:t>
        <a:bodyPr/>
        <a:lstStyle/>
        <a:p>
          <a:pPr>
            <a:buFont typeface="Arial" panose="020B0604020202020204" pitchFamily="34" charset="0"/>
            <a:buChar char="•"/>
          </a:pPr>
          <a:r>
            <a:rPr lang="en-US" sz="1400" dirty="0"/>
            <a:t>Gather Usage Data</a:t>
          </a:r>
        </a:p>
      </dgm:t>
    </dgm:pt>
    <dgm:pt modelId="{6A536B6A-1BA0-4272-9724-35FA7434D7B1}" type="parTrans" cxnId="{7127D3EA-DF84-41C7-8F85-1D52220940D1}">
      <dgm:prSet/>
      <dgm:spPr/>
      <dgm:t>
        <a:bodyPr/>
        <a:lstStyle/>
        <a:p>
          <a:endParaRPr lang="en-US"/>
        </a:p>
      </dgm:t>
    </dgm:pt>
    <dgm:pt modelId="{C7EBD7E3-5B04-48F4-9509-BD95CAB30144}" type="sibTrans" cxnId="{7127D3EA-DF84-41C7-8F85-1D52220940D1}">
      <dgm:prSet/>
      <dgm:spPr/>
      <dgm:t>
        <a:bodyPr/>
        <a:lstStyle/>
        <a:p>
          <a:endParaRPr lang="en-US"/>
        </a:p>
      </dgm:t>
    </dgm:pt>
    <dgm:pt modelId="{3B3A87FF-D831-4DCB-9CD1-88D85D84ED17}">
      <dgm:prSet phldrT="[Text]" custT="1"/>
      <dgm:spPr/>
      <dgm:t>
        <a:bodyPr/>
        <a:lstStyle/>
        <a:p>
          <a:pPr>
            <a:buFont typeface="Arial" panose="020B0604020202020204" pitchFamily="34" charset="0"/>
            <a:buChar char="•"/>
          </a:pPr>
          <a:r>
            <a:rPr lang="en-US" sz="1400" dirty="0"/>
            <a:t>Take Students’ Feedback</a:t>
          </a:r>
        </a:p>
      </dgm:t>
    </dgm:pt>
    <dgm:pt modelId="{9FA80529-24B0-40FA-91FE-B536EE941CE7}" type="parTrans" cxnId="{8D1BD11D-E1CE-4D5D-B20D-AB5F0E3ED11B}">
      <dgm:prSet/>
      <dgm:spPr/>
      <dgm:t>
        <a:bodyPr/>
        <a:lstStyle/>
        <a:p>
          <a:endParaRPr lang="en-US"/>
        </a:p>
      </dgm:t>
    </dgm:pt>
    <dgm:pt modelId="{707682FE-4296-404A-B70E-DF7D664858A6}" type="sibTrans" cxnId="{8D1BD11D-E1CE-4D5D-B20D-AB5F0E3ED11B}">
      <dgm:prSet/>
      <dgm:spPr/>
      <dgm:t>
        <a:bodyPr/>
        <a:lstStyle/>
        <a:p>
          <a:endParaRPr lang="en-US"/>
        </a:p>
      </dgm:t>
    </dgm:pt>
    <dgm:pt modelId="{45BB94FE-A5F8-421F-96E8-8D860F642D27}">
      <dgm:prSet phldrT="[Text]" custT="1"/>
      <dgm:spPr/>
      <dgm:t>
        <a:bodyPr/>
        <a:lstStyle/>
        <a:p>
          <a:r>
            <a:rPr lang="en-US" sz="1400" dirty="0"/>
            <a:t>Chemical Analysis </a:t>
          </a:r>
          <a:br>
            <a:rPr lang="en-US" sz="1400" dirty="0"/>
          </a:br>
          <a:r>
            <a:rPr lang="en-US" sz="1400" dirty="0"/>
            <a:t>(pH, Hardness, Acidity, Alkalinity)</a:t>
          </a:r>
        </a:p>
      </dgm:t>
    </dgm:pt>
    <dgm:pt modelId="{EA8DB3F2-ECCC-4B59-AA80-94B24FFDBFF3}" type="parTrans" cxnId="{24ADE58B-D045-4028-B4D0-CB623E9EA39A}">
      <dgm:prSet/>
      <dgm:spPr/>
      <dgm:t>
        <a:bodyPr/>
        <a:lstStyle/>
        <a:p>
          <a:endParaRPr lang="en-US"/>
        </a:p>
      </dgm:t>
    </dgm:pt>
    <dgm:pt modelId="{B2AFB534-2A54-481B-92BF-8E1D1425AE9C}" type="sibTrans" cxnId="{24ADE58B-D045-4028-B4D0-CB623E9EA39A}">
      <dgm:prSet/>
      <dgm:spPr/>
      <dgm:t>
        <a:bodyPr/>
        <a:lstStyle/>
        <a:p>
          <a:endParaRPr lang="en-US"/>
        </a:p>
      </dgm:t>
    </dgm:pt>
    <dgm:pt modelId="{9DFC2E3A-DF6B-413D-B098-FB1CC493C5CA}">
      <dgm:prSet phldrT="[Text]" custT="1"/>
      <dgm:spPr/>
      <dgm:t>
        <a:bodyPr/>
        <a:lstStyle/>
        <a:p>
          <a:r>
            <a:rPr lang="en-US" sz="2000" dirty="0"/>
            <a:t>Prototype Development  </a:t>
          </a:r>
        </a:p>
      </dgm:t>
    </dgm:pt>
    <dgm:pt modelId="{8F2FDA14-D959-40E8-8DC0-8D85F81E5221}" type="parTrans" cxnId="{28F96EB7-EE71-455F-92FC-22098B8C2F9F}">
      <dgm:prSet/>
      <dgm:spPr/>
      <dgm:t>
        <a:bodyPr/>
        <a:lstStyle/>
        <a:p>
          <a:endParaRPr lang="en-US"/>
        </a:p>
      </dgm:t>
    </dgm:pt>
    <dgm:pt modelId="{91111E65-FB92-4CA4-AACC-AC9508C19220}" type="sibTrans" cxnId="{28F96EB7-EE71-455F-92FC-22098B8C2F9F}">
      <dgm:prSet/>
      <dgm:spPr/>
      <dgm:t>
        <a:bodyPr/>
        <a:lstStyle/>
        <a:p>
          <a:endParaRPr lang="en-US"/>
        </a:p>
      </dgm:t>
    </dgm:pt>
    <dgm:pt modelId="{7CB0FC2E-3189-4F2C-BE68-8E3D47D4729A}">
      <dgm:prSet phldrT="[Text]" custT="1"/>
      <dgm:spPr/>
      <dgm:t>
        <a:bodyPr/>
        <a:lstStyle/>
        <a:p>
          <a:r>
            <a:rPr lang="en-US" sz="1400" dirty="0"/>
            <a:t>Design a Purification System</a:t>
          </a:r>
        </a:p>
      </dgm:t>
    </dgm:pt>
    <dgm:pt modelId="{3827210E-AE4E-431F-9DE7-7F8EC5EB48FA}" type="parTrans" cxnId="{0ADE2F80-3B7E-4CB8-8D91-E916E4AD72F4}">
      <dgm:prSet/>
      <dgm:spPr/>
      <dgm:t>
        <a:bodyPr/>
        <a:lstStyle/>
        <a:p>
          <a:endParaRPr lang="en-US"/>
        </a:p>
      </dgm:t>
    </dgm:pt>
    <dgm:pt modelId="{B6241983-7C97-4CF3-8802-B962E2D02B43}" type="sibTrans" cxnId="{0ADE2F80-3B7E-4CB8-8D91-E916E4AD72F4}">
      <dgm:prSet/>
      <dgm:spPr/>
      <dgm:t>
        <a:bodyPr/>
        <a:lstStyle/>
        <a:p>
          <a:endParaRPr lang="en-US"/>
        </a:p>
      </dgm:t>
    </dgm:pt>
    <dgm:pt modelId="{D5FB5D84-AC98-41AA-885D-F511A6C82BFD}">
      <dgm:prSet phldrT="[Text]" custT="1"/>
      <dgm:spPr/>
      <dgm:t>
        <a:bodyPr/>
        <a:lstStyle/>
        <a:p>
          <a:r>
            <a:rPr lang="en-US" sz="1400" dirty="0"/>
            <a:t>Cost Analysis &amp; Feasibility </a:t>
          </a:r>
        </a:p>
      </dgm:t>
    </dgm:pt>
    <dgm:pt modelId="{2DDC9DDC-6569-43EF-9B5D-77B3116C60E3}" type="parTrans" cxnId="{8FF6C9E5-7828-464D-8F59-69C60B2098BB}">
      <dgm:prSet/>
      <dgm:spPr/>
      <dgm:t>
        <a:bodyPr/>
        <a:lstStyle/>
        <a:p>
          <a:endParaRPr lang="en-US"/>
        </a:p>
      </dgm:t>
    </dgm:pt>
    <dgm:pt modelId="{C3F0B740-484D-430B-A941-04191B4C4AEF}" type="sibTrans" cxnId="{8FF6C9E5-7828-464D-8F59-69C60B2098BB}">
      <dgm:prSet/>
      <dgm:spPr/>
      <dgm:t>
        <a:bodyPr/>
        <a:lstStyle/>
        <a:p>
          <a:endParaRPr lang="en-US"/>
        </a:p>
      </dgm:t>
    </dgm:pt>
    <dgm:pt modelId="{CFB80FC3-9DB1-474B-B1EC-5B56D8C1A37A}">
      <dgm:prSet phldrT="[Text]" custT="1"/>
      <dgm:spPr/>
      <dgm:t>
        <a:bodyPr/>
        <a:lstStyle/>
        <a:p>
          <a:r>
            <a:rPr lang="en-US" sz="1400" dirty="0"/>
            <a:t>Pilot Testing &amp; Optimization </a:t>
          </a:r>
        </a:p>
      </dgm:t>
    </dgm:pt>
    <dgm:pt modelId="{D2A53283-FEA7-4079-BC1D-0EEDCA2D3F0A}" type="parTrans" cxnId="{823881A6-89A7-4E31-A1E4-DE3DC33F0049}">
      <dgm:prSet/>
      <dgm:spPr/>
      <dgm:t>
        <a:bodyPr/>
        <a:lstStyle/>
        <a:p>
          <a:endParaRPr lang="en-US"/>
        </a:p>
      </dgm:t>
    </dgm:pt>
    <dgm:pt modelId="{E7DA0054-0927-46ED-B965-1C6365556019}" type="sibTrans" cxnId="{823881A6-89A7-4E31-A1E4-DE3DC33F0049}">
      <dgm:prSet/>
      <dgm:spPr/>
      <dgm:t>
        <a:bodyPr/>
        <a:lstStyle/>
        <a:p>
          <a:endParaRPr lang="en-US"/>
        </a:p>
      </dgm:t>
    </dgm:pt>
    <dgm:pt modelId="{D48C93A9-708C-421B-8513-35B79F6F573F}">
      <dgm:prSet phldrT="[Text]" custT="1"/>
      <dgm:spPr/>
      <dgm:t>
        <a:bodyPr/>
        <a:lstStyle/>
        <a:p>
          <a:r>
            <a:rPr lang="en-US" sz="1400" dirty="0"/>
            <a:t>Final Implementation Plan</a:t>
          </a:r>
        </a:p>
      </dgm:t>
    </dgm:pt>
    <dgm:pt modelId="{BB041B90-04BB-4D40-88D6-97602F48228E}" type="parTrans" cxnId="{D1E90CAA-2945-49A6-A824-15C83E3E82AF}">
      <dgm:prSet/>
      <dgm:spPr/>
      <dgm:t>
        <a:bodyPr/>
        <a:lstStyle/>
        <a:p>
          <a:endParaRPr lang="en-US"/>
        </a:p>
      </dgm:t>
    </dgm:pt>
    <dgm:pt modelId="{B012518D-0E93-4EE8-86F9-E6741F2B4BA4}" type="sibTrans" cxnId="{D1E90CAA-2945-49A6-A824-15C83E3E82AF}">
      <dgm:prSet/>
      <dgm:spPr/>
      <dgm:t>
        <a:bodyPr/>
        <a:lstStyle/>
        <a:p>
          <a:endParaRPr lang="en-US"/>
        </a:p>
      </dgm:t>
    </dgm:pt>
    <dgm:pt modelId="{B31B388D-64D0-4BD7-8342-54BAC659A7A9}">
      <dgm:prSet phldrT="[Text]" custT="1"/>
      <dgm:spPr/>
      <dgm:t>
        <a:bodyPr/>
        <a:lstStyle/>
        <a:p>
          <a:r>
            <a:rPr lang="en-US" sz="2800" dirty="0"/>
            <a:t>Analyze the Results  </a:t>
          </a:r>
        </a:p>
      </dgm:t>
    </dgm:pt>
    <dgm:pt modelId="{29A267AF-6AE4-4741-B4D6-F676A64A85ED}" type="sibTrans" cxnId="{8693F170-4813-42BB-B674-B193D3514752}">
      <dgm:prSet/>
      <dgm:spPr/>
      <dgm:t>
        <a:bodyPr/>
        <a:lstStyle/>
        <a:p>
          <a:endParaRPr lang="en-US"/>
        </a:p>
      </dgm:t>
    </dgm:pt>
    <dgm:pt modelId="{625F9D5C-9232-429E-8118-A58AD8C36778}" type="parTrans" cxnId="{8693F170-4813-42BB-B674-B193D3514752}">
      <dgm:prSet/>
      <dgm:spPr/>
      <dgm:t>
        <a:bodyPr/>
        <a:lstStyle/>
        <a:p>
          <a:endParaRPr lang="en-US"/>
        </a:p>
      </dgm:t>
    </dgm:pt>
    <dgm:pt modelId="{D027B8CF-88C8-438C-B6BC-D0B4826195E7}">
      <dgm:prSet phldrT="[Text]" custT="1"/>
      <dgm:spPr/>
      <dgm:t>
        <a:bodyPr/>
        <a:lstStyle/>
        <a:p>
          <a:r>
            <a:rPr lang="en-US" sz="1400" dirty="0"/>
            <a:t>Compare with Standards 
Identify Key Contaminants  
Assess Suitability for Different Uses  </a:t>
          </a:r>
        </a:p>
      </dgm:t>
    </dgm:pt>
    <dgm:pt modelId="{4959DDD3-F6CB-41C6-912C-1AF65FA34C9A}" type="sibTrans" cxnId="{ADFF212D-DCCF-441A-925F-32D797C3268D}">
      <dgm:prSet/>
      <dgm:spPr/>
      <dgm:t>
        <a:bodyPr/>
        <a:lstStyle/>
        <a:p>
          <a:endParaRPr lang="en-US"/>
        </a:p>
      </dgm:t>
    </dgm:pt>
    <dgm:pt modelId="{A6FF5159-B7D5-425C-AC25-E021CE50F6E7}" type="parTrans" cxnId="{ADFF212D-DCCF-441A-925F-32D797C3268D}">
      <dgm:prSet/>
      <dgm:spPr/>
      <dgm:t>
        <a:bodyPr/>
        <a:lstStyle/>
        <a:p>
          <a:endParaRPr lang="en-US"/>
        </a:p>
      </dgm:t>
    </dgm:pt>
    <dgm:pt modelId="{AACB44E9-2F63-4C23-A230-E6FEFBD225BD}" type="pres">
      <dgm:prSet presAssocID="{CFC7EE58-77B4-4E32-A7B0-FB93062F8A01}" presName="rootnode" presStyleCnt="0">
        <dgm:presLayoutVars>
          <dgm:chMax/>
          <dgm:chPref/>
          <dgm:dir/>
          <dgm:animLvl val="lvl"/>
        </dgm:presLayoutVars>
      </dgm:prSet>
      <dgm:spPr/>
    </dgm:pt>
    <dgm:pt modelId="{CEFF364A-4C95-4133-894B-B43FD03D99D6}" type="pres">
      <dgm:prSet presAssocID="{52D16BEB-C008-4F9B-9207-163E1DEC957E}" presName="composite" presStyleCnt="0"/>
      <dgm:spPr/>
    </dgm:pt>
    <dgm:pt modelId="{407D733D-55B1-4A3B-B03F-C609976CB128}" type="pres">
      <dgm:prSet presAssocID="{52D16BEB-C008-4F9B-9207-163E1DEC957E}" presName="LShape" presStyleLbl="alignNode1" presStyleIdx="0" presStyleCnt="9"/>
      <dgm:spPr/>
    </dgm:pt>
    <dgm:pt modelId="{7D8C073D-D999-43FB-A60A-A5A9BB694AA4}" type="pres">
      <dgm:prSet presAssocID="{52D16BEB-C008-4F9B-9207-163E1DEC957E}" presName="ParentText" presStyleLbl="revTx" presStyleIdx="0" presStyleCnt="5">
        <dgm:presLayoutVars>
          <dgm:chMax val="0"/>
          <dgm:chPref val="0"/>
          <dgm:bulletEnabled val="1"/>
        </dgm:presLayoutVars>
      </dgm:prSet>
      <dgm:spPr/>
    </dgm:pt>
    <dgm:pt modelId="{B03B3CF7-FF02-4D98-9505-DC7F5238CA05}" type="pres">
      <dgm:prSet presAssocID="{52D16BEB-C008-4F9B-9207-163E1DEC957E}" presName="Triangle" presStyleLbl="alignNode1" presStyleIdx="1" presStyleCnt="9"/>
      <dgm:spPr/>
    </dgm:pt>
    <dgm:pt modelId="{E60F5EB1-49C6-4C76-B614-E572A7923D14}" type="pres">
      <dgm:prSet presAssocID="{B5374FEA-1B32-4666-BE6D-EF0C67E8EA9C}" presName="sibTrans" presStyleCnt="0"/>
      <dgm:spPr/>
    </dgm:pt>
    <dgm:pt modelId="{DE2B0778-65B9-4B12-86E3-F9A90642A99F}" type="pres">
      <dgm:prSet presAssocID="{B5374FEA-1B32-4666-BE6D-EF0C67E8EA9C}" presName="space" presStyleCnt="0"/>
      <dgm:spPr/>
    </dgm:pt>
    <dgm:pt modelId="{E59EB136-A70A-4828-86AD-D36EF0063235}" type="pres">
      <dgm:prSet presAssocID="{34411FA4-D29A-4471-935E-46750A5E9DFD}" presName="composite" presStyleCnt="0"/>
      <dgm:spPr/>
    </dgm:pt>
    <dgm:pt modelId="{94FBF9CE-9135-49C8-BEFD-2F81029230D5}" type="pres">
      <dgm:prSet presAssocID="{34411FA4-D29A-4471-935E-46750A5E9DFD}" presName="LShape" presStyleLbl="alignNode1" presStyleIdx="2" presStyleCnt="9"/>
      <dgm:spPr/>
    </dgm:pt>
    <dgm:pt modelId="{5B644FE7-A8D5-4B59-84FC-8E1ACEB61872}" type="pres">
      <dgm:prSet presAssocID="{34411FA4-D29A-4471-935E-46750A5E9DFD}" presName="ParentText" presStyleLbl="revTx" presStyleIdx="1" presStyleCnt="5">
        <dgm:presLayoutVars>
          <dgm:chMax val="0"/>
          <dgm:chPref val="0"/>
          <dgm:bulletEnabled val="1"/>
        </dgm:presLayoutVars>
      </dgm:prSet>
      <dgm:spPr/>
    </dgm:pt>
    <dgm:pt modelId="{DFA313ED-36ED-43DE-A337-61019795489C}" type="pres">
      <dgm:prSet presAssocID="{34411FA4-D29A-4471-935E-46750A5E9DFD}" presName="Triangle" presStyleLbl="alignNode1" presStyleIdx="3" presStyleCnt="9"/>
      <dgm:spPr/>
    </dgm:pt>
    <dgm:pt modelId="{3D32E94E-5A15-4838-A971-9FCB8182B643}" type="pres">
      <dgm:prSet presAssocID="{BF7EC2E9-BBE1-415C-86DE-631D96406606}" presName="sibTrans" presStyleCnt="0"/>
      <dgm:spPr/>
    </dgm:pt>
    <dgm:pt modelId="{7585326E-D931-403D-B377-5674DD60078E}" type="pres">
      <dgm:prSet presAssocID="{BF7EC2E9-BBE1-415C-86DE-631D96406606}" presName="space" presStyleCnt="0"/>
      <dgm:spPr/>
    </dgm:pt>
    <dgm:pt modelId="{3D6DC82A-3FE3-49B6-88F0-9670FCC8A844}" type="pres">
      <dgm:prSet presAssocID="{84AF2233-10DE-4767-878E-80581804608E}" presName="composite" presStyleCnt="0"/>
      <dgm:spPr/>
    </dgm:pt>
    <dgm:pt modelId="{C4535FA0-D345-4C6D-B426-915FE6910D6F}" type="pres">
      <dgm:prSet presAssocID="{84AF2233-10DE-4767-878E-80581804608E}" presName="LShape" presStyleLbl="alignNode1" presStyleIdx="4" presStyleCnt="9"/>
      <dgm:spPr/>
    </dgm:pt>
    <dgm:pt modelId="{7E611AA4-8732-4842-B77F-EC88EDF41FC5}" type="pres">
      <dgm:prSet presAssocID="{84AF2233-10DE-4767-878E-80581804608E}" presName="ParentText" presStyleLbl="revTx" presStyleIdx="2" presStyleCnt="5">
        <dgm:presLayoutVars>
          <dgm:chMax val="0"/>
          <dgm:chPref val="0"/>
          <dgm:bulletEnabled val="1"/>
        </dgm:presLayoutVars>
      </dgm:prSet>
      <dgm:spPr/>
    </dgm:pt>
    <dgm:pt modelId="{96F6F7FE-E39A-4FFF-ADF8-E2868B8A83CE}" type="pres">
      <dgm:prSet presAssocID="{84AF2233-10DE-4767-878E-80581804608E}" presName="Triangle" presStyleLbl="alignNode1" presStyleIdx="5" presStyleCnt="9"/>
      <dgm:spPr/>
    </dgm:pt>
    <dgm:pt modelId="{68D5568F-66CC-40CD-8F84-69DCBDEC8371}" type="pres">
      <dgm:prSet presAssocID="{B9315DBC-1E7D-465D-B0D1-601B5732F173}" presName="sibTrans" presStyleCnt="0"/>
      <dgm:spPr/>
    </dgm:pt>
    <dgm:pt modelId="{E0CCD7B8-4EDF-4E25-9032-7E4284F38060}" type="pres">
      <dgm:prSet presAssocID="{B9315DBC-1E7D-465D-B0D1-601B5732F173}" presName="space" presStyleCnt="0"/>
      <dgm:spPr/>
    </dgm:pt>
    <dgm:pt modelId="{773F86F4-8EF0-4F6D-AB74-E5D957AC46BC}" type="pres">
      <dgm:prSet presAssocID="{B31B388D-64D0-4BD7-8342-54BAC659A7A9}" presName="composite" presStyleCnt="0"/>
      <dgm:spPr/>
    </dgm:pt>
    <dgm:pt modelId="{2CD3D0BB-218C-4485-BA70-DC762F827EF6}" type="pres">
      <dgm:prSet presAssocID="{B31B388D-64D0-4BD7-8342-54BAC659A7A9}" presName="LShape" presStyleLbl="alignNode1" presStyleIdx="6" presStyleCnt="9"/>
      <dgm:spPr/>
    </dgm:pt>
    <dgm:pt modelId="{D3D61CB7-276A-48E6-AFC3-D5F1BEDEA39D}" type="pres">
      <dgm:prSet presAssocID="{B31B388D-64D0-4BD7-8342-54BAC659A7A9}" presName="ParentText" presStyleLbl="revTx" presStyleIdx="3" presStyleCnt="5">
        <dgm:presLayoutVars>
          <dgm:chMax val="0"/>
          <dgm:chPref val="0"/>
          <dgm:bulletEnabled val="1"/>
        </dgm:presLayoutVars>
      </dgm:prSet>
      <dgm:spPr/>
    </dgm:pt>
    <dgm:pt modelId="{2680EE40-B4F5-4F58-80AA-CA995EFD7FDF}" type="pres">
      <dgm:prSet presAssocID="{B31B388D-64D0-4BD7-8342-54BAC659A7A9}" presName="Triangle" presStyleLbl="alignNode1" presStyleIdx="7" presStyleCnt="9"/>
      <dgm:spPr/>
    </dgm:pt>
    <dgm:pt modelId="{910C2720-131E-4E43-A09A-C11EB6580F00}" type="pres">
      <dgm:prSet presAssocID="{29A267AF-6AE4-4741-B4D6-F676A64A85ED}" presName="sibTrans" presStyleCnt="0"/>
      <dgm:spPr/>
    </dgm:pt>
    <dgm:pt modelId="{87622444-E90C-46F8-93AD-71BAB1AF7088}" type="pres">
      <dgm:prSet presAssocID="{29A267AF-6AE4-4741-B4D6-F676A64A85ED}" presName="space" presStyleCnt="0"/>
      <dgm:spPr/>
    </dgm:pt>
    <dgm:pt modelId="{A1B91403-3F8F-4C8D-B7A0-A3ECBAAA1FC6}" type="pres">
      <dgm:prSet presAssocID="{9DFC2E3A-DF6B-413D-B098-FB1CC493C5CA}" presName="composite" presStyleCnt="0"/>
      <dgm:spPr/>
    </dgm:pt>
    <dgm:pt modelId="{221A4EB7-2EE4-4D4B-9A8D-C67EF43E8389}" type="pres">
      <dgm:prSet presAssocID="{9DFC2E3A-DF6B-413D-B098-FB1CC493C5CA}" presName="LShape" presStyleLbl="alignNode1" presStyleIdx="8" presStyleCnt="9"/>
      <dgm:spPr/>
    </dgm:pt>
    <dgm:pt modelId="{BB78415C-72E4-4188-8C1A-79C15A2372AE}" type="pres">
      <dgm:prSet presAssocID="{9DFC2E3A-DF6B-413D-B098-FB1CC493C5CA}" presName="ParentText" presStyleLbl="revTx" presStyleIdx="4" presStyleCnt="5">
        <dgm:presLayoutVars>
          <dgm:chMax val="0"/>
          <dgm:chPref val="0"/>
          <dgm:bulletEnabled val="1"/>
        </dgm:presLayoutVars>
      </dgm:prSet>
      <dgm:spPr/>
    </dgm:pt>
  </dgm:ptLst>
  <dgm:cxnLst>
    <dgm:cxn modelId="{F797BD01-9407-4253-A36E-51D4961E5638}" type="presOf" srcId="{EEDFF981-1B70-4941-B8B3-A2B4097432E7}" destId="{5B644FE7-A8D5-4B59-84FC-8E1ACEB61872}" srcOrd="0" destOrd="1" presId="urn:microsoft.com/office/officeart/2009/3/layout/StepUpProcess"/>
    <dgm:cxn modelId="{61BFDF1B-292A-4A3D-8E9D-B9D5C306A802}" type="presOf" srcId="{7CB0FC2E-3189-4F2C-BE68-8E3D47D4729A}" destId="{BB78415C-72E4-4188-8C1A-79C15A2372AE}" srcOrd="0" destOrd="1" presId="urn:microsoft.com/office/officeart/2009/3/layout/StepUpProcess"/>
    <dgm:cxn modelId="{8D1BD11D-E1CE-4D5D-B20D-AB5F0E3ED11B}" srcId="{52D16BEB-C008-4F9B-9207-163E1DEC957E}" destId="{3B3A87FF-D831-4DCB-9CD1-88D85D84ED17}" srcOrd="2" destOrd="0" parTransId="{9FA80529-24B0-40FA-91FE-B536EE941CE7}" sibTransId="{707682FE-4296-404A-B70E-DF7D664858A6}"/>
    <dgm:cxn modelId="{8C39321F-AAF9-48AF-B24C-5A48976A8345}" srcId="{CFC7EE58-77B4-4E32-A7B0-FB93062F8A01}" destId="{52D16BEB-C008-4F9B-9207-163E1DEC957E}" srcOrd="0" destOrd="0" parTransId="{964F4FA6-4F51-4C48-B78E-1185DC60619E}" sibTransId="{B5374FEA-1B32-4666-BE6D-EF0C67E8EA9C}"/>
    <dgm:cxn modelId="{71EFAE20-3D8F-4EE3-B7E3-ACF860109AB9}" type="presOf" srcId="{D5FB5D84-AC98-41AA-885D-F511A6C82BFD}" destId="{BB78415C-72E4-4188-8C1A-79C15A2372AE}" srcOrd="0" destOrd="2" presId="urn:microsoft.com/office/officeart/2009/3/layout/StepUpProcess"/>
    <dgm:cxn modelId="{B860BA27-CC8F-49FE-9BFA-5AF7A9759BED}" srcId="{84AF2233-10DE-4767-878E-80581804608E}" destId="{76A10542-0B10-4920-9431-4DD1F122B9DA}" srcOrd="0" destOrd="0" parTransId="{119F4E45-26A2-4D99-9BAE-64773C86B7DE}" sibTransId="{15AE0807-1471-4A3D-9118-EFF32941E2ED}"/>
    <dgm:cxn modelId="{ADFF212D-DCCF-441A-925F-32D797C3268D}" srcId="{B31B388D-64D0-4BD7-8342-54BAC659A7A9}" destId="{D027B8CF-88C8-438C-B6BC-D0B4826195E7}" srcOrd="0" destOrd="0" parTransId="{A6FF5159-B7D5-425C-AC25-E021CE50F6E7}" sibTransId="{4959DDD3-F6CB-41C6-912C-1AF65FA34C9A}"/>
    <dgm:cxn modelId="{B0D3DA2D-40DB-4083-8FF1-4C1377C30996}" type="presOf" srcId="{CFC7EE58-77B4-4E32-A7B0-FB93062F8A01}" destId="{AACB44E9-2F63-4C23-A230-E6FEFBD225BD}" srcOrd="0" destOrd="0" presId="urn:microsoft.com/office/officeart/2009/3/layout/StepUpProcess"/>
    <dgm:cxn modelId="{998C5730-211D-4FE4-B1D5-079279D7CE44}" type="presOf" srcId="{14D32D40-CD3F-4E00-9723-86160EB74294}" destId="{7D8C073D-D999-43FB-A60A-A5A9BB694AA4}" srcOrd="0" destOrd="2" presId="urn:microsoft.com/office/officeart/2009/3/layout/StepUpProcess"/>
    <dgm:cxn modelId="{347D2632-CA6B-4E8D-BAEB-EF519646ED57}" type="presOf" srcId="{D48C93A9-708C-421B-8513-35B79F6F573F}" destId="{BB78415C-72E4-4188-8C1A-79C15A2372AE}" srcOrd="0" destOrd="4" presId="urn:microsoft.com/office/officeart/2009/3/layout/StepUpProcess"/>
    <dgm:cxn modelId="{356AEA37-BD18-47A2-AB04-82153AA15FF8}" type="presOf" srcId="{52D16BEB-C008-4F9B-9207-163E1DEC957E}" destId="{7D8C073D-D999-43FB-A60A-A5A9BB694AA4}" srcOrd="0" destOrd="0" presId="urn:microsoft.com/office/officeart/2009/3/layout/StepUpProcess"/>
    <dgm:cxn modelId="{F4133067-65A0-4FB3-825F-C9CC79859BCB}" type="presOf" srcId="{34411FA4-D29A-4471-935E-46750A5E9DFD}" destId="{5B644FE7-A8D5-4B59-84FC-8E1ACEB61872}" srcOrd="0" destOrd="0" presId="urn:microsoft.com/office/officeart/2009/3/layout/StepUpProcess"/>
    <dgm:cxn modelId="{495A5D68-0B4C-4A56-8B8B-21B6883B2CC4}" srcId="{52D16BEB-C008-4F9B-9207-163E1DEC957E}" destId="{8623DEA0-5DAE-4652-A049-595F636186E5}" srcOrd="0" destOrd="0" parTransId="{23572E6F-4B8A-445C-B041-6028457EF974}" sibTransId="{F818E632-B737-421E-AC0D-E0FD43DADEB3}"/>
    <dgm:cxn modelId="{5E48304B-903B-4DC8-909B-B2E47CFB24A9}" type="presOf" srcId="{76A10542-0B10-4920-9431-4DD1F122B9DA}" destId="{7E611AA4-8732-4842-B77F-EC88EDF41FC5}" srcOrd="0" destOrd="1" presId="urn:microsoft.com/office/officeart/2009/3/layout/StepUpProcess"/>
    <dgm:cxn modelId="{8693F170-4813-42BB-B674-B193D3514752}" srcId="{CFC7EE58-77B4-4E32-A7B0-FB93062F8A01}" destId="{B31B388D-64D0-4BD7-8342-54BAC659A7A9}" srcOrd="3" destOrd="0" parTransId="{625F9D5C-9232-429E-8118-A58AD8C36778}" sibTransId="{29A267AF-6AE4-4741-B4D6-F676A64A85ED}"/>
    <dgm:cxn modelId="{1839B251-0CFD-4D26-8438-46348C6D9D20}" type="presOf" srcId="{B31B388D-64D0-4BD7-8342-54BAC659A7A9}" destId="{D3D61CB7-276A-48E6-AFC3-D5F1BEDEA39D}" srcOrd="0" destOrd="0" presId="urn:microsoft.com/office/officeart/2009/3/layout/StepUpProcess"/>
    <dgm:cxn modelId="{10B0D873-68FC-41D9-922C-E005FF240985}" type="presOf" srcId="{3B3A87FF-D831-4DCB-9CD1-88D85D84ED17}" destId="{7D8C073D-D999-43FB-A60A-A5A9BB694AA4}" srcOrd="0" destOrd="3" presId="urn:microsoft.com/office/officeart/2009/3/layout/StepUpProcess"/>
    <dgm:cxn modelId="{0ADE2F80-3B7E-4CB8-8D91-E916E4AD72F4}" srcId="{9DFC2E3A-DF6B-413D-B098-FB1CC493C5CA}" destId="{7CB0FC2E-3189-4F2C-BE68-8E3D47D4729A}" srcOrd="0" destOrd="0" parTransId="{3827210E-AE4E-431F-9DE7-7F8EC5EB48FA}" sibTransId="{B6241983-7C97-4CF3-8802-B962E2D02B43}"/>
    <dgm:cxn modelId="{24ADE58B-D045-4028-B4D0-CB623E9EA39A}" srcId="{84AF2233-10DE-4767-878E-80581804608E}" destId="{45BB94FE-A5F8-421F-96E8-8D860F642D27}" srcOrd="1" destOrd="0" parTransId="{EA8DB3F2-ECCC-4B59-AA80-94B24FFDBFF3}" sibTransId="{B2AFB534-2A54-481B-92BF-8E1D1425AE9C}"/>
    <dgm:cxn modelId="{6DB98A8C-8F8A-4F8A-BEB8-05EC01C5B99C}" type="presOf" srcId="{CFB80FC3-9DB1-474B-B1EC-5B56D8C1A37A}" destId="{BB78415C-72E4-4188-8C1A-79C15A2372AE}" srcOrd="0" destOrd="3" presId="urn:microsoft.com/office/officeart/2009/3/layout/StepUpProcess"/>
    <dgm:cxn modelId="{497FAB92-EF2C-4284-9C75-9D8D436ACA0C}" srcId="{CFC7EE58-77B4-4E32-A7B0-FB93062F8A01}" destId="{34411FA4-D29A-4471-935E-46750A5E9DFD}" srcOrd="1" destOrd="0" parTransId="{04F4013B-C5AA-4780-AD81-B181CF723477}" sibTransId="{BF7EC2E9-BBE1-415C-86DE-631D96406606}"/>
    <dgm:cxn modelId="{62D05E97-9703-45E7-A794-E6121DF818AB}" type="presOf" srcId="{9DFC2E3A-DF6B-413D-B098-FB1CC493C5CA}" destId="{BB78415C-72E4-4188-8C1A-79C15A2372AE}" srcOrd="0" destOrd="0" presId="urn:microsoft.com/office/officeart/2009/3/layout/StepUpProcess"/>
    <dgm:cxn modelId="{FD247DA3-711D-45A5-BD66-E79802C932CF}" type="presOf" srcId="{84AF2233-10DE-4767-878E-80581804608E}" destId="{7E611AA4-8732-4842-B77F-EC88EDF41FC5}" srcOrd="0" destOrd="0" presId="urn:microsoft.com/office/officeart/2009/3/layout/StepUpProcess"/>
    <dgm:cxn modelId="{823881A6-89A7-4E31-A1E4-DE3DC33F0049}" srcId="{9DFC2E3A-DF6B-413D-B098-FB1CC493C5CA}" destId="{CFB80FC3-9DB1-474B-B1EC-5B56D8C1A37A}" srcOrd="2" destOrd="0" parTransId="{D2A53283-FEA7-4079-BC1D-0EEDCA2D3F0A}" sibTransId="{E7DA0054-0927-46ED-B965-1C6365556019}"/>
    <dgm:cxn modelId="{D1E90CAA-2945-49A6-A824-15C83E3E82AF}" srcId="{9DFC2E3A-DF6B-413D-B098-FB1CC493C5CA}" destId="{D48C93A9-708C-421B-8513-35B79F6F573F}" srcOrd="3" destOrd="0" parTransId="{BB041B90-04BB-4D40-88D6-97602F48228E}" sibTransId="{B012518D-0E93-4EE8-86F9-E6741F2B4BA4}"/>
    <dgm:cxn modelId="{28F96EB7-EE71-455F-92FC-22098B8C2F9F}" srcId="{CFC7EE58-77B4-4E32-A7B0-FB93062F8A01}" destId="{9DFC2E3A-DF6B-413D-B098-FB1CC493C5CA}" srcOrd="4" destOrd="0" parTransId="{8F2FDA14-D959-40E8-8DC0-8D85F81E5221}" sibTransId="{91111E65-FB92-4CA4-AACC-AC9508C19220}"/>
    <dgm:cxn modelId="{C289C3BB-A1CD-43F7-B3B5-0BE1FB9B55B3}" type="presOf" srcId="{D027B8CF-88C8-438C-B6BC-D0B4826195E7}" destId="{D3D61CB7-276A-48E6-AFC3-D5F1BEDEA39D}" srcOrd="0" destOrd="1" presId="urn:microsoft.com/office/officeart/2009/3/layout/StepUpProcess"/>
    <dgm:cxn modelId="{C96A27CE-9245-41B6-A20E-25A5F09D3533}" srcId="{34411FA4-D29A-4471-935E-46750A5E9DFD}" destId="{EEDFF981-1B70-4941-B8B3-A2B4097432E7}" srcOrd="0" destOrd="0" parTransId="{BD09D15A-AF85-4025-A486-1FFDD94BAFDB}" sibTransId="{27FC2689-B491-4919-9141-F5824C046E2A}"/>
    <dgm:cxn modelId="{948B2ED3-953F-43D5-995D-339D9F0507DD}" type="presOf" srcId="{45BB94FE-A5F8-421F-96E8-8D860F642D27}" destId="{7E611AA4-8732-4842-B77F-EC88EDF41FC5}" srcOrd="0" destOrd="2" presId="urn:microsoft.com/office/officeart/2009/3/layout/StepUpProcess"/>
    <dgm:cxn modelId="{01EC4ED4-75A9-4206-B57F-79E343589023}" type="presOf" srcId="{8623DEA0-5DAE-4652-A049-595F636186E5}" destId="{7D8C073D-D999-43FB-A60A-A5A9BB694AA4}" srcOrd="0" destOrd="1" presId="urn:microsoft.com/office/officeart/2009/3/layout/StepUpProcess"/>
    <dgm:cxn modelId="{8FF6C9E5-7828-464D-8F59-69C60B2098BB}" srcId="{9DFC2E3A-DF6B-413D-B098-FB1CC493C5CA}" destId="{D5FB5D84-AC98-41AA-885D-F511A6C82BFD}" srcOrd="1" destOrd="0" parTransId="{2DDC9DDC-6569-43EF-9B5D-77B3116C60E3}" sibTransId="{C3F0B740-484D-430B-A941-04191B4C4AEF}"/>
    <dgm:cxn modelId="{7127D3EA-DF84-41C7-8F85-1D52220940D1}" srcId="{52D16BEB-C008-4F9B-9207-163E1DEC957E}" destId="{14D32D40-CD3F-4E00-9723-86160EB74294}" srcOrd="1" destOrd="0" parTransId="{6A536B6A-1BA0-4272-9724-35FA7434D7B1}" sibTransId="{C7EBD7E3-5B04-48F4-9509-BD95CAB30144}"/>
    <dgm:cxn modelId="{66A705F9-88D1-4CDD-8802-4FABD0FBCA3C}" srcId="{CFC7EE58-77B4-4E32-A7B0-FB93062F8A01}" destId="{84AF2233-10DE-4767-878E-80581804608E}" srcOrd="2" destOrd="0" parTransId="{8FFC3B85-5EB6-48B5-91D4-F8D2AD070919}" sibTransId="{B9315DBC-1E7D-465D-B0D1-601B5732F173}"/>
    <dgm:cxn modelId="{0E2211AC-8517-420B-AA00-3E005032D303}" type="presParOf" srcId="{AACB44E9-2F63-4C23-A230-E6FEFBD225BD}" destId="{CEFF364A-4C95-4133-894B-B43FD03D99D6}" srcOrd="0" destOrd="0" presId="urn:microsoft.com/office/officeart/2009/3/layout/StepUpProcess"/>
    <dgm:cxn modelId="{7F1A4F20-9D59-4685-9D4F-1839DF96B7C1}" type="presParOf" srcId="{CEFF364A-4C95-4133-894B-B43FD03D99D6}" destId="{407D733D-55B1-4A3B-B03F-C609976CB128}" srcOrd="0" destOrd="0" presId="urn:microsoft.com/office/officeart/2009/3/layout/StepUpProcess"/>
    <dgm:cxn modelId="{A4203EE3-34A4-45BF-805E-7CAA515F0541}" type="presParOf" srcId="{CEFF364A-4C95-4133-894B-B43FD03D99D6}" destId="{7D8C073D-D999-43FB-A60A-A5A9BB694AA4}" srcOrd="1" destOrd="0" presId="urn:microsoft.com/office/officeart/2009/3/layout/StepUpProcess"/>
    <dgm:cxn modelId="{13E1EAB8-D68D-475E-880C-291E4D7A959C}" type="presParOf" srcId="{CEFF364A-4C95-4133-894B-B43FD03D99D6}" destId="{B03B3CF7-FF02-4D98-9505-DC7F5238CA05}" srcOrd="2" destOrd="0" presId="urn:microsoft.com/office/officeart/2009/3/layout/StepUpProcess"/>
    <dgm:cxn modelId="{F2718CC1-1820-40C9-97A7-E206D4E56F41}" type="presParOf" srcId="{AACB44E9-2F63-4C23-A230-E6FEFBD225BD}" destId="{E60F5EB1-49C6-4C76-B614-E572A7923D14}" srcOrd="1" destOrd="0" presId="urn:microsoft.com/office/officeart/2009/3/layout/StepUpProcess"/>
    <dgm:cxn modelId="{FB440AB5-D669-4683-8844-8884E433C44E}" type="presParOf" srcId="{E60F5EB1-49C6-4C76-B614-E572A7923D14}" destId="{DE2B0778-65B9-4B12-86E3-F9A90642A99F}" srcOrd="0" destOrd="0" presId="urn:microsoft.com/office/officeart/2009/3/layout/StepUpProcess"/>
    <dgm:cxn modelId="{4E010F6A-6B89-45DB-AF59-C6042417974D}" type="presParOf" srcId="{AACB44E9-2F63-4C23-A230-E6FEFBD225BD}" destId="{E59EB136-A70A-4828-86AD-D36EF0063235}" srcOrd="2" destOrd="0" presId="urn:microsoft.com/office/officeart/2009/3/layout/StepUpProcess"/>
    <dgm:cxn modelId="{A99475D1-812A-4AAC-8592-358A12080CBB}" type="presParOf" srcId="{E59EB136-A70A-4828-86AD-D36EF0063235}" destId="{94FBF9CE-9135-49C8-BEFD-2F81029230D5}" srcOrd="0" destOrd="0" presId="urn:microsoft.com/office/officeart/2009/3/layout/StepUpProcess"/>
    <dgm:cxn modelId="{008A4B65-4D96-4440-B5ED-E4B696C9BA3F}" type="presParOf" srcId="{E59EB136-A70A-4828-86AD-D36EF0063235}" destId="{5B644FE7-A8D5-4B59-84FC-8E1ACEB61872}" srcOrd="1" destOrd="0" presId="urn:microsoft.com/office/officeart/2009/3/layout/StepUpProcess"/>
    <dgm:cxn modelId="{E072068C-7496-4429-90D9-A54EEAAD1A30}" type="presParOf" srcId="{E59EB136-A70A-4828-86AD-D36EF0063235}" destId="{DFA313ED-36ED-43DE-A337-61019795489C}" srcOrd="2" destOrd="0" presId="urn:microsoft.com/office/officeart/2009/3/layout/StepUpProcess"/>
    <dgm:cxn modelId="{7D9A3A9F-7A9D-45AB-BEEF-D5BAC9F8B8A7}" type="presParOf" srcId="{AACB44E9-2F63-4C23-A230-E6FEFBD225BD}" destId="{3D32E94E-5A15-4838-A971-9FCB8182B643}" srcOrd="3" destOrd="0" presId="urn:microsoft.com/office/officeart/2009/3/layout/StepUpProcess"/>
    <dgm:cxn modelId="{D4676B32-F16D-48D2-B22D-20B7C052B5A1}" type="presParOf" srcId="{3D32E94E-5A15-4838-A971-9FCB8182B643}" destId="{7585326E-D931-403D-B377-5674DD60078E}" srcOrd="0" destOrd="0" presId="urn:microsoft.com/office/officeart/2009/3/layout/StepUpProcess"/>
    <dgm:cxn modelId="{DEA78F91-E293-4850-9380-76C9545D2C04}" type="presParOf" srcId="{AACB44E9-2F63-4C23-A230-E6FEFBD225BD}" destId="{3D6DC82A-3FE3-49B6-88F0-9670FCC8A844}" srcOrd="4" destOrd="0" presId="urn:microsoft.com/office/officeart/2009/3/layout/StepUpProcess"/>
    <dgm:cxn modelId="{A05C1098-3EB6-420D-82C5-0842D70E3CC1}" type="presParOf" srcId="{3D6DC82A-3FE3-49B6-88F0-9670FCC8A844}" destId="{C4535FA0-D345-4C6D-B426-915FE6910D6F}" srcOrd="0" destOrd="0" presId="urn:microsoft.com/office/officeart/2009/3/layout/StepUpProcess"/>
    <dgm:cxn modelId="{52AEF83D-3BF2-413F-B5A5-FCFCE88888D5}" type="presParOf" srcId="{3D6DC82A-3FE3-49B6-88F0-9670FCC8A844}" destId="{7E611AA4-8732-4842-B77F-EC88EDF41FC5}" srcOrd="1" destOrd="0" presId="urn:microsoft.com/office/officeart/2009/3/layout/StepUpProcess"/>
    <dgm:cxn modelId="{CA041AE8-5EC8-490A-BAB5-F222375F04E2}" type="presParOf" srcId="{3D6DC82A-3FE3-49B6-88F0-9670FCC8A844}" destId="{96F6F7FE-E39A-4FFF-ADF8-E2868B8A83CE}" srcOrd="2" destOrd="0" presId="urn:microsoft.com/office/officeart/2009/3/layout/StepUpProcess"/>
    <dgm:cxn modelId="{649A57A5-F195-4F62-9E53-55520F9C33DE}" type="presParOf" srcId="{AACB44E9-2F63-4C23-A230-E6FEFBD225BD}" destId="{68D5568F-66CC-40CD-8F84-69DCBDEC8371}" srcOrd="5" destOrd="0" presId="urn:microsoft.com/office/officeart/2009/3/layout/StepUpProcess"/>
    <dgm:cxn modelId="{D508E1B5-4139-4F7F-BB86-22CE1CE9D54B}" type="presParOf" srcId="{68D5568F-66CC-40CD-8F84-69DCBDEC8371}" destId="{E0CCD7B8-4EDF-4E25-9032-7E4284F38060}" srcOrd="0" destOrd="0" presId="urn:microsoft.com/office/officeart/2009/3/layout/StepUpProcess"/>
    <dgm:cxn modelId="{BFBD2DE5-2778-4B70-AAC8-75303A72A32A}" type="presParOf" srcId="{AACB44E9-2F63-4C23-A230-E6FEFBD225BD}" destId="{773F86F4-8EF0-4F6D-AB74-E5D957AC46BC}" srcOrd="6" destOrd="0" presId="urn:microsoft.com/office/officeart/2009/3/layout/StepUpProcess"/>
    <dgm:cxn modelId="{D76A46D3-1DAE-4C88-98AB-DB5B21C66DAF}" type="presParOf" srcId="{773F86F4-8EF0-4F6D-AB74-E5D957AC46BC}" destId="{2CD3D0BB-218C-4485-BA70-DC762F827EF6}" srcOrd="0" destOrd="0" presId="urn:microsoft.com/office/officeart/2009/3/layout/StepUpProcess"/>
    <dgm:cxn modelId="{8CFA10CE-FD94-46FD-889A-3CCA892F5AA2}" type="presParOf" srcId="{773F86F4-8EF0-4F6D-AB74-E5D957AC46BC}" destId="{D3D61CB7-276A-48E6-AFC3-D5F1BEDEA39D}" srcOrd="1" destOrd="0" presId="urn:microsoft.com/office/officeart/2009/3/layout/StepUpProcess"/>
    <dgm:cxn modelId="{11AD021A-43BD-46AE-9348-871722BBF39F}" type="presParOf" srcId="{773F86F4-8EF0-4F6D-AB74-E5D957AC46BC}" destId="{2680EE40-B4F5-4F58-80AA-CA995EFD7FDF}" srcOrd="2" destOrd="0" presId="urn:microsoft.com/office/officeart/2009/3/layout/StepUpProcess"/>
    <dgm:cxn modelId="{54391F88-C8FE-4BB5-8F21-3C6206B668CF}" type="presParOf" srcId="{AACB44E9-2F63-4C23-A230-E6FEFBD225BD}" destId="{910C2720-131E-4E43-A09A-C11EB6580F00}" srcOrd="7" destOrd="0" presId="urn:microsoft.com/office/officeart/2009/3/layout/StepUpProcess"/>
    <dgm:cxn modelId="{A99EA9D5-7E56-4A93-935D-A7CE893770B1}" type="presParOf" srcId="{910C2720-131E-4E43-A09A-C11EB6580F00}" destId="{87622444-E90C-46F8-93AD-71BAB1AF7088}" srcOrd="0" destOrd="0" presId="urn:microsoft.com/office/officeart/2009/3/layout/StepUpProcess"/>
    <dgm:cxn modelId="{0CB489C5-C64B-4179-93A5-57F132FA1258}" type="presParOf" srcId="{AACB44E9-2F63-4C23-A230-E6FEFBD225BD}" destId="{A1B91403-3F8F-4C8D-B7A0-A3ECBAAA1FC6}" srcOrd="8" destOrd="0" presId="urn:microsoft.com/office/officeart/2009/3/layout/StepUpProcess"/>
    <dgm:cxn modelId="{6D98DEA0-4471-4F78-A59E-46A227C0F92C}" type="presParOf" srcId="{A1B91403-3F8F-4C8D-B7A0-A3ECBAAA1FC6}" destId="{221A4EB7-2EE4-4D4B-9A8D-C67EF43E8389}" srcOrd="0" destOrd="0" presId="urn:microsoft.com/office/officeart/2009/3/layout/StepUpProcess"/>
    <dgm:cxn modelId="{F13CB75E-7C62-4C8F-8C17-3BC0D2333694}" type="presParOf" srcId="{A1B91403-3F8F-4C8D-B7A0-A3ECBAAA1FC6}" destId="{BB78415C-72E4-4188-8C1A-79C15A2372A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86C2F5-7A20-4A74-9ECE-4EC7635308E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1968B09-FEE1-4A2A-88CD-C2843FA6E3DA}">
      <dgm:prSet/>
      <dgm:spPr/>
      <dgm:t>
        <a:bodyPr/>
        <a:lstStyle/>
        <a:p>
          <a:pPr>
            <a:lnSpc>
              <a:spcPct val="100000"/>
            </a:lnSpc>
          </a:pPr>
          <a:r>
            <a:rPr lang="en-US" b="1" i="1" dirty="0"/>
            <a:t>Questionnaire Distribution:</a:t>
          </a:r>
        </a:p>
        <a:p>
          <a:pPr>
            <a:lnSpc>
              <a:spcPct val="100000"/>
            </a:lnSpc>
          </a:pPr>
          <a:r>
            <a:rPr lang="en-US" b="1" i="1" dirty="0"/>
            <a:t> </a:t>
          </a:r>
          <a:r>
            <a:rPr lang="en-US" b="0" i="1" dirty="0"/>
            <a:t>Surveys were conducted across various campus locations to ensure diverse participation from students, faculty, and staff.</a:t>
          </a:r>
          <a:endParaRPr lang="en-US" b="0" dirty="0"/>
        </a:p>
      </dgm:t>
    </dgm:pt>
    <dgm:pt modelId="{A9EB35B1-6AA3-4920-850B-7206A5A61473}" type="parTrans" cxnId="{C202F61E-1C34-4F65-9901-6A0C94120B2B}">
      <dgm:prSet/>
      <dgm:spPr/>
      <dgm:t>
        <a:bodyPr/>
        <a:lstStyle/>
        <a:p>
          <a:endParaRPr lang="en-US"/>
        </a:p>
      </dgm:t>
    </dgm:pt>
    <dgm:pt modelId="{F881DC57-2521-49F0-821A-D32FC826466E}" type="sibTrans" cxnId="{C202F61E-1C34-4F65-9901-6A0C94120B2B}">
      <dgm:prSet/>
      <dgm:spPr/>
      <dgm:t>
        <a:bodyPr/>
        <a:lstStyle/>
        <a:p>
          <a:endParaRPr lang="en-US"/>
        </a:p>
      </dgm:t>
    </dgm:pt>
    <dgm:pt modelId="{0304FE3E-CAB6-4BF6-9667-4FCB0391DA84}">
      <dgm:prSet/>
      <dgm:spPr/>
      <dgm:t>
        <a:bodyPr/>
        <a:lstStyle/>
        <a:p>
          <a:pPr>
            <a:lnSpc>
              <a:spcPct val="100000"/>
            </a:lnSpc>
          </a:pPr>
          <a:r>
            <a:rPr lang="en-US" b="1" i="1" dirty="0"/>
            <a:t>Response Count: </a:t>
          </a:r>
        </a:p>
        <a:p>
          <a:pPr>
            <a:lnSpc>
              <a:spcPct val="100000"/>
            </a:lnSpc>
          </a:pPr>
          <a:r>
            <a:rPr lang="en-US" b="0" i="1" dirty="0"/>
            <a:t>A total of 400 responses were collected, but only 269 were valid, as some entries were incomplete or inconsistent.</a:t>
          </a:r>
          <a:endParaRPr lang="en-US" b="0" dirty="0"/>
        </a:p>
      </dgm:t>
    </dgm:pt>
    <dgm:pt modelId="{69C20DAB-4DD1-42AA-82C9-C5D215A37656}" type="parTrans" cxnId="{C0EFACB9-9A63-44F1-92F1-355F7D2888E7}">
      <dgm:prSet/>
      <dgm:spPr/>
      <dgm:t>
        <a:bodyPr/>
        <a:lstStyle/>
        <a:p>
          <a:endParaRPr lang="en-US"/>
        </a:p>
      </dgm:t>
    </dgm:pt>
    <dgm:pt modelId="{70C8F079-D84E-4BC5-99F4-CAB660CD69CC}" type="sibTrans" cxnId="{C0EFACB9-9A63-44F1-92F1-355F7D2888E7}">
      <dgm:prSet/>
      <dgm:spPr/>
      <dgm:t>
        <a:bodyPr/>
        <a:lstStyle/>
        <a:p>
          <a:endParaRPr lang="en-US"/>
        </a:p>
      </dgm:t>
    </dgm:pt>
    <dgm:pt modelId="{8177CB78-ACDF-4857-91D8-30AAF18F4213}">
      <dgm:prSet/>
      <dgm:spPr/>
      <dgm:t>
        <a:bodyPr/>
        <a:lstStyle/>
        <a:p>
          <a:pPr>
            <a:lnSpc>
              <a:spcPct val="100000"/>
            </a:lnSpc>
          </a:pPr>
          <a:r>
            <a:rPr lang="en-US" b="1" i="1" dirty="0"/>
            <a:t>Survey Focus Areas: </a:t>
          </a:r>
        </a:p>
        <a:p>
          <a:pPr>
            <a:lnSpc>
              <a:spcPct val="100000"/>
            </a:lnSpc>
          </a:pPr>
          <a:r>
            <a:rPr lang="en-US" b="0" i="1" dirty="0"/>
            <a:t>Participants provided feedback on water quality, taste, hardness, and clarity, helping assess overall perception.</a:t>
          </a:r>
          <a:endParaRPr lang="en-US" b="0" dirty="0"/>
        </a:p>
      </dgm:t>
    </dgm:pt>
    <dgm:pt modelId="{3E918DBE-E6F9-45EE-9521-9AE7EDC832CF}" type="parTrans" cxnId="{909A99AA-6C39-4C7B-B5C6-69A0C7B2872F}">
      <dgm:prSet/>
      <dgm:spPr/>
      <dgm:t>
        <a:bodyPr/>
        <a:lstStyle/>
        <a:p>
          <a:endParaRPr lang="en-US"/>
        </a:p>
      </dgm:t>
    </dgm:pt>
    <dgm:pt modelId="{4B68578E-ADE7-4A3B-B0A0-5C5C85261DBF}" type="sibTrans" cxnId="{909A99AA-6C39-4C7B-B5C6-69A0C7B2872F}">
      <dgm:prSet/>
      <dgm:spPr/>
      <dgm:t>
        <a:bodyPr/>
        <a:lstStyle/>
        <a:p>
          <a:endParaRPr lang="en-US"/>
        </a:p>
      </dgm:t>
    </dgm:pt>
    <dgm:pt modelId="{7E5D3386-A9A5-4203-8E92-26757C5604AD}">
      <dgm:prSet/>
      <dgm:spPr/>
      <dgm:t>
        <a:bodyPr/>
        <a:lstStyle/>
        <a:p>
          <a:pPr>
            <a:lnSpc>
              <a:spcPct val="100000"/>
            </a:lnSpc>
          </a:pPr>
          <a:r>
            <a:rPr lang="en-US" b="1" i="1" dirty="0"/>
            <a:t>Rating System: </a:t>
          </a:r>
        </a:p>
        <a:p>
          <a:pPr>
            <a:lnSpc>
              <a:spcPct val="100000"/>
            </a:lnSpc>
          </a:pPr>
          <a:r>
            <a:rPr lang="en-US" b="0" i="1" dirty="0"/>
            <a:t>Water quality was rated on a scale of 1 to 5, providing quantifiable insights into user satisfaction.</a:t>
          </a:r>
          <a:endParaRPr lang="en-US" b="0" dirty="0"/>
        </a:p>
      </dgm:t>
    </dgm:pt>
    <dgm:pt modelId="{D47B0F74-F5B3-41BA-824C-9C89723F8480}" type="parTrans" cxnId="{85660BF7-8791-4957-980F-180D34CB89BF}">
      <dgm:prSet/>
      <dgm:spPr/>
      <dgm:t>
        <a:bodyPr/>
        <a:lstStyle/>
        <a:p>
          <a:endParaRPr lang="en-US"/>
        </a:p>
      </dgm:t>
    </dgm:pt>
    <dgm:pt modelId="{CA896BE2-D5D1-4D5B-8154-097A44DAC210}" type="sibTrans" cxnId="{85660BF7-8791-4957-980F-180D34CB89BF}">
      <dgm:prSet/>
      <dgm:spPr/>
      <dgm:t>
        <a:bodyPr/>
        <a:lstStyle/>
        <a:p>
          <a:endParaRPr lang="en-US"/>
        </a:p>
      </dgm:t>
    </dgm:pt>
    <dgm:pt modelId="{999BCD1B-9BB1-4557-B107-257DCD5BA6BD}">
      <dgm:prSet/>
      <dgm:spPr/>
      <dgm:t>
        <a:bodyPr/>
        <a:lstStyle/>
        <a:p>
          <a:pPr>
            <a:lnSpc>
              <a:spcPct val="100000"/>
            </a:lnSpc>
          </a:pPr>
          <a:r>
            <a:rPr lang="en-US" b="1" i="1" dirty="0"/>
            <a:t>Data Analysis: </a:t>
          </a:r>
        </a:p>
        <a:p>
          <a:pPr>
            <a:lnSpc>
              <a:spcPct val="100000"/>
            </a:lnSpc>
          </a:pPr>
          <a:r>
            <a:rPr lang="en-US" b="0" i="1" dirty="0"/>
            <a:t>Graphs and visual representations were created based on ratings to highlight trends and variations</a:t>
          </a:r>
          <a:r>
            <a:rPr lang="en-US" b="1" i="1" dirty="0"/>
            <a:t>.</a:t>
          </a:r>
          <a:endParaRPr lang="en-US" dirty="0"/>
        </a:p>
      </dgm:t>
    </dgm:pt>
    <dgm:pt modelId="{E0DD9858-E3D8-4F2B-8E16-2F4ACEAA2D53}" type="parTrans" cxnId="{F7297893-E204-4557-8292-15057F7DC873}">
      <dgm:prSet/>
      <dgm:spPr/>
      <dgm:t>
        <a:bodyPr/>
        <a:lstStyle/>
        <a:p>
          <a:endParaRPr lang="en-US"/>
        </a:p>
      </dgm:t>
    </dgm:pt>
    <dgm:pt modelId="{83C3D7CA-0A47-4A96-9689-4AAD4BE729AA}" type="sibTrans" cxnId="{F7297893-E204-4557-8292-15057F7DC873}">
      <dgm:prSet/>
      <dgm:spPr/>
      <dgm:t>
        <a:bodyPr/>
        <a:lstStyle/>
        <a:p>
          <a:endParaRPr lang="en-US"/>
        </a:p>
      </dgm:t>
    </dgm:pt>
    <dgm:pt modelId="{7E1034BC-69A8-479F-B757-D117C0349360}" type="pres">
      <dgm:prSet presAssocID="{C886C2F5-7A20-4A74-9ECE-4EC7635308EC}" presName="root" presStyleCnt="0">
        <dgm:presLayoutVars>
          <dgm:dir/>
          <dgm:resizeHandles val="exact"/>
        </dgm:presLayoutVars>
      </dgm:prSet>
      <dgm:spPr/>
    </dgm:pt>
    <dgm:pt modelId="{9169D606-7F8A-4D17-816E-A04F339D8CF0}" type="pres">
      <dgm:prSet presAssocID="{51968B09-FEE1-4A2A-88CD-C2843FA6E3DA}" presName="compNode" presStyleCnt="0"/>
      <dgm:spPr/>
    </dgm:pt>
    <dgm:pt modelId="{F1D3DDF8-D9C4-4D84-9A70-107C1FD7B0D7}" type="pres">
      <dgm:prSet presAssocID="{51968B09-FEE1-4A2A-88CD-C2843FA6E3DA}" presName="bgRect" presStyleLbl="bgShp" presStyleIdx="0" presStyleCnt="5"/>
      <dgm:spPr/>
    </dgm:pt>
    <dgm:pt modelId="{3E340203-41E0-48BE-9DDC-D176F0003944}" type="pres">
      <dgm:prSet presAssocID="{51968B09-FEE1-4A2A-88CD-C2843FA6E3D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A42E98C-F0FC-4DDA-AA95-B300B4A5B63B}" type="pres">
      <dgm:prSet presAssocID="{51968B09-FEE1-4A2A-88CD-C2843FA6E3DA}" presName="spaceRect" presStyleCnt="0"/>
      <dgm:spPr/>
    </dgm:pt>
    <dgm:pt modelId="{59E9DE59-6559-44C6-B844-4DAFD623A070}" type="pres">
      <dgm:prSet presAssocID="{51968B09-FEE1-4A2A-88CD-C2843FA6E3DA}" presName="parTx" presStyleLbl="revTx" presStyleIdx="0" presStyleCnt="5">
        <dgm:presLayoutVars>
          <dgm:chMax val="0"/>
          <dgm:chPref val="0"/>
        </dgm:presLayoutVars>
      </dgm:prSet>
      <dgm:spPr/>
    </dgm:pt>
    <dgm:pt modelId="{15CBEAA8-911F-45D2-AD27-95CA0D8F6A0E}" type="pres">
      <dgm:prSet presAssocID="{F881DC57-2521-49F0-821A-D32FC826466E}" presName="sibTrans" presStyleCnt="0"/>
      <dgm:spPr/>
    </dgm:pt>
    <dgm:pt modelId="{6B0F0C14-8584-4FF9-83E9-59DE6160A1A0}" type="pres">
      <dgm:prSet presAssocID="{0304FE3E-CAB6-4BF6-9667-4FCB0391DA84}" presName="compNode" presStyleCnt="0"/>
      <dgm:spPr/>
    </dgm:pt>
    <dgm:pt modelId="{C013558E-4A74-43A0-A60E-2D79DE4A30EF}" type="pres">
      <dgm:prSet presAssocID="{0304FE3E-CAB6-4BF6-9667-4FCB0391DA84}" presName="bgRect" presStyleLbl="bgShp" presStyleIdx="1" presStyleCnt="5"/>
      <dgm:spPr/>
    </dgm:pt>
    <dgm:pt modelId="{87AB3F26-904E-44B5-864A-E21490359D72}" type="pres">
      <dgm:prSet presAssocID="{0304FE3E-CAB6-4BF6-9667-4FCB0391DA8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EBF5A6C2-4BC3-42FE-B9EA-BCC96A2BFB08}" type="pres">
      <dgm:prSet presAssocID="{0304FE3E-CAB6-4BF6-9667-4FCB0391DA84}" presName="spaceRect" presStyleCnt="0"/>
      <dgm:spPr/>
    </dgm:pt>
    <dgm:pt modelId="{01D3F0D5-1756-4514-8DF4-3CA7C22C27BF}" type="pres">
      <dgm:prSet presAssocID="{0304FE3E-CAB6-4BF6-9667-4FCB0391DA84}" presName="parTx" presStyleLbl="revTx" presStyleIdx="1" presStyleCnt="5">
        <dgm:presLayoutVars>
          <dgm:chMax val="0"/>
          <dgm:chPref val="0"/>
        </dgm:presLayoutVars>
      </dgm:prSet>
      <dgm:spPr/>
    </dgm:pt>
    <dgm:pt modelId="{5BCE3D1C-5A10-491B-A1C9-792C7BC5566C}" type="pres">
      <dgm:prSet presAssocID="{70C8F079-D84E-4BC5-99F4-CAB660CD69CC}" presName="sibTrans" presStyleCnt="0"/>
      <dgm:spPr/>
    </dgm:pt>
    <dgm:pt modelId="{54977B58-438C-41D2-8B37-EF3BE5D8649A}" type="pres">
      <dgm:prSet presAssocID="{8177CB78-ACDF-4857-91D8-30AAF18F4213}" presName="compNode" presStyleCnt="0"/>
      <dgm:spPr/>
    </dgm:pt>
    <dgm:pt modelId="{3B649244-66B3-4730-B2C1-493BECF47463}" type="pres">
      <dgm:prSet presAssocID="{8177CB78-ACDF-4857-91D8-30AAF18F4213}" presName="bgRect" presStyleLbl="bgShp" presStyleIdx="2" presStyleCnt="5"/>
      <dgm:spPr/>
    </dgm:pt>
    <dgm:pt modelId="{DFE4149F-3D7C-46C3-8492-687727EA903C}" type="pres">
      <dgm:prSet presAssocID="{8177CB78-ACDF-4857-91D8-30AAF18F42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yes"/>
        </a:ext>
      </dgm:extLst>
    </dgm:pt>
    <dgm:pt modelId="{03BD115A-1541-43FD-8752-E16D16A39DB5}" type="pres">
      <dgm:prSet presAssocID="{8177CB78-ACDF-4857-91D8-30AAF18F4213}" presName="spaceRect" presStyleCnt="0"/>
      <dgm:spPr/>
    </dgm:pt>
    <dgm:pt modelId="{1B53EA8D-D72A-43EF-ACD7-4B6A80114467}" type="pres">
      <dgm:prSet presAssocID="{8177CB78-ACDF-4857-91D8-30AAF18F4213}" presName="parTx" presStyleLbl="revTx" presStyleIdx="2" presStyleCnt="5">
        <dgm:presLayoutVars>
          <dgm:chMax val="0"/>
          <dgm:chPref val="0"/>
        </dgm:presLayoutVars>
      </dgm:prSet>
      <dgm:spPr/>
    </dgm:pt>
    <dgm:pt modelId="{DAFAD3C0-2E01-4473-A114-E4F0DA8C37F9}" type="pres">
      <dgm:prSet presAssocID="{4B68578E-ADE7-4A3B-B0A0-5C5C85261DBF}" presName="sibTrans" presStyleCnt="0"/>
      <dgm:spPr/>
    </dgm:pt>
    <dgm:pt modelId="{B28B107D-78C2-425A-BCAA-63638A30B3F4}" type="pres">
      <dgm:prSet presAssocID="{7E5D3386-A9A5-4203-8E92-26757C5604AD}" presName="compNode" presStyleCnt="0"/>
      <dgm:spPr/>
    </dgm:pt>
    <dgm:pt modelId="{90EC825A-7146-4D80-BBC3-38196763BA16}" type="pres">
      <dgm:prSet presAssocID="{7E5D3386-A9A5-4203-8E92-26757C5604AD}" presName="bgRect" presStyleLbl="bgShp" presStyleIdx="3" presStyleCnt="5"/>
      <dgm:spPr/>
    </dgm:pt>
    <dgm:pt modelId="{152EE326-7E23-41F8-82C1-9E38DA4243F3}" type="pres">
      <dgm:prSet presAssocID="{7E5D3386-A9A5-4203-8E92-26757C5604A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ibbon"/>
        </a:ext>
      </dgm:extLst>
    </dgm:pt>
    <dgm:pt modelId="{418C75E4-29D8-4222-8642-978B510EA2E0}" type="pres">
      <dgm:prSet presAssocID="{7E5D3386-A9A5-4203-8E92-26757C5604AD}" presName="spaceRect" presStyleCnt="0"/>
      <dgm:spPr/>
    </dgm:pt>
    <dgm:pt modelId="{AEE06CC4-5F15-43C1-AC72-CEF45879D6B5}" type="pres">
      <dgm:prSet presAssocID="{7E5D3386-A9A5-4203-8E92-26757C5604AD}" presName="parTx" presStyleLbl="revTx" presStyleIdx="3" presStyleCnt="5">
        <dgm:presLayoutVars>
          <dgm:chMax val="0"/>
          <dgm:chPref val="0"/>
        </dgm:presLayoutVars>
      </dgm:prSet>
      <dgm:spPr/>
    </dgm:pt>
    <dgm:pt modelId="{73786E72-5E24-42DA-BEAC-F2D72191BDA9}" type="pres">
      <dgm:prSet presAssocID="{CA896BE2-D5D1-4D5B-8154-097A44DAC210}" presName="sibTrans" presStyleCnt="0"/>
      <dgm:spPr/>
    </dgm:pt>
    <dgm:pt modelId="{7D79D0DD-BEFF-4B49-B35D-9ABFB98A2542}" type="pres">
      <dgm:prSet presAssocID="{999BCD1B-9BB1-4557-B107-257DCD5BA6BD}" presName="compNode" presStyleCnt="0"/>
      <dgm:spPr/>
    </dgm:pt>
    <dgm:pt modelId="{1F2393E8-4A9E-41B1-A68B-0893C91384CA}" type="pres">
      <dgm:prSet presAssocID="{999BCD1B-9BB1-4557-B107-257DCD5BA6BD}" presName="bgRect" presStyleLbl="bgShp" presStyleIdx="4" presStyleCnt="5" custLinFactNeighborY="-2578"/>
      <dgm:spPr/>
    </dgm:pt>
    <dgm:pt modelId="{37268558-0671-42FB-99C7-9A76ADCFCFC4}" type="pres">
      <dgm:prSet presAssocID="{999BCD1B-9BB1-4557-B107-257DCD5BA6B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esentation with Bar Chart"/>
        </a:ext>
      </dgm:extLst>
    </dgm:pt>
    <dgm:pt modelId="{3EA999B2-6C18-47EA-A82F-8C1679BE08F1}" type="pres">
      <dgm:prSet presAssocID="{999BCD1B-9BB1-4557-B107-257DCD5BA6BD}" presName="spaceRect" presStyleCnt="0"/>
      <dgm:spPr/>
    </dgm:pt>
    <dgm:pt modelId="{62E2BE73-D782-4CA2-9E26-3DD64A188C22}" type="pres">
      <dgm:prSet presAssocID="{999BCD1B-9BB1-4557-B107-257DCD5BA6BD}" presName="parTx" presStyleLbl="revTx" presStyleIdx="4" presStyleCnt="5">
        <dgm:presLayoutVars>
          <dgm:chMax val="0"/>
          <dgm:chPref val="0"/>
        </dgm:presLayoutVars>
      </dgm:prSet>
      <dgm:spPr/>
    </dgm:pt>
  </dgm:ptLst>
  <dgm:cxnLst>
    <dgm:cxn modelId="{C202F61E-1C34-4F65-9901-6A0C94120B2B}" srcId="{C886C2F5-7A20-4A74-9ECE-4EC7635308EC}" destId="{51968B09-FEE1-4A2A-88CD-C2843FA6E3DA}" srcOrd="0" destOrd="0" parTransId="{A9EB35B1-6AA3-4920-850B-7206A5A61473}" sibTransId="{F881DC57-2521-49F0-821A-D32FC826466E}"/>
    <dgm:cxn modelId="{81614367-AA3D-47BB-AB96-0F33DC917F01}" type="presOf" srcId="{51968B09-FEE1-4A2A-88CD-C2843FA6E3DA}" destId="{59E9DE59-6559-44C6-B844-4DAFD623A070}" srcOrd="0" destOrd="0" presId="urn:microsoft.com/office/officeart/2018/2/layout/IconVerticalSolidList"/>
    <dgm:cxn modelId="{DD86D67D-83EE-4DD6-8377-880DBF436D49}" type="presOf" srcId="{7E5D3386-A9A5-4203-8E92-26757C5604AD}" destId="{AEE06CC4-5F15-43C1-AC72-CEF45879D6B5}" srcOrd="0" destOrd="0" presId="urn:microsoft.com/office/officeart/2018/2/layout/IconVerticalSolidList"/>
    <dgm:cxn modelId="{9FAE4783-044D-4905-979F-329555DCD302}" type="presOf" srcId="{C886C2F5-7A20-4A74-9ECE-4EC7635308EC}" destId="{7E1034BC-69A8-479F-B757-D117C0349360}" srcOrd="0" destOrd="0" presId="urn:microsoft.com/office/officeart/2018/2/layout/IconVerticalSolidList"/>
    <dgm:cxn modelId="{F7297893-E204-4557-8292-15057F7DC873}" srcId="{C886C2F5-7A20-4A74-9ECE-4EC7635308EC}" destId="{999BCD1B-9BB1-4557-B107-257DCD5BA6BD}" srcOrd="4" destOrd="0" parTransId="{E0DD9858-E3D8-4F2B-8E16-2F4ACEAA2D53}" sibTransId="{83C3D7CA-0A47-4A96-9689-4AAD4BE729AA}"/>
    <dgm:cxn modelId="{4DF5FAA6-858B-4589-A7B6-C9923BB70ABD}" type="presOf" srcId="{999BCD1B-9BB1-4557-B107-257DCD5BA6BD}" destId="{62E2BE73-D782-4CA2-9E26-3DD64A188C22}" srcOrd="0" destOrd="0" presId="urn:microsoft.com/office/officeart/2018/2/layout/IconVerticalSolidList"/>
    <dgm:cxn modelId="{909A99AA-6C39-4C7B-B5C6-69A0C7B2872F}" srcId="{C886C2F5-7A20-4A74-9ECE-4EC7635308EC}" destId="{8177CB78-ACDF-4857-91D8-30AAF18F4213}" srcOrd="2" destOrd="0" parTransId="{3E918DBE-E6F9-45EE-9521-9AE7EDC832CF}" sibTransId="{4B68578E-ADE7-4A3B-B0A0-5C5C85261DBF}"/>
    <dgm:cxn modelId="{1E5D71AC-8339-4CF4-A037-C62E0C287C44}" type="presOf" srcId="{8177CB78-ACDF-4857-91D8-30AAF18F4213}" destId="{1B53EA8D-D72A-43EF-ACD7-4B6A80114467}" srcOrd="0" destOrd="0" presId="urn:microsoft.com/office/officeart/2018/2/layout/IconVerticalSolidList"/>
    <dgm:cxn modelId="{C0EFACB9-9A63-44F1-92F1-355F7D2888E7}" srcId="{C886C2F5-7A20-4A74-9ECE-4EC7635308EC}" destId="{0304FE3E-CAB6-4BF6-9667-4FCB0391DA84}" srcOrd="1" destOrd="0" parTransId="{69C20DAB-4DD1-42AA-82C9-C5D215A37656}" sibTransId="{70C8F079-D84E-4BC5-99F4-CAB660CD69CC}"/>
    <dgm:cxn modelId="{71E84DCE-5B8E-449D-B24D-C61576566897}" type="presOf" srcId="{0304FE3E-CAB6-4BF6-9667-4FCB0391DA84}" destId="{01D3F0D5-1756-4514-8DF4-3CA7C22C27BF}" srcOrd="0" destOrd="0" presId="urn:microsoft.com/office/officeart/2018/2/layout/IconVerticalSolidList"/>
    <dgm:cxn modelId="{85660BF7-8791-4957-980F-180D34CB89BF}" srcId="{C886C2F5-7A20-4A74-9ECE-4EC7635308EC}" destId="{7E5D3386-A9A5-4203-8E92-26757C5604AD}" srcOrd="3" destOrd="0" parTransId="{D47B0F74-F5B3-41BA-824C-9C89723F8480}" sibTransId="{CA896BE2-D5D1-4D5B-8154-097A44DAC210}"/>
    <dgm:cxn modelId="{C9CF0BEF-29A5-4F9E-9F42-FD2907492016}" type="presParOf" srcId="{7E1034BC-69A8-479F-B757-D117C0349360}" destId="{9169D606-7F8A-4D17-816E-A04F339D8CF0}" srcOrd="0" destOrd="0" presId="urn:microsoft.com/office/officeart/2018/2/layout/IconVerticalSolidList"/>
    <dgm:cxn modelId="{6FCEA63D-39B3-4324-A5B9-497EA5C4A618}" type="presParOf" srcId="{9169D606-7F8A-4D17-816E-A04F339D8CF0}" destId="{F1D3DDF8-D9C4-4D84-9A70-107C1FD7B0D7}" srcOrd="0" destOrd="0" presId="urn:microsoft.com/office/officeart/2018/2/layout/IconVerticalSolidList"/>
    <dgm:cxn modelId="{9DB1609B-1896-4455-8863-DD50178A4FC6}" type="presParOf" srcId="{9169D606-7F8A-4D17-816E-A04F339D8CF0}" destId="{3E340203-41E0-48BE-9DDC-D176F0003944}" srcOrd="1" destOrd="0" presId="urn:microsoft.com/office/officeart/2018/2/layout/IconVerticalSolidList"/>
    <dgm:cxn modelId="{F6F786E9-54D2-48D4-A3BE-B8923F81C14A}" type="presParOf" srcId="{9169D606-7F8A-4D17-816E-A04F339D8CF0}" destId="{0A42E98C-F0FC-4DDA-AA95-B300B4A5B63B}" srcOrd="2" destOrd="0" presId="urn:microsoft.com/office/officeart/2018/2/layout/IconVerticalSolidList"/>
    <dgm:cxn modelId="{23248919-1C88-4F72-BA75-BBDBFCFCCFC1}" type="presParOf" srcId="{9169D606-7F8A-4D17-816E-A04F339D8CF0}" destId="{59E9DE59-6559-44C6-B844-4DAFD623A070}" srcOrd="3" destOrd="0" presId="urn:microsoft.com/office/officeart/2018/2/layout/IconVerticalSolidList"/>
    <dgm:cxn modelId="{1185C6CF-1EB4-4BBB-B3BA-3542B3FBDF2A}" type="presParOf" srcId="{7E1034BC-69A8-479F-B757-D117C0349360}" destId="{15CBEAA8-911F-45D2-AD27-95CA0D8F6A0E}" srcOrd="1" destOrd="0" presId="urn:microsoft.com/office/officeart/2018/2/layout/IconVerticalSolidList"/>
    <dgm:cxn modelId="{8947E7F0-DC88-4980-81D8-84DEF1FA8D2D}" type="presParOf" srcId="{7E1034BC-69A8-479F-B757-D117C0349360}" destId="{6B0F0C14-8584-4FF9-83E9-59DE6160A1A0}" srcOrd="2" destOrd="0" presId="urn:microsoft.com/office/officeart/2018/2/layout/IconVerticalSolidList"/>
    <dgm:cxn modelId="{3297B29E-5E88-4617-A91E-DCF73655CB5A}" type="presParOf" srcId="{6B0F0C14-8584-4FF9-83E9-59DE6160A1A0}" destId="{C013558E-4A74-43A0-A60E-2D79DE4A30EF}" srcOrd="0" destOrd="0" presId="urn:microsoft.com/office/officeart/2018/2/layout/IconVerticalSolidList"/>
    <dgm:cxn modelId="{38BE4F7B-FCDA-478F-B12E-3B305EAE64AA}" type="presParOf" srcId="{6B0F0C14-8584-4FF9-83E9-59DE6160A1A0}" destId="{87AB3F26-904E-44B5-864A-E21490359D72}" srcOrd="1" destOrd="0" presId="urn:microsoft.com/office/officeart/2018/2/layout/IconVerticalSolidList"/>
    <dgm:cxn modelId="{EC094D16-0662-4CEE-8519-94C11175A043}" type="presParOf" srcId="{6B0F0C14-8584-4FF9-83E9-59DE6160A1A0}" destId="{EBF5A6C2-4BC3-42FE-B9EA-BCC96A2BFB08}" srcOrd="2" destOrd="0" presId="urn:microsoft.com/office/officeart/2018/2/layout/IconVerticalSolidList"/>
    <dgm:cxn modelId="{495B76B2-F6F7-4556-A3B0-933DFADFABB0}" type="presParOf" srcId="{6B0F0C14-8584-4FF9-83E9-59DE6160A1A0}" destId="{01D3F0D5-1756-4514-8DF4-3CA7C22C27BF}" srcOrd="3" destOrd="0" presId="urn:microsoft.com/office/officeart/2018/2/layout/IconVerticalSolidList"/>
    <dgm:cxn modelId="{9E5614A4-8062-4A7F-AB7A-B83393E784B0}" type="presParOf" srcId="{7E1034BC-69A8-479F-B757-D117C0349360}" destId="{5BCE3D1C-5A10-491B-A1C9-792C7BC5566C}" srcOrd="3" destOrd="0" presId="urn:microsoft.com/office/officeart/2018/2/layout/IconVerticalSolidList"/>
    <dgm:cxn modelId="{68EFC902-8371-42D7-A5E8-D766110671BB}" type="presParOf" srcId="{7E1034BC-69A8-479F-B757-D117C0349360}" destId="{54977B58-438C-41D2-8B37-EF3BE5D8649A}" srcOrd="4" destOrd="0" presId="urn:microsoft.com/office/officeart/2018/2/layout/IconVerticalSolidList"/>
    <dgm:cxn modelId="{70F911F3-EA9E-477C-9A57-97D48402CC15}" type="presParOf" srcId="{54977B58-438C-41D2-8B37-EF3BE5D8649A}" destId="{3B649244-66B3-4730-B2C1-493BECF47463}" srcOrd="0" destOrd="0" presId="urn:microsoft.com/office/officeart/2018/2/layout/IconVerticalSolidList"/>
    <dgm:cxn modelId="{88CFD28D-7B51-4864-BA17-1B38E4D280C3}" type="presParOf" srcId="{54977B58-438C-41D2-8B37-EF3BE5D8649A}" destId="{DFE4149F-3D7C-46C3-8492-687727EA903C}" srcOrd="1" destOrd="0" presId="urn:microsoft.com/office/officeart/2018/2/layout/IconVerticalSolidList"/>
    <dgm:cxn modelId="{801E4688-7FF8-42E8-9045-E070715DC3E4}" type="presParOf" srcId="{54977B58-438C-41D2-8B37-EF3BE5D8649A}" destId="{03BD115A-1541-43FD-8752-E16D16A39DB5}" srcOrd="2" destOrd="0" presId="urn:microsoft.com/office/officeart/2018/2/layout/IconVerticalSolidList"/>
    <dgm:cxn modelId="{15D36661-9D86-4DA0-9305-42564E2330A2}" type="presParOf" srcId="{54977B58-438C-41D2-8B37-EF3BE5D8649A}" destId="{1B53EA8D-D72A-43EF-ACD7-4B6A80114467}" srcOrd="3" destOrd="0" presId="urn:microsoft.com/office/officeart/2018/2/layout/IconVerticalSolidList"/>
    <dgm:cxn modelId="{D85DD799-DB85-4ABF-9207-2F3490691B74}" type="presParOf" srcId="{7E1034BC-69A8-479F-B757-D117C0349360}" destId="{DAFAD3C0-2E01-4473-A114-E4F0DA8C37F9}" srcOrd="5" destOrd="0" presId="urn:microsoft.com/office/officeart/2018/2/layout/IconVerticalSolidList"/>
    <dgm:cxn modelId="{04291553-DD3C-43C5-AA82-871E02193225}" type="presParOf" srcId="{7E1034BC-69A8-479F-B757-D117C0349360}" destId="{B28B107D-78C2-425A-BCAA-63638A30B3F4}" srcOrd="6" destOrd="0" presId="urn:microsoft.com/office/officeart/2018/2/layout/IconVerticalSolidList"/>
    <dgm:cxn modelId="{6561543C-D657-4A4D-8113-6D3B04378C91}" type="presParOf" srcId="{B28B107D-78C2-425A-BCAA-63638A30B3F4}" destId="{90EC825A-7146-4D80-BBC3-38196763BA16}" srcOrd="0" destOrd="0" presId="urn:microsoft.com/office/officeart/2018/2/layout/IconVerticalSolidList"/>
    <dgm:cxn modelId="{D05D93A7-C144-4D56-A14A-B230482266DF}" type="presParOf" srcId="{B28B107D-78C2-425A-BCAA-63638A30B3F4}" destId="{152EE326-7E23-41F8-82C1-9E38DA4243F3}" srcOrd="1" destOrd="0" presId="urn:microsoft.com/office/officeart/2018/2/layout/IconVerticalSolidList"/>
    <dgm:cxn modelId="{79E16D33-23C1-42F6-8D86-722D3F2FCF65}" type="presParOf" srcId="{B28B107D-78C2-425A-BCAA-63638A30B3F4}" destId="{418C75E4-29D8-4222-8642-978B510EA2E0}" srcOrd="2" destOrd="0" presId="urn:microsoft.com/office/officeart/2018/2/layout/IconVerticalSolidList"/>
    <dgm:cxn modelId="{4D372AC0-7558-4296-AB51-A8FC4805B203}" type="presParOf" srcId="{B28B107D-78C2-425A-BCAA-63638A30B3F4}" destId="{AEE06CC4-5F15-43C1-AC72-CEF45879D6B5}" srcOrd="3" destOrd="0" presId="urn:microsoft.com/office/officeart/2018/2/layout/IconVerticalSolidList"/>
    <dgm:cxn modelId="{BA582631-FA91-47F8-8144-203CFC89BD87}" type="presParOf" srcId="{7E1034BC-69A8-479F-B757-D117C0349360}" destId="{73786E72-5E24-42DA-BEAC-F2D72191BDA9}" srcOrd="7" destOrd="0" presId="urn:microsoft.com/office/officeart/2018/2/layout/IconVerticalSolidList"/>
    <dgm:cxn modelId="{897B2A8B-CB80-47A1-9E2B-F7E842CB4163}" type="presParOf" srcId="{7E1034BC-69A8-479F-B757-D117C0349360}" destId="{7D79D0DD-BEFF-4B49-B35D-9ABFB98A2542}" srcOrd="8" destOrd="0" presId="urn:microsoft.com/office/officeart/2018/2/layout/IconVerticalSolidList"/>
    <dgm:cxn modelId="{0E9BBA9A-606B-4940-8D6D-12FCDB6E4387}" type="presParOf" srcId="{7D79D0DD-BEFF-4B49-B35D-9ABFB98A2542}" destId="{1F2393E8-4A9E-41B1-A68B-0893C91384CA}" srcOrd="0" destOrd="0" presId="urn:microsoft.com/office/officeart/2018/2/layout/IconVerticalSolidList"/>
    <dgm:cxn modelId="{0BA59392-345E-4AD0-BF09-A55937F12B4D}" type="presParOf" srcId="{7D79D0DD-BEFF-4B49-B35D-9ABFB98A2542}" destId="{37268558-0671-42FB-99C7-9A76ADCFCFC4}" srcOrd="1" destOrd="0" presId="urn:microsoft.com/office/officeart/2018/2/layout/IconVerticalSolidList"/>
    <dgm:cxn modelId="{C2581111-B1AC-4F02-A175-C833FB4D72BD}" type="presParOf" srcId="{7D79D0DD-BEFF-4B49-B35D-9ABFB98A2542}" destId="{3EA999B2-6C18-47EA-A82F-8C1679BE08F1}" srcOrd="2" destOrd="0" presId="urn:microsoft.com/office/officeart/2018/2/layout/IconVerticalSolidList"/>
    <dgm:cxn modelId="{BBB3CC0F-615E-4805-8A0F-237020F9B7B1}" type="presParOf" srcId="{7D79D0DD-BEFF-4B49-B35D-9ABFB98A2542}" destId="{62E2BE73-D782-4CA2-9E26-3DD64A188C2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7DB7B5-6709-44A2-906A-019DABF3D526}"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D15FECC2-CAAF-4BDF-A73A-8A4E5597DE25}">
      <dgm:prSet custT="1"/>
      <dgm:spPr/>
      <dgm:t>
        <a:bodyPr/>
        <a:lstStyle/>
        <a:p>
          <a:pPr>
            <a:lnSpc>
              <a:spcPct val="100000"/>
            </a:lnSpc>
            <a:defRPr b="1"/>
          </a:pPr>
          <a:r>
            <a:rPr lang="en-US" sz="2400" b="1" i="1" dirty="0"/>
            <a:t>Water Quality Concerns:</a:t>
          </a:r>
          <a:endParaRPr lang="en-US" sz="2400" dirty="0"/>
        </a:p>
      </dgm:t>
    </dgm:pt>
    <dgm:pt modelId="{7C83FEC5-5E3D-4C16-BF99-1E7E254793E0}" type="parTrans" cxnId="{52BA65A8-E898-47FA-95C5-2DD78CAF8539}">
      <dgm:prSet/>
      <dgm:spPr/>
      <dgm:t>
        <a:bodyPr/>
        <a:lstStyle/>
        <a:p>
          <a:endParaRPr lang="en-US"/>
        </a:p>
      </dgm:t>
    </dgm:pt>
    <dgm:pt modelId="{2972EF3B-B972-4069-82D0-1C7C820B2E00}" type="sibTrans" cxnId="{52BA65A8-E898-47FA-95C5-2DD78CAF8539}">
      <dgm:prSet/>
      <dgm:spPr/>
      <dgm:t>
        <a:bodyPr/>
        <a:lstStyle/>
        <a:p>
          <a:endParaRPr lang="en-US"/>
        </a:p>
      </dgm:t>
    </dgm:pt>
    <dgm:pt modelId="{3077090F-3F3F-42BB-9D43-ABEEAFC3ED4F}">
      <dgm:prSet custT="1"/>
      <dgm:spPr/>
      <dgm:t>
        <a:bodyPr/>
        <a:lstStyle/>
        <a:p>
          <a:pPr>
            <a:lnSpc>
              <a:spcPct val="100000"/>
            </a:lnSpc>
          </a:pPr>
          <a:r>
            <a:rPr lang="en-US" sz="1600" b="1" i="1"/>
            <a:t>- Many residents reported hair fall, skin-irritation, and water hardness.</a:t>
          </a:r>
          <a:endParaRPr lang="en-US" sz="1600"/>
        </a:p>
      </dgm:t>
    </dgm:pt>
    <dgm:pt modelId="{E644A313-6AC0-4C13-83E7-5180FF121EE3}" type="parTrans" cxnId="{958DF98A-2902-4544-996B-951EFBEC366A}">
      <dgm:prSet/>
      <dgm:spPr/>
      <dgm:t>
        <a:bodyPr/>
        <a:lstStyle/>
        <a:p>
          <a:endParaRPr lang="en-US"/>
        </a:p>
      </dgm:t>
    </dgm:pt>
    <dgm:pt modelId="{7D46DFFC-D1D2-43A0-ACFB-3971BBF3E45A}" type="sibTrans" cxnId="{958DF98A-2902-4544-996B-951EFBEC366A}">
      <dgm:prSet/>
      <dgm:spPr/>
      <dgm:t>
        <a:bodyPr/>
        <a:lstStyle/>
        <a:p>
          <a:endParaRPr lang="en-US"/>
        </a:p>
      </dgm:t>
    </dgm:pt>
    <dgm:pt modelId="{2BBC0AEE-AF7D-40B6-B2F9-55087CD399B9}">
      <dgm:prSet custT="1"/>
      <dgm:spPr/>
      <dgm:t>
        <a:bodyPr/>
        <a:lstStyle/>
        <a:p>
          <a:pPr>
            <a:lnSpc>
              <a:spcPct val="100000"/>
            </a:lnSpc>
          </a:pPr>
          <a:r>
            <a:rPr lang="en-US" sz="1600" b="1" i="1" dirty="0"/>
            <a:t>- Some mentioned the presence of impurities such as dust particles, mud, and worms.</a:t>
          </a:r>
          <a:endParaRPr lang="en-US" sz="1600" dirty="0"/>
        </a:p>
      </dgm:t>
    </dgm:pt>
    <dgm:pt modelId="{C0096134-F053-416E-9D07-9E512AD70040}" type="parTrans" cxnId="{198B9F0B-AD01-49F1-BC60-E1FD0C8CC609}">
      <dgm:prSet/>
      <dgm:spPr/>
      <dgm:t>
        <a:bodyPr/>
        <a:lstStyle/>
        <a:p>
          <a:endParaRPr lang="en-US"/>
        </a:p>
      </dgm:t>
    </dgm:pt>
    <dgm:pt modelId="{F06A4084-F227-4D27-8C2D-3A5412A5ABA9}" type="sibTrans" cxnId="{198B9F0B-AD01-49F1-BC60-E1FD0C8CC609}">
      <dgm:prSet/>
      <dgm:spPr/>
      <dgm:t>
        <a:bodyPr/>
        <a:lstStyle/>
        <a:p>
          <a:endParaRPr lang="en-US"/>
        </a:p>
      </dgm:t>
    </dgm:pt>
    <dgm:pt modelId="{2580CCB8-D844-4515-9A89-D5E4DB6917A3}">
      <dgm:prSet custT="1"/>
      <dgm:spPr/>
      <dgm:t>
        <a:bodyPr/>
        <a:lstStyle/>
        <a:p>
          <a:pPr>
            <a:lnSpc>
              <a:spcPct val="100000"/>
            </a:lnSpc>
          </a:pPr>
          <a:r>
            <a:rPr lang="en-US" sz="1600" b="1" i="1"/>
            <a:t>- Unusual taste in water, sometimes resembling bleach.</a:t>
          </a:r>
          <a:endParaRPr lang="en-US" sz="1600"/>
        </a:p>
      </dgm:t>
    </dgm:pt>
    <dgm:pt modelId="{715ABD62-C7D4-4FBC-AF91-F00B7FA9A426}" type="parTrans" cxnId="{6D2929C4-932F-4DF1-B206-FF8AB1B31E9E}">
      <dgm:prSet/>
      <dgm:spPr/>
      <dgm:t>
        <a:bodyPr/>
        <a:lstStyle/>
        <a:p>
          <a:endParaRPr lang="en-US"/>
        </a:p>
      </dgm:t>
    </dgm:pt>
    <dgm:pt modelId="{627C1FE5-A787-459B-8AC9-9358832F54DC}" type="sibTrans" cxnId="{6D2929C4-932F-4DF1-B206-FF8AB1B31E9E}">
      <dgm:prSet/>
      <dgm:spPr/>
      <dgm:t>
        <a:bodyPr/>
        <a:lstStyle/>
        <a:p>
          <a:endParaRPr lang="en-US"/>
        </a:p>
      </dgm:t>
    </dgm:pt>
    <dgm:pt modelId="{DAA8A0EA-9EA4-4DF8-91C1-319A21FF83AE}">
      <dgm:prSet custT="1"/>
      <dgm:spPr/>
      <dgm:t>
        <a:bodyPr/>
        <a:lstStyle/>
        <a:p>
          <a:pPr>
            <a:lnSpc>
              <a:spcPct val="100000"/>
            </a:lnSpc>
          </a:pPr>
          <a:r>
            <a:rPr lang="en-US" sz="1600" b="1" i="1" dirty="0"/>
            <a:t>- Water-discoloration, with reports of water appearing dark or murky.</a:t>
          </a:r>
          <a:endParaRPr lang="en-US" sz="1600" dirty="0"/>
        </a:p>
      </dgm:t>
    </dgm:pt>
    <dgm:pt modelId="{449A6FB6-5D6A-44C8-BCEA-9F4FDA169605}" type="parTrans" cxnId="{E0A4D90B-02E9-4A08-B909-792C051A72EA}">
      <dgm:prSet/>
      <dgm:spPr/>
      <dgm:t>
        <a:bodyPr/>
        <a:lstStyle/>
        <a:p>
          <a:endParaRPr lang="en-US"/>
        </a:p>
      </dgm:t>
    </dgm:pt>
    <dgm:pt modelId="{FCBBA4CD-9ADE-4F5F-A4B0-2106C5698AB8}" type="sibTrans" cxnId="{E0A4D90B-02E9-4A08-B909-792C051A72EA}">
      <dgm:prSet/>
      <dgm:spPr/>
      <dgm:t>
        <a:bodyPr/>
        <a:lstStyle/>
        <a:p>
          <a:endParaRPr lang="en-US"/>
        </a:p>
      </dgm:t>
    </dgm:pt>
    <dgm:pt modelId="{87BAD547-76AB-4E71-9FB2-47722A1559BD}">
      <dgm:prSet custT="1"/>
      <dgm:spPr/>
      <dgm:t>
        <a:bodyPr/>
        <a:lstStyle/>
        <a:p>
          <a:pPr>
            <a:lnSpc>
              <a:spcPct val="100000"/>
            </a:lnSpc>
            <a:defRPr b="1"/>
          </a:pPr>
          <a:r>
            <a:rPr lang="en-US" sz="2400" b="1" i="1" dirty="0"/>
            <a:t>Water Availability Issues:</a:t>
          </a:r>
          <a:endParaRPr lang="en-US" sz="2400" dirty="0"/>
        </a:p>
      </dgm:t>
    </dgm:pt>
    <dgm:pt modelId="{5347CF7F-CD93-4A33-8CE3-C6CBCF1D96C2}" type="parTrans" cxnId="{179C9DB1-7D39-47D1-8027-1A866AC17C41}">
      <dgm:prSet/>
      <dgm:spPr/>
      <dgm:t>
        <a:bodyPr/>
        <a:lstStyle/>
        <a:p>
          <a:endParaRPr lang="en-US"/>
        </a:p>
      </dgm:t>
    </dgm:pt>
    <dgm:pt modelId="{527D1236-7EEB-4E39-B2BF-F95F4B8A1511}" type="sibTrans" cxnId="{179C9DB1-7D39-47D1-8027-1A866AC17C41}">
      <dgm:prSet/>
      <dgm:spPr/>
      <dgm:t>
        <a:bodyPr/>
        <a:lstStyle/>
        <a:p>
          <a:endParaRPr lang="en-US"/>
        </a:p>
      </dgm:t>
    </dgm:pt>
    <dgm:pt modelId="{EB8836C5-3232-40EC-9397-2B5A91AB2C1D}">
      <dgm:prSet custT="1"/>
      <dgm:spPr/>
      <dgm:t>
        <a:bodyPr/>
        <a:lstStyle/>
        <a:p>
          <a:pPr>
            <a:lnSpc>
              <a:spcPct val="100000"/>
            </a:lnSpc>
          </a:pPr>
          <a:r>
            <a:rPr lang="en-US" sz="1600" b="1" i="1" dirty="0"/>
            <a:t>- Frequent shortages of drinking and bathing water.</a:t>
          </a:r>
          <a:endParaRPr lang="en-US" sz="1600" dirty="0"/>
        </a:p>
      </dgm:t>
    </dgm:pt>
    <dgm:pt modelId="{6F8D3D51-A726-4D28-A4E2-DAC118D9E2A0}" type="parTrans" cxnId="{04104F73-9D63-4B30-A306-B6C5C2B517C6}">
      <dgm:prSet/>
      <dgm:spPr/>
      <dgm:t>
        <a:bodyPr/>
        <a:lstStyle/>
        <a:p>
          <a:endParaRPr lang="en-US"/>
        </a:p>
      </dgm:t>
    </dgm:pt>
    <dgm:pt modelId="{429082B8-E7EB-4C3D-A7CB-78D91758C620}" type="sibTrans" cxnId="{04104F73-9D63-4B30-A306-B6C5C2B517C6}">
      <dgm:prSet/>
      <dgm:spPr/>
      <dgm:t>
        <a:bodyPr/>
        <a:lstStyle/>
        <a:p>
          <a:endParaRPr lang="en-US"/>
        </a:p>
      </dgm:t>
    </dgm:pt>
    <dgm:pt modelId="{10D5E50D-B65E-4478-B6CE-DD81FD4F7FC8}">
      <dgm:prSet custT="1"/>
      <dgm:spPr/>
      <dgm:t>
        <a:bodyPr/>
        <a:lstStyle/>
        <a:p>
          <a:pPr>
            <a:lnSpc>
              <a:spcPct val="100000"/>
            </a:lnSpc>
          </a:pPr>
          <a:r>
            <a:rPr lang="en-US" sz="1600" b="1" i="1"/>
            <a:t>- Water dispensers in some hostels provide slow or inconsistent flow.</a:t>
          </a:r>
          <a:endParaRPr lang="en-US" sz="1600"/>
        </a:p>
      </dgm:t>
    </dgm:pt>
    <dgm:pt modelId="{362CAAFD-42A0-408E-923C-F25013E7AEE0}" type="parTrans" cxnId="{FAB53A0E-C595-442A-A9D8-87DFFAD7709C}">
      <dgm:prSet/>
      <dgm:spPr/>
      <dgm:t>
        <a:bodyPr/>
        <a:lstStyle/>
        <a:p>
          <a:endParaRPr lang="en-US"/>
        </a:p>
      </dgm:t>
    </dgm:pt>
    <dgm:pt modelId="{635DA20E-9723-42CA-AFB2-0E4715CEB299}" type="sibTrans" cxnId="{FAB53A0E-C595-442A-A9D8-87DFFAD7709C}">
      <dgm:prSet/>
      <dgm:spPr/>
      <dgm:t>
        <a:bodyPr/>
        <a:lstStyle/>
        <a:p>
          <a:endParaRPr lang="en-US"/>
        </a:p>
      </dgm:t>
    </dgm:pt>
    <dgm:pt modelId="{B3143B26-EF17-4ED6-A1D0-46A07767EABF}">
      <dgm:prSet custT="1"/>
      <dgm:spPr/>
      <dgm:t>
        <a:bodyPr/>
        <a:lstStyle/>
        <a:p>
          <a:pPr>
            <a:lnSpc>
              <a:spcPct val="100000"/>
            </a:lnSpc>
          </a:pPr>
          <a:r>
            <a:rPr lang="en-US" sz="1600" b="1" i="1" dirty="0"/>
            <a:t>- Hot water availability is inconsistent, especially in winter.</a:t>
          </a:r>
          <a:endParaRPr lang="en-US" sz="1600" dirty="0"/>
        </a:p>
      </dgm:t>
    </dgm:pt>
    <dgm:pt modelId="{A612EC11-C52B-45CC-B1F5-AE58E3407A65}" type="parTrans" cxnId="{8226245E-62B3-4D7E-A1C8-AFE0E586B88E}">
      <dgm:prSet/>
      <dgm:spPr/>
      <dgm:t>
        <a:bodyPr/>
        <a:lstStyle/>
        <a:p>
          <a:endParaRPr lang="en-US"/>
        </a:p>
      </dgm:t>
    </dgm:pt>
    <dgm:pt modelId="{43EDC336-4178-45AD-A6E7-2091E42C7BC1}" type="sibTrans" cxnId="{8226245E-62B3-4D7E-A1C8-AFE0E586B88E}">
      <dgm:prSet/>
      <dgm:spPr/>
      <dgm:t>
        <a:bodyPr/>
        <a:lstStyle/>
        <a:p>
          <a:endParaRPr lang="en-US"/>
        </a:p>
      </dgm:t>
    </dgm:pt>
    <dgm:pt modelId="{3E7691D3-A216-4CF1-AF35-964E3EA0E3E4}">
      <dgm:prSet custT="1"/>
      <dgm:spPr/>
      <dgm:t>
        <a:bodyPr/>
        <a:lstStyle/>
        <a:p>
          <a:pPr>
            <a:lnSpc>
              <a:spcPct val="100000"/>
            </a:lnSpc>
            <a:defRPr b="1"/>
          </a:pPr>
          <a:r>
            <a:rPr lang="en-US" sz="2400" b="1" i="1" dirty="0"/>
            <a:t>Plumbing &amp; Maintenance Problems:</a:t>
          </a:r>
          <a:endParaRPr lang="en-US" sz="2400" dirty="0"/>
        </a:p>
      </dgm:t>
    </dgm:pt>
    <dgm:pt modelId="{D58E4A29-2FE0-4E9B-B13C-282197E8235B}" type="parTrans" cxnId="{A5C366B8-30FE-40E7-932B-B30D3A53DC7F}">
      <dgm:prSet/>
      <dgm:spPr/>
      <dgm:t>
        <a:bodyPr/>
        <a:lstStyle/>
        <a:p>
          <a:endParaRPr lang="en-US"/>
        </a:p>
      </dgm:t>
    </dgm:pt>
    <dgm:pt modelId="{CB60C006-4138-43F1-9673-15B97D313900}" type="sibTrans" cxnId="{A5C366B8-30FE-40E7-932B-B30D3A53DC7F}">
      <dgm:prSet/>
      <dgm:spPr/>
      <dgm:t>
        <a:bodyPr/>
        <a:lstStyle/>
        <a:p>
          <a:endParaRPr lang="en-US"/>
        </a:p>
      </dgm:t>
    </dgm:pt>
    <dgm:pt modelId="{A5E2465F-3C37-4257-8598-1B2C2CF3DDD9}">
      <dgm:prSet custT="1"/>
      <dgm:spPr/>
      <dgm:t>
        <a:bodyPr/>
        <a:lstStyle/>
        <a:p>
          <a:pPr>
            <a:lnSpc>
              <a:spcPct val="100000"/>
            </a:lnSpc>
          </a:pPr>
          <a:r>
            <a:rPr lang="en-US" sz="1600" b="1" i="1"/>
            <a:t>- Leakage in pipes and bathrooms.</a:t>
          </a:r>
          <a:endParaRPr lang="en-US" sz="1600"/>
        </a:p>
      </dgm:t>
    </dgm:pt>
    <dgm:pt modelId="{E3E3AF5D-E1BB-482C-AC3F-F3F31A57BAA4}" type="parTrans" cxnId="{6628E67F-C268-460C-88FC-6E90BF4289A2}">
      <dgm:prSet/>
      <dgm:spPr/>
      <dgm:t>
        <a:bodyPr/>
        <a:lstStyle/>
        <a:p>
          <a:endParaRPr lang="en-US"/>
        </a:p>
      </dgm:t>
    </dgm:pt>
    <dgm:pt modelId="{8E0C52CA-DE15-48D0-B5B3-E89377FCFC33}" type="sibTrans" cxnId="{6628E67F-C268-460C-88FC-6E90BF4289A2}">
      <dgm:prSet/>
      <dgm:spPr/>
      <dgm:t>
        <a:bodyPr/>
        <a:lstStyle/>
        <a:p>
          <a:endParaRPr lang="en-US"/>
        </a:p>
      </dgm:t>
    </dgm:pt>
    <dgm:pt modelId="{93F3A212-94BB-48FB-B8E1-8FB68EBA5B08}">
      <dgm:prSet custT="1"/>
      <dgm:spPr/>
      <dgm:t>
        <a:bodyPr/>
        <a:lstStyle/>
        <a:p>
          <a:pPr>
            <a:lnSpc>
              <a:spcPct val="100000"/>
            </a:lnSpc>
          </a:pPr>
          <a:r>
            <a:rPr lang="en-US" sz="1600" b="1" i="1" dirty="0"/>
            <a:t>- Water coolers and taps are rusted and malfunctioning.</a:t>
          </a:r>
          <a:endParaRPr lang="en-US" sz="1600" dirty="0"/>
        </a:p>
      </dgm:t>
    </dgm:pt>
    <dgm:pt modelId="{3A48A2E8-2756-48AE-A2AA-50B362844D0F}" type="parTrans" cxnId="{83FFA65B-8F78-446C-9ED6-F7975A1B10A0}">
      <dgm:prSet/>
      <dgm:spPr/>
      <dgm:t>
        <a:bodyPr/>
        <a:lstStyle/>
        <a:p>
          <a:endParaRPr lang="en-US"/>
        </a:p>
      </dgm:t>
    </dgm:pt>
    <dgm:pt modelId="{5EAFF9FC-9F4B-4580-AA20-EA4ABE4097A8}" type="sibTrans" cxnId="{83FFA65B-8F78-446C-9ED6-F7975A1B10A0}">
      <dgm:prSet/>
      <dgm:spPr/>
      <dgm:t>
        <a:bodyPr/>
        <a:lstStyle/>
        <a:p>
          <a:endParaRPr lang="en-US"/>
        </a:p>
      </dgm:t>
    </dgm:pt>
    <dgm:pt modelId="{4D508826-831B-4EBE-9C68-49B4C49CCE1F}">
      <dgm:prSet custT="1"/>
      <dgm:spPr/>
      <dgm:t>
        <a:bodyPr/>
        <a:lstStyle/>
        <a:p>
          <a:pPr>
            <a:lnSpc>
              <a:spcPct val="100000"/>
            </a:lnSpc>
          </a:pPr>
          <a:r>
            <a:rPr lang="en-US" sz="1600" b="1" i="1" dirty="0"/>
            <a:t>- Frequent motor issues leading to supply disruption.</a:t>
          </a:r>
          <a:endParaRPr lang="en-US" sz="1600" dirty="0"/>
        </a:p>
      </dgm:t>
    </dgm:pt>
    <dgm:pt modelId="{67D06346-8C02-4D34-AB2E-EEC12FD033CA}" type="parTrans" cxnId="{78F7897E-9570-4A21-A732-945A76F6D8DB}">
      <dgm:prSet/>
      <dgm:spPr/>
      <dgm:t>
        <a:bodyPr/>
        <a:lstStyle/>
        <a:p>
          <a:endParaRPr lang="en-US"/>
        </a:p>
      </dgm:t>
    </dgm:pt>
    <dgm:pt modelId="{1152269F-4597-4792-86DD-AD6D4158FD06}" type="sibTrans" cxnId="{78F7897E-9570-4A21-A732-945A76F6D8DB}">
      <dgm:prSet/>
      <dgm:spPr/>
      <dgm:t>
        <a:bodyPr/>
        <a:lstStyle/>
        <a:p>
          <a:endParaRPr lang="en-US"/>
        </a:p>
      </dgm:t>
    </dgm:pt>
    <dgm:pt modelId="{9A8AEEB1-7ADE-4100-9C08-65FDC0A2F551}" type="pres">
      <dgm:prSet presAssocID="{4A7DB7B5-6709-44A2-906A-019DABF3D526}" presName="root" presStyleCnt="0">
        <dgm:presLayoutVars>
          <dgm:dir/>
          <dgm:resizeHandles val="exact"/>
        </dgm:presLayoutVars>
      </dgm:prSet>
      <dgm:spPr/>
    </dgm:pt>
    <dgm:pt modelId="{6DAC75F4-0E00-4AFE-B5B0-8FF39C6BBB53}" type="pres">
      <dgm:prSet presAssocID="{D15FECC2-CAAF-4BDF-A73A-8A4E5597DE25}" presName="compNode" presStyleCnt="0"/>
      <dgm:spPr/>
    </dgm:pt>
    <dgm:pt modelId="{33BAF2F2-FB86-4E3B-9123-65C7A03EA8C9}" type="pres">
      <dgm:prSet presAssocID="{D15FECC2-CAAF-4BDF-A73A-8A4E5597DE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lash"/>
        </a:ext>
      </dgm:extLst>
    </dgm:pt>
    <dgm:pt modelId="{949EE803-6840-434D-B07E-2D63BCE2A1DC}" type="pres">
      <dgm:prSet presAssocID="{D15FECC2-CAAF-4BDF-A73A-8A4E5597DE25}" presName="iconSpace" presStyleCnt="0"/>
      <dgm:spPr/>
    </dgm:pt>
    <dgm:pt modelId="{485FFF45-83D9-4A7D-A7DA-8258B538FBDF}" type="pres">
      <dgm:prSet presAssocID="{D15FECC2-CAAF-4BDF-A73A-8A4E5597DE25}" presName="parTx" presStyleLbl="revTx" presStyleIdx="0" presStyleCnt="6">
        <dgm:presLayoutVars>
          <dgm:chMax val="0"/>
          <dgm:chPref val="0"/>
        </dgm:presLayoutVars>
      </dgm:prSet>
      <dgm:spPr/>
    </dgm:pt>
    <dgm:pt modelId="{BA097AA4-6D46-4DB4-A2CC-A121C540E59D}" type="pres">
      <dgm:prSet presAssocID="{D15FECC2-CAAF-4BDF-A73A-8A4E5597DE25}" presName="txSpace" presStyleCnt="0"/>
      <dgm:spPr/>
    </dgm:pt>
    <dgm:pt modelId="{E4429A45-95B4-4F6D-A0A0-5629DB5B7E38}" type="pres">
      <dgm:prSet presAssocID="{D15FECC2-CAAF-4BDF-A73A-8A4E5597DE25}" presName="desTx" presStyleLbl="revTx" presStyleIdx="1" presStyleCnt="6">
        <dgm:presLayoutVars/>
      </dgm:prSet>
      <dgm:spPr/>
    </dgm:pt>
    <dgm:pt modelId="{F43C828A-337A-492D-B033-1CE87C76CD2A}" type="pres">
      <dgm:prSet presAssocID="{2972EF3B-B972-4069-82D0-1C7C820B2E00}" presName="sibTrans" presStyleCnt="0"/>
      <dgm:spPr/>
    </dgm:pt>
    <dgm:pt modelId="{949BC6B6-33C2-4451-84DC-C152CC71FB8B}" type="pres">
      <dgm:prSet presAssocID="{87BAD547-76AB-4E71-9FB2-47722A1559BD}" presName="compNode" presStyleCnt="0"/>
      <dgm:spPr/>
    </dgm:pt>
    <dgm:pt modelId="{B84FF6BE-607E-4831-A16B-8CE578CC4260}" type="pres">
      <dgm:prSet presAssocID="{87BAD547-76AB-4E71-9FB2-47722A1559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ink"/>
        </a:ext>
      </dgm:extLst>
    </dgm:pt>
    <dgm:pt modelId="{15C4F0F3-0AB1-4F2F-BC29-37CF414CACA7}" type="pres">
      <dgm:prSet presAssocID="{87BAD547-76AB-4E71-9FB2-47722A1559BD}" presName="iconSpace" presStyleCnt="0"/>
      <dgm:spPr/>
    </dgm:pt>
    <dgm:pt modelId="{4D41CE06-1826-41B3-9BBC-4520377A6DF1}" type="pres">
      <dgm:prSet presAssocID="{87BAD547-76AB-4E71-9FB2-47722A1559BD}" presName="parTx" presStyleLbl="revTx" presStyleIdx="2" presStyleCnt="6">
        <dgm:presLayoutVars>
          <dgm:chMax val="0"/>
          <dgm:chPref val="0"/>
        </dgm:presLayoutVars>
      </dgm:prSet>
      <dgm:spPr/>
    </dgm:pt>
    <dgm:pt modelId="{FB99941B-08D6-448F-B651-255A46954CA3}" type="pres">
      <dgm:prSet presAssocID="{87BAD547-76AB-4E71-9FB2-47722A1559BD}" presName="txSpace" presStyleCnt="0"/>
      <dgm:spPr/>
    </dgm:pt>
    <dgm:pt modelId="{B8ECC5D8-B9FF-4CEF-B956-15A2A66F46FA}" type="pres">
      <dgm:prSet presAssocID="{87BAD547-76AB-4E71-9FB2-47722A1559BD}" presName="desTx" presStyleLbl="revTx" presStyleIdx="3" presStyleCnt="6">
        <dgm:presLayoutVars/>
      </dgm:prSet>
      <dgm:spPr/>
    </dgm:pt>
    <dgm:pt modelId="{91A440BD-A245-4D87-AD6A-8AB103B99103}" type="pres">
      <dgm:prSet presAssocID="{527D1236-7EEB-4E39-B2BF-F95F4B8A1511}" presName="sibTrans" presStyleCnt="0"/>
      <dgm:spPr/>
    </dgm:pt>
    <dgm:pt modelId="{C2FEB958-4710-4A03-A334-7CE4BF54EA15}" type="pres">
      <dgm:prSet presAssocID="{3E7691D3-A216-4CF1-AF35-964E3EA0E3E4}" presName="compNode" presStyleCnt="0"/>
      <dgm:spPr/>
    </dgm:pt>
    <dgm:pt modelId="{3878DFF2-EF58-40D0-A880-D225E470F5A0}" type="pres">
      <dgm:prSet presAssocID="{3E7691D3-A216-4CF1-AF35-964E3EA0E3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ower"/>
        </a:ext>
      </dgm:extLst>
    </dgm:pt>
    <dgm:pt modelId="{7CB9ACF8-87D1-4980-9E86-6ABA3B682042}" type="pres">
      <dgm:prSet presAssocID="{3E7691D3-A216-4CF1-AF35-964E3EA0E3E4}" presName="iconSpace" presStyleCnt="0"/>
      <dgm:spPr/>
    </dgm:pt>
    <dgm:pt modelId="{CBE930D4-5AC8-4420-9011-73E0175DAAD9}" type="pres">
      <dgm:prSet presAssocID="{3E7691D3-A216-4CF1-AF35-964E3EA0E3E4}" presName="parTx" presStyleLbl="revTx" presStyleIdx="4" presStyleCnt="6">
        <dgm:presLayoutVars>
          <dgm:chMax val="0"/>
          <dgm:chPref val="0"/>
        </dgm:presLayoutVars>
      </dgm:prSet>
      <dgm:spPr/>
    </dgm:pt>
    <dgm:pt modelId="{44861FC0-777C-402B-995E-C80F2E6C47A1}" type="pres">
      <dgm:prSet presAssocID="{3E7691D3-A216-4CF1-AF35-964E3EA0E3E4}" presName="txSpace" presStyleCnt="0"/>
      <dgm:spPr/>
    </dgm:pt>
    <dgm:pt modelId="{4531A7C8-F6C7-4795-AD8A-F1DB4A886AEC}" type="pres">
      <dgm:prSet presAssocID="{3E7691D3-A216-4CF1-AF35-964E3EA0E3E4}" presName="desTx" presStyleLbl="revTx" presStyleIdx="5" presStyleCnt="6">
        <dgm:presLayoutVars/>
      </dgm:prSet>
      <dgm:spPr/>
    </dgm:pt>
  </dgm:ptLst>
  <dgm:cxnLst>
    <dgm:cxn modelId="{198B9F0B-AD01-49F1-BC60-E1FD0C8CC609}" srcId="{D15FECC2-CAAF-4BDF-A73A-8A4E5597DE25}" destId="{2BBC0AEE-AF7D-40B6-B2F9-55087CD399B9}" srcOrd="1" destOrd="0" parTransId="{C0096134-F053-416E-9D07-9E512AD70040}" sibTransId="{F06A4084-F227-4D27-8C2D-3A5412A5ABA9}"/>
    <dgm:cxn modelId="{E0A4D90B-02E9-4A08-B909-792C051A72EA}" srcId="{D15FECC2-CAAF-4BDF-A73A-8A4E5597DE25}" destId="{DAA8A0EA-9EA4-4DF8-91C1-319A21FF83AE}" srcOrd="3" destOrd="0" parTransId="{449A6FB6-5D6A-44C8-BCEA-9F4FDA169605}" sibTransId="{FCBBA4CD-9ADE-4F5F-A4B0-2106C5698AB8}"/>
    <dgm:cxn modelId="{FAB53A0E-C595-442A-A9D8-87DFFAD7709C}" srcId="{87BAD547-76AB-4E71-9FB2-47722A1559BD}" destId="{10D5E50D-B65E-4478-B6CE-DD81FD4F7FC8}" srcOrd="1" destOrd="0" parTransId="{362CAAFD-42A0-408E-923C-F25013E7AEE0}" sibTransId="{635DA20E-9723-42CA-AFB2-0E4715CEB299}"/>
    <dgm:cxn modelId="{69C8DC0F-FF4C-4771-97E8-E1C3CF938635}" type="presOf" srcId="{2580CCB8-D844-4515-9A89-D5E4DB6917A3}" destId="{E4429A45-95B4-4F6D-A0A0-5629DB5B7E38}" srcOrd="0" destOrd="2" presId="urn:microsoft.com/office/officeart/2018/5/layout/CenteredIconLabelDescriptionList"/>
    <dgm:cxn modelId="{9C482123-9E4A-46A7-B796-899E57037F82}" type="presOf" srcId="{3077090F-3F3F-42BB-9D43-ABEEAFC3ED4F}" destId="{E4429A45-95B4-4F6D-A0A0-5629DB5B7E38}" srcOrd="0" destOrd="0" presId="urn:microsoft.com/office/officeart/2018/5/layout/CenteredIconLabelDescriptionList"/>
    <dgm:cxn modelId="{2CBD7137-2C1A-4C2E-8E30-632A8F30D26A}" type="presOf" srcId="{2BBC0AEE-AF7D-40B6-B2F9-55087CD399B9}" destId="{E4429A45-95B4-4F6D-A0A0-5629DB5B7E38}" srcOrd="0" destOrd="1" presId="urn:microsoft.com/office/officeart/2018/5/layout/CenteredIconLabelDescriptionList"/>
    <dgm:cxn modelId="{83FFA65B-8F78-446C-9ED6-F7975A1B10A0}" srcId="{3E7691D3-A216-4CF1-AF35-964E3EA0E3E4}" destId="{93F3A212-94BB-48FB-B8E1-8FB68EBA5B08}" srcOrd="1" destOrd="0" parTransId="{3A48A2E8-2756-48AE-A2AA-50B362844D0F}" sibTransId="{5EAFF9FC-9F4B-4580-AA20-EA4ABE4097A8}"/>
    <dgm:cxn modelId="{4AFE105D-1260-4C23-874F-AB00A08B1F7E}" type="presOf" srcId="{4A7DB7B5-6709-44A2-906A-019DABF3D526}" destId="{9A8AEEB1-7ADE-4100-9C08-65FDC0A2F551}" srcOrd="0" destOrd="0" presId="urn:microsoft.com/office/officeart/2018/5/layout/CenteredIconLabelDescriptionList"/>
    <dgm:cxn modelId="{8226245E-62B3-4D7E-A1C8-AFE0E586B88E}" srcId="{87BAD547-76AB-4E71-9FB2-47722A1559BD}" destId="{B3143B26-EF17-4ED6-A1D0-46A07767EABF}" srcOrd="2" destOrd="0" parTransId="{A612EC11-C52B-45CC-B1F5-AE58E3407A65}" sibTransId="{43EDC336-4178-45AD-A6E7-2091E42C7BC1}"/>
    <dgm:cxn modelId="{99702060-3B01-48A8-BD73-659DF4013EC3}" type="presOf" srcId="{EB8836C5-3232-40EC-9397-2B5A91AB2C1D}" destId="{B8ECC5D8-B9FF-4CEF-B956-15A2A66F46FA}" srcOrd="0" destOrd="0" presId="urn:microsoft.com/office/officeart/2018/5/layout/CenteredIconLabelDescriptionList"/>
    <dgm:cxn modelId="{04104F73-9D63-4B30-A306-B6C5C2B517C6}" srcId="{87BAD547-76AB-4E71-9FB2-47722A1559BD}" destId="{EB8836C5-3232-40EC-9397-2B5A91AB2C1D}" srcOrd="0" destOrd="0" parTransId="{6F8D3D51-A726-4D28-A4E2-DAC118D9E2A0}" sibTransId="{429082B8-E7EB-4C3D-A7CB-78D91758C620}"/>
    <dgm:cxn modelId="{78F7897E-9570-4A21-A732-945A76F6D8DB}" srcId="{3E7691D3-A216-4CF1-AF35-964E3EA0E3E4}" destId="{4D508826-831B-4EBE-9C68-49B4C49CCE1F}" srcOrd="2" destOrd="0" parTransId="{67D06346-8C02-4D34-AB2E-EEC12FD033CA}" sibTransId="{1152269F-4597-4792-86DD-AD6D4158FD06}"/>
    <dgm:cxn modelId="{6628E67F-C268-460C-88FC-6E90BF4289A2}" srcId="{3E7691D3-A216-4CF1-AF35-964E3EA0E3E4}" destId="{A5E2465F-3C37-4257-8598-1B2C2CF3DDD9}" srcOrd="0" destOrd="0" parTransId="{E3E3AF5D-E1BB-482C-AC3F-F3F31A57BAA4}" sibTransId="{8E0C52CA-DE15-48D0-B5B3-E89377FCFC33}"/>
    <dgm:cxn modelId="{8F132889-5CB1-40F0-AD80-E21B3E11A421}" type="presOf" srcId="{D15FECC2-CAAF-4BDF-A73A-8A4E5597DE25}" destId="{485FFF45-83D9-4A7D-A7DA-8258B538FBDF}" srcOrd="0" destOrd="0" presId="urn:microsoft.com/office/officeart/2018/5/layout/CenteredIconLabelDescriptionList"/>
    <dgm:cxn modelId="{958DF98A-2902-4544-996B-951EFBEC366A}" srcId="{D15FECC2-CAAF-4BDF-A73A-8A4E5597DE25}" destId="{3077090F-3F3F-42BB-9D43-ABEEAFC3ED4F}" srcOrd="0" destOrd="0" parTransId="{E644A313-6AC0-4C13-83E7-5180FF121EE3}" sibTransId="{7D46DFFC-D1D2-43A0-ACFB-3971BBF3E45A}"/>
    <dgm:cxn modelId="{BFBA6794-9276-48A0-AC3B-4F3A71FCD851}" type="presOf" srcId="{93F3A212-94BB-48FB-B8E1-8FB68EBA5B08}" destId="{4531A7C8-F6C7-4795-AD8A-F1DB4A886AEC}" srcOrd="0" destOrd="1" presId="urn:microsoft.com/office/officeart/2018/5/layout/CenteredIconLabelDescriptionList"/>
    <dgm:cxn modelId="{98E5B79C-05A0-4202-AB92-07F004FB164D}" type="presOf" srcId="{10D5E50D-B65E-4478-B6CE-DD81FD4F7FC8}" destId="{B8ECC5D8-B9FF-4CEF-B956-15A2A66F46FA}" srcOrd="0" destOrd="1" presId="urn:microsoft.com/office/officeart/2018/5/layout/CenteredIconLabelDescriptionList"/>
    <dgm:cxn modelId="{52BA65A8-E898-47FA-95C5-2DD78CAF8539}" srcId="{4A7DB7B5-6709-44A2-906A-019DABF3D526}" destId="{D15FECC2-CAAF-4BDF-A73A-8A4E5597DE25}" srcOrd="0" destOrd="0" parTransId="{7C83FEC5-5E3D-4C16-BF99-1E7E254793E0}" sibTransId="{2972EF3B-B972-4069-82D0-1C7C820B2E00}"/>
    <dgm:cxn modelId="{3DEDD1B0-F51E-4780-A2E6-924D7C565FF0}" type="presOf" srcId="{B3143B26-EF17-4ED6-A1D0-46A07767EABF}" destId="{B8ECC5D8-B9FF-4CEF-B956-15A2A66F46FA}" srcOrd="0" destOrd="2" presId="urn:microsoft.com/office/officeart/2018/5/layout/CenteredIconLabelDescriptionList"/>
    <dgm:cxn modelId="{179C9DB1-7D39-47D1-8027-1A866AC17C41}" srcId="{4A7DB7B5-6709-44A2-906A-019DABF3D526}" destId="{87BAD547-76AB-4E71-9FB2-47722A1559BD}" srcOrd="1" destOrd="0" parTransId="{5347CF7F-CD93-4A33-8CE3-C6CBCF1D96C2}" sibTransId="{527D1236-7EEB-4E39-B2BF-F95F4B8A1511}"/>
    <dgm:cxn modelId="{A5C366B8-30FE-40E7-932B-B30D3A53DC7F}" srcId="{4A7DB7B5-6709-44A2-906A-019DABF3D526}" destId="{3E7691D3-A216-4CF1-AF35-964E3EA0E3E4}" srcOrd="2" destOrd="0" parTransId="{D58E4A29-2FE0-4E9B-B13C-282197E8235B}" sibTransId="{CB60C006-4138-43F1-9673-15B97D313900}"/>
    <dgm:cxn modelId="{891772B9-DAD2-4D61-A6E2-87FBAEA1BB96}" type="presOf" srcId="{4D508826-831B-4EBE-9C68-49B4C49CCE1F}" destId="{4531A7C8-F6C7-4795-AD8A-F1DB4A886AEC}" srcOrd="0" destOrd="2" presId="urn:microsoft.com/office/officeart/2018/5/layout/CenteredIconLabelDescriptionList"/>
    <dgm:cxn modelId="{545DB6BA-1A98-42A8-B7E2-E8EF517873F4}" type="presOf" srcId="{87BAD547-76AB-4E71-9FB2-47722A1559BD}" destId="{4D41CE06-1826-41B3-9BBC-4520377A6DF1}" srcOrd="0" destOrd="0" presId="urn:microsoft.com/office/officeart/2018/5/layout/CenteredIconLabelDescriptionList"/>
    <dgm:cxn modelId="{6D2929C4-932F-4DF1-B206-FF8AB1B31E9E}" srcId="{D15FECC2-CAAF-4BDF-A73A-8A4E5597DE25}" destId="{2580CCB8-D844-4515-9A89-D5E4DB6917A3}" srcOrd="2" destOrd="0" parTransId="{715ABD62-C7D4-4FBC-AF91-F00B7FA9A426}" sibTransId="{627C1FE5-A787-459B-8AC9-9358832F54DC}"/>
    <dgm:cxn modelId="{ABE360C9-F540-46CF-AD5D-8265E2F234C6}" type="presOf" srcId="{DAA8A0EA-9EA4-4DF8-91C1-319A21FF83AE}" destId="{E4429A45-95B4-4F6D-A0A0-5629DB5B7E38}" srcOrd="0" destOrd="3" presId="urn:microsoft.com/office/officeart/2018/5/layout/CenteredIconLabelDescriptionList"/>
    <dgm:cxn modelId="{9C09BBD9-C5DB-449A-A144-851BFC2A448F}" type="presOf" srcId="{A5E2465F-3C37-4257-8598-1B2C2CF3DDD9}" destId="{4531A7C8-F6C7-4795-AD8A-F1DB4A886AEC}" srcOrd="0" destOrd="0" presId="urn:microsoft.com/office/officeart/2018/5/layout/CenteredIconLabelDescriptionList"/>
    <dgm:cxn modelId="{3ABA90E8-721C-492B-907A-08C770D8AE46}" type="presOf" srcId="{3E7691D3-A216-4CF1-AF35-964E3EA0E3E4}" destId="{CBE930D4-5AC8-4420-9011-73E0175DAAD9}" srcOrd="0" destOrd="0" presId="urn:microsoft.com/office/officeart/2018/5/layout/CenteredIconLabelDescriptionList"/>
    <dgm:cxn modelId="{A755EB53-A790-49AC-B89B-0D7F1DB7C5F2}" type="presParOf" srcId="{9A8AEEB1-7ADE-4100-9C08-65FDC0A2F551}" destId="{6DAC75F4-0E00-4AFE-B5B0-8FF39C6BBB53}" srcOrd="0" destOrd="0" presId="urn:microsoft.com/office/officeart/2018/5/layout/CenteredIconLabelDescriptionList"/>
    <dgm:cxn modelId="{A33EDEF2-FFF0-40BD-940A-73F27973FFD1}" type="presParOf" srcId="{6DAC75F4-0E00-4AFE-B5B0-8FF39C6BBB53}" destId="{33BAF2F2-FB86-4E3B-9123-65C7A03EA8C9}" srcOrd="0" destOrd="0" presId="urn:microsoft.com/office/officeart/2018/5/layout/CenteredIconLabelDescriptionList"/>
    <dgm:cxn modelId="{D910F027-FAC4-4475-932A-7C50204BC7D1}" type="presParOf" srcId="{6DAC75F4-0E00-4AFE-B5B0-8FF39C6BBB53}" destId="{949EE803-6840-434D-B07E-2D63BCE2A1DC}" srcOrd="1" destOrd="0" presId="urn:microsoft.com/office/officeart/2018/5/layout/CenteredIconLabelDescriptionList"/>
    <dgm:cxn modelId="{42C29C00-6704-4A30-8172-E0A333F5BE1D}" type="presParOf" srcId="{6DAC75F4-0E00-4AFE-B5B0-8FF39C6BBB53}" destId="{485FFF45-83D9-4A7D-A7DA-8258B538FBDF}" srcOrd="2" destOrd="0" presId="urn:microsoft.com/office/officeart/2018/5/layout/CenteredIconLabelDescriptionList"/>
    <dgm:cxn modelId="{226AC6EA-4A0E-4A8E-A44D-92FA4ADDF913}" type="presParOf" srcId="{6DAC75F4-0E00-4AFE-B5B0-8FF39C6BBB53}" destId="{BA097AA4-6D46-4DB4-A2CC-A121C540E59D}" srcOrd="3" destOrd="0" presId="urn:microsoft.com/office/officeart/2018/5/layout/CenteredIconLabelDescriptionList"/>
    <dgm:cxn modelId="{C075C86D-B669-4B55-B7E4-BA8E93FAD6D9}" type="presParOf" srcId="{6DAC75F4-0E00-4AFE-B5B0-8FF39C6BBB53}" destId="{E4429A45-95B4-4F6D-A0A0-5629DB5B7E38}" srcOrd="4" destOrd="0" presId="urn:microsoft.com/office/officeart/2018/5/layout/CenteredIconLabelDescriptionList"/>
    <dgm:cxn modelId="{A509EFEE-68A3-4B8D-AA9F-F6D721A6F80D}" type="presParOf" srcId="{9A8AEEB1-7ADE-4100-9C08-65FDC0A2F551}" destId="{F43C828A-337A-492D-B033-1CE87C76CD2A}" srcOrd="1" destOrd="0" presId="urn:microsoft.com/office/officeart/2018/5/layout/CenteredIconLabelDescriptionList"/>
    <dgm:cxn modelId="{F1AD145E-B440-49A9-8F09-4F02FBBAC8F9}" type="presParOf" srcId="{9A8AEEB1-7ADE-4100-9C08-65FDC0A2F551}" destId="{949BC6B6-33C2-4451-84DC-C152CC71FB8B}" srcOrd="2" destOrd="0" presId="urn:microsoft.com/office/officeart/2018/5/layout/CenteredIconLabelDescriptionList"/>
    <dgm:cxn modelId="{B653A6DF-1509-478D-B3F9-89408E619A39}" type="presParOf" srcId="{949BC6B6-33C2-4451-84DC-C152CC71FB8B}" destId="{B84FF6BE-607E-4831-A16B-8CE578CC4260}" srcOrd="0" destOrd="0" presId="urn:microsoft.com/office/officeart/2018/5/layout/CenteredIconLabelDescriptionList"/>
    <dgm:cxn modelId="{80F14448-3D90-4EC4-A8F9-44833938FBF8}" type="presParOf" srcId="{949BC6B6-33C2-4451-84DC-C152CC71FB8B}" destId="{15C4F0F3-0AB1-4F2F-BC29-37CF414CACA7}" srcOrd="1" destOrd="0" presId="urn:microsoft.com/office/officeart/2018/5/layout/CenteredIconLabelDescriptionList"/>
    <dgm:cxn modelId="{EB5367FC-D30F-4097-A13B-A9582941816B}" type="presParOf" srcId="{949BC6B6-33C2-4451-84DC-C152CC71FB8B}" destId="{4D41CE06-1826-41B3-9BBC-4520377A6DF1}" srcOrd="2" destOrd="0" presId="urn:microsoft.com/office/officeart/2018/5/layout/CenteredIconLabelDescriptionList"/>
    <dgm:cxn modelId="{AE7AA192-3A06-4279-9BC5-D520C4524BBC}" type="presParOf" srcId="{949BC6B6-33C2-4451-84DC-C152CC71FB8B}" destId="{FB99941B-08D6-448F-B651-255A46954CA3}" srcOrd="3" destOrd="0" presId="urn:microsoft.com/office/officeart/2018/5/layout/CenteredIconLabelDescriptionList"/>
    <dgm:cxn modelId="{1CC70B0A-1C6E-4D65-9C68-18280AF49526}" type="presParOf" srcId="{949BC6B6-33C2-4451-84DC-C152CC71FB8B}" destId="{B8ECC5D8-B9FF-4CEF-B956-15A2A66F46FA}" srcOrd="4" destOrd="0" presId="urn:microsoft.com/office/officeart/2018/5/layout/CenteredIconLabelDescriptionList"/>
    <dgm:cxn modelId="{445739E2-BA96-482C-9C81-8D7FF3D857AC}" type="presParOf" srcId="{9A8AEEB1-7ADE-4100-9C08-65FDC0A2F551}" destId="{91A440BD-A245-4D87-AD6A-8AB103B99103}" srcOrd="3" destOrd="0" presId="urn:microsoft.com/office/officeart/2018/5/layout/CenteredIconLabelDescriptionList"/>
    <dgm:cxn modelId="{4B9918AD-C391-4DA3-BD4F-7B368981B1F2}" type="presParOf" srcId="{9A8AEEB1-7ADE-4100-9C08-65FDC0A2F551}" destId="{C2FEB958-4710-4A03-A334-7CE4BF54EA15}" srcOrd="4" destOrd="0" presId="urn:microsoft.com/office/officeart/2018/5/layout/CenteredIconLabelDescriptionList"/>
    <dgm:cxn modelId="{CD9BDC21-4BD9-443E-9DA7-E4C789C4DD07}" type="presParOf" srcId="{C2FEB958-4710-4A03-A334-7CE4BF54EA15}" destId="{3878DFF2-EF58-40D0-A880-D225E470F5A0}" srcOrd="0" destOrd="0" presId="urn:microsoft.com/office/officeart/2018/5/layout/CenteredIconLabelDescriptionList"/>
    <dgm:cxn modelId="{3942003D-4933-429D-ADAA-CD3AC6111217}" type="presParOf" srcId="{C2FEB958-4710-4A03-A334-7CE4BF54EA15}" destId="{7CB9ACF8-87D1-4980-9E86-6ABA3B682042}" srcOrd="1" destOrd="0" presId="urn:microsoft.com/office/officeart/2018/5/layout/CenteredIconLabelDescriptionList"/>
    <dgm:cxn modelId="{9F0BD68A-C9A2-49DB-BE2D-5467819AB508}" type="presParOf" srcId="{C2FEB958-4710-4A03-A334-7CE4BF54EA15}" destId="{CBE930D4-5AC8-4420-9011-73E0175DAAD9}" srcOrd="2" destOrd="0" presId="urn:microsoft.com/office/officeart/2018/5/layout/CenteredIconLabelDescriptionList"/>
    <dgm:cxn modelId="{F20E6A7D-3579-4E20-8931-F9AFCCAD3339}" type="presParOf" srcId="{C2FEB958-4710-4A03-A334-7CE4BF54EA15}" destId="{44861FC0-777C-402B-995E-C80F2E6C47A1}" srcOrd="3" destOrd="0" presId="urn:microsoft.com/office/officeart/2018/5/layout/CenteredIconLabelDescriptionList"/>
    <dgm:cxn modelId="{FADC1EAA-1149-488A-BFB7-4CD9A0ED53B7}" type="presParOf" srcId="{C2FEB958-4710-4A03-A334-7CE4BF54EA15}" destId="{4531A7C8-F6C7-4795-AD8A-F1DB4A886AE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B77D31-96E3-453F-BB37-09FF92FBFE4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BF65E3CA-D59B-4B43-AD4B-CE06BA56E09B}">
      <dgm:prSet/>
      <dgm:spPr/>
      <dgm:t>
        <a:bodyPr/>
        <a:lstStyle/>
        <a:p>
          <a:pPr>
            <a:lnSpc>
              <a:spcPct val="100000"/>
            </a:lnSpc>
            <a:defRPr b="1"/>
          </a:pPr>
          <a:r>
            <a:rPr lang="en-US" b="1" i="1"/>
            <a:t>Sample Collection:</a:t>
          </a:r>
          <a:endParaRPr lang="en-US"/>
        </a:p>
      </dgm:t>
    </dgm:pt>
    <dgm:pt modelId="{01B9B673-3971-4270-9142-A857DE035EF2}" type="parTrans" cxnId="{D3C9B526-7457-4D0F-9988-92371E8868F2}">
      <dgm:prSet/>
      <dgm:spPr/>
      <dgm:t>
        <a:bodyPr/>
        <a:lstStyle/>
        <a:p>
          <a:endParaRPr lang="en-US"/>
        </a:p>
      </dgm:t>
    </dgm:pt>
    <dgm:pt modelId="{55D384AE-68C1-4707-9633-373E217C860F}" type="sibTrans" cxnId="{D3C9B526-7457-4D0F-9988-92371E8868F2}">
      <dgm:prSet/>
      <dgm:spPr/>
      <dgm:t>
        <a:bodyPr/>
        <a:lstStyle/>
        <a:p>
          <a:endParaRPr lang="en-US"/>
        </a:p>
      </dgm:t>
    </dgm:pt>
    <dgm:pt modelId="{EB446958-616F-4A0E-9CBE-3EF30F0102E5}">
      <dgm:prSet/>
      <dgm:spPr/>
      <dgm:t>
        <a:bodyPr/>
        <a:lstStyle/>
        <a:p>
          <a:pPr>
            <a:lnSpc>
              <a:spcPct val="100000"/>
            </a:lnSpc>
          </a:pPr>
          <a:r>
            <a:rPr lang="en-US" b="1" i="1" dirty="0"/>
            <a:t>Collected Water Samples from 12 different locations on campus and Yerpedu</a:t>
          </a:r>
          <a:endParaRPr lang="en-US" dirty="0"/>
        </a:p>
      </dgm:t>
    </dgm:pt>
    <dgm:pt modelId="{526BA3C9-280B-4CF4-B9B0-9049A81DADFA}" type="parTrans" cxnId="{46DD2EA8-0841-4A37-BCD1-E58BFA11A0DC}">
      <dgm:prSet/>
      <dgm:spPr/>
      <dgm:t>
        <a:bodyPr/>
        <a:lstStyle/>
        <a:p>
          <a:endParaRPr lang="en-US"/>
        </a:p>
      </dgm:t>
    </dgm:pt>
    <dgm:pt modelId="{CA3CAECA-5630-469E-A9A1-EF292F7878C1}" type="sibTrans" cxnId="{46DD2EA8-0841-4A37-BCD1-E58BFA11A0DC}">
      <dgm:prSet/>
      <dgm:spPr/>
      <dgm:t>
        <a:bodyPr/>
        <a:lstStyle/>
        <a:p>
          <a:endParaRPr lang="en-US"/>
        </a:p>
      </dgm:t>
    </dgm:pt>
    <dgm:pt modelId="{72BAFED4-9032-4ABA-84F5-6A616E2B496E}">
      <dgm:prSet/>
      <dgm:spPr/>
      <dgm:t>
        <a:bodyPr/>
        <a:lstStyle/>
        <a:p>
          <a:pPr>
            <a:lnSpc>
              <a:spcPct val="100000"/>
            </a:lnSpc>
          </a:pPr>
          <a:r>
            <a:rPr lang="en-US" b="1" i="1" dirty="0"/>
            <a:t>Carefully stored them in lab under required pressure and temperature</a:t>
          </a:r>
          <a:endParaRPr lang="en-US" dirty="0"/>
        </a:p>
      </dgm:t>
    </dgm:pt>
    <dgm:pt modelId="{482FD180-A2B5-45CB-A130-DA0A59DAA266}" type="parTrans" cxnId="{CF788B13-15B1-4411-911C-70DCA072B818}">
      <dgm:prSet/>
      <dgm:spPr/>
      <dgm:t>
        <a:bodyPr/>
        <a:lstStyle/>
        <a:p>
          <a:endParaRPr lang="en-US"/>
        </a:p>
      </dgm:t>
    </dgm:pt>
    <dgm:pt modelId="{48B07FA4-7EB5-470D-B783-29BB71A4B884}" type="sibTrans" cxnId="{CF788B13-15B1-4411-911C-70DCA072B818}">
      <dgm:prSet/>
      <dgm:spPr/>
      <dgm:t>
        <a:bodyPr/>
        <a:lstStyle/>
        <a:p>
          <a:endParaRPr lang="en-US"/>
        </a:p>
      </dgm:t>
    </dgm:pt>
    <dgm:pt modelId="{75F6E718-CC34-48A1-9564-4ACBCB40B6D5}">
      <dgm:prSet/>
      <dgm:spPr/>
      <dgm:t>
        <a:bodyPr/>
        <a:lstStyle/>
        <a:p>
          <a:pPr>
            <a:lnSpc>
              <a:spcPct val="100000"/>
            </a:lnSpc>
            <a:defRPr b="1"/>
          </a:pPr>
          <a:r>
            <a:rPr lang="en-US" b="1" i="1" dirty="0"/>
            <a:t>Testing:</a:t>
          </a:r>
          <a:endParaRPr lang="en-US" dirty="0"/>
        </a:p>
      </dgm:t>
    </dgm:pt>
    <dgm:pt modelId="{D9FBD799-9D26-45AD-A0DE-2E1D44018F75}" type="parTrans" cxnId="{21180234-D88A-4E01-970E-71676D088856}">
      <dgm:prSet/>
      <dgm:spPr/>
      <dgm:t>
        <a:bodyPr/>
        <a:lstStyle/>
        <a:p>
          <a:endParaRPr lang="en-US"/>
        </a:p>
      </dgm:t>
    </dgm:pt>
    <dgm:pt modelId="{969E80E1-31D7-4EFB-91F7-AD6A9685B79D}" type="sibTrans" cxnId="{21180234-D88A-4E01-970E-71676D088856}">
      <dgm:prSet/>
      <dgm:spPr/>
      <dgm:t>
        <a:bodyPr/>
        <a:lstStyle/>
        <a:p>
          <a:endParaRPr lang="en-US"/>
        </a:p>
      </dgm:t>
    </dgm:pt>
    <dgm:pt modelId="{9AF05E7D-33E6-4E90-9CFE-D7107DB2826E}">
      <dgm:prSet/>
      <dgm:spPr/>
      <dgm:t>
        <a:bodyPr/>
        <a:lstStyle/>
        <a:p>
          <a:pPr>
            <a:lnSpc>
              <a:spcPct val="100000"/>
            </a:lnSpc>
          </a:pPr>
          <a:r>
            <a:rPr lang="en-US" b="1" i="1" dirty="0"/>
            <a:t>The collected samples were then tested for their physical and chemical properties. </a:t>
          </a:r>
          <a:endParaRPr lang="en-US" dirty="0"/>
        </a:p>
      </dgm:t>
    </dgm:pt>
    <dgm:pt modelId="{55B5420D-FF59-459F-A80B-0C435A93F447}" type="parTrans" cxnId="{215A10CD-EC7F-4B90-88B6-BEB1C183FFF3}">
      <dgm:prSet/>
      <dgm:spPr/>
      <dgm:t>
        <a:bodyPr/>
        <a:lstStyle/>
        <a:p>
          <a:endParaRPr lang="en-US"/>
        </a:p>
      </dgm:t>
    </dgm:pt>
    <dgm:pt modelId="{F9E0ABFB-99C0-4FA3-882E-ED6C7B9A33EA}" type="sibTrans" cxnId="{215A10CD-EC7F-4B90-88B6-BEB1C183FFF3}">
      <dgm:prSet/>
      <dgm:spPr/>
      <dgm:t>
        <a:bodyPr/>
        <a:lstStyle/>
        <a:p>
          <a:endParaRPr lang="en-US"/>
        </a:p>
      </dgm:t>
    </dgm:pt>
    <dgm:pt modelId="{75E82FA3-AD06-43CF-B952-BA1E2B2BFE6B}">
      <dgm:prSet/>
      <dgm:spPr/>
      <dgm:t>
        <a:bodyPr/>
        <a:lstStyle/>
        <a:p>
          <a:pPr>
            <a:lnSpc>
              <a:spcPct val="100000"/>
            </a:lnSpc>
          </a:pPr>
          <a:r>
            <a:rPr lang="en-US" b="1" i="1" dirty="0"/>
            <a:t>The tests include :</a:t>
          </a:r>
          <a:endParaRPr lang="en-US" dirty="0"/>
        </a:p>
      </dgm:t>
    </dgm:pt>
    <dgm:pt modelId="{63AFD665-48BF-4F5A-8DA7-CED5E5BDE7CB}" type="parTrans" cxnId="{A1C6735A-C435-4F4E-9474-03033DFD2F0D}">
      <dgm:prSet/>
      <dgm:spPr/>
      <dgm:t>
        <a:bodyPr/>
        <a:lstStyle/>
        <a:p>
          <a:endParaRPr lang="en-US"/>
        </a:p>
      </dgm:t>
    </dgm:pt>
    <dgm:pt modelId="{EF79797B-2E5A-40DE-8C81-AD4AF5D7AD06}" type="sibTrans" cxnId="{A1C6735A-C435-4F4E-9474-03033DFD2F0D}">
      <dgm:prSet/>
      <dgm:spPr/>
      <dgm:t>
        <a:bodyPr/>
        <a:lstStyle/>
        <a:p>
          <a:endParaRPr lang="en-US"/>
        </a:p>
      </dgm:t>
    </dgm:pt>
    <dgm:pt modelId="{64026DDE-88BC-4957-A30D-774EB30FEC52}">
      <dgm:prSet/>
      <dgm:spPr/>
      <dgm:t>
        <a:bodyPr/>
        <a:lstStyle/>
        <a:p>
          <a:r>
            <a:rPr lang="en-US" b="1" i="1" dirty="0"/>
            <a:t>Turbidity – Nephelometer</a:t>
          </a:r>
          <a:endParaRPr lang="en-US" dirty="0"/>
        </a:p>
      </dgm:t>
    </dgm:pt>
    <dgm:pt modelId="{534E8327-F62C-41FE-9A47-B570F54A20F8}" type="parTrans" cxnId="{B78DF314-8D21-4DC5-ADFF-677A4167030E}">
      <dgm:prSet/>
      <dgm:spPr/>
      <dgm:t>
        <a:bodyPr/>
        <a:lstStyle/>
        <a:p>
          <a:endParaRPr lang="en-US"/>
        </a:p>
      </dgm:t>
    </dgm:pt>
    <dgm:pt modelId="{5B12CEAC-5DBD-488F-A55C-F7955ECB8E71}" type="sibTrans" cxnId="{B78DF314-8D21-4DC5-ADFF-677A4167030E}">
      <dgm:prSet/>
      <dgm:spPr/>
      <dgm:t>
        <a:bodyPr/>
        <a:lstStyle/>
        <a:p>
          <a:endParaRPr lang="en-US"/>
        </a:p>
      </dgm:t>
    </dgm:pt>
    <dgm:pt modelId="{643A84FF-0709-4673-AF3B-44B6F1E0BA15}">
      <dgm:prSet/>
      <dgm:spPr/>
      <dgm:t>
        <a:bodyPr/>
        <a:lstStyle/>
        <a:p>
          <a:r>
            <a:rPr lang="en-US" b="1" i="1" dirty="0"/>
            <a:t>pH – Laboratory pH meter</a:t>
          </a:r>
          <a:endParaRPr lang="en-US" dirty="0"/>
        </a:p>
      </dgm:t>
    </dgm:pt>
    <dgm:pt modelId="{528B2EB7-A8D5-4DF8-B33A-8FF6519709AD}" type="parTrans" cxnId="{227B0371-A21C-4A1B-98AF-30536F2E76DB}">
      <dgm:prSet/>
      <dgm:spPr/>
      <dgm:t>
        <a:bodyPr/>
        <a:lstStyle/>
        <a:p>
          <a:endParaRPr lang="en-US"/>
        </a:p>
      </dgm:t>
    </dgm:pt>
    <dgm:pt modelId="{050B258A-1365-47A0-AB2B-35BFFC6AB5D9}" type="sibTrans" cxnId="{227B0371-A21C-4A1B-98AF-30536F2E76DB}">
      <dgm:prSet/>
      <dgm:spPr/>
      <dgm:t>
        <a:bodyPr/>
        <a:lstStyle/>
        <a:p>
          <a:endParaRPr lang="en-US"/>
        </a:p>
      </dgm:t>
    </dgm:pt>
    <dgm:pt modelId="{1CF30C52-A598-4FEE-906F-1F71721B224C}">
      <dgm:prSet/>
      <dgm:spPr/>
      <dgm:t>
        <a:bodyPr/>
        <a:lstStyle/>
        <a:p>
          <a:r>
            <a:rPr lang="en-US" b="1" i="1" dirty="0"/>
            <a:t>Hardness – EDTA Titration</a:t>
          </a:r>
          <a:endParaRPr lang="en-US" dirty="0"/>
        </a:p>
      </dgm:t>
    </dgm:pt>
    <dgm:pt modelId="{C3774A56-51C2-480F-A58F-AC148775ED92}" type="parTrans" cxnId="{8BD47795-002E-4D39-911D-4E9A166D0107}">
      <dgm:prSet/>
      <dgm:spPr/>
      <dgm:t>
        <a:bodyPr/>
        <a:lstStyle/>
        <a:p>
          <a:endParaRPr lang="en-US"/>
        </a:p>
      </dgm:t>
    </dgm:pt>
    <dgm:pt modelId="{1236991B-CAA7-4D3C-B112-28E0D17746C5}" type="sibTrans" cxnId="{8BD47795-002E-4D39-911D-4E9A166D0107}">
      <dgm:prSet/>
      <dgm:spPr/>
      <dgm:t>
        <a:bodyPr/>
        <a:lstStyle/>
        <a:p>
          <a:endParaRPr lang="en-US"/>
        </a:p>
      </dgm:t>
    </dgm:pt>
    <dgm:pt modelId="{FC8C6D01-3A85-45DC-9D98-B811A183D74B}">
      <dgm:prSet/>
      <dgm:spPr/>
      <dgm:t>
        <a:bodyPr/>
        <a:lstStyle/>
        <a:p>
          <a:r>
            <a:rPr lang="en-US" b="1" i="1" dirty="0"/>
            <a:t>Acidity – Titration with a strong base</a:t>
          </a:r>
          <a:endParaRPr lang="en-US" dirty="0"/>
        </a:p>
      </dgm:t>
    </dgm:pt>
    <dgm:pt modelId="{F2E41315-0395-45D1-801A-FEB073B6D909}" type="parTrans" cxnId="{CD9A2647-D596-433E-83B0-3782836F41B6}">
      <dgm:prSet/>
      <dgm:spPr/>
      <dgm:t>
        <a:bodyPr/>
        <a:lstStyle/>
        <a:p>
          <a:endParaRPr lang="en-US"/>
        </a:p>
      </dgm:t>
    </dgm:pt>
    <dgm:pt modelId="{6DD8A3B3-E3D9-46B0-95F8-0A6E634BC37C}" type="sibTrans" cxnId="{CD9A2647-D596-433E-83B0-3782836F41B6}">
      <dgm:prSet/>
      <dgm:spPr/>
      <dgm:t>
        <a:bodyPr/>
        <a:lstStyle/>
        <a:p>
          <a:endParaRPr lang="en-US"/>
        </a:p>
      </dgm:t>
    </dgm:pt>
    <dgm:pt modelId="{4AF735BE-23BF-4C9B-8ECB-7CB86ADFF192}">
      <dgm:prSet/>
      <dgm:spPr/>
      <dgm:t>
        <a:bodyPr/>
        <a:lstStyle/>
        <a:p>
          <a:r>
            <a:rPr lang="en-US" b="1" i="1" dirty="0"/>
            <a:t>Alkalinity – Titration with a strong acid</a:t>
          </a:r>
          <a:endParaRPr lang="en-US" dirty="0"/>
        </a:p>
      </dgm:t>
    </dgm:pt>
    <dgm:pt modelId="{4A6BE40B-2B0F-45C1-A012-B42F18C47EBD}" type="parTrans" cxnId="{24F427B5-B28F-4233-868E-A1B4F2B4DC3E}">
      <dgm:prSet/>
      <dgm:spPr/>
      <dgm:t>
        <a:bodyPr/>
        <a:lstStyle/>
        <a:p>
          <a:endParaRPr lang="en-US"/>
        </a:p>
      </dgm:t>
    </dgm:pt>
    <dgm:pt modelId="{37EBFE1B-8293-4E95-A7B9-1CE90EA11D5C}" type="sibTrans" cxnId="{24F427B5-B28F-4233-868E-A1B4F2B4DC3E}">
      <dgm:prSet/>
      <dgm:spPr/>
      <dgm:t>
        <a:bodyPr/>
        <a:lstStyle/>
        <a:p>
          <a:endParaRPr lang="en-US"/>
        </a:p>
      </dgm:t>
    </dgm:pt>
    <dgm:pt modelId="{CC4CB937-5F6C-4F10-B7BA-308E7D0699A3}" type="pres">
      <dgm:prSet presAssocID="{32B77D31-96E3-453F-BB37-09FF92FBFE46}" presName="root" presStyleCnt="0">
        <dgm:presLayoutVars>
          <dgm:dir/>
          <dgm:resizeHandles val="exact"/>
        </dgm:presLayoutVars>
      </dgm:prSet>
      <dgm:spPr/>
    </dgm:pt>
    <dgm:pt modelId="{3F87ED02-8A17-4D19-8927-3B8A5D0D89A1}" type="pres">
      <dgm:prSet presAssocID="{BF65E3CA-D59B-4B43-AD4B-CE06BA56E09B}" presName="compNode" presStyleCnt="0"/>
      <dgm:spPr/>
    </dgm:pt>
    <dgm:pt modelId="{D51C6B7D-3703-4F03-8F88-35E697CD48EE}" type="pres">
      <dgm:prSet presAssocID="{BF65E3CA-D59B-4B43-AD4B-CE06BA56E09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46131D57-538C-4F36-8399-399A43C00714}" type="pres">
      <dgm:prSet presAssocID="{BF65E3CA-D59B-4B43-AD4B-CE06BA56E09B}" presName="iconSpace" presStyleCnt="0"/>
      <dgm:spPr/>
    </dgm:pt>
    <dgm:pt modelId="{B59E18CA-1596-4255-8EB3-D8192C98BD09}" type="pres">
      <dgm:prSet presAssocID="{BF65E3CA-D59B-4B43-AD4B-CE06BA56E09B}" presName="parTx" presStyleLbl="revTx" presStyleIdx="0" presStyleCnt="4">
        <dgm:presLayoutVars>
          <dgm:chMax val="0"/>
          <dgm:chPref val="0"/>
        </dgm:presLayoutVars>
      </dgm:prSet>
      <dgm:spPr/>
    </dgm:pt>
    <dgm:pt modelId="{51ECCCA5-8019-4FD7-8864-72C773980674}" type="pres">
      <dgm:prSet presAssocID="{BF65E3CA-D59B-4B43-AD4B-CE06BA56E09B}" presName="txSpace" presStyleCnt="0"/>
      <dgm:spPr/>
    </dgm:pt>
    <dgm:pt modelId="{39ECDFF3-FC83-4158-908A-1F83FC7BE0C3}" type="pres">
      <dgm:prSet presAssocID="{BF65E3CA-D59B-4B43-AD4B-CE06BA56E09B}" presName="desTx" presStyleLbl="revTx" presStyleIdx="1" presStyleCnt="4">
        <dgm:presLayoutVars/>
      </dgm:prSet>
      <dgm:spPr/>
    </dgm:pt>
    <dgm:pt modelId="{2720D0A8-8DBF-47A1-82B5-CCA51AFBBAA5}" type="pres">
      <dgm:prSet presAssocID="{55D384AE-68C1-4707-9633-373E217C860F}" presName="sibTrans" presStyleCnt="0"/>
      <dgm:spPr/>
    </dgm:pt>
    <dgm:pt modelId="{852B0BB9-4E8C-4542-857B-A7C96C87B6F2}" type="pres">
      <dgm:prSet presAssocID="{75F6E718-CC34-48A1-9564-4ACBCB40B6D5}" presName="compNode" presStyleCnt="0"/>
      <dgm:spPr/>
    </dgm:pt>
    <dgm:pt modelId="{61048847-FB73-4B6D-A17B-8A4A653356BB}" type="pres">
      <dgm:prSet presAssocID="{75F6E718-CC34-48A1-9564-4ACBCB40B6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cientist"/>
        </a:ext>
      </dgm:extLst>
    </dgm:pt>
    <dgm:pt modelId="{B01DBD20-9F72-42EF-BF67-248B4263835E}" type="pres">
      <dgm:prSet presAssocID="{75F6E718-CC34-48A1-9564-4ACBCB40B6D5}" presName="iconSpace" presStyleCnt="0"/>
      <dgm:spPr/>
    </dgm:pt>
    <dgm:pt modelId="{10B6FE06-15A7-4F69-88BD-E242E7808709}" type="pres">
      <dgm:prSet presAssocID="{75F6E718-CC34-48A1-9564-4ACBCB40B6D5}" presName="parTx" presStyleLbl="revTx" presStyleIdx="2" presStyleCnt="4">
        <dgm:presLayoutVars>
          <dgm:chMax val="0"/>
          <dgm:chPref val="0"/>
        </dgm:presLayoutVars>
      </dgm:prSet>
      <dgm:spPr/>
    </dgm:pt>
    <dgm:pt modelId="{2F0BC3B9-512A-4572-8E4F-40630BBF9A50}" type="pres">
      <dgm:prSet presAssocID="{75F6E718-CC34-48A1-9564-4ACBCB40B6D5}" presName="txSpace" presStyleCnt="0"/>
      <dgm:spPr/>
    </dgm:pt>
    <dgm:pt modelId="{D5F08C6A-CA72-4CF9-BA17-EA4F4647B782}" type="pres">
      <dgm:prSet presAssocID="{75F6E718-CC34-48A1-9564-4ACBCB40B6D5}" presName="desTx" presStyleLbl="revTx" presStyleIdx="3" presStyleCnt="4">
        <dgm:presLayoutVars/>
      </dgm:prSet>
      <dgm:spPr/>
    </dgm:pt>
  </dgm:ptLst>
  <dgm:cxnLst>
    <dgm:cxn modelId="{B518700B-082D-4432-B5CE-6B8022B29E94}" type="presOf" srcId="{FC8C6D01-3A85-45DC-9D98-B811A183D74B}" destId="{D5F08C6A-CA72-4CF9-BA17-EA4F4647B782}" srcOrd="0" destOrd="5" presId="urn:microsoft.com/office/officeart/2018/2/layout/IconLabelDescriptionList"/>
    <dgm:cxn modelId="{CF788B13-15B1-4411-911C-70DCA072B818}" srcId="{BF65E3CA-D59B-4B43-AD4B-CE06BA56E09B}" destId="{72BAFED4-9032-4ABA-84F5-6A616E2B496E}" srcOrd="1" destOrd="0" parTransId="{482FD180-A2B5-45CB-A130-DA0A59DAA266}" sibTransId="{48B07FA4-7EB5-470D-B783-29BB71A4B884}"/>
    <dgm:cxn modelId="{B78DF314-8D21-4DC5-ADFF-677A4167030E}" srcId="{75E82FA3-AD06-43CF-B952-BA1E2B2BFE6B}" destId="{64026DDE-88BC-4957-A30D-774EB30FEC52}" srcOrd="0" destOrd="0" parTransId="{534E8327-F62C-41FE-9A47-B570F54A20F8}" sibTransId="{5B12CEAC-5DBD-488F-A55C-F7955ECB8E71}"/>
    <dgm:cxn modelId="{A8405B1E-D5B1-4D39-BDD2-6C182508829F}" type="presOf" srcId="{9AF05E7D-33E6-4E90-9CFE-D7107DB2826E}" destId="{D5F08C6A-CA72-4CF9-BA17-EA4F4647B782}" srcOrd="0" destOrd="0" presId="urn:microsoft.com/office/officeart/2018/2/layout/IconLabelDescriptionList"/>
    <dgm:cxn modelId="{D3C9B526-7457-4D0F-9988-92371E8868F2}" srcId="{32B77D31-96E3-453F-BB37-09FF92FBFE46}" destId="{BF65E3CA-D59B-4B43-AD4B-CE06BA56E09B}" srcOrd="0" destOrd="0" parTransId="{01B9B673-3971-4270-9142-A857DE035EF2}" sibTransId="{55D384AE-68C1-4707-9633-373E217C860F}"/>
    <dgm:cxn modelId="{21180234-D88A-4E01-970E-71676D088856}" srcId="{32B77D31-96E3-453F-BB37-09FF92FBFE46}" destId="{75F6E718-CC34-48A1-9564-4ACBCB40B6D5}" srcOrd="1" destOrd="0" parTransId="{D9FBD799-9D26-45AD-A0DE-2E1D44018F75}" sibTransId="{969E80E1-31D7-4EFB-91F7-AD6A9685B79D}"/>
    <dgm:cxn modelId="{CD9A2647-D596-433E-83B0-3782836F41B6}" srcId="{75E82FA3-AD06-43CF-B952-BA1E2B2BFE6B}" destId="{FC8C6D01-3A85-45DC-9D98-B811A183D74B}" srcOrd="3" destOrd="0" parTransId="{F2E41315-0395-45D1-801A-FEB073B6D909}" sibTransId="{6DD8A3B3-E3D9-46B0-95F8-0A6E634BC37C}"/>
    <dgm:cxn modelId="{227B0371-A21C-4A1B-98AF-30536F2E76DB}" srcId="{75E82FA3-AD06-43CF-B952-BA1E2B2BFE6B}" destId="{643A84FF-0709-4673-AF3B-44B6F1E0BA15}" srcOrd="1" destOrd="0" parTransId="{528B2EB7-A8D5-4DF8-B33A-8FF6519709AD}" sibTransId="{050B258A-1365-47A0-AB2B-35BFFC6AB5D9}"/>
    <dgm:cxn modelId="{C4DC8872-AAF9-420A-BCD8-8C8F011E16A7}" type="presOf" srcId="{75F6E718-CC34-48A1-9564-4ACBCB40B6D5}" destId="{10B6FE06-15A7-4F69-88BD-E242E7808709}" srcOrd="0" destOrd="0" presId="urn:microsoft.com/office/officeart/2018/2/layout/IconLabelDescriptionList"/>
    <dgm:cxn modelId="{A5912D56-C19F-42D0-933B-8A37F0E58882}" type="presOf" srcId="{643A84FF-0709-4673-AF3B-44B6F1E0BA15}" destId="{D5F08C6A-CA72-4CF9-BA17-EA4F4647B782}" srcOrd="0" destOrd="3" presId="urn:microsoft.com/office/officeart/2018/2/layout/IconLabelDescriptionList"/>
    <dgm:cxn modelId="{A1C6735A-C435-4F4E-9474-03033DFD2F0D}" srcId="{75F6E718-CC34-48A1-9564-4ACBCB40B6D5}" destId="{75E82FA3-AD06-43CF-B952-BA1E2B2BFE6B}" srcOrd="1" destOrd="0" parTransId="{63AFD665-48BF-4F5A-8DA7-CED5E5BDE7CB}" sibTransId="{EF79797B-2E5A-40DE-8C81-AD4AF5D7AD06}"/>
    <dgm:cxn modelId="{8BD47795-002E-4D39-911D-4E9A166D0107}" srcId="{75E82FA3-AD06-43CF-B952-BA1E2B2BFE6B}" destId="{1CF30C52-A598-4FEE-906F-1F71721B224C}" srcOrd="2" destOrd="0" parTransId="{C3774A56-51C2-480F-A58F-AC148775ED92}" sibTransId="{1236991B-CAA7-4D3C-B112-28E0D17746C5}"/>
    <dgm:cxn modelId="{A8C2FE97-2D78-48B1-B289-568F9DDC74E0}" type="presOf" srcId="{1CF30C52-A598-4FEE-906F-1F71721B224C}" destId="{D5F08C6A-CA72-4CF9-BA17-EA4F4647B782}" srcOrd="0" destOrd="4" presId="urn:microsoft.com/office/officeart/2018/2/layout/IconLabelDescriptionList"/>
    <dgm:cxn modelId="{731BDEA4-E461-4872-BC9D-1694FBCA9D63}" type="presOf" srcId="{72BAFED4-9032-4ABA-84F5-6A616E2B496E}" destId="{39ECDFF3-FC83-4158-908A-1F83FC7BE0C3}" srcOrd="0" destOrd="1" presId="urn:microsoft.com/office/officeart/2018/2/layout/IconLabelDescriptionList"/>
    <dgm:cxn modelId="{46DD2EA8-0841-4A37-BCD1-E58BFA11A0DC}" srcId="{BF65E3CA-D59B-4B43-AD4B-CE06BA56E09B}" destId="{EB446958-616F-4A0E-9CBE-3EF30F0102E5}" srcOrd="0" destOrd="0" parTransId="{526BA3C9-280B-4CF4-B9B0-9049A81DADFA}" sibTransId="{CA3CAECA-5630-469E-A9A1-EF292F7878C1}"/>
    <dgm:cxn modelId="{3378F6B3-023A-4577-9800-CA0F1E3E3D81}" type="presOf" srcId="{75E82FA3-AD06-43CF-B952-BA1E2B2BFE6B}" destId="{D5F08C6A-CA72-4CF9-BA17-EA4F4647B782}" srcOrd="0" destOrd="1" presId="urn:microsoft.com/office/officeart/2018/2/layout/IconLabelDescriptionList"/>
    <dgm:cxn modelId="{24F427B5-B28F-4233-868E-A1B4F2B4DC3E}" srcId="{75E82FA3-AD06-43CF-B952-BA1E2B2BFE6B}" destId="{4AF735BE-23BF-4C9B-8ECB-7CB86ADFF192}" srcOrd="4" destOrd="0" parTransId="{4A6BE40B-2B0F-45C1-A012-B42F18C47EBD}" sibTransId="{37EBFE1B-8293-4E95-A7B9-1CE90EA11D5C}"/>
    <dgm:cxn modelId="{CF39ABBD-3682-473C-9830-D83D5AF338BE}" type="presOf" srcId="{32B77D31-96E3-453F-BB37-09FF92FBFE46}" destId="{CC4CB937-5F6C-4F10-B7BA-308E7D0699A3}" srcOrd="0" destOrd="0" presId="urn:microsoft.com/office/officeart/2018/2/layout/IconLabelDescriptionList"/>
    <dgm:cxn modelId="{215A10CD-EC7F-4B90-88B6-BEB1C183FFF3}" srcId="{75F6E718-CC34-48A1-9564-4ACBCB40B6D5}" destId="{9AF05E7D-33E6-4E90-9CFE-D7107DB2826E}" srcOrd="0" destOrd="0" parTransId="{55B5420D-FF59-459F-A80B-0C435A93F447}" sibTransId="{F9E0ABFB-99C0-4FA3-882E-ED6C7B9A33EA}"/>
    <dgm:cxn modelId="{C34265D4-C28A-4DB1-81A0-0A3C9AB62E66}" type="presOf" srcId="{4AF735BE-23BF-4C9B-8ECB-7CB86ADFF192}" destId="{D5F08C6A-CA72-4CF9-BA17-EA4F4647B782}" srcOrd="0" destOrd="6" presId="urn:microsoft.com/office/officeart/2018/2/layout/IconLabelDescriptionList"/>
    <dgm:cxn modelId="{CA2761DC-8423-4A8B-B034-C948AD15989A}" type="presOf" srcId="{BF65E3CA-D59B-4B43-AD4B-CE06BA56E09B}" destId="{B59E18CA-1596-4255-8EB3-D8192C98BD09}" srcOrd="0" destOrd="0" presId="urn:microsoft.com/office/officeart/2018/2/layout/IconLabelDescriptionList"/>
    <dgm:cxn modelId="{3EB116E3-819B-4ED5-872D-B31DA2269188}" type="presOf" srcId="{64026DDE-88BC-4957-A30D-774EB30FEC52}" destId="{D5F08C6A-CA72-4CF9-BA17-EA4F4647B782}" srcOrd="0" destOrd="2" presId="urn:microsoft.com/office/officeart/2018/2/layout/IconLabelDescriptionList"/>
    <dgm:cxn modelId="{05A13BFD-0595-4212-A557-DED22920A98F}" type="presOf" srcId="{EB446958-616F-4A0E-9CBE-3EF30F0102E5}" destId="{39ECDFF3-FC83-4158-908A-1F83FC7BE0C3}" srcOrd="0" destOrd="0" presId="urn:microsoft.com/office/officeart/2018/2/layout/IconLabelDescriptionList"/>
    <dgm:cxn modelId="{4F9127FD-5F19-4363-AC04-358FDA302135}" type="presParOf" srcId="{CC4CB937-5F6C-4F10-B7BA-308E7D0699A3}" destId="{3F87ED02-8A17-4D19-8927-3B8A5D0D89A1}" srcOrd="0" destOrd="0" presId="urn:microsoft.com/office/officeart/2018/2/layout/IconLabelDescriptionList"/>
    <dgm:cxn modelId="{3A50E601-6CF5-46F5-951A-3A03C3BCEA86}" type="presParOf" srcId="{3F87ED02-8A17-4D19-8927-3B8A5D0D89A1}" destId="{D51C6B7D-3703-4F03-8F88-35E697CD48EE}" srcOrd="0" destOrd="0" presId="urn:microsoft.com/office/officeart/2018/2/layout/IconLabelDescriptionList"/>
    <dgm:cxn modelId="{318B32AC-D5D4-4535-A530-212B28D6E41F}" type="presParOf" srcId="{3F87ED02-8A17-4D19-8927-3B8A5D0D89A1}" destId="{46131D57-538C-4F36-8399-399A43C00714}" srcOrd="1" destOrd="0" presId="urn:microsoft.com/office/officeart/2018/2/layout/IconLabelDescriptionList"/>
    <dgm:cxn modelId="{3F05954B-960A-4DE1-A36E-957EF2A77447}" type="presParOf" srcId="{3F87ED02-8A17-4D19-8927-3B8A5D0D89A1}" destId="{B59E18CA-1596-4255-8EB3-D8192C98BD09}" srcOrd="2" destOrd="0" presId="urn:microsoft.com/office/officeart/2018/2/layout/IconLabelDescriptionList"/>
    <dgm:cxn modelId="{F15D3E8B-ABCC-4D85-8B88-0B56034F9499}" type="presParOf" srcId="{3F87ED02-8A17-4D19-8927-3B8A5D0D89A1}" destId="{51ECCCA5-8019-4FD7-8864-72C773980674}" srcOrd="3" destOrd="0" presId="urn:microsoft.com/office/officeart/2018/2/layout/IconLabelDescriptionList"/>
    <dgm:cxn modelId="{2C291D20-6AEB-476B-B38C-A15752CB2905}" type="presParOf" srcId="{3F87ED02-8A17-4D19-8927-3B8A5D0D89A1}" destId="{39ECDFF3-FC83-4158-908A-1F83FC7BE0C3}" srcOrd="4" destOrd="0" presId="urn:microsoft.com/office/officeart/2018/2/layout/IconLabelDescriptionList"/>
    <dgm:cxn modelId="{574339A1-0045-4024-979D-E1B5FAEF2DBB}" type="presParOf" srcId="{CC4CB937-5F6C-4F10-B7BA-308E7D0699A3}" destId="{2720D0A8-8DBF-47A1-82B5-CCA51AFBBAA5}" srcOrd="1" destOrd="0" presId="urn:microsoft.com/office/officeart/2018/2/layout/IconLabelDescriptionList"/>
    <dgm:cxn modelId="{B2D85DE9-99ED-4AB9-94C9-BF251F12DE70}" type="presParOf" srcId="{CC4CB937-5F6C-4F10-B7BA-308E7D0699A3}" destId="{852B0BB9-4E8C-4542-857B-A7C96C87B6F2}" srcOrd="2" destOrd="0" presId="urn:microsoft.com/office/officeart/2018/2/layout/IconLabelDescriptionList"/>
    <dgm:cxn modelId="{E7720C33-2049-4307-B8FF-65101FB4D443}" type="presParOf" srcId="{852B0BB9-4E8C-4542-857B-A7C96C87B6F2}" destId="{61048847-FB73-4B6D-A17B-8A4A653356BB}" srcOrd="0" destOrd="0" presId="urn:microsoft.com/office/officeart/2018/2/layout/IconLabelDescriptionList"/>
    <dgm:cxn modelId="{22B16403-F37A-4E45-912B-FA8470EC1C8E}" type="presParOf" srcId="{852B0BB9-4E8C-4542-857B-A7C96C87B6F2}" destId="{B01DBD20-9F72-42EF-BF67-248B4263835E}" srcOrd="1" destOrd="0" presId="urn:microsoft.com/office/officeart/2018/2/layout/IconLabelDescriptionList"/>
    <dgm:cxn modelId="{947C0F48-876F-4F51-9E84-FCE0097C87AE}" type="presParOf" srcId="{852B0BB9-4E8C-4542-857B-A7C96C87B6F2}" destId="{10B6FE06-15A7-4F69-88BD-E242E7808709}" srcOrd="2" destOrd="0" presId="urn:microsoft.com/office/officeart/2018/2/layout/IconLabelDescriptionList"/>
    <dgm:cxn modelId="{DCFA1C4B-BB45-4902-BA3C-52DA8079D6A1}" type="presParOf" srcId="{852B0BB9-4E8C-4542-857B-A7C96C87B6F2}" destId="{2F0BC3B9-512A-4572-8E4F-40630BBF9A50}" srcOrd="3" destOrd="0" presId="urn:microsoft.com/office/officeart/2018/2/layout/IconLabelDescriptionList"/>
    <dgm:cxn modelId="{21508581-8D87-4C66-A303-8F326D97381C}" type="presParOf" srcId="{852B0BB9-4E8C-4542-857B-A7C96C87B6F2}" destId="{D5F08C6A-CA72-4CF9-BA17-EA4F4647B78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148013-5DF7-456F-95BF-EC7875B3B88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697852B-35DF-45FA-8594-70C937666F06}">
      <dgm:prSet custT="1"/>
      <dgm:spPr/>
      <dgm:t>
        <a:bodyPr/>
        <a:lstStyle/>
        <a:p>
          <a:pPr>
            <a:lnSpc>
              <a:spcPct val="100000"/>
            </a:lnSpc>
          </a:pPr>
          <a:r>
            <a:rPr lang="en-US" sz="1600" b="1" i="1" dirty="0"/>
            <a:t>Compact &amp; Portable</a:t>
          </a:r>
        </a:p>
        <a:p>
          <a:pPr>
            <a:lnSpc>
              <a:spcPct val="100000"/>
            </a:lnSpc>
          </a:pPr>
          <a:r>
            <a:rPr lang="en-US" sz="1500" b="0" i="1" dirty="0"/>
            <a:t>The device features a small, lightweight, and attachable design, making it easy to install on showerheads and taps without requiring plumbing modifications. </a:t>
          </a:r>
          <a:endParaRPr lang="en-US" sz="1500" b="0" dirty="0"/>
        </a:p>
      </dgm:t>
    </dgm:pt>
    <dgm:pt modelId="{C865E1BB-1F9E-46E8-A28B-4F18AAF425A2}" type="parTrans" cxnId="{3A8B48BC-169C-4EA8-9F1C-0B11CCFF1A6E}">
      <dgm:prSet/>
      <dgm:spPr/>
      <dgm:t>
        <a:bodyPr/>
        <a:lstStyle/>
        <a:p>
          <a:endParaRPr lang="en-US"/>
        </a:p>
      </dgm:t>
    </dgm:pt>
    <dgm:pt modelId="{1F224872-292B-4785-ACD6-9B30CBA6ED7C}" type="sibTrans" cxnId="{3A8B48BC-169C-4EA8-9F1C-0B11CCFF1A6E}">
      <dgm:prSet/>
      <dgm:spPr/>
      <dgm:t>
        <a:bodyPr/>
        <a:lstStyle/>
        <a:p>
          <a:endParaRPr lang="en-US"/>
        </a:p>
      </dgm:t>
    </dgm:pt>
    <dgm:pt modelId="{15FD503D-F33B-44A6-A083-BE58E950453F}">
      <dgm:prSet custT="1"/>
      <dgm:spPr/>
      <dgm:t>
        <a:bodyPr/>
        <a:lstStyle/>
        <a:p>
          <a:pPr>
            <a:lnSpc>
              <a:spcPct val="100000"/>
            </a:lnSpc>
          </a:pPr>
          <a:r>
            <a:rPr lang="en-US" sz="1600" b="1" i="1" dirty="0"/>
            <a:t>Multi-Layer Filtration </a:t>
          </a:r>
        </a:p>
        <a:p>
          <a:pPr>
            <a:lnSpc>
              <a:spcPct val="100000"/>
            </a:lnSpc>
          </a:pPr>
          <a:r>
            <a:rPr lang="en-US" sz="1500" b="0" i="1" dirty="0"/>
            <a:t>The system incorporates citric acid-based filtration to effectively reduce water hardness by dissolving calcium and magnesium deposits. Additionally, an activated carbon layer removes chlorine, odors, and other impurities, ensuring cleaner and better-tasting water.</a:t>
          </a:r>
          <a:endParaRPr lang="en-US" sz="1500" b="0" dirty="0"/>
        </a:p>
      </dgm:t>
    </dgm:pt>
    <dgm:pt modelId="{C3B82FB9-E41E-49FB-B068-4F51AF1847BD}" type="parTrans" cxnId="{165275CE-DD14-4037-B752-1F618FB18094}">
      <dgm:prSet/>
      <dgm:spPr/>
      <dgm:t>
        <a:bodyPr/>
        <a:lstStyle/>
        <a:p>
          <a:endParaRPr lang="en-US"/>
        </a:p>
      </dgm:t>
    </dgm:pt>
    <dgm:pt modelId="{C8A0D30C-3CD3-42DA-AC1F-B638C0E1F165}" type="sibTrans" cxnId="{165275CE-DD14-4037-B752-1F618FB18094}">
      <dgm:prSet/>
      <dgm:spPr/>
      <dgm:t>
        <a:bodyPr/>
        <a:lstStyle/>
        <a:p>
          <a:endParaRPr lang="en-US"/>
        </a:p>
      </dgm:t>
    </dgm:pt>
    <dgm:pt modelId="{0AEA132F-6EAE-464D-AF24-AB6EB0A448DF}">
      <dgm:prSet custT="1"/>
      <dgm:spPr/>
      <dgm:t>
        <a:bodyPr/>
        <a:lstStyle/>
        <a:p>
          <a:pPr>
            <a:lnSpc>
              <a:spcPct val="100000"/>
            </a:lnSpc>
          </a:pPr>
          <a:r>
            <a:rPr lang="en-US" sz="1600" b="1" i="1" dirty="0"/>
            <a:t>Cost-Effective </a:t>
          </a:r>
        </a:p>
        <a:p>
          <a:pPr>
            <a:lnSpc>
              <a:spcPct val="100000"/>
            </a:lnSpc>
          </a:pPr>
          <a:r>
            <a:rPr lang="en-US" sz="1500" b="1" i="1" dirty="0"/>
            <a:t> </a:t>
          </a:r>
          <a:r>
            <a:rPr lang="en-US" sz="1500" b="0" i="1" dirty="0"/>
            <a:t>Designed using affordable and easily available materials, the prototype provides an efficient solution for water softening without the high costs associated with traditional RO or ion-exchange systems. </a:t>
          </a:r>
          <a:endParaRPr lang="en-US" sz="1500" b="0" dirty="0"/>
        </a:p>
      </dgm:t>
    </dgm:pt>
    <dgm:pt modelId="{DF4E996F-E5DC-42A8-BCD4-364E080CBC9B}" type="parTrans" cxnId="{4EB7CFC8-4D20-44C1-9243-8C8A63393399}">
      <dgm:prSet/>
      <dgm:spPr/>
      <dgm:t>
        <a:bodyPr/>
        <a:lstStyle/>
        <a:p>
          <a:endParaRPr lang="en-US"/>
        </a:p>
      </dgm:t>
    </dgm:pt>
    <dgm:pt modelId="{7333A153-13C3-49D7-83CF-315F43EADCAA}" type="sibTrans" cxnId="{4EB7CFC8-4D20-44C1-9243-8C8A63393399}">
      <dgm:prSet/>
      <dgm:spPr/>
      <dgm:t>
        <a:bodyPr/>
        <a:lstStyle/>
        <a:p>
          <a:endParaRPr lang="en-US"/>
        </a:p>
      </dgm:t>
    </dgm:pt>
    <dgm:pt modelId="{2E68DC10-783E-4EC4-B4C1-37C1C76BA8AF}">
      <dgm:prSet custT="1"/>
      <dgm:spPr/>
      <dgm:t>
        <a:bodyPr/>
        <a:lstStyle/>
        <a:p>
          <a:pPr>
            <a:lnSpc>
              <a:spcPct val="100000"/>
            </a:lnSpc>
          </a:pPr>
          <a:r>
            <a:rPr lang="en-US" sz="1600" b="1" i="1" dirty="0"/>
            <a:t>Eco-Friendly </a:t>
          </a:r>
        </a:p>
        <a:p>
          <a:pPr>
            <a:lnSpc>
              <a:spcPct val="100000"/>
            </a:lnSpc>
          </a:pPr>
          <a:r>
            <a:rPr lang="en-US" sz="1500" b="0" i="1" dirty="0"/>
            <a:t>Unlike conventional water softening methods that result in significant water wastage, this device operates with minimal water loss. The replaceable filter components and recyclable materials used in its construction contribute to environmental sustainability.</a:t>
          </a:r>
          <a:endParaRPr lang="en-US" sz="1500" b="0" dirty="0"/>
        </a:p>
      </dgm:t>
    </dgm:pt>
    <dgm:pt modelId="{C3AE0BA0-41D5-45DD-98D2-BF52E6C3E479}" type="parTrans" cxnId="{609C75AB-9AA1-48AC-9FC8-0FCED8E16D67}">
      <dgm:prSet/>
      <dgm:spPr/>
      <dgm:t>
        <a:bodyPr/>
        <a:lstStyle/>
        <a:p>
          <a:endParaRPr lang="en-US"/>
        </a:p>
      </dgm:t>
    </dgm:pt>
    <dgm:pt modelId="{37CD95F8-D72F-480F-8640-BB1BDD8F99F2}" type="sibTrans" cxnId="{609C75AB-9AA1-48AC-9FC8-0FCED8E16D67}">
      <dgm:prSet/>
      <dgm:spPr/>
      <dgm:t>
        <a:bodyPr/>
        <a:lstStyle/>
        <a:p>
          <a:endParaRPr lang="en-US"/>
        </a:p>
      </dgm:t>
    </dgm:pt>
    <dgm:pt modelId="{E430BAC2-1962-420A-898E-F1DC927B7202}" type="pres">
      <dgm:prSet presAssocID="{84148013-5DF7-456F-95BF-EC7875B3B880}" presName="root" presStyleCnt="0">
        <dgm:presLayoutVars>
          <dgm:dir/>
          <dgm:resizeHandles val="exact"/>
        </dgm:presLayoutVars>
      </dgm:prSet>
      <dgm:spPr/>
    </dgm:pt>
    <dgm:pt modelId="{5B4DAD9D-7EA9-439E-AA09-593A5CC5630F}" type="pres">
      <dgm:prSet presAssocID="{9697852B-35DF-45FA-8594-70C937666F06}" presName="compNode" presStyleCnt="0"/>
      <dgm:spPr/>
    </dgm:pt>
    <dgm:pt modelId="{CB1651BE-1B3B-457F-B1EF-FB83EA37C1EB}" type="pres">
      <dgm:prSet presAssocID="{9697852B-35DF-45FA-8594-70C937666F06}" presName="bgRect" presStyleLbl="bgShp" presStyleIdx="0" presStyleCnt="4"/>
      <dgm:spPr/>
    </dgm:pt>
    <dgm:pt modelId="{57F0114C-D879-4628-9748-1E3F2BB9D800}" type="pres">
      <dgm:prSet presAssocID="{9697852B-35DF-45FA-8594-70C937666F0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ug"/>
        </a:ext>
      </dgm:extLst>
    </dgm:pt>
    <dgm:pt modelId="{7FA4E940-AB81-47DE-A54E-9A8F6B51A6A7}" type="pres">
      <dgm:prSet presAssocID="{9697852B-35DF-45FA-8594-70C937666F06}" presName="spaceRect" presStyleCnt="0"/>
      <dgm:spPr/>
    </dgm:pt>
    <dgm:pt modelId="{15DA0450-DAA5-4DCA-9A65-8BB6B33B7EAD}" type="pres">
      <dgm:prSet presAssocID="{9697852B-35DF-45FA-8594-70C937666F06}" presName="parTx" presStyleLbl="revTx" presStyleIdx="0" presStyleCnt="4" custLinFactNeighborX="65" custLinFactNeighborY="-7728">
        <dgm:presLayoutVars>
          <dgm:chMax val="0"/>
          <dgm:chPref val="0"/>
        </dgm:presLayoutVars>
      </dgm:prSet>
      <dgm:spPr/>
    </dgm:pt>
    <dgm:pt modelId="{20350989-8F4E-423A-8D52-A159CA3D8411}" type="pres">
      <dgm:prSet presAssocID="{1F224872-292B-4785-ACD6-9B30CBA6ED7C}" presName="sibTrans" presStyleCnt="0"/>
      <dgm:spPr/>
    </dgm:pt>
    <dgm:pt modelId="{6E754AD6-08EF-4C9F-B475-57A382530399}" type="pres">
      <dgm:prSet presAssocID="{15FD503D-F33B-44A6-A083-BE58E950453F}" presName="compNode" presStyleCnt="0"/>
      <dgm:spPr/>
    </dgm:pt>
    <dgm:pt modelId="{271D0F58-7037-403A-95F5-C1E421BDF4F2}" type="pres">
      <dgm:prSet presAssocID="{15FD503D-F33B-44A6-A083-BE58E950453F}" presName="bgRect" presStyleLbl="bgShp" presStyleIdx="1" presStyleCnt="4"/>
      <dgm:spPr/>
    </dgm:pt>
    <dgm:pt modelId="{A2F36A0F-BE4D-4638-B52F-42F78E2BAA4F}" type="pres">
      <dgm:prSet presAssocID="{15FD503D-F33B-44A6-A083-BE58E950453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aker"/>
        </a:ext>
      </dgm:extLst>
    </dgm:pt>
    <dgm:pt modelId="{B67883E0-23B7-4093-9971-8D960CBE2CAE}" type="pres">
      <dgm:prSet presAssocID="{15FD503D-F33B-44A6-A083-BE58E950453F}" presName="spaceRect" presStyleCnt="0"/>
      <dgm:spPr/>
    </dgm:pt>
    <dgm:pt modelId="{B46F9920-D668-45BC-8622-C6A082FB7DAB}" type="pres">
      <dgm:prSet presAssocID="{15FD503D-F33B-44A6-A083-BE58E950453F}" presName="parTx" presStyleLbl="revTx" presStyleIdx="1" presStyleCnt="4" custLinFactNeighborX="65" custLinFactNeighborY="-7728">
        <dgm:presLayoutVars>
          <dgm:chMax val="0"/>
          <dgm:chPref val="0"/>
        </dgm:presLayoutVars>
      </dgm:prSet>
      <dgm:spPr/>
    </dgm:pt>
    <dgm:pt modelId="{3A29699B-E96F-4ABA-A1E0-6DE142E86913}" type="pres">
      <dgm:prSet presAssocID="{C8A0D30C-3CD3-42DA-AC1F-B638C0E1F165}" presName="sibTrans" presStyleCnt="0"/>
      <dgm:spPr/>
    </dgm:pt>
    <dgm:pt modelId="{CC86B741-6572-4E2A-9099-7A65638CFA0C}" type="pres">
      <dgm:prSet presAssocID="{0AEA132F-6EAE-464D-AF24-AB6EB0A448DF}" presName="compNode" presStyleCnt="0"/>
      <dgm:spPr/>
    </dgm:pt>
    <dgm:pt modelId="{204C1B49-4D87-4226-83FF-6BC287A60DA1}" type="pres">
      <dgm:prSet presAssocID="{0AEA132F-6EAE-464D-AF24-AB6EB0A448DF}" presName="bgRect" presStyleLbl="bgShp" presStyleIdx="2" presStyleCnt="4"/>
      <dgm:spPr/>
    </dgm:pt>
    <dgm:pt modelId="{57D8967B-57AC-4B0C-A4E1-E93674EFE9E4}" type="pres">
      <dgm:prSet presAssocID="{0AEA132F-6EAE-464D-AF24-AB6EB0A448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idge scene"/>
        </a:ext>
      </dgm:extLst>
    </dgm:pt>
    <dgm:pt modelId="{B1CE4040-013E-4F85-A8A9-EB8EC2300565}" type="pres">
      <dgm:prSet presAssocID="{0AEA132F-6EAE-464D-AF24-AB6EB0A448DF}" presName="spaceRect" presStyleCnt="0"/>
      <dgm:spPr/>
    </dgm:pt>
    <dgm:pt modelId="{C06ACFB1-A183-4BF6-9BE5-703EF241B539}" type="pres">
      <dgm:prSet presAssocID="{0AEA132F-6EAE-464D-AF24-AB6EB0A448DF}" presName="parTx" presStyleLbl="revTx" presStyleIdx="2" presStyleCnt="4" custLinFactNeighborX="65" custLinFactNeighborY="-7728">
        <dgm:presLayoutVars>
          <dgm:chMax val="0"/>
          <dgm:chPref val="0"/>
        </dgm:presLayoutVars>
      </dgm:prSet>
      <dgm:spPr/>
    </dgm:pt>
    <dgm:pt modelId="{7B27EF17-19B7-4BA1-B221-2EE273C1266F}" type="pres">
      <dgm:prSet presAssocID="{7333A153-13C3-49D7-83CF-315F43EADCAA}" presName="sibTrans" presStyleCnt="0"/>
      <dgm:spPr/>
    </dgm:pt>
    <dgm:pt modelId="{D3F5CD9B-ED13-4C16-AE07-BE8B5D2E8EDE}" type="pres">
      <dgm:prSet presAssocID="{2E68DC10-783E-4EC4-B4C1-37C1C76BA8AF}" presName="compNode" presStyleCnt="0"/>
      <dgm:spPr/>
    </dgm:pt>
    <dgm:pt modelId="{EBDA8B06-642E-4718-9834-638FD018604C}" type="pres">
      <dgm:prSet presAssocID="{2E68DC10-783E-4EC4-B4C1-37C1C76BA8AF}" presName="bgRect" presStyleLbl="bgShp" presStyleIdx="3" presStyleCnt="4"/>
      <dgm:spPr/>
    </dgm:pt>
    <dgm:pt modelId="{0CEF5459-8907-4586-9FD8-696A9AFCE3B4}" type="pres">
      <dgm:prSet presAssocID="{2E68DC10-783E-4EC4-B4C1-37C1C76BA8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ter"/>
        </a:ext>
      </dgm:extLst>
    </dgm:pt>
    <dgm:pt modelId="{C5190A88-2AF9-41A9-8708-24154B44F736}" type="pres">
      <dgm:prSet presAssocID="{2E68DC10-783E-4EC4-B4C1-37C1C76BA8AF}" presName="spaceRect" presStyleCnt="0"/>
      <dgm:spPr/>
    </dgm:pt>
    <dgm:pt modelId="{A28A37C5-B0FB-4F0E-9F10-2259401DA6D9}" type="pres">
      <dgm:prSet presAssocID="{2E68DC10-783E-4EC4-B4C1-37C1C76BA8AF}" presName="parTx" presStyleLbl="revTx" presStyleIdx="3" presStyleCnt="4" custLinFactNeighborX="65" custLinFactNeighborY="-7728">
        <dgm:presLayoutVars>
          <dgm:chMax val="0"/>
          <dgm:chPref val="0"/>
        </dgm:presLayoutVars>
      </dgm:prSet>
      <dgm:spPr/>
    </dgm:pt>
  </dgm:ptLst>
  <dgm:cxnLst>
    <dgm:cxn modelId="{A5490E51-204C-42A4-96CF-DCD489A6D286}" type="presOf" srcId="{0AEA132F-6EAE-464D-AF24-AB6EB0A448DF}" destId="{C06ACFB1-A183-4BF6-9BE5-703EF241B539}" srcOrd="0" destOrd="0" presId="urn:microsoft.com/office/officeart/2018/2/layout/IconVerticalSolidList"/>
    <dgm:cxn modelId="{5713C296-A449-459E-82F7-5B6B423804EF}" type="presOf" srcId="{15FD503D-F33B-44A6-A083-BE58E950453F}" destId="{B46F9920-D668-45BC-8622-C6A082FB7DAB}" srcOrd="0" destOrd="0" presId="urn:microsoft.com/office/officeart/2018/2/layout/IconVerticalSolidList"/>
    <dgm:cxn modelId="{609C75AB-9AA1-48AC-9FC8-0FCED8E16D67}" srcId="{84148013-5DF7-456F-95BF-EC7875B3B880}" destId="{2E68DC10-783E-4EC4-B4C1-37C1C76BA8AF}" srcOrd="3" destOrd="0" parTransId="{C3AE0BA0-41D5-45DD-98D2-BF52E6C3E479}" sibTransId="{37CD95F8-D72F-480F-8640-BB1BDD8F99F2}"/>
    <dgm:cxn modelId="{3A8B48BC-169C-4EA8-9F1C-0B11CCFF1A6E}" srcId="{84148013-5DF7-456F-95BF-EC7875B3B880}" destId="{9697852B-35DF-45FA-8594-70C937666F06}" srcOrd="0" destOrd="0" parTransId="{C865E1BB-1F9E-46E8-A28B-4F18AAF425A2}" sibTransId="{1F224872-292B-4785-ACD6-9B30CBA6ED7C}"/>
    <dgm:cxn modelId="{8866FBC6-DC83-4037-B4D1-93C616B640C3}" type="presOf" srcId="{9697852B-35DF-45FA-8594-70C937666F06}" destId="{15DA0450-DAA5-4DCA-9A65-8BB6B33B7EAD}" srcOrd="0" destOrd="0" presId="urn:microsoft.com/office/officeart/2018/2/layout/IconVerticalSolidList"/>
    <dgm:cxn modelId="{4EB7CFC8-4D20-44C1-9243-8C8A63393399}" srcId="{84148013-5DF7-456F-95BF-EC7875B3B880}" destId="{0AEA132F-6EAE-464D-AF24-AB6EB0A448DF}" srcOrd="2" destOrd="0" parTransId="{DF4E996F-E5DC-42A8-BCD4-364E080CBC9B}" sibTransId="{7333A153-13C3-49D7-83CF-315F43EADCAA}"/>
    <dgm:cxn modelId="{165275CE-DD14-4037-B752-1F618FB18094}" srcId="{84148013-5DF7-456F-95BF-EC7875B3B880}" destId="{15FD503D-F33B-44A6-A083-BE58E950453F}" srcOrd="1" destOrd="0" parTransId="{C3B82FB9-E41E-49FB-B068-4F51AF1847BD}" sibTransId="{C8A0D30C-3CD3-42DA-AC1F-B638C0E1F165}"/>
    <dgm:cxn modelId="{0BE576D0-584B-4F37-ADD6-EE8A1F2887D4}" type="presOf" srcId="{2E68DC10-783E-4EC4-B4C1-37C1C76BA8AF}" destId="{A28A37C5-B0FB-4F0E-9F10-2259401DA6D9}" srcOrd="0" destOrd="0" presId="urn:microsoft.com/office/officeart/2018/2/layout/IconVerticalSolidList"/>
    <dgm:cxn modelId="{E87FDAD7-80E3-4D12-BCFA-39A8C5731E93}" type="presOf" srcId="{84148013-5DF7-456F-95BF-EC7875B3B880}" destId="{E430BAC2-1962-420A-898E-F1DC927B7202}" srcOrd="0" destOrd="0" presId="urn:microsoft.com/office/officeart/2018/2/layout/IconVerticalSolidList"/>
    <dgm:cxn modelId="{31412DD0-6551-4768-9C28-633A41A684FD}" type="presParOf" srcId="{E430BAC2-1962-420A-898E-F1DC927B7202}" destId="{5B4DAD9D-7EA9-439E-AA09-593A5CC5630F}" srcOrd="0" destOrd="0" presId="urn:microsoft.com/office/officeart/2018/2/layout/IconVerticalSolidList"/>
    <dgm:cxn modelId="{4EA987A8-D692-4E0D-8F58-019A20AC2621}" type="presParOf" srcId="{5B4DAD9D-7EA9-439E-AA09-593A5CC5630F}" destId="{CB1651BE-1B3B-457F-B1EF-FB83EA37C1EB}" srcOrd="0" destOrd="0" presId="urn:microsoft.com/office/officeart/2018/2/layout/IconVerticalSolidList"/>
    <dgm:cxn modelId="{EB8AB8DF-099B-47FF-9226-522636DA3C7D}" type="presParOf" srcId="{5B4DAD9D-7EA9-439E-AA09-593A5CC5630F}" destId="{57F0114C-D879-4628-9748-1E3F2BB9D800}" srcOrd="1" destOrd="0" presId="urn:microsoft.com/office/officeart/2018/2/layout/IconVerticalSolidList"/>
    <dgm:cxn modelId="{E0D5B953-9A79-470C-8EB4-B8D1676DA063}" type="presParOf" srcId="{5B4DAD9D-7EA9-439E-AA09-593A5CC5630F}" destId="{7FA4E940-AB81-47DE-A54E-9A8F6B51A6A7}" srcOrd="2" destOrd="0" presId="urn:microsoft.com/office/officeart/2018/2/layout/IconVerticalSolidList"/>
    <dgm:cxn modelId="{70853CC8-6A6E-4E48-8557-47A096BD7636}" type="presParOf" srcId="{5B4DAD9D-7EA9-439E-AA09-593A5CC5630F}" destId="{15DA0450-DAA5-4DCA-9A65-8BB6B33B7EAD}" srcOrd="3" destOrd="0" presId="urn:microsoft.com/office/officeart/2018/2/layout/IconVerticalSolidList"/>
    <dgm:cxn modelId="{3848B9C4-6CE2-45EF-BE93-593A50717DCB}" type="presParOf" srcId="{E430BAC2-1962-420A-898E-F1DC927B7202}" destId="{20350989-8F4E-423A-8D52-A159CA3D8411}" srcOrd="1" destOrd="0" presId="urn:microsoft.com/office/officeart/2018/2/layout/IconVerticalSolidList"/>
    <dgm:cxn modelId="{39BE48EF-F929-4E97-88C8-E1BD042EB869}" type="presParOf" srcId="{E430BAC2-1962-420A-898E-F1DC927B7202}" destId="{6E754AD6-08EF-4C9F-B475-57A382530399}" srcOrd="2" destOrd="0" presId="urn:microsoft.com/office/officeart/2018/2/layout/IconVerticalSolidList"/>
    <dgm:cxn modelId="{FF37AF6E-B4BA-4437-A0F7-884363E345C4}" type="presParOf" srcId="{6E754AD6-08EF-4C9F-B475-57A382530399}" destId="{271D0F58-7037-403A-95F5-C1E421BDF4F2}" srcOrd="0" destOrd="0" presId="urn:microsoft.com/office/officeart/2018/2/layout/IconVerticalSolidList"/>
    <dgm:cxn modelId="{456A0AA9-142D-48AE-8CBB-F794A1514FAF}" type="presParOf" srcId="{6E754AD6-08EF-4C9F-B475-57A382530399}" destId="{A2F36A0F-BE4D-4638-B52F-42F78E2BAA4F}" srcOrd="1" destOrd="0" presId="urn:microsoft.com/office/officeart/2018/2/layout/IconVerticalSolidList"/>
    <dgm:cxn modelId="{74568DA2-BFEE-4C99-BC04-47C95E306A24}" type="presParOf" srcId="{6E754AD6-08EF-4C9F-B475-57A382530399}" destId="{B67883E0-23B7-4093-9971-8D960CBE2CAE}" srcOrd="2" destOrd="0" presId="urn:microsoft.com/office/officeart/2018/2/layout/IconVerticalSolidList"/>
    <dgm:cxn modelId="{1BEBA643-24E6-4311-855B-BD262F6D223D}" type="presParOf" srcId="{6E754AD6-08EF-4C9F-B475-57A382530399}" destId="{B46F9920-D668-45BC-8622-C6A082FB7DAB}" srcOrd="3" destOrd="0" presId="urn:microsoft.com/office/officeart/2018/2/layout/IconVerticalSolidList"/>
    <dgm:cxn modelId="{D9DEABFF-ED33-4609-846D-A2378B62F165}" type="presParOf" srcId="{E430BAC2-1962-420A-898E-F1DC927B7202}" destId="{3A29699B-E96F-4ABA-A1E0-6DE142E86913}" srcOrd="3" destOrd="0" presId="urn:microsoft.com/office/officeart/2018/2/layout/IconVerticalSolidList"/>
    <dgm:cxn modelId="{8CE293F3-3217-4185-9E88-E389023BC79E}" type="presParOf" srcId="{E430BAC2-1962-420A-898E-F1DC927B7202}" destId="{CC86B741-6572-4E2A-9099-7A65638CFA0C}" srcOrd="4" destOrd="0" presId="urn:microsoft.com/office/officeart/2018/2/layout/IconVerticalSolidList"/>
    <dgm:cxn modelId="{7610A555-E275-4DEE-BE72-BB836968DE2B}" type="presParOf" srcId="{CC86B741-6572-4E2A-9099-7A65638CFA0C}" destId="{204C1B49-4D87-4226-83FF-6BC287A60DA1}" srcOrd="0" destOrd="0" presId="urn:microsoft.com/office/officeart/2018/2/layout/IconVerticalSolidList"/>
    <dgm:cxn modelId="{92D2FEC7-4F1F-4C0E-AD50-0AA3D1521FF7}" type="presParOf" srcId="{CC86B741-6572-4E2A-9099-7A65638CFA0C}" destId="{57D8967B-57AC-4B0C-A4E1-E93674EFE9E4}" srcOrd="1" destOrd="0" presId="urn:microsoft.com/office/officeart/2018/2/layout/IconVerticalSolidList"/>
    <dgm:cxn modelId="{5A902A32-E636-4CFF-AA30-09186153AAA9}" type="presParOf" srcId="{CC86B741-6572-4E2A-9099-7A65638CFA0C}" destId="{B1CE4040-013E-4F85-A8A9-EB8EC2300565}" srcOrd="2" destOrd="0" presId="urn:microsoft.com/office/officeart/2018/2/layout/IconVerticalSolidList"/>
    <dgm:cxn modelId="{32665F88-9F48-4DD3-914B-0C1599416D2A}" type="presParOf" srcId="{CC86B741-6572-4E2A-9099-7A65638CFA0C}" destId="{C06ACFB1-A183-4BF6-9BE5-703EF241B539}" srcOrd="3" destOrd="0" presId="urn:microsoft.com/office/officeart/2018/2/layout/IconVerticalSolidList"/>
    <dgm:cxn modelId="{1E4D0292-24EE-4889-8FAC-C314E23EF90A}" type="presParOf" srcId="{E430BAC2-1962-420A-898E-F1DC927B7202}" destId="{7B27EF17-19B7-4BA1-B221-2EE273C1266F}" srcOrd="5" destOrd="0" presId="urn:microsoft.com/office/officeart/2018/2/layout/IconVerticalSolidList"/>
    <dgm:cxn modelId="{86CBDFED-5058-4451-B1D4-9EC95E53D0EA}" type="presParOf" srcId="{E430BAC2-1962-420A-898E-F1DC927B7202}" destId="{D3F5CD9B-ED13-4C16-AE07-BE8B5D2E8EDE}" srcOrd="6" destOrd="0" presId="urn:microsoft.com/office/officeart/2018/2/layout/IconVerticalSolidList"/>
    <dgm:cxn modelId="{9564DCD4-2736-4AEC-9856-28078EDEC933}" type="presParOf" srcId="{D3F5CD9B-ED13-4C16-AE07-BE8B5D2E8EDE}" destId="{EBDA8B06-642E-4718-9834-638FD018604C}" srcOrd="0" destOrd="0" presId="urn:microsoft.com/office/officeart/2018/2/layout/IconVerticalSolidList"/>
    <dgm:cxn modelId="{E288C825-5942-4EC6-BCE6-9833B3617D06}" type="presParOf" srcId="{D3F5CD9B-ED13-4C16-AE07-BE8B5D2E8EDE}" destId="{0CEF5459-8907-4586-9FD8-696A9AFCE3B4}" srcOrd="1" destOrd="0" presId="urn:microsoft.com/office/officeart/2018/2/layout/IconVerticalSolidList"/>
    <dgm:cxn modelId="{6D9642A7-747B-4669-9141-A0B7D6E2F118}" type="presParOf" srcId="{D3F5CD9B-ED13-4C16-AE07-BE8B5D2E8EDE}" destId="{C5190A88-2AF9-41A9-8708-24154B44F736}" srcOrd="2" destOrd="0" presId="urn:microsoft.com/office/officeart/2018/2/layout/IconVerticalSolidList"/>
    <dgm:cxn modelId="{38D87288-1E85-430D-84D1-9C408645BF42}" type="presParOf" srcId="{D3F5CD9B-ED13-4C16-AE07-BE8B5D2E8EDE}" destId="{A28A37C5-B0FB-4F0E-9F10-2259401DA6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8E4267-283B-4053-8231-A504323D4212}" type="doc">
      <dgm:prSet loTypeId="urn:microsoft.com/office/officeart/2005/8/layout/hProcess3" loCatId="process" qsTypeId="urn:microsoft.com/office/officeart/2005/8/quickstyle/simple3" qsCatId="simple" csTypeId="urn:microsoft.com/office/officeart/2005/8/colors/accent1_2" csCatId="accent1" phldr="1"/>
      <dgm:spPr/>
      <dgm:t>
        <a:bodyPr/>
        <a:lstStyle/>
        <a:p>
          <a:endParaRPr lang="en-US"/>
        </a:p>
      </dgm:t>
    </dgm:pt>
    <dgm:pt modelId="{1C104DDC-A59F-40FF-9CD8-C06635DD64F1}">
      <dgm:prSet phldrT="[Text]"/>
      <dgm:spPr/>
      <dgm:t>
        <a:bodyPr/>
        <a:lstStyle/>
        <a:p>
          <a:pPr>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Water Flow &amp; Initial Filtration</a:t>
          </a:r>
          <a:endParaRPr lang="en-US" b="1" dirty="0"/>
        </a:p>
      </dgm:t>
    </dgm:pt>
    <dgm:pt modelId="{49207ADB-CE36-41D3-BCD5-5543805F8FB3}" type="parTrans" cxnId="{1CF85BB9-274A-470F-83CE-420808B35B09}">
      <dgm:prSet/>
      <dgm:spPr/>
      <dgm:t>
        <a:bodyPr/>
        <a:lstStyle/>
        <a:p>
          <a:endParaRPr lang="en-US"/>
        </a:p>
      </dgm:t>
    </dgm:pt>
    <dgm:pt modelId="{3144480D-D6B5-46CF-9FE5-C601EB3A34BD}" type="sibTrans" cxnId="{1CF85BB9-274A-470F-83CE-420808B35B09}">
      <dgm:prSet/>
      <dgm:spPr/>
      <dgm:t>
        <a:bodyPr/>
        <a:lstStyle/>
        <a:p>
          <a:endParaRPr lang="en-US"/>
        </a:p>
      </dgm:t>
    </dgm:pt>
    <dgm:pt modelId="{755BB8A7-125F-425D-A6FD-06472DC18DC0}">
      <dgm:prSet/>
      <dgm:spPr/>
      <dgm:t>
        <a:bodyPr/>
        <a:lstStyle/>
        <a:p>
          <a:r>
            <a:rPr lang="en-US" b="1" i="1" dirty="0">
              <a:latin typeface="Times New Roman" panose="02020603050405020304" pitchFamily="18" charset="0"/>
              <a:cs typeface="Times New Roman" panose="02020603050405020304" pitchFamily="18" charset="0"/>
            </a:rPr>
            <a:t>Hardness Reduction Using Citric Acid</a:t>
          </a:r>
        </a:p>
      </dgm:t>
    </dgm:pt>
    <dgm:pt modelId="{457F89F8-7E25-403F-99D6-2CBD802542FC}" type="parTrans" cxnId="{22970146-8C33-422F-B56E-32E262188BBA}">
      <dgm:prSet/>
      <dgm:spPr/>
      <dgm:t>
        <a:bodyPr/>
        <a:lstStyle/>
        <a:p>
          <a:endParaRPr lang="en-US"/>
        </a:p>
      </dgm:t>
    </dgm:pt>
    <dgm:pt modelId="{58C3FA00-4F75-4B9F-AC05-2DEB9C91BE59}" type="sibTrans" cxnId="{22970146-8C33-422F-B56E-32E262188BBA}">
      <dgm:prSet/>
      <dgm:spPr/>
      <dgm:t>
        <a:bodyPr/>
        <a:lstStyle/>
        <a:p>
          <a:endParaRPr lang="en-US"/>
        </a:p>
      </dgm:t>
    </dgm:pt>
    <dgm:pt modelId="{271ECDBC-AFEB-4544-85C1-D5486A0E3078}">
      <dgm:prSet/>
      <dgm:spPr/>
      <dgm:t>
        <a:bodyPr/>
        <a:lstStyle/>
        <a:p>
          <a:r>
            <a:rPr lang="en-US" b="1" i="1" dirty="0">
              <a:latin typeface="Times New Roman" panose="02020603050405020304" pitchFamily="18" charset="0"/>
              <a:cs typeface="Times New Roman" panose="02020603050405020304" pitchFamily="18" charset="0"/>
            </a:rPr>
            <a:t>Chlorine &amp; Impurity Removal  </a:t>
          </a:r>
        </a:p>
      </dgm:t>
    </dgm:pt>
    <dgm:pt modelId="{6600D811-E4A4-425E-ABA0-5F4DCDE7942E}" type="parTrans" cxnId="{5CE639A2-E81A-4350-AD97-4F6C75796EA3}">
      <dgm:prSet/>
      <dgm:spPr/>
      <dgm:t>
        <a:bodyPr/>
        <a:lstStyle/>
        <a:p>
          <a:endParaRPr lang="en-US"/>
        </a:p>
      </dgm:t>
    </dgm:pt>
    <dgm:pt modelId="{57D27727-307A-4FB2-8A1E-5C98819E4E8D}" type="sibTrans" cxnId="{5CE639A2-E81A-4350-AD97-4F6C75796EA3}">
      <dgm:prSet/>
      <dgm:spPr/>
      <dgm:t>
        <a:bodyPr/>
        <a:lstStyle/>
        <a:p>
          <a:endParaRPr lang="en-US"/>
        </a:p>
      </dgm:t>
    </dgm:pt>
    <dgm:pt modelId="{95A9CA61-3DE5-40CF-B3A6-FE8B56681402}">
      <dgm:prSet/>
      <dgm:spPr/>
      <dgm:t>
        <a:bodyPr/>
        <a:lstStyle/>
        <a:p>
          <a:r>
            <a:rPr lang="en-US" b="1" i="1" dirty="0">
              <a:latin typeface="Times New Roman" panose="02020603050405020304" pitchFamily="18" charset="0"/>
              <a:cs typeface="Times New Roman" panose="02020603050405020304" pitchFamily="18" charset="0"/>
            </a:rPr>
            <a:t>Final Water Output </a:t>
          </a:r>
          <a:endParaRPr lang="en-IN" b="1" i="1" dirty="0">
            <a:latin typeface="Times New Roman" panose="02020603050405020304" pitchFamily="18" charset="0"/>
            <a:cs typeface="Times New Roman" panose="02020603050405020304" pitchFamily="18" charset="0"/>
          </a:endParaRPr>
        </a:p>
      </dgm:t>
    </dgm:pt>
    <dgm:pt modelId="{347A71B9-61F6-4E1C-82E3-B82DE5924257}" type="parTrans" cxnId="{E991BF7D-AD73-467C-A927-F939D4BFA8B6}">
      <dgm:prSet/>
      <dgm:spPr/>
      <dgm:t>
        <a:bodyPr/>
        <a:lstStyle/>
        <a:p>
          <a:endParaRPr lang="en-US"/>
        </a:p>
      </dgm:t>
    </dgm:pt>
    <dgm:pt modelId="{9CEFD327-12B1-4880-AE95-FCB2C2FC65C0}" type="sibTrans" cxnId="{E991BF7D-AD73-467C-A927-F939D4BFA8B6}">
      <dgm:prSet/>
      <dgm:spPr/>
      <dgm:t>
        <a:bodyPr/>
        <a:lstStyle/>
        <a:p>
          <a:endParaRPr lang="en-US"/>
        </a:p>
      </dgm:t>
    </dgm:pt>
    <dgm:pt modelId="{429DFD05-6BD6-492B-89C7-D8AF49B9D2BB}">
      <dgm:prSet phldrT="[Text]"/>
      <dgm:spPr/>
      <dgm:t>
        <a:bodyPr/>
        <a:lstStyle/>
        <a:p>
          <a:pPr>
            <a:buFont typeface="Arial" panose="020B0604020202020204" pitchFamily="34" charset="0"/>
            <a:buChar char="•"/>
          </a:pPr>
          <a:r>
            <a:rPr lang="en-US" b="0" i="1" dirty="0">
              <a:latin typeface="Times New Roman" panose="02020603050405020304" pitchFamily="18" charset="0"/>
              <a:cs typeface="Times New Roman" panose="02020603050405020304" pitchFamily="18" charset="0"/>
            </a:rPr>
            <a:t> Hard water enters the device and passes through a </a:t>
          </a:r>
          <a:r>
            <a:rPr lang="en-US" b="1" i="1" dirty="0">
              <a:latin typeface="Times New Roman" panose="02020603050405020304" pitchFamily="18" charset="0"/>
              <a:cs typeface="Times New Roman" panose="02020603050405020304" pitchFamily="18" charset="0"/>
            </a:rPr>
            <a:t>large filter cartridge</a:t>
          </a:r>
          <a:r>
            <a:rPr lang="en-US" b="0" i="1" dirty="0">
              <a:latin typeface="Times New Roman" panose="02020603050405020304" pitchFamily="18" charset="0"/>
              <a:cs typeface="Times New Roman" panose="02020603050405020304" pitchFamily="18" charset="0"/>
            </a:rPr>
            <a:t>, which removes </a:t>
          </a:r>
          <a:r>
            <a:rPr lang="en-US" b="1" i="1" dirty="0">
              <a:latin typeface="Times New Roman" panose="02020603050405020304" pitchFamily="18" charset="0"/>
              <a:cs typeface="Times New Roman" panose="02020603050405020304" pitchFamily="18" charset="0"/>
            </a:rPr>
            <a:t>large particles</a:t>
          </a:r>
          <a:r>
            <a:rPr lang="en-US" b="0" i="1" dirty="0">
              <a:latin typeface="Times New Roman" panose="02020603050405020304" pitchFamily="18" charset="0"/>
              <a:cs typeface="Times New Roman" panose="02020603050405020304" pitchFamily="18" charset="0"/>
            </a:rPr>
            <a:t> like dust, rust, and sediments.</a:t>
          </a:r>
          <a:endParaRPr lang="en-US" b="0" dirty="0"/>
        </a:p>
      </dgm:t>
    </dgm:pt>
    <dgm:pt modelId="{E69417D3-302A-4A54-9F04-E38D507404DC}" type="parTrans" cxnId="{4F29DE05-5F64-4407-A34E-735EC02E912B}">
      <dgm:prSet/>
      <dgm:spPr/>
      <dgm:t>
        <a:bodyPr/>
        <a:lstStyle/>
        <a:p>
          <a:endParaRPr lang="en-US"/>
        </a:p>
      </dgm:t>
    </dgm:pt>
    <dgm:pt modelId="{A804B87A-4D1C-4061-9B4C-2615356485E1}" type="sibTrans" cxnId="{4F29DE05-5F64-4407-A34E-735EC02E912B}">
      <dgm:prSet/>
      <dgm:spPr/>
      <dgm:t>
        <a:bodyPr/>
        <a:lstStyle/>
        <a:p>
          <a:endParaRPr lang="en-US"/>
        </a:p>
      </dgm:t>
    </dgm:pt>
    <dgm:pt modelId="{4437FDE5-A8B4-4D6F-8641-FB449A5632A8}">
      <dgm:prSet/>
      <dgm:spPr/>
      <dgm:t>
        <a:bodyPr/>
        <a:lstStyle/>
        <a:p>
          <a:r>
            <a:rPr lang="en-US" b="0" i="1" dirty="0">
              <a:latin typeface="Times New Roman" panose="02020603050405020304" pitchFamily="18" charset="0"/>
              <a:cs typeface="Times New Roman" panose="02020603050405020304" pitchFamily="18" charset="0"/>
            </a:rPr>
            <a:t>The water moves through a </a:t>
          </a:r>
          <a:r>
            <a:rPr lang="en-US" b="1" i="1" dirty="0">
              <a:latin typeface="Times New Roman" panose="02020603050405020304" pitchFamily="18" charset="0"/>
              <a:cs typeface="Times New Roman" panose="02020603050405020304" pitchFamily="18" charset="0"/>
            </a:rPr>
            <a:t>citric acid-based filtration layer</a:t>
          </a:r>
          <a:r>
            <a:rPr lang="en-US" b="0" i="1" dirty="0">
              <a:latin typeface="Times New Roman" panose="02020603050405020304" pitchFamily="18" charset="0"/>
              <a:cs typeface="Times New Roman" panose="02020603050405020304" pitchFamily="18" charset="0"/>
            </a:rPr>
            <a:t>, which binds to calcium and magnesium ions, </a:t>
          </a:r>
          <a:r>
            <a:rPr lang="en-US" b="1" i="1" dirty="0">
              <a:latin typeface="Times New Roman" panose="02020603050405020304" pitchFamily="18" charset="0"/>
              <a:cs typeface="Times New Roman" panose="02020603050405020304" pitchFamily="18" charset="0"/>
            </a:rPr>
            <a:t>preventing scale formation</a:t>
          </a:r>
          <a:r>
            <a:rPr lang="en-US" b="0" i="1" dirty="0">
              <a:latin typeface="Times New Roman" panose="02020603050405020304" pitchFamily="18" charset="0"/>
              <a:cs typeface="Times New Roman" panose="02020603050405020304" pitchFamily="18" charset="0"/>
            </a:rPr>
            <a:t> and effectively softening the water.</a:t>
          </a:r>
        </a:p>
      </dgm:t>
    </dgm:pt>
    <dgm:pt modelId="{033F3C6F-F18B-49B2-B905-CF5060CCBD37}" type="parTrans" cxnId="{E42BA0D2-4D5C-40C4-AE7C-409EAB8CA2E0}">
      <dgm:prSet/>
      <dgm:spPr/>
      <dgm:t>
        <a:bodyPr/>
        <a:lstStyle/>
        <a:p>
          <a:endParaRPr lang="en-US"/>
        </a:p>
      </dgm:t>
    </dgm:pt>
    <dgm:pt modelId="{9D14BB2D-2DC8-43D3-8EA8-BD5DFB96887D}" type="sibTrans" cxnId="{E42BA0D2-4D5C-40C4-AE7C-409EAB8CA2E0}">
      <dgm:prSet/>
      <dgm:spPr/>
      <dgm:t>
        <a:bodyPr/>
        <a:lstStyle/>
        <a:p>
          <a:endParaRPr lang="en-US"/>
        </a:p>
      </dgm:t>
    </dgm:pt>
    <dgm:pt modelId="{881A5081-187B-43C5-B9D2-469F8771EF4A}">
      <dgm:prSet/>
      <dgm:spPr/>
      <dgm:t>
        <a:bodyPr/>
        <a:lstStyle/>
        <a:p>
          <a:r>
            <a:rPr lang="en-US" b="0" i="1" dirty="0">
              <a:latin typeface="Times New Roman" panose="02020603050405020304" pitchFamily="18" charset="0"/>
              <a:cs typeface="Times New Roman" panose="02020603050405020304" pitchFamily="18" charset="0"/>
            </a:rPr>
            <a:t>An </a:t>
          </a:r>
          <a:r>
            <a:rPr lang="en-US" b="1" i="1" dirty="0">
              <a:latin typeface="Times New Roman" panose="02020603050405020304" pitchFamily="18" charset="0"/>
              <a:cs typeface="Times New Roman" panose="02020603050405020304" pitchFamily="18" charset="0"/>
            </a:rPr>
            <a:t>activated carbon filter </a:t>
          </a:r>
          <a:r>
            <a:rPr lang="en-US" b="0" i="1" dirty="0">
              <a:latin typeface="Times New Roman" panose="02020603050405020304" pitchFamily="18" charset="0"/>
              <a:cs typeface="Times New Roman" panose="02020603050405020304" pitchFamily="18" charset="0"/>
            </a:rPr>
            <a:t>absorbs chlorine, organic impurities, and odors, improving water quality, taste, and safety.</a:t>
          </a:r>
        </a:p>
      </dgm:t>
    </dgm:pt>
    <dgm:pt modelId="{4A25E98B-8E16-4672-93E3-76463226A3CD}" type="parTrans" cxnId="{EC13D11A-4F1C-45F1-9991-FD4B954F2B2D}">
      <dgm:prSet/>
      <dgm:spPr/>
      <dgm:t>
        <a:bodyPr/>
        <a:lstStyle/>
        <a:p>
          <a:endParaRPr lang="en-US"/>
        </a:p>
      </dgm:t>
    </dgm:pt>
    <dgm:pt modelId="{36495D57-64D4-404E-983E-B6CB147EABCF}" type="sibTrans" cxnId="{EC13D11A-4F1C-45F1-9991-FD4B954F2B2D}">
      <dgm:prSet/>
      <dgm:spPr/>
      <dgm:t>
        <a:bodyPr/>
        <a:lstStyle/>
        <a:p>
          <a:endParaRPr lang="en-US"/>
        </a:p>
      </dgm:t>
    </dgm:pt>
    <dgm:pt modelId="{E4A50E99-003C-4796-976D-156CA97D5270}">
      <dgm:prSet/>
      <dgm:spPr/>
      <dgm:t>
        <a:bodyPr/>
        <a:lstStyle/>
        <a:p>
          <a:r>
            <a:rPr lang="en-US" b="0" i="1" dirty="0">
              <a:latin typeface="Times New Roman" panose="02020603050405020304" pitchFamily="18" charset="0"/>
              <a:cs typeface="Times New Roman" panose="02020603050405020304" pitchFamily="18" charset="0"/>
            </a:rPr>
            <a:t> The </a:t>
          </a:r>
          <a:r>
            <a:rPr lang="en-US" b="1" i="1" dirty="0">
              <a:latin typeface="Times New Roman" panose="02020603050405020304" pitchFamily="18" charset="0"/>
              <a:cs typeface="Times New Roman" panose="02020603050405020304" pitchFamily="18" charset="0"/>
            </a:rPr>
            <a:t>softened and filtered water</a:t>
          </a:r>
          <a:r>
            <a:rPr lang="en-US" b="0" i="1" dirty="0">
              <a:latin typeface="Times New Roman" panose="02020603050405020304" pitchFamily="18" charset="0"/>
              <a:cs typeface="Times New Roman" panose="02020603050405020304" pitchFamily="18" charset="0"/>
            </a:rPr>
            <a:t> exits through the showerhead or tap, reducing scaling, enhancing soap lathering, and preventing skin and hair dryness caused by hard water.</a:t>
          </a:r>
          <a:endParaRPr lang="en-IN" b="0" i="1" dirty="0">
            <a:latin typeface="Times New Roman" panose="02020603050405020304" pitchFamily="18" charset="0"/>
            <a:cs typeface="Times New Roman" panose="02020603050405020304" pitchFamily="18" charset="0"/>
          </a:endParaRPr>
        </a:p>
      </dgm:t>
    </dgm:pt>
    <dgm:pt modelId="{82D83164-5157-4F3A-9F80-1F03A0CE6F8D}" type="parTrans" cxnId="{A38DA3B5-8131-4D59-8544-844EEC533051}">
      <dgm:prSet/>
      <dgm:spPr/>
      <dgm:t>
        <a:bodyPr/>
        <a:lstStyle/>
        <a:p>
          <a:endParaRPr lang="en-US"/>
        </a:p>
      </dgm:t>
    </dgm:pt>
    <dgm:pt modelId="{B1A408FF-9299-4EFA-9E43-04A5BC384809}" type="sibTrans" cxnId="{A38DA3B5-8131-4D59-8544-844EEC533051}">
      <dgm:prSet/>
      <dgm:spPr/>
      <dgm:t>
        <a:bodyPr/>
        <a:lstStyle/>
        <a:p>
          <a:endParaRPr lang="en-US"/>
        </a:p>
      </dgm:t>
    </dgm:pt>
    <dgm:pt modelId="{40A0C79B-2E5E-4D96-891D-95343DE15A30}" type="pres">
      <dgm:prSet presAssocID="{728E4267-283B-4053-8231-A504323D4212}" presName="Name0" presStyleCnt="0">
        <dgm:presLayoutVars>
          <dgm:dir/>
          <dgm:animLvl val="lvl"/>
          <dgm:resizeHandles val="exact"/>
        </dgm:presLayoutVars>
      </dgm:prSet>
      <dgm:spPr/>
    </dgm:pt>
    <dgm:pt modelId="{ACDF5DA7-EEBA-45AD-81B5-3B397D84F2BF}" type="pres">
      <dgm:prSet presAssocID="{728E4267-283B-4053-8231-A504323D4212}" presName="dummy" presStyleCnt="0"/>
      <dgm:spPr/>
    </dgm:pt>
    <dgm:pt modelId="{616C6105-F3AF-4D01-A89F-A194C8BC94F0}" type="pres">
      <dgm:prSet presAssocID="{728E4267-283B-4053-8231-A504323D4212}" presName="linH" presStyleCnt="0"/>
      <dgm:spPr/>
    </dgm:pt>
    <dgm:pt modelId="{C01DDB5C-9220-425C-BFB5-B7F5461C828A}" type="pres">
      <dgm:prSet presAssocID="{728E4267-283B-4053-8231-A504323D4212}" presName="padding1" presStyleCnt="0"/>
      <dgm:spPr/>
    </dgm:pt>
    <dgm:pt modelId="{446303DD-673B-43ED-AA2C-A4D989F4F3DB}" type="pres">
      <dgm:prSet presAssocID="{1C104DDC-A59F-40FF-9CD8-C06635DD64F1}" presName="linV" presStyleCnt="0"/>
      <dgm:spPr/>
    </dgm:pt>
    <dgm:pt modelId="{0F52F9FC-65B3-4A7C-B091-7BA39A1A3D80}" type="pres">
      <dgm:prSet presAssocID="{1C104DDC-A59F-40FF-9CD8-C06635DD64F1}" presName="spVertical1" presStyleCnt="0"/>
      <dgm:spPr/>
    </dgm:pt>
    <dgm:pt modelId="{03F74F55-8B71-4C6D-B69A-AA2C6A17E34A}" type="pres">
      <dgm:prSet presAssocID="{1C104DDC-A59F-40FF-9CD8-C06635DD64F1}" presName="parTx" presStyleLbl="revTx" presStyleIdx="0" presStyleCnt="8">
        <dgm:presLayoutVars>
          <dgm:chMax val="0"/>
          <dgm:chPref val="0"/>
          <dgm:bulletEnabled val="1"/>
        </dgm:presLayoutVars>
      </dgm:prSet>
      <dgm:spPr/>
    </dgm:pt>
    <dgm:pt modelId="{3B147951-4085-4485-9892-0EBDBE233596}" type="pres">
      <dgm:prSet presAssocID="{1C104DDC-A59F-40FF-9CD8-C06635DD64F1}" presName="spVertical2" presStyleCnt="0"/>
      <dgm:spPr/>
    </dgm:pt>
    <dgm:pt modelId="{B988770C-6D36-4B87-B610-1A5C0AB2283B}" type="pres">
      <dgm:prSet presAssocID="{1C104DDC-A59F-40FF-9CD8-C06635DD64F1}" presName="spVertical3" presStyleCnt="0"/>
      <dgm:spPr/>
    </dgm:pt>
    <dgm:pt modelId="{9D2E83B0-DA19-4B1D-876C-497A117A378D}" type="pres">
      <dgm:prSet presAssocID="{1C104DDC-A59F-40FF-9CD8-C06635DD64F1}" presName="desTx" presStyleLbl="revTx" presStyleIdx="1" presStyleCnt="8">
        <dgm:presLayoutVars>
          <dgm:bulletEnabled val="1"/>
        </dgm:presLayoutVars>
      </dgm:prSet>
      <dgm:spPr/>
    </dgm:pt>
    <dgm:pt modelId="{F2BAE65C-BFD4-431C-A02F-325E1CC298CA}" type="pres">
      <dgm:prSet presAssocID="{3144480D-D6B5-46CF-9FE5-C601EB3A34BD}" presName="space" presStyleCnt="0"/>
      <dgm:spPr/>
    </dgm:pt>
    <dgm:pt modelId="{9CF6A05D-5028-4304-B8AF-A9E0072CFFF0}" type="pres">
      <dgm:prSet presAssocID="{755BB8A7-125F-425D-A6FD-06472DC18DC0}" presName="linV" presStyleCnt="0"/>
      <dgm:spPr/>
    </dgm:pt>
    <dgm:pt modelId="{E9A2E249-A5AC-4BB1-B766-A8CC4733EC06}" type="pres">
      <dgm:prSet presAssocID="{755BB8A7-125F-425D-A6FD-06472DC18DC0}" presName="spVertical1" presStyleCnt="0"/>
      <dgm:spPr/>
    </dgm:pt>
    <dgm:pt modelId="{4776EF59-CC42-4538-A071-2DB4B695E1AC}" type="pres">
      <dgm:prSet presAssocID="{755BB8A7-125F-425D-A6FD-06472DC18DC0}" presName="parTx" presStyleLbl="revTx" presStyleIdx="2" presStyleCnt="8">
        <dgm:presLayoutVars>
          <dgm:chMax val="0"/>
          <dgm:chPref val="0"/>
          <dgm:bulletEnabled val="1"/>
        </dgm:presLayoutVars>
      </dgm:prSet>
      <dgm:spPr/>
    </dgm:pt>
    <dgm:pt modelId="{B5C0CA6B-99A9-4418-9A01-74E15951B825}" type="pres">
      <dgm:prSet presAssocID="{755BB8A7-125F-425D-A6FD-06472DC18DC0}" presName="spVertical2" presStyleCnt="0"/>
      <dgm:spPr/>
    </dgm:pt>
    <dgm:pt modelId="{0BB6AAD9-7EAA-474D-AAF8-CC3DBF360C67}" type="pres">
      <dgm:prSet presAssocID="{755BB8A7-125F-425D-A6FD-06472DC18DC0}" presName="spVertical3" presStyleCnt="0"/>
      <dgm:spPr/>
    </dgm:pt>
    <dgm:pt modelId="{55E7DF94-5E95-4B81-8AF4-AB9806E19D48}" type="pres">
      <dgm:prSet presAssocID="{755BB8A7-125F-425D-A6FD-06472DC18DC0}" presName="desTx" presStyleLbl="revTx" presStyleIdx="3" presStyleCnt="8">
        <dgm:presLayoutVars>
          <dgm:bulletEnabled val="1"/>
        </dgm:presLayoutVars>
      </dgm:prSet>
      <dgm:spPr/>
    </dgm:pt>
    <dgm:pt modelId="{E83D22B1-E829-468A-9E48-3CEFBD9A2795}" type="pres">
      <dgm:prSet presAssocID="{58C3FA00-4F75-4B9F-AC05-2DEB9C91BE59}" presName="space" presStyleCnt="0"/>
      <dgm:spPr/>
    </dgm:pt>
    <dgm:pt modelId="{3B171DD1-FBFA-4A30-86DD-4658DB0BA202}" type="pres">
      <dgm:prSet presAssocID="{271ECDBC-AFEB-4544-85C1-D5486A0E3078}" presName="linV" presStyleCnt="0"/>
      <dgm:spPr/>
    </dgm:pt>
    <dgm:pt modelId="{499D4E59-B059-40CF-BDB7-8413599C2ED7}" type="pres">
      <dgm:prSet presAssocID="{271ECDBC-AFEB-4544-85C1-D5486A0E3078}" presName="spVertical1" presStyleCnt="0"/>
      <dgm:spPr/>
    </dgm:pt>
    <dgm:pt modelId="{961EFA5D-B1FE-455B-A529-401CB2485982}" type="pres">
      <dgm:prSet presAssocID="{271ECDBC-AFEB-4544-85C1-D5486A0E3078}" presName="parTx" presStyleLbl="revTx" presStyleIdx="4" presStyleCnt="8">
        <dgm:presLayoutVars>
          <dgm:chMax val="0"/>
          <dgm:chPref val="0"/>
          <dgm:bulletEnabled val="1"/>
        </dgm:presLayoutVars>
      </dgm:prSet>
      <dgm:spPr/>
    </dgm:pt>
    <dgm:pt modelId="{BEF6A084-AFBF-4A6E-8BBE-7C59CF1A9BB4}" type="pres">
      <dgm:prSet presAssocID="{271ECDBC-AFEB-4544-85C1-D5486A0E3078}" presName="spVertical2" presStyleCnt="0"/>
      <dgm:spPr/>
    </dgm:pt>
    <dgm:pt modelId="{29562BA3-20C7-441E-8136-DF619BC25BBD}" type="pres">
      <dgm:prSet presAssocID="{271ECDBC-AFEB-4544-85C1-D5486A0E3078}" presName="spVertical3" presStyleCnt="0"/>
      <dgm:spPr/>
    </dgm:pt>
    <dgm:pt modelId="{443C25C7-C36F-452A-869A-32CAAA641A33}" type="pres">
      <dgm:prSet presAssocID="{271ECDBC-AFEB-4544-85C1-D5486A0E3078}" presName="desTx" presStyleLbl="revTx" presStyleIdx="5" presStyleCnt="8">
        <dgm:presLayoutVars>
          <dgm:bulletEnabled val="1"/>
        </dgm:presLayoutVars>
      </dgm:prSet>
      <dgm:spPr/>
    </dgm:pt>
    <dgm:pt modelId="{293E9E4D-3092-4113-B3CC-B9E7723DAC8D}" type="pres">
      <dgm:prSet presAssocID="{57D27727-307A-4FB2-8A1E-5C98819E4E8D}" presName="space" presStyleCnt="0"/>
      <dgm:spPr/>
    </dgm:pt>
    <dgm:pt modelId="{9E04E222-4D2D-41AB-963D-335DE79376A9}" type="pres">
      <dgm:prSet presAssocID="{95A9CA61-3DE5-40CF-B3A6-FE8B56681402}" presName="linV" presStyleCnt="0"/>
      <dgm:spPr/>
    </dgm:pt>
    <dgm:pt modelId="{88D68A00-B930-4D82-929B-C45E1C23D98F}" type="pres">
      <dgm:prSet presAssocID="{95A9CA61-3DE5-40CF-B3A6-FE8B56681402}" presName="spVertical1" presStyleCnt="0"/>
      <dgm:spPr/>
    </dgm:pt>
    <dgm:pt modelId="{DB7E215B-5910-4D5E-AAFC-53A436703175}" type="pres">
      <dgm:prSet presAssocID="{95A9CA61-3DE5-40CF-B3A6-FE8B56681402}" presName="parTx" presStyleLbl="revTx" presStyleIdx="6" presStyleCnt="8">
        <dgm:presLayoutVars>
          <dgm:chMax val="0"/>
          <dgm:chPref val="0"/>
          <dgm:bulletEnabled val="1"/>
        </dgm:presLayoutVars>
      </dgm:prSet>
      <dgm:spPr/>
    </dgm:pt>
    <dgm:pt modelId="{CC11729E-2DDB-4A61-9EEE-8335A915BEBC}" type="pres">
      <dgm:prSet presAssocID="{95A9CA61-3DE5-40CF-B3A6-FE8B56681402}" presName="spVertical2" presStyleCnt="0"/>
      <dgm:spPr/>
    </dgm:pt>
    <dgm:pt modelId="{95048F22-E418-4450-88FB-61402F3845B1}" type="pres">
      <dgm:prSet presAssocID="{95A9CA61-3DE5-40CF-B3A6-FE8B56681402}" presName="spVertical3" presStyleCnt="0"/>
      <dgm:spPr/>
    </dgm:pt>
    <dgm:pt modelId="{C6FBF678-E60A-4AFF-89C0-D5646CDA7CBF}" type="pres">
      <dgm:prSet presAssocID="{95A9CA61-3DE5-40CF-B3A6-FE8B56681402}" presName="desTx" presStyleLbl="revTx" presStyleIdx="7" presStyleCnt="8">
        <dgm:presLayoutVars>
          <dgm:bulletEnabled val="1"/>
        </dgm:presLayoutVars>
      </dgm:prSet>
      <dgm:spPr/>
    </dgm:pt>
    <dgm:pt modelId="{6E78691F-9CA1-4546-819D-46EABB1BB908}" type="pres">
      <dgm:prSet presAssocID="{728E4267-283B-4053-8231-A504323D4212}" presName="padding2" presStyleCnt="0"/>
      <dgm:spPr/>
    </dgm:pt>
    <dgm:pt modelId="{36978793-D00E-490E-84C0-834A3013729D}" type="pres">
      <dgm:prSet presAssocID="{728E4267-283B-4053-8231-A504323D4212}" presName="negArrow" presStyleCnt="0"/>
      <dgm:spPr/>
    </dgm:pt>
    <dgm:pt modelId="{DF211C9D-0C23-45BC-A3A6-FF3B548BBF7C}" type="pres">
      <dgm:prSet presAssocID="{728E4267-283B-4053-8231-A504323D4212}" presName="backgroundArrow" presStyleLbl="node1" presStyleIdx="0" presStyleCnt="1" custScaleX="96457"/>
      <dgm:spPr/>
    </dgm:pt>
  </dgm:ptLst>
  <dgm:cxnLst>
    <dgm:cxn modelId="{4F29DE05-5F64-4407-A34E-735EC02E912B}" srcId="{1C104DDC-A59F-40FF-9CD8-C06635DD64F1}" destId="{429DFD05-6BD6-492B-89C7-D8AF49B9D2BB}" srcOrd="0" destOrd="0" parTransId="{E69417D3-302A-4A54-9F04-E38D507404DC}" sibTransId="{A804B87A-4D1C-4061-9B4C-2615356485E1}"/>
    <dgm:cxn modelId="{EC13D11A-4F1C-45F1-9991-FD4B954F2B2D}" srcId="{271ECDBC-AFEB-4544-85C1-D5486A0E3078}" destId="{881A5081-187B-43C5-B9D2-469F8771EF4A}" srcOrd="0" destOrd="0" parTransId="{4A25E98B-8E16-4672-93E3-76463226A3CD}" sibTransId="{36495D57-64D4-404E-983E-B6CB147EABCF}"/>
    <dgm:cxn modelId="{1A4D6B1F-BE22-44C5-A7EE-F2C03FB8C1D9}" type="presOf" srcId="{755BB8A7-125F-425D-A6FD-06472DC18DC0}" destId="{4776EF59-CC42-4538-A071-2DB4B695E1AC}" srcOrd="0" destOrd="0" presId="urn:microsoft.com/office/officeart/2005/8/layout/hProcess3"/>
    <dgm:cxn modelId="{27632334-7D9A-4D8C-BD45-A1AE06813263}" type="presOf" srcId="{271ECDBC-AFEB-4544-85C1-D5486A0E3078}" destId="{961EFA5D-B1FE-455B-A529-401CB2485982}" srcOrd="0" destOrd="0" presId="urn:microsoft.com/office/officeart/2005/8/layout/hProcess3"/>
    <dgm:cxn modelId="{A63FD73F-5F4E-4DEC-A1F7-1E15DC67BBC3}" type="presOf" srcId="{95A9CA61-3DE5-40CF-B3A6-FE8B56681402}" destId="{DB7E215B-5910-4D5E-AAFC-53A436703175}" srcOrd="0" destOrd="0" presId="urn:microsoft.com/office/officeart/2005/8/layout/hProcess3"/>
    <dgm:cxn modelId="{22970146-8C33-422F-B56E-32E262188BBA}" srcId="{728E4267-283B-4053-8231-A504323D4212}" destId="{755BB8A7-125F-425D-A6FD-06472DC18DC0}" srcOrd="1" destOrd="0" parTransId="{457F89F8-7E25-403F-99D6-2CBD802542FC}" sibTransId="{58C3FA00-4F75-4B9F-AC05-2DEB9C91BE59}"/>
    <dgm:cxn modelId="{1963866B-1F64-45C7-BDF9-07C1DACE632A}" type="presOf" srcId="{E4A50E99-003C-4796-976D-156CA97D5270}" destId="{C6FBF678-E60A-4AFF-89C0-D5646CDA7CBF}" srcOrd="0" destOrd="0" presId="urn:microsoft.com/office/officeart/2005/8/layout/hProcess3"/>
    <dgm:cxn modelId="{E991BF7D-AD73-467C-A927-F939D4BFA8B6}" srcId="{728E4267-283B-4053-8231-A504323D4212}" destId="{95A9CA61-3DE5-40CF-B3A6-FE8B56681402}" srcOrd="3" destOrd="0" parTransId="{347A71B9-61F6-4E1C-82E3-B82DE5924257}" sibTransId="{9CEFD327-12B1-4880-AE95-FCB2C2FC65C0}"/>
    <dgm:cxn modelId="{5CE639A2-E81A-4350-AD97-4F6C75796EA3}" srcId="{728E4267-283B-4053-8231-A504323D4212}" destId="{271ECDBC-AFEB-4544-85C1-D5486A0E3078}" srcOrd="2" destOrd="0" parTransId="{6600D811-E4A4-425E-ABA0-5F4DCDE7942E}" sibTransId="{57D27727-307A-4FB2-8A1E-5C98819E4E8D}"/>
    <dgm:cxn modelId="{A38DA3B5-8131-4D59-8544-844EEC533051}" srcId="{95A9CA61-3DE5-40CF-B3A6-FE8B56681402}" destId="{E4A50E99-003C-4796-976D-156CA97D5270}" srcOrd="0" destOrd="0" parTransId="{82D83164-5157-4F3A-9F80-1F03A0CE6F8D}" sibTransId="{B1A408FF-9299-4EFA-9E43-04A5BC384809}"/>
    <dgm:cxn modelId="{1CF85BB9-274A-470F-83CE-420808B35B09}" srcId="{728E4267-283B-4053-8231-A504323D4212}" destId="{1C104DDC-A59F-40FF-9CD8-C06635DD64F1}" srcOrd="0" destOrd="0" parTransId="{49207ADB-CE36-41D3-BCD5-5543805F8FB3}" sibTransId="{3144480D-D6B5-46CF-9FE5-C601EB3A34BD}"/>
    <dgm:cxn modelId="{C123C0BF-3E3A-4739-90A4-70F2E7DACE08}" type="presOf" srcId="{1C104DDC-A59F-40FF-9CD8-C06635DD64F1}" destId="{03F74F55-8B71-4C6D-B69A-AA2C6A17E34A}" srcOrd="0" destOrd="0" presId="urn:microsoft.com/office/officeart/2005/8/layout/hProcess3"/>
    <dgm:cxn modelId="{4160A0CF-17AB-42F1-8BBF-D8D93F16ABFA}" type="presOf" srcId="{4437FDE5-A8B4-4D6F-8641-FB449A5632A8}" destId="{55E7DF94-5E95-4B81-8AF4-AB9806E19D48}" srcOrd="0" destOrd="0" presId="urn:microsoft.com/office/officeart/2005/8/layout/hProcess3"/>
    <dgm:cxn modelId="{E42BA0D2-4D5C-40C4-AE7C-409EAB8CA2E0}" srcId="{755BB8A7-125F-425D-A6FD-06472DC18DC0}" destId="{4437FDE5-A8B4-4D6F-8641-FB449A5632A8}" srcOrd="0" destOrd="0" parTransId="{033F3C6F-F18B-49B2-B905-CF5060CCBD37}" sibTransId="{9D14BB2D-2DC8-43D3-8EA8-BD5DFB96887D}"/>
    <dgm:cxn modelId="{2B610EDC-AD6B-4E84-99F5-DAF9583E8448}" type="presOf" srcId="{728E4267-283B-4053-8231-A504323D4212}" destId="{40A0C79B-2E5E-4D96-891D-95343DE15A30}" srcOrd="0" destOrd="0" presId="urn:microsoft.com/office/officeart/2005/8/layout/hProcess3"/>
    <dgm:cxn modelId="{59F439DD-E3D4-4374-8764-916721DF6ABD}" type="presOf" srcId="{429DFD05-6BD6-492B-89C7-D8AF49B9D2BB}" destId="{9D2E83B0-DA19-4B1D-876C-497A117A378D}" srcOrd="0" destOrd="0" presId="urn:microsoft.com/office/officeart/2005/8/layout/hProcess3"/>
    <dgm:cxn modelId="{FEAEEAE1-539A-43BD-B58E-8E69C3EE91DD}" type="presOf" srcId="{881A5081-187B-43C5-B9D2-469F8771EF4A}" destId="{443C25C7-C36F-452A-869A-32CAAA641A33}" srcOrd="0" destOrd="0" presId="urn:microsoft.com/office/officeart/2005/8/layout/hProcess3"/>
    <dgm:cxn modelId="{DF43EE2A-94CE-4AC5-AD5B-D7145AE50C54}" type="presParOf" srcId="{40A0C79B-2E5E-4D96-891D-95343DE15A30}" destId="{ACDF5DA7-EEBA-45AD-81B5-3B397D84F2BF}" srcOrd="0" destOrd="0" presId="urn:microsoft.com/office/officeart/2005/8/layout/hProcess3"/>
    <dgm:cxn modelId="{6DCBD5DD-620B-479A-8777-2EC05323B182}" type="presParOf" srcId="{40A0C79B-2E5E-4D96-891D-95343DE15A30}" destId="{616C6105-F3AF-4D01-A89F-A194C8BC94F0}" srcOrd="1" destOrd="0" presId="urn:microsoft.com/office/officeart/2005/8/layout/hProcess3"/>
    <dgm:cxn modelId="{DDEA2BF8-A715-45EE-92E1-0E1202B52B0F}" type="presParOf" srcId="{616C6105-F3AF-4D01-A89F-A194C8BC94F0}" destId="{C01DDB5C-9220-425C-BFB5-B7F5461C828A}" srcOrd="0" destOrd="0" presId="urn:microsoft.com/office/officeart/2005/8/layout/hProcess3"/>
    <dgm:cxn modelId="{5EDEBE1B-9365-40DD-AC41-896B852FBBC5}" type="presParOf" srcId="{616C6105-F3AF-4D01-A89F-A194C8BC94F0}" destId="{446303DD-673B-43ED-AA2C-A4D989F4F3DB}" srcOrd="1" destOrd="0" presId="urn:microsoft.com/office/officeart/2005/8/layout/hProcess3"/>
    <dgm:cxn modelId="{880E0FB4-03C8-4FE4-8A50-B04A3A32CC36}" type="presParOf" srcId="{446303DD-673B-43ED-AA2C-A4D989F4F3DB}" destId="{0F52F9FC-65B3-4A7C-B091-7BA39A1A3D80}" srcOrd="0" destOrd="0" presId="urn:microsoft.com/office/officeart/2005/8/layout/hProcess3"/>
    <dgm:cxn modelId="{1B3CFB73-11D2-495F-BF4A-C4E3F1B23562}" type="presParOf" srcId="{446303DD-673B-43ED-AA2C-A4D989F4F3DB}" destId="{03F74F55-8B71-4C6D-B69A-AA2C6A17E34A}" srcOrd="1" destOrd="0" presId="urn:microsoft.com/office/officeart/2005/8/layout/hProcess3"/>
    <dgm:cxn modelId="{18178483-D4CE-4B16-B9D7-DBA4A30F6398}" type="presParOf" srcId="{446303DD-673B-43ED-AA2C-A4D989F4F3DB}" destId="{3B147951-4085-4485-9892-0EBDBE233596}" srcOrd="2" destOrd="0" presId="urn:microsoft.com/office/officeart/2005/8/layout/hProcess3"/>
    <dgm:cxn modelId="{98E9D3F8-54E0-4C72-923E-2AA5375D8117}" type="presParOf" srcId="{446303DD-673B-43ED-AA2C-A4D989F4F3DB}" destId="{B988770C-6D36-4B87-B610-1A5C0AB2283B}" srcOrd="3" destOrd="0" presId="urn:microsoft.com/office/officeart/2005/8/layout/hProcess3"/>
    <dgm:cxn modelId="{33CDD9E6-C0F7-45BF-9865-A2370CE96C69}" type="presParOf" srcId="{446303DD-673B-43ED-AA2C-A4D989F4F3DB}" destId="{9D2E83B0-DA19-4B1D-876C-497A117A378D}" srcOrd="4" destOrd="0" presId="urn:microsoft.com/office/officeart/2005/8/layout/hProcess3"/>
    <dgm:cxn modelId="{A6461F6F-F02A-4953-A91D-C19C082BA162}" type="presParOf" srcId="{616C6105-F3AF-4D01-A89F-A194C8BC94F0}" destId="{F2BAE65C-BFD4-431C-A02F-325E1CC298CA}" srcOrd="2" destOrd="0" presId="urn:microsoft.com/office/officeart/2005/8/layout/hProcess3"/>
    <dgm:cxn modelId="{C661A01E-D82E-488D-A353-DC54583C8C35}" type="presParOf" srcId="{616C6105-F3AF-4D01-A89F-A194C8BC94F0}" destId="{9CF6A05D-5028-4304-B8AF-A9E0072CFFF0}" srcOrd="3" destOrd="0" presId="urn:microsoft.com/office/officeart/2005/8/layout/hProcess3"/>
    <dgm:cxn modelId="{4DCE31A4-F658-4150-91F0-3EFF8E777257}" type="presParOf" srcId="{9CF6A05D-5028-4304-B8AF-A9E0072CFFF0}" destId="{E9A2E249-A5AC-4BB1-B766-A8CC4733EC06}" srcOrd="0" destOrd="0" presId="urn:microsoft.com/office/officeart/2005/8/layout/hProcess3"/>
    <dgm:cxn modelId="{12098C04-2C28-4B79-95D4-361B807D0E75}" type="presParOf" srcId="{9CF6A05D-5028-4304-B8AF-A9E0072CFFF0}" destId="{4776EF59-CC42-4538-A071-2DB4B695E1AC}" srcOrd="1" destOrd="0" presId="urn:microsoft.com/office/officeart/2005/8/layout/hProcess3"/>
    <dgm:cxn modelId="{037A477D-A09A-46E2-87BC-E0CBDA6C9E8A}" type="presParOf" srcId="{9CF6A05D-5028-4304-B8AF-A9E0072CFFF0}" destId="{B5C0CA6B-99A9-4418-9A01-74E15951B825}" srcOrd="2" destOrd="0" presId="urn:microsoft.com/office/officeart/2005/8/layout/hProcess3"/>
    <dgm:cxn modelId="{B8004E16-B761-423D-B679-14A24CE91DF5}" type="presParOf" srcId="{9CF6A05D-5028-4304-B8AF-A9E0072CFFF0}" destId="{0BB6AAD9-7EAA-474D-AAF8-CC3DBF360C67}" srcOrd="3" destOrd="0" presId="urn:microsoft.com/office/officeart/2005/8/layout/hProcess3"/>
    <dgm:cxn modelId="{BE6DA9A1-DE81-4868-B869-8589FA3129D5}" type="presParOf" srcId="{9CF6A05D-5028-4304-B8AF-A9E0072CFFF0}" destId="{55E7DF94-5E95-4B81-8AF4-AB9806E19D48}" srcOrd="4" destOrd="0" presId="urn:microsoft.com/office/officeart/2005/8/layout/hProcess3"/>
    <dgm:cxn modelId="{E757804F-6365-47FF-A09B-E9A972584E08}" type="presParOf" srcId="{616C6105-F3AF-4D01-A89F-A194C8BC94F0}" destId="{E83D22B1-E829-468A-9E48-3CEFBD9A2795}" srcOrd="4" destOrd="0" presId="urn:microsoft.com/office/officeart/2005/8/layout/hProcess3"/>
    <dgm:cxn modelId="{5AF298D9-7F8A-46B0-AAE3-9B2489B78CE1}" type="presParOf" srcId="{616C6105-F3AF-4D01-A89F-A194C8BC94F0}" destId="{3B171DD1-FBFA-4A30-86DD-4658DB0BA202}" srcOrd="5" destOrd="0" presId="urn:microsoft.com/office/officeart/2005/8/layout/hProcess3"/>
    <dgm:cxn modelId="{17AC6B44-7CB1-4473-9CBF-8AB012EA351B}" type="presParOf" srcId="{3B171DD1-FBFA-4A30-86DD-4658DB0BA202}" destId="{499D4E59-B059-40CF-BDB7-8413599C2ED7}" srcOrd="0" destOrd="0" presId="urn:microsoft.com/office/officeart/2005/8/layout/hProcess3"/>
    <dgm:cxn modelId="{C702CF86-F991-41B5-B5DC-6E282308AC07}" type="presParOf" srcId="{3B171DD1-FBFA-4A30-86DD-4658DB0BA202}" destId="{961EFA5D-B1FE-455B-A529-401CB2485982}" srcOrd="1" destOrd="0" presId="urn:microsoft.com/office/officeart/2005/8/layout/hProcess3"/>
    <dgm:cxn modelId="{49F49A0A-BF03-4D9D-9AF4-C47E5F0EE579}" type="presParOf" srcId="{3B171DD1-FBFA-4A30-86DD-4658DB0BA202}" destId="{BEF6A084-AFBF-4A6E-8BBE-7C59CF1A9BB4}" srcOrd="2" destOrd="0" presId="urn:microsoft.com/office/officeart/2005/8/layout/hProcess3"/>
    <dgm:cxn modelId="{6105DA69-5696-42A1-8759-9CA71D4883E1}" type="presParOf" srcId="{3B171DD1-FBFA-4A30-86DD-4658DB0BA202}" destId="{29562BA3-20C7-441E-8136-DF619BC25BBD}" srcOrd="3" destOrd="0" presId="urn:microsoft.com/office/officeart/2005/8/layout/hProcess3"/>
    <dgm:cxn modelId="{03488A68-7FF3-4584-9925-5E580AC253D4}" type="presParOf" srcId="{3B171DD1-FBFA-4A30-86DD-4658DB0BA202}" destId="{443C25C7-C36F-452A-869A-32CAAA641A33}" srcOrd="4" destOrd="0" presId="urn:microsoft.com/office/officeart/2005/8/layout/hProcess3"/>
    <dgm:cxn modelId="{99D32F27-6CB7-4C84-938A-00CFD9A59BF4}" type="presParOf" srcId="{616C6105-F3AF-4D01-A89F-A194C8BC94F0}" destId="{293E9E4D-3092-4113-B3CC-B9E7723DAC8D}" srcOrd="6" destOrd="0" presId="urn:microsoft.com/office/officeart/2005/8/layout/hProcess3"/>
    <dgm:cxn modelId="{695DA46E-2230-4BEA-B5FA-CEA631ADFE90}" type="presParOf" srcId="{616C6105-F3AF-4D01-A89F-A194C8BC94F0}" destId="{9E04E222-4D2D-41AB-963D-335DE79376A9}" srcOrd="7" destOrd="0" presId="urn:microsoft.com/office/officeart/2005/8/layout/hProcess3"/>
    <dgm:cxn modelId="{E2CBE234-3A6A-4C40-B9A0-C5C546A1C93D}" type="presParOf" srcId="{9E04E222-4D2D-41AB-963D-335DE79376A9}" destId="{88D68A00-B930-4D82-929B-C45E1C23D98F}" srcOrd="0" destOrd="0" presId="urn:microsoft.com/office/officeart/2005/8/layout/hProcess3"/>
    <dgm:cxn modelId="{7EE79998-60E1-4CE0-A26F-C1AEFD386B18}" type="presParOf" srcId="{9E04E222-4D2D-41AB-963D-335DE79376A9}" destId="{DB7E215B-5910-4D5E-AAFC-53A436703175}" srcOrd="1" destOrd="0" presId="urn:microsoft.com/office/officeart/2005/8/layout/hProcess3"/>
    <dgm:cxn modelId="{D91446B3-56EF-4659-85A6-75D17549CCDC}" type="presParOf" srcId="{9E04E222-4D2D-41AB-963D-335DE79376A9}" destId="{CC11729E-2DDB-4A61-9EEE-8335A915BEBC}" srcOrd="2" destOrd="0" presId="urn:microsoft.com/office/officeart/2005/8/layout/hProcess3"/>
    <dgm:cxn modelId="{82F971E4-0990-4E1E-8343-A6D6FFFA322C}" type="presParOf" srcId="{9E04E222-4D2D-41AB-963D-335DE79376A9}" destId="{95048F22-E418-4450-88FB-61402F3845B1}" srcOrd="3" destOrd="0" presId="urn:microsoft.com/office/officeart/2005/8/layout/hProcess3"/>
    <dgm:cxn modelId="{7467C36E-266A-44C8-B3DA-A01D868490B8}" type="presParOf" srcId="{9E04E222-4D2D-41AB-963D-335DE79376A9}" destId="{C6FBF678-E60A-4AFF-89C0-D5646CDA7CBF}" srcOrd="4" destOrd="0" presId="urn:microsoft.com/office/officeart/2005/8/layout/hProcess3"/>
    <dgm:cxn modelId="{AC019C9C-97E9-44BF-BCC8-2A19B6D76400}" type="presParOf" srcId="{616C6105-F3AF-4D01-A89F-A194C8BC94F0}" destId="{6E78691F-9CA1-4546-819D-46EABB1BB908}" srcOrd="8" destOrd="0" presId="urn:microsoft.com/office/officeart/2005/8/layout/hProcess3"/>
    <dgm:cxn modelId="{361AF7F4-46A3-4FDC-8A1F-332595ECC698}" type="presParOf" srcId="{616C6105-F3AF-4D01-A89F-A194C8BC94F0}" destId="{36978793-D00E-490E-84C0-834A3013729D}" srcOrd="9" destOrd="0" presId="urn:microsoft.com/office/officeart/2005/8/layout/hProcess3"/>
    <dgm:cxn modelId="{83F4F97F-035B-47A9-92E4-E5EA36810C51}" type="presParOf" srcId="{616C6105-F3AF-4D01-A89F-A194C8BC94F0}" destId="{DF211C9D-0C23-45BC-A3A6-FF3B548BBF7C}" srcOrd="10"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20F3E-DD29-42BB-9E14-156436857914}">
      <dsp:nvSpPr>
        <dsp:cNvPr id="0" name=""/>
        <dsp:cNvSpPr/>
      </dsp:nvSpPr>
      <dsp:spPr>
        <a:xfrm>
          <a:off x="0" y="408"/>
          <a:ext cx="11957511" cy="956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184CB-431E-4445-A8AA-3D947B64CEB9}">
      <dsp:nvSpPr>
        <dsp:cNvPr id="0" name=""/>
        <dsp:cNvSpPr/>
      </dsp:nvSpPr>
      <dsp:spPr>
        <a:xfrm>
          <a:off x="289461" y="215710"/>
          <a:ext cx="526293" cy="5262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F1E4F3-DF17-45C0-B1C7-1BA214E79509}">
      <dsp:nvSpPr>
        <dsp:cNvPr id="0" name=""/>
        <dsp:cNvSpPr/>
      </dsp:nvSpPr>
      <dsp:spPr>
        <a:xfrm>
          <a:off x="1105215" y="408"/>
          <a:ext cx="10852295" cy="956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72" tIns="101272" rIns="101272" bIns="101272" numCol="1" spcCol="1270" anchor="ctr" anchorCtr="0">
          <a:noAutofit/>
        </a:bodyPr>
        <a:lstStyle/>
        <a:p>
          <a:pPr marL="0" lvl="0" indent="0" algn="l" defTabSz="889000">
            <a:lnSpc>
              <a:spcPct val="100000"/>
            </a:lnSpc>
            <a:spcBef>
              <a:spcPct val="0"/>
            </a:spcBef>
            <a:spcAft>
              <a:spcPct val="35000"/>
            </a:spcAft>
            <a:buNone/>
          </a:pPr>
          <a:r>
            <a:rPr lang="en-US" sz="2000" b="1" i="1" kern="1200" dirty="0"/>
            <a:t>Water is essential for all aspects of life, from drinking and agriculture to industrial processes and energy production. </a:t>
          </a:r>
          <a:endParaRPr lang="en-US" sz="2000" kern="1200" dirty="0"/>
        </a:p>
      </dsp:txBody>
      <dsp:txXfrm>
        <a:off x="1105215" y="408"/>
        <a:ext cx="10852295" cy="956896"/>
      </dsp:txXfrm>
    </dsp:sp>
    <dsp:sp modelId="{62AFC0DB-DAA1-4669-8061-07EADBAA1070}">
      <dsp:nvSpPr>
        <dsp:cNvPr id="0" name=""/>
        <dsp:cNvSpPr/>
      </dsp:nvSpPr>
      <dsp:spPr>
        <a:xfrm>
          <a:off x="0" y="1196529"/>
          <a:ext cx="11957511" cy="956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8529EB-446D-4138-9DC6-713AE2408674}">
      <dsp:nvSpPr>
        <dsp:cNvPr id="0" name=""/>
        <dsp:cNvSpPr/>
      </dsp:nvSpPr>
      <dsp:spPr>
        <a:xfrm>
          <a:off x="289461" y="1411831"/>
          <a:ext cx="526293" cy="5262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C651B4-6503-4807-A2C6-11279FB73FD7}">
      <dsp:nvSpPr>
        <dsp:cNvPr id="0" name=""/>
        <dsp:cNvSpPr/>
      </dsp:nvSpPr>
      <dsp:spPr>
        <a:xfrm>
          <a:off x="1105215" y="1196529"/>
          <a:ext cx="10852295" cy="956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72" tIns="101272" rIns="101272" bIns="101272" numCol="1" spcCol="1270" anchor="ctr" anchorCtr="0">
          <a:noAutofit/>
        </a:bodyPr>
        <a:lstStyle/>
        <a:p>
          <a:pPr marL="0" lvl="0" indent="0" algn="l" defTabSz="889000">
            <a:lnSpc>
              <a:spcPct val="100000"/>
            </a:lnSpc>
            <a:spcBef>
              <a:spcPct val="0"/>
            </a:spcBef>
            <a:spcAft>
              <a:spcPct val="35000"/>
            </a:spcAft>
            <a:buNone/>
          </a:pPr>
          <a:r>
            <a:rPr lang="en-US" sz="2000" b="1" i="1" kern="1200" dirty="0"/>
            <a:t>Despite abundant water sources, water quality varies due to dissolved minerals, leading to the classification of water as hard or soft. </a:t>
          </a:r>
          <a:endParaRPr lang="en-US" sz="2000" kern="1200" dirty="0"/>
        </a:p>
      </dsp:txBody>
      <dsp:txXfrm>
        <a:off x="1105215" y="1196529"/>
        <a:ext cx="10852295" cy="956896"/>
      </dsp:txXfrm>
    </dsp:sp>
    <dsp:sp modelId="{F88729ED-097B-41D7-BD63-BE89F1DD2B11}">
      <dsp:nvSpPr>
        <dsp:cNvPr id="0" name=""/>
        <dsp:cNvSpPr/>
      </dsp:nvSpPr>
      <dsp:spPr>
        <a:xfrm>
          <a:off x="0" y="2392650"/>
          <a:ext cx="11957511" cy="956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2C73B3-CC25-4437-9C4C-AF62778205AA}">
      <dsp:nvSpPr>
        <dsp:cNvPr id="0" name=""/>
        <dsp:cNvSpPr/>
      </dsp:nvSpPr>
      <dsp:spPr>
        <a:xfrm>
          <a:off x="289461" y="2607952"/>
          <a:ext cx="526293" cy="5262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08B38-B974-4C46-BCD5-1DA2E60114D5}">
      <dsp:nvSpPr>
        <dsp:cNvPr id="0" name=""/>
        <dsp:cNvSpPr/>
      </dsp:nvSpPr>
      <dsp:spPr>
        <a:xfrm>
          <a:off x="1105215" y="2392650"/>
          <a:ext cx="10852295" cy="956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272" tIns="101272" rIns="101272" bIns="101272" numCol="1" spcCol="1270" anchor="ctr" anchorCtr="0">
          <a:noAutofit/>
        </a:bodyPr>
        <a:lstStyle/>
        <a:p>
          <a:pPr marL="0" lvl="0" indent="0" algn="l" defTabSz="889000">
            <a:lnSpc>
              <a:spcPct val="100000"/>
            </a:lnSpc>
            <a:spcBef>
              <a:spcPct val="0"/>
            </a:spcBef>
            <a:spcAft>
              <a:spcPct val="35000"/>
            </a:spcAft>
            <a:buNone/>
          </a:pPr>
          <a:r>
            <a:rPr lang="en-US" sz="2000" b="1" i="1" kern="1200" dirty="0"/>
            <a:t>Hard water, rich in calcium and magnesium, is widely used in homes, industries, and agriculture, despite challenges like scaling and reduced efficiency in appliances.</a:t>
          </a:r>
          <a:endParaRPr lang="en-US" sz="2000" kern="1200" dirty="0"/>
        </a:p>
      </dsp:txBody>
      <dsp:txXfrm>
        <a:off x="1105215" y="2392650"/>
        <a:ext cx="10852295" cy="956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0E323-0FA3-43B1-9B34-B3A1EF8DD0B9}">
      <dsp:nvSpPr>
        <dsp:cNvPr id="0" name=""/>
        <dsp:cNvSpPr/>
      </dsp:nvSpPr>
      <dsp:spPr>
        <a:xfrm>
          <a:off x="1345" y="0"/>
          <a:ext cx="3497768" cy="29067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Water Quality Assessment</a:t>
          </a:r>
        </a:p>
      </dsp:txBody>
      <dsp:txXfrm>
        <a:off x="1345" y="0"/>
        <a:ext cx="3497768" cy="872033"/>
      </dsp:txXfrm>
    </dsp:sp>
    <dsp:sp modelId="{7DC51AF4-CF7F-411C-9AB9-0A117C886191}">
      <dsp:nvSpPr>
        <dsp:cNvPr id="0" name=""/>
        <dsp:cNvSpPr/>
      </dsp:nvSpPr>
      <dsp:spPr>
        <a:xfrm>
          <a:off x="351122" y="872033"/>
          <a:ext cx="2798214" cy="1889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 </a:t>
          </a:r>
          <a:r>
            <a:rPr lang="en-US" sz="1800" b="0" kern="1200" dirty="0"/>
            <a:t>Analyze chemical composition and contaminants in campus water sources and nearby groundwater (Yerpedu)</a:t>
          </a:r>
          <a:endParaRPr lang="en-US" sz="2000" b="0" kern="1200" dirty="0"/>
        </a:p>
      </dsp:txBody>
      <dsp:txXfrm>
        <a:off x="406461" y="927372"/>
        <a:ext cx="2687536" cy="1778728"/>
      </dsp:txXfrm>
    </dsp:sp>
    <dsp:sp modelId="{7A58562E-FA07-44C2-BAF6-F5DF9970673F}">
      <dsp:nvSpPr>
        <dsp:cNvPr id="0" name=""/>
        <dsp:cNvSpPr/>
      </dsp:nvSpPr>
      <dsp:spPr>
        <a:xfrm>
          <a:off x="3761446" y="0"/>
          <a:ext cx="3497768" cy="29067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Purification System Design</a:t>
          </a:r>
        </a:p>
      </dsp:txBody>
      <dsp:txXfrm>
        <a:off x="3761446" y="0"/>
        <a:ext cx="3497768" cy="872033"/>
      </dsp:txXfrm>
    </dsp:sp>
    <dsp:sp modelId="{F9010D8B-E179-49B7-B9C5-7FB9E52F62D4}">
      <dsp:nvSpPr>
        <dsp:cNvPr id="0" name=""/>
        <dsp:cNvSpPr/>
      </dsp:nvSpPr>
      <dsp:spPr>
        <a:xfrm>
          <a:off x="4111223" y="872033"/>
          <a:ext cx="2798214" cy="1889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Develop a cost-effective water purification system to improve water quality for general use.</a:t>
          </a:r>
        </a:p>
      </dsp:txBody>
      <dsp:txXfrm>
        <a:off x="4166562" y="927372"/>
        <a:ext cx="2687536" cy="1778728"/>
      </dsp:txXfrm>
    </dsp:sp>
    <dsp:sp modelId="{ED51FFE7-4E0C-4B68-9DAE-03FB06AF8371}">
      <dsp:nvSpPr>
        <dsp:cNvPr id="0" name=""/>
        <dsp:cNvSpPr/>
      </dsp:nvSpPr>
      <dsp:spPr>
        <a:xfrm>
          <a:off x="7522893" y="0"/>
          <a:ext cx="3497768" cy="29067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Sustainability &amp; Impact Analysis</a:t>
          </a:r>
        </a:p>
      </dsp:txBody>
      <dsp:txXfrm>
        <a:off x="7522893" y="0"/>
        <a:ext cx="3497768" cy="872033"/>
      </dsp:txXfrm>
    </dsp:sp>
    <dsp:sp modelId="{6A188564-E611-48F3-8269-EC8782D6FCAB}">
      <dsp:nvSpPr>
        <dsp:cNvPr id="0" name=""/>
        <dsp:cNvSpPr/>
      </dsp:nvSpPr>
      <dsp:spPr>
        <a:xfrm>
          <a:off x="7871324" y="872033"/>
          <a:ext cx="2798214" cy="18894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Evaluate environmental, industrial, and policy factors affecting groundwater availability and usage.</a:t>
          </a:r>
        </a:p>
      </dsp:txBody>
      <dsp:txXfrm>
        <a:off x="7926663" y="927372"/>
        <a:ext cx="2687536" cy="17787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D733D-55B1-4A3B-B03F-C609976CB128}">
      <dsp:nvSpPr>
        <dsp:cNvPr id="0" name=""/>
        <dsp:cNvSpPr/>
      </dsp:nvSpPr>
      <dsp:spPr>
        <a:xfrm rot="5400000">
          <a:off x="444416" y="2763204"/>
          <a:ext cx="1334736" cy="222097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8C073D-D999-43FB-A60A-A5A9BB694AA4}">
      <dsp:nvSpPr>
        <dsp:cNvPr id="0" name=""/>
        <dsp:cNvSpPr/>
      </dsp:nvSpPr>
      <dsp:spPr>
        <a:xfrm>
          <a:off x="221615" y="3426795"/>
          <a:ext cx="2005105" cy="1757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Survey</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Identify Water Sources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Gather Usage Data</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Take Students’ Feedback</a:t>
          </a:r>
        </a:p>
      </dsp:txBody>
      <dsp:txXfrm>
        <a:off x="221615" y="3426795"/>
        <a:ext cx="2005105" cy="1757592"/>
      </dsp:txXfrm>
    </dsp:sp>
    <dsp:sp modelId="{B03B3CF7-FF02-4D98-9505-DC7F5238CA05}">
      <dsp:nvSpPr>
        <dsp:cNvPr id="0" name=""/>
        <dsp:cNvSpPr/>
      </dsp:nvSpPr>
      <dsp:spPr>
        <a:xfrm>
          <a:off x="1848399" y="2599693"/>
          <a:ext cx="378321" cy="37832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BF9CE-9135-49C8-BEFD-2F81029230D5}">
      <dsp:nvSpPr>
        <dsp:cNvPr id="0" name=""/>
        <dsp:cNvSpPr/>
      </dsp:nvSpPr>
      <dsp:spPr>
        <a:xfrm rot="5400000">
          <a:off x="2899056" y="2155800"/>
          <a:ext cx="1334736" cy="222097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44FE7-A8D5-4B59-84FC-8E1ACEB61872}">
      <dsp:nvSpPr>
        <dsp:cNvPr id="0" name=""/>
        <dsp:cNvSpPr/>
      </dsp:nvSpPr>
      <dsp:spPr>
        <a:xfrm>
          <a:off x="2676255" y="2819392"/>
          <a:ext cx="2005105" cy="1757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Sample Collection  </a:t>
          </a:r>
        </a:p>
        <a:p>
          <a:pPr marL="114300" lvl="1" indent="-114300" algn="l" defTabSz="622300">
            <a:lnSpc>
              <a:spcPct val="90000"/>
            </a:lnSpc>
            <a:spcBef>
              <a:spcPct val="0"/>
            </a:spcBef>
            <a:spcAft>
              <a:spcPct val="15000"/>
            </a:spcAft>
            <a:buChar char="•"/>
          </a:pPr>
          <a:r>
            <a:rPr lang="en-US" sz="1400" kern="1200" dirty="0"/>
            <a:t>Collect from Campus Sources  
Collect from Yerpedu Pond
Label &amp; Store Properly  </a:t>
          </a:r>
        </a:p>
      </dsp:txBody>
      <dsp:txXfrm>
        <a:off x="2676255" y="2819392"/>
        <a:ext cx="2005105" cy="1757592"/>
      </dsp:txXfrm>
    </dsp:sp>
    <dsp:sp modelId="{DFA313ED-36ED-43DE-A337-61019795489C}">
      <dsp:nvSpPr>
        <dsp:cNvPr id="0" name=""/>
        <dsp:cNvSpPr/>
      </dsp:nvSpPr>
      <dsp:spPr>
        <a:xfrm>
          <a:off x="4303039" y="1992290"/>
          <a:ext cx="378321" cy="37832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535FA0-D345-4C6D-B426-915FE6910D6F}">
      <dsp:nvSpPr>
        <dsp:cNvPr id="0" name=""/>
        <dsp:cNvSpPr/>
      </dsp:nvSpPr>
      <dsp:spPr>
        <a:xfrm rot="5400000">
          <a:off x="5353696" y="1548397"/>
          <a:ext cx="1334736" cy="222097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11AA4-8732-4842-B77F-EC88EDF41FC5}">
      <dsp:nvSpPr>
        <dsp:cNvPr id="0" name=""/>
        <dsp:cNvSpPr/>
      </dsp:nvSpPr>
      <dsp:spPr>
        <a:xfrm>
          <a:off x="5130896" y="2211989"/>
          <a:ext cx="2005105" cy="1757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Testing of Samples </a:t>
          </a:r>
        </a:p>
        <a:p>
          <a:pPr marL="114300" lvl="1" indent="-114300" algn="l" defTabSz="622300">
            <a:lnSpc>
              <a:spcPct val="90000"/>
            </a:lnSpc>
            <a:spcBef>
              <a:spcPct val="0"/>
            </a:spcBef>
            <a:spcAft>
              <a:spcPct val="15000"/>
            </a:spcAft>
            <a:buChar char="•"/>
          </a:pPr>
          <a:r>
            <a:rPr lang="en-US" sz="1400" kern="1200" dirty="0"/>
            <a:t>Physical Properties (Turbidity, Odor) </a:t>
          </a:r>
        </a:p>
        <a:p>
          <a:pPr marL="114300" lvl="1" indent="-114300" algn="l" defTabSz="622300">
            <a:lnSpc>
              <a:spcPct val="90000"/>
            </a:lnSpc>
            <a:spcBef>
              <a:spcPct val="0"/>
            </a:spcBef>
            <a:spcAft>
              <a:spcPct val="15000"/>
            </a:spcAft>
            <a:buChar char="•"/>
          </a:pPr>
          <a:r>
            <a:rPr lang="en-US" sz="1400" kern="1200" dirty="0"/>
            <a:t>Chemical Analysis </a:t>
          </a:r>
          <a:br>
            <a:rPr lang="en-US" sz="1400" kern="1200" dirty="0"/>
          </a:br>
          <a:r>
            <a:rPr lang="en-US" sz="1400" kern="1200" dirty="0"/>
            <a:t>(pH, Hardness, Acidity, Alkalinity)</a:t>
          </a:r>
        </a:p>
      </dsp:txBody>
      <dsp:txXfrm>
        <a:off x="5130896" y="2211989"/>
        <a:ext cx="2005105" cy="1757592"/>
      </dsp:txXfrm>
    </dsp:sp>
    <dsp:sp modelId="{96F6F7FE-E39A-4FFF-ADF8-E2868B8A83CE}">
      <dsp:nvSpPr>
        <dsp:cNvPr id="0" name=""/>
        <dsp:cNvSpPr/>
      </dsp:nvSpPr>
      <dsp:spPr>
        <a:xfrm>
          <a:off x="6757679" y="1384887"/>
          <a:ext cx="378321" cy="37832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D3D0BB-218C-4485-BA70-DC762F827EF6}">
      <dsp:nvSpPr>
        <dsp:cNvPr id="0" name=""/>
        <dsp:cNvSpPr/>
      </dsp:nvSpPr>
      <dsp:spPr>
        <a:xfrm rot="5400000">
          <a:off x="7808337" y="940994"/>
          <a:ext cx="1334736" cy="222097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61CB7-276A-48E6-AFC3-D5F1BEDEA39D}">
      <dsp:nvSpPr>
        <dsp:cNvPr id="0" name=""/>
        <dsp:cNvSpPr/>
      </dsp:nvSpPr>
      <dsp:spPr>
        <a:xfrm>
          <a:off x="7585536" y="1604586"/>
          <a:ext cx="2005105" cy="1757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Analyze the Results  </a:t>
          </a:r>
        </a:p>
        <a:p>
          <a:pPr marL="114300" lvl="1" indent="-114300" algn="l" defTabSz="622300">
            <a:lnSpc>
              <a:spcPct val="90000"/>
            </a:lnSpc>
            <a:spcBef>
              <a:spcPct val="0"/>
            </a:spcBef>
            <a:spcAft>
              <a:spcPct val="15000"/>
            </a:spcAft>
            <a:buChar char="•"/>
          </a:pPr>
          <a:r>
            <a:rPr lang="en-US" sz="1400" kern="1200" dirty="0"/>
            <a:t>Compare with Standards 
Identify Key Contaminants  
Assess Suitability for Different Uses  </a:t>
          </a:r>
        </a:p>
      </dsp:txBody>
      <dsp:txXfrm>
        <a:off x="7585536" y="1604586"/>
        <a:ext cx="2005105" cy="1757592"/>
      </dsp:txXfrm>
    </dsp:sp>
    <dsp:sp modelId="{2680EE40-B4F5-4F58-80AA-CA995EFD7FDF}">
      <dsp:nvSpPr>
        <dsp:cNvPr id="0" name=""/>
        <dsp:cNvSpPr/>
      </dsp:nvSpPr>
      <dsp:spPr>
        <a:xfrm>
          <a:off x="9212320" y="777484"/>
          <a:ext cx="378321" cy="378321"/>
        </a:xfrm>
        <a:prstGeom prst="triangle">
          <a:avLst>
            <a:gd name="adj" fmla="val 1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4EB7-2EE4-4D4B-9A8D-C67EF43E8389}">
      <dsp:nvSpPr>
        <dsp:cNvPr id="0" name=""/>
        <dsp:cNvSpPr/>
      </dsp:nvSpPr>
      <dsp:spPr>
        <a:xfrm rot="5400000">
          <a:off x="10262977" y="333591"/>
          <a:ext cx="1334736" cy="2220971"/>
        </a:xfrm>
        <a:prstGeom prst="corner">
          <a:avLst>
            <a:gd name="adj1" fmla="val 16120"/>
            <a:gd name="adj2" fmla="val 161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78415C-72E4-4188-8C1A-79C15A2372AE}">
      <dsp:nvSpPr>
        <dsp:cNvPr id="0" name=""/>
        <dsp:cNvSpPr/>
      </dsp:nvSpPr>
      <dsp:spPr>
        <a:xfrm>
          <a:off x="10040176" y="997183"/>
          <a:ext cx="2005105" cy="1757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Prototype Development  </a:t>
          </a:r>
        </a:p>
        <a:p>
          <a:pPr marL="114300" lvl="1" indent="-114300" algn="l" defTabSz="622300">
            <a:lnSpc>
              <a:spcPct val="90000"/>
            </a:lnSpc>
            <a:spcBef>
              <a:spcPct val="0"/>
            </a:spcBef>
            <a:spcAft>
              <a:spcPct val="15000"/>
            </a:spcAft>
            <a:buChar char="•"/>
          </a:pPr>
          <a:r>
            <a:rPr lang="en-US" sz="1400" kern="1200" dirty="0"/>
            <a:t>Design a Purification System</a:t>
          </a:r>
        </a:p>
        <a:p>
          <a:pPr marL="114300" lvl="1" indent="-114300" algn="l" defTabSz="622300">
            <a:lnSpc>
              <a:spcPct val="90000"/>
            </a:lnSpc>
            <a:spcBef>
              <a:spcPct val="0"/>
            </a:spcBef>
            <a:spcAft>
              <a:spcPct val="15000"/>
            </a:spcAft>
            <a:buChar char="•"/>
          </a:pPr>
          <a:r>
            <a:rPr lang="en-US" sz="1400" kern="1200" dirty="0"/>
            <a:t>Cost Analysis &amp; Feasibility </a:t>
          </a:r>
        </a:p>
        <a:p>
          <a:pPr marL="114300" lvl="1" indent="-114300" algn="l" defTabSz="622300">
            <a:lnSpc>
              <a:spcPct val="90000"/>
            </a:lnSpc>
            <a:spcBef>
              <a:spcPct val="0"/>
            </a:spcBef>
            <a:spcAft>
              <a:spcPct val="15000"/>
            </a:spcAft>
            <a:buChar char="•"/>
          </a:pPr>
          <a:r>
            <a:rPr lang="en-US" sz="1400" kern="1200" dirty="0"/>
            <a:t>Pilot Testing &amp; Optimization </a:t>
          </a:r>
        </a:p>
        <a:p>
          <a:pPr marL="114300" lvl="1" indent="-114300" algn="l" defTabSz="622300">
            <a:lnSpc>
              <a:spcPct val="90000"/>
            </a:lnSpc>
            <a:spcBef>
              <a:spcPct val="0"/>
            </a:spcBef>
            <a:spcAft>
              <a:spcPct val="15000"/>
            </a:spcAft>
            <a:buChar char="•"/>
          </a:pPr>
          <a:r>
            <a:rPr lang="en-US" sz="1400" kern="1200" dirty="0"/>
            <a:t>Final Implementation Plan</a:t>
          </a:r>
        </a:p>
      </dsp:txBody>
      <dsp:txXfrm>
        <a:off x="10040176" y="997183"/>
        <a:ext cx="2005105" cy="17575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3DDF8-D9C4-4D84-9A70-107C1FD7B0D7}">
      <dsp:nvSpPr>
        <dsp:cNvPr id="0" name=""/>
        <dsp:cNvSpPr/>
      </dsp:nvSpPr>
      <dsp:spPr>
        <a:xfrm>
          <a:off x="0" y="3813"/>
          <a:ext cx="11957510" cy="8123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40203-41E0-48BE-9DDC-D176F0003944}">
      <dsp:nvSpPr>
        <dsp:cNvPr id="0" name=""/>
        <dsp:cNvSpPr/>
      </dsp:nvSpPr>
      <dsp:spPr>
        <a:xfrm>
          <a:off x="245735" y="186592"/>
          <a:ext cx="446791" cy="446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E9DE59-6559-44C6-B844-4DAFD623A070}">
      <dsp:nvSpPr>
        <dsp:cNvPr id="0" name=""/>
        <dsp:cNvSpPr/>
      </dsp:nvSpPr>
      <dsp:spPr>
        <a:xfrm>
          <a:off x="938262" y="3813"/>
          <a:ext cx="11019247" cy="81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74" tIns="85974" rIns="85974" bIns="85974" numCol="1" spcCol="1270" anchor="ctr" anchorCtr="0">
          <a:noAutofit/>
        </a:bodyPr>
        <a:lstStyle/>
        <a:p>
          <a:pPr marL="0" lvl="0" indent="0" algn="l" defTabSz="755650">
            <a:lnSpc>
              <a:spcPct val="100000"/>
            </a:lnSpc>
            <a:spcBef>
              <a:spcPct val="0"/>
            </a:spcBef>
            <a:spcAft>
              <a:spcPct val="35000"/>
            </a:spcAft>
            <a:buNone/>
          </a:pPr>
          <a:r>
            <a:rPr lang="en-US" sz="1700" b="1" i="1" kern="1200" dirty="0"/>
            <a:t>Questionnaire Distribution:</a:t>
          </a:r>
        </a:p>
        <a:p>
          <a:pPr marL="0" lvl="0" indent="0" algn="l" defTabSz="755650">
            <a:lnSpc>
              <a:spcPct val="100000"/>
            </a:lnSpc>
            <a:spcBef>
              <a:spcPct val="0"/>
            </a:spcBef>
            <a:spcAft>
              <a:spcPct val="35000"/>
            </a:spcAft>
            <a:buNone/>
          </a:pPr>
          <a:r>
            <a:rPr lang="en-US" sz="1700" b="1" i="1" kern="1200" dirty="0"/>
            <a:t> </a:t>
          </a:r>
          <a:r>
            <a:rPr lang="en-US" sz="1700" b="0" i="1" kern="1200" dirty="0"/>
            <a:t>Surveys were conducted across various campus locations to ensure diverse participation from students, faculty, and staff.</a:t>
          </a:r>
          <a:endParaRPr lang="en-US" sz="1700" b="0" kern="1200" dirty="0"/>
        </a:p>
      </dsp:txBody>
      <dsp:txXfrm>
        <a:off x="938262" y="3813"/>
        <a:ext cx="11019247" cy="812348"/>
      </dsp:txXfrm>
    </dsp:sp>
    <dsp:sp modelId="{C013558E-4A74-43A0-A60E-2D79DE4A30EF}">
      <dsp:nvSpPr>
        <dsp:cNvPr id="0" name=""/>
        <dsp:cNvSpPr/>
      </dsp:nvSpPr>
      <dsp:spPr>
        <a:xfrm>
          <a:off x="0" y="1019249"/>
          <a:ext cx="11957510" cy="8123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AB3F26-904E-44B5-864A-E21490359D72}">
      <dsp:nvSpPr>
        <dsp:cNvPr id="0" name=""/>
        <dsp:cNvSpPr/>
      </dsp:nvSpPr>
      <dsp:spPr>
        <a:xfrm>
          <a:off x="245735" y="1202028"/>
          <a:ext cx="446791" cy="446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D3F0D5-1756-4514-8DF4-3CA7C22C27BF}">
      <dsp:nvSpPr>
        <dsp:cNvPr id="0" name=""/>
        <dsp:cNvSpPr/>
      </dsp:nvSpPr>
      <dsp:spPr>
        <a:xfrm>
          <a:off x="938262" y="1019249"/>
          <a:ext cx="11019247" cy="81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74" tIns="85974" rIns="85974" bIns="85974" numCol="1" spcCol="1270" anchor="ctr" anchorCtr="0">
          <a:noAutofit/>
        </a:bodyPr>
        <a:lstStyle/>
        <a:p>
          <a:pPr marL="0" lvl="0" indent="0" algn="l" defTabSz="755650">
            <a:lnSpc>
              <a:spcPct val="100000"/>
            </a:lnSpc>
            <a:spcBef>
              <a:spcPct val="0"/>
            </a:spcBef>
            <a:spcAft>
              <a:spcPct val="35000"/>
            </a:spcAft>
            <a:buNone/>
          </a:pPr>
          <a:r>
            <a:rPr lang="en-US" sz="1700" b="1" i="1" kern="1200" dirty="0"/>
            <a:t>Response Count: </a:t>
          </a:r>
        </a:p>
        <a:p>
          <a:pPr marL="0" lvl="0" indent="0" algn="l" defTabSz="755650">
            <a:lnSpc>
              <a:spcPct val="100000"/>
            </a:lnSpc>
            <a:spcBef>
              <a:spcPct val="0"/>
            </a:spcBef>
            <a:spcAft>
              <a:spcPct val="35000"/>
            </a:spcAft>
            <a:buNone/>
          </a:pPr>
          <a:r>
            <a:rPr lang="en-US" sz="1700" b="0" i="1" kern="1200" dirty="0"/>
            <a:t>A total of 400 responses were collected, but only 269 were valid, as some entries were incomplete or inconsistent.</a:t>
          </a:r>
          <a:endParaRPr lang="en-US" sz="1700" b="0" kern="1200" dirty="0"/>
        </a:p>
      </dsp:txBody>
      <dsp:txXfrm>
        <a:off x="938262" y="1019249"/>
        <a:ext cx="11019247" cy="812348"/>
      </dsp:txXfrm>
    </dsp:sp>
    <dsp:sp modelId="{3B649244-66B3-4730-B2C1-493BECF47463}">
      <dsp:nvSpPr>
        <dsp:cNvPr id="0" name=""/>
        <dsp:cNvSpPr/>
      </dsp:nvSpPr>
      <dsp:spPr>
        <a:xfrm>
          <a:off x="0" y="2034686"/>
          <a:ext cx="11957510" cy="8123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149F-3D7C-46C3-8492-687727EA903C}">
      <dsp:nvSpPr>
        <dsp:cNvPr id="0" name=""/>
        <dsp:cNvSpPr/>
      </dsp:nvSpPr>
      <dsp:spPr>
        <a:xfrm>
          <a:off x="245735" y="2217464"/>
          <a:ext cx="446791" cy="446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53EA8D-D72A-43EF-ACD7-4B6A80114467}">
      <dsp:nvSpPr>
        <dsp:cNvPr id="0" name=""/>
        <dsp:cNvSpPr/>
      </dsp:nvSpPr>
      <dsp:spPr>
        <a:xfrm>
          <a:off x="938262" y="2034686"/>
          <a:ext cx="11019247" cy="81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74" tIns="85974" rIns="85974" bIns="85974" numCol="1" spcCol="1270" anchor="ctr" anchorCtr="0">
          <a:noAutofit/>
        </a:bodyPr>
        <a:lstStyle/>
        <a:p>
          <a:pPr marL="0" lvl="0" indent="0" algn="l" defTabSz="755650">
            <a:lnSpc>
              <a:spcPct val="100000"/>
            </a:lnSpc>
            <a:spcBef>
              <a:spcPct val="0"/>
            </a:spcBef>
            <a:spcAft>
              <a:spcPct val="35000"/>
            </a:spcAft>
            <a:buNone/>
          </a:pPr>
          <a:r>
            <a:rPr lang="en-US" sz="1700" b="1" i="1" kern="1200" dirty="0"/>
            <a:t>Survey Focus Areas: </a:t>
          </a:r>
        </a:p>
        <a:p>
          <a:pPr marL="0" lvl="0" indent="0" algn="l" defTabSz="755650">
            <a:lnSpc>
              <a:spcPct val="100000"/>
            </a:lnSpc>
            <a:spcBef>
              <a:spcPct val="0"/>
            </a:spcBef>
            <a:spcAft>
              <a:spcPct val="35000"/>
            </a:spcAft>
            <a:buNone/>
          </a:pPr>
          <a:r>
            <a:rPr lang="en-US" sz="1700" b="0" i="1" kern="1200" dirty="0"/>
            <a:t>Participants provided feedback on water quality, taste, hardness, and clarity, helping assess overall perception.</a:t>
          </a:r>
          <a:endParaRPr lang="en-US" sz="1700" b="0" kern="1200" dirty="0"/>
        </a:p>
      </dsp:txBody>
      <dsp:txXfrm>
        <a:off x="938262" y="2034686"/>
        <a:ext cx="11019247" cy="812348"/>
      </dsp:txXfrm>
    </dsp:sp>
    <dsp:sp modelId="{90EC825A-7146-4D80-BBC3-38196763BA16}">
      <dsp:nvSpPr>
        <dsp:cNvPr id="0" name=""/>
        <dsp:cNvSpPr/>
      </dsp:nvSpPr>
      <dsp:spPr>
        <a:xfrm>
          <a:off x="0" y="3050122"/>
          <a:ext cx="11957510" cy="8123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EE326-7E23-41F8-82C1-9E38DA4243F3}">
      <dsp:nvSpPr>
        <dsp:cNvPr id="0" name=""/>
        <dsp:cNvSpPr/>
      </dsp:nvSpPr>
      <dsp:spPr>
        <a:xfrm>
          <a:off x="245735" y="3232900"/>
          <a:ext cx="446791" cy="4467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E06CC4-5F15-43C1-AC72-CEF45879D6B5}">
      <dsp:nvSpPr>
        <dsp:cNvPr id="0" name=""/>
        <dsp:cNvSpPr/>
      </dsp:nvSpPr>
      <dsp:spPr>
        <a:xfrm>
          <a:off x="938262" y="3050122"/>
          <a:ext cx="11019247" cy="81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74" tIns="85974" rIns="85974" bIns="85974" numCol="1" spcCol="1270" anchor="ctr" anchorCtr="0">
          <a:noAutofit/>
        </a:bodyPr>
        <a:lstStyle/>
        <a:p>
          <a:pPr marL="0" lvl="0" indent="0" algn="l" defTabSz="755650">
            <a:lnSpc>
              <a:spcPct val="100000"/>
            </a:lnSpc>
            <a:spcBef>
              <a:spcPct val="0"/>
            </a:spcBef>
            <a:spcAft>
              <a:spcPct val="35000"/>
            </a:spcAft>
            <a:buNone/>
          </a:pPr>
          <a:r>
            <a:rPr lang="en-US" sz="1700" b="1" i="1" kern="1200" dirty="0"/>
            <a:t>Rating System: </a:t>
          </a:r>
        </a:p>
        <a:p>
          <a:pPr marL="0" lvl="0" indent="0" algn="l" defTabSz="755650">
            <a:lnSpc>
              <a:spcPct val="100000"/>
            </a:lnSpc>
            <a:spcBef>
              <a:spcPct val="0"/>
            </a:spcBef>
            <a:spcAft>
              <a:spcPct val="35000"/>
            </a:spcAft>
            <a:buNone/>
          </a:pPr>
          <a:r>
            <a:rPr lang="en-US" sz="1700" b="0" i="1" kern="1200" dirty="0"/>
            <a:t>Water quality was rated on a scale of 1 to 5, providing quantifiable insights into user satisfaction.</a:t>
          </a:r>
          <a:endParaRPr lang="en-US" sz="1700" b="0" kern="1200" dirty="0"/>
        </a:p>
      </dsp:txBody>
      <dsp:txXfrm>
        <a:off x="938262" y="3050122"/>
        <a:ext cx="11019247" cy="812348"/>
      </dsp:txXfrm>
    </dsp:sp>
    <dsp:sp modelId="{1F2393E8-4A9E-41B1-A68B-0893C91384CA}">
      <dsp:nvSpPr>
        <dsp:cNvPr id="0" name=""/>
        <dsp:cNvSpPr/>
      </dsp:nvSpPr>
      <dsp:spPr>
        <a:xfrm>
          <a:off x="0" y="4044615"/>
          <a:ext cx="11957510" cy="8123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268558-0671-42FB-99C7-9A76ADCFCFC4}">
      <dsp:nvSpPr>
        <dsp:cNvPr id="0" name=""/>
        <dsp:cNvSpPr/>
      </dsp:nvSpPr>
      <dsp:spPr>
        <a:xfrm>
          <a:off x="245735" y="4248336"/>
          <a:ext cx="446791" cy="4467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E2BE73-D782-4CA2-9E26-3DD64A188C22}">
      <dsp:nvSpPr>
        <dsp:cNvPr id="0" name=""/>
        <dsp:cNvSpPr/>
      </dsp:nvSpPr>
      <dsp:spPr>
        <a:xfrm>
          <a:off x="938262" y="4065558"/>
          <a:ext cx="11019247" cy="812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974" tIns="85974" rIns="85974" bIns="85974" numCol="1" spcCol="1270" anchor="ctr" anchorCtr="0">
          <a:noAutofit/>
        </a:bodyPr>
        <a:lstStyle/>
        <a:p>
          <a:pPr marL="0" lvl="0" indent="0" algn="l" defTabSz="755650">
            <a:lnSpc>
              <a:spcPct val="100000"/>
            </a:lnSpc>
            <a:spcBef>
              <a:spcPct val="0"/>
            </a:spcBef>
            <a:spcAft>
              <a:spcPct val="35000"/>
            </a:spcAft>
            <a:buNone/>
          </a:pPr>
          <a:r>
            <a:rPr lang="en-US" sz="1700" b="1" i="1" kern="1200" dirty="0"/>
            <a:t>Data Analysis: </a:t>
          </a:r>
        </a:p>
        <a:p>
          <a:pPr marL="0" lvl="0" indent="0" algn="l" defTabSz="755650">
            <a:lnSpc>
              <a:spcPct val="100000"/>
            </a:lnSpc>
            <a:spcBef>
              <a:spcPct val="0"/>
            </a:spcBef>
            <a:spcAft>
              <a:spcPct val="35000"/>
            </a:spcAft>
            <a:buNone/>
          </a:pPr>
          <a:r>
            <a:rPr lang="en-US" sz="1700" b="0" i="1" kern="1200" dirty="0"/>
            <a:t>Graphs and visual representations were created based on ratings to highlight trends and variations</a:t>
          </a:r>
          <a:r>
            <a:rPr lang="en-US" sz="1700" b="1" i="1" kern="1200" dirty="0"/>
            <a:t>.</a:t>
          </a:r>
          <a:endParaRPr lang="en-US" sz="1700" kern="1200" dirty="0"/>
        </a:p>
      </dsp:txBody>
      <dsp:txXfrm>
        <a:off x="938262" y="4065558"/>
        <a:ext cx="11019247" cy="8123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AF2F2-FB86-4E3B-9123-65C7A03EA8C9}">
      <dsp:nvSpPr>
        <dsp:cNvPr id="0" name=""/>
        <dsp:cNvSpPr/>
      </dsp:nvSpPr>
      <dsp:spPr>
        <a:xfrm>
          <a:off x="1160520" y="311900"/>
          <a:ext cx="1249171" cy="1249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5FFF45-83D9-4A7D-A7DA-8258B538FBDF}">
      <dsp:nvSpPr>
        <dsp:cNvPr id="0" name=""/>
        <dsp:cNvSpPr/>
      </dsp:nvSpPr>
      <dsp:spPr>
        <a:xfrm>
          <a:off x="575" y="1767350"/>
          <a:ext cx="3569062" cy="7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i="1" kern="1200" dirty="0"/>
            <a:t>Water Quality Concerns:</a:t>
          </a:r>
          <a:endParaRPr lang="en-US" sz="2400" kern="1200" dirty="0"/>
        </a:p>
      </dsp:txBody>
      <dsp:txXfrm>
        <a:off x="575" y="1767350"/>
        <a:ext cx="3569062" cy="749250"/>
      </dsp:txXfrm>
    </dsp:sp>
    <dsp:sp modelId="{E4429A45-95B4-4F6D-A0A0-5629DB5B7E38}">
      <dsp:nvSpPr>
        <dsp:cNvPr id="0" name=""/>
        <dsp:cNvSpPr/>
      </dsp:nvSpPr>
      <dsp:spPr>
        <a:xfrm>
          <a:off x="575" y="2612544"/>
          <a:ext cx="3569062" cy="2496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1" kern="1200"/>
            <a:t>- Many residents reported hair fall, skin-irritation, and water hardness.</a:t>
          </a:r>
          <a:endParaRPr lang="en-US" sz="1600" kern="1200"/>
        </a:p>
        <a:p>
          <a:pPr marL="0" lvl="0" indent="0" algn="ctr" defTabSz="711200">
            <a:lnSpc>
              <a:spcPct val="100000"/>
            </a:lnSpc>
            <a:spcBef>
              <a:spcPct val="0"/>
            </a:spcBef>
            <a:spcAft>
              <a:spcPct val="35000"/>
            </a:spcAft>
            <a:buNone/>
          </a:pPr>
          <a:r>
            <a:rPr lang="en-US" sz="1600" b="1" i="1" kern="1200" dirty="0"/>
            <a:t>- Some mentioned the presence of impurities such as dust particles, mud, and worms.</a:t>
          </a:r>
          <a:endParaRPr lang="en-US" sz="1600" kern="1200" dirty="0"/>
        </a:p>
        <a:p>
          <a:pPr marL="0" lvl="0" indent="0" algn="ctr" defTabSz="711200">
            <a:lnSpc>
              <a:spcPct val="100000"/>
            </a:lnSpc>
            <a:spcBef>
              <a:spcPct val="0"/>
            </a:spcBef>
            <a:spcAft>
              <a:spcPct val="35000"/>
            </a:spcAft>
            <a:buNone/>
          </a:pPr>
          <a:r>
            <a:rPr lang="en-US" sz="1600" b="1" i="1" kern="1200"/>
            <a:t>- Unusual taste in water, sometimes resembling bleach.</a:t>
          </a:r>
          <a:endParaRPr lang="en-US" sz="1600" kern="1200"/>
        </a:p>
        <a:p>
          <a:pPr marL="0" lvl="0" indent="0" algn="ctr" defTabSz="711200">
            <a:lnSpc>
              <a:spcPct val="100000"/>
            </a:lnSpc>
            <a:spcBef>
              <a:spcPct val="0"/>
            </a:spcBef>
            <a:spcAft>
              <a:spcPct val="35000"/>
            </a:spcAft>
            <a:buNone/>
          </a:pPr>
          <a:r>
            <a:rPr lang="en-US" sz="1600" b="1" i="1" kern="1200" dirty="0"/>
            <a:t>- Water-discoloration, with reports of water appearing dark or murky.</a:t>
          </a:r>
          <a:endParaRPr lang="en-US" sz="1600" kern="1200" dirty="0"/>
        </a:p>
      </dsp:txBody>
      <dsp:txXfrm>
        <a:off x="575" y="2612544"/>
        <a:ext cx="3569062" cy="2496526"/>
      </dsp:txXfrm>
    </dsp:sp>
    <dsp:sp modelId="{B84FF6BE-607E-4831-A16B-8CE578CC4260}">
      <dsp:nvSpPr>
        <dsp:cNvPr id="0" name=""/>
        <dsp:cNvSpPr/>
      </dsp:nvSpPr>
      <dsp:spPr>
        <a:xfrm>
          <a:off x="5354169" y="311900"/>
          <a:ext cx="1249171" cy="1249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41CE06-1826-41B3-9BBC-4520377A6DF1}">
      <dsp:nvSpPr>
        <dsp:cNvPr id="0" name=""/>
        <dsp:cNvSpPr/>
      </dsp:nvSpPr>
      <dsp:spPr>
        <a:xfrm>
          <a:off x="4194223" y="1767350"/>
          <a:ext cx="3569062" cy="7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i="1" kern="1200" dirty="0"/>
            <a:t>Water Availability Issues:</a:t>
          </a:r>
          <a:endParaRPr lang="en-US" sz="2400" kern="1200" dirty="0"/>
        </a:p>
      </dsp:txBody>
      <dsp:txXfrm>
        <a:off x="4194223" y="1767350"/>
        <a:ext cx="3569062" cy="749250"/>
      </dsp:txXfrm>
    </dsp:sp>
    <dsp:sp modelId="{B8ECC5D8-B9FF-4CEF-B956-15A2A66F46FA}">
      <dsp:nvSpPr>
        <dsp:cNvPr id="0" name=""/>
        <dsp:cNvSpPr/>
      </dsp:nvSpPr>
      <dsp:spPr>
        <a:xfrm>
          <a:off x="4194223" y="2612544"/>
          <a:ext cx="3569062" cy="2496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1" kern="1200" dirty="0"/>
            <a:t>- Frequent shortages of drinking and bathing water.</a:t>
          </a:r>
          <a:endParaRPr lang="en-US" sz="1600" kern="1200" dirty="0"/>
        </a:p>
        <a:p>
          <a:pPr marL="0" lvl="0" indent="0" algn="ctr" defTabSz="711200">
            <a:lnSpc>
              <a:spcPct val="100000"/>
            </a:lnSpc>
            <a:spcBef>
              <a:spcPct val="0"/>
            </a:spcBef>
            <a:spcAft>
              <a:spcPct val="35000"/>
            </a:spcAft>
            <a:buNone/>
          </a:pPr>
          <a:r>
            <a:rPr lang="en-US" sz="1600" b="1" i="1" kern="1200"/>
            <a:t>- Water dispensers in some hostels provide slow or inconsistent flow.</a:t>
          </a:r>
          <a:endParaRPr lang="en-US" sz="1600" kern="1200"/>
        </a:p>
        <a:p>
          <a:pPr marL="0" lvl="0" indent="0" algn="ctr" defTabSz="711200">
            <a:lnSpc>
              <a:spcPct val="100000"/>
            </a:lnSpc>
            <a:spcBef>
              <a:spcPct val="0"/>
            </a:spcBef>
            <a:spcAft>
              <a:spcPct val="35000"/>
            </a:spcAft>
            <a:buNone/>
          </a:pPr>
          <a:r>
            <a:rPr lang="en-US" sz="1600" b="1" i="1" kern="1200" dirty="0"/>
            <a:t>- Hot water availability is inconsistent, especially in winter.</a:t>
          </a:r>
          <a:endParaRPr lang="en-US" sz="1600" kern="1200" dirty="0"/>
        </a:p>
      </dsp:txBody>
      <dsp:txXfrm>
        <a:off x="4194223" y="2612544"/>
        <a:ext cx="3569062" cy="2496526"/>
      </dsp:txXfrm>
    </dsp:sp>
    <dsp:sp modelId="{3878DFF2-EF58-40D0-A880-D225E470F5A0}">
      <dsp:nvSpPr>
        <dsp:cNvPr id="0" name=""/>
        <dsp:cNvSpPr/>
      </dsp:nvSpPr>
      <dsp:spPr>
        <a:xfrm>
          <a:off x="9547817" y="311900"/>
          <a:ext cx="1249171" cy="1249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E930D4-5AC8-4420-9011-73E0175DAAD9}">
      <dsp:nvSpPr>
        <dsp:cNvPr id="0" name=""/>
        <dsp:cNvSpPr/>
      </dsp:nvSpPr>
      <dsp:spPr>
        <a:xfrm>
          <a:off x="8387872" y="1767350"/>
          <a:ext cx="3569062" cy="7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1" i="1" kern="1200" dirty="0"/>
            <a:t>Plumbing &amp; Maintenance Problems:</a:t>
          </a:r>
          <a:endParaRPr lang="en-US" sz="2400" kern="1200" dirty="0"/>
        </a:p>
      </dsp:txBody>
      <dsp:txXfrm>
        <a:off x="8387872" y="1767350"/>
        <a:ext cx="3569062" cy="749250"/>
      </dsp:txXfrm>
    </dsp:sp>
    <dsp:sp modelId="{4531A7C8-F6C7-4795-AD8A-F1DB4A886AEC}">
      <dsp:nvSpPr>
        <dsp:cNvPr id="0" name=""/>
        <dsp:cNvSpPr/>
      </dsp:nvSpPr>
      <dsp:spPr>
        <a:xfrm>
          <a:off x="8387872" y="2612544"/>
          <a:ext cx="3569062" cy="24965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1" kern="1200"/>
            <a:t>- Leakage in pipes and bathrooms.</a:t>
          </a:r>
          <a:endParaRPr lang="en-US" sz="1600" kern="1200"/>
        </a:p>
        <a:p>
          <a:pPr marL="0" lvl="0" indent="0" algn="ctr" defTabSz="711200">
            <a:lnSpc>
              <a:spcPct val="100000"/>
            </a:lnSpc>
            <a:spcBef>
              <a:spcPct val="0"/>
            </a:spcBef>
            <a:spcAft>
              <a:spcPct val="35000"/>
            </a:spcAft>
            <a:buNone/>
          </a:pPr>
          <a:r>
            <a:rPr lang="en-US" sz="1600" b="1" i="1" kern="1200" dirty="0"/>
            <a:t>- Water coolers and taps are rusted and malfunctioning.</a:t>
          </a:r>
          <a:endParaRPr lang="en-US" sz="1600" kern="1200" dirty="0"/>
        </a:p>
        <a:p>
          <a:pPr marL="0" lvl="0" indent="0" algn="ctr" defTabSz="711200">
            <a:lnSpc>
              <a:spcPct val="100000"/>
            </a:lnSpc>
            <a:spcBef>
              <a:spcPct val="0"/>
            </a:spcBef>
            <a:spcAft>
              <a:spcPct val="35000"/>
            </a:spcAft>
            <a:buNone/>
          </a:pPr>
          <a:r>
            <a:rPr lang="en-US" sz="1600" b="1" i="1" kern="1200" dirty="0"/>
            <a:t>- Frequent motor issues leading to supply disruption.</a:t>
          </a:r>
          <a:endParaRPr lang="en-US" sz="1600" kern="1200" dirty="0"/>
        </a:p>
      </dsp:txBody>
      <dsp:txXfrm>
        <a:off x="8387872" y="2612544"/>
        <a:ext cx="3569062" cy="24965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C6B7D-3703-4F03-8F88-35E697CD48EE}">
      <dsp:nvSpPr>
        <dsp:cNvPr id="0" name=""/>
        <dsp:cNvSpPr/>
      </dsp:nvSpPr>
      <dsp:spPr>
        <a:xfrm>
          <a:off x="1280755" y="52397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9E18CA-1596-4255-8EB3-D8192C98BD09}">
      <dsp:nvSpPr>
        <dsp:cNvPr id="0" name=""/>
        <dsp:cNvSpPr/>
      </dsp:nvSpPr>
      <dsp:spPr>
        <a:xfrm>
          <a:off x="1280755" y="224251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1" i="1" kern="1200"/>
            <a:t>Sample Collection:</a:t>
          </a:r>
          <a:endParaRPr lang="en-US" sz="3600" kern="1200"/>
        </a:p>
      </dsp:txBody>
      <dsp:txXfrm>
        <a:off x="1280755" y="2242512"/>
        <a:ext cx="4320000" cy="648000"/>
      </dsp:txXfrm>
    </dsp:sp>
    <dsp:sp modelId="{39ECDFF3-FC83-4158-908A-1F83FC7BE0C3}">
      <dsp:nvSpPr>
        <dsp:cNvPr id="0" name=""/>
        <dsp:cNvSpPr/>
      </dsp:nvSpPr>
      <dsp:spPr>
        <a:xfrm>
          <a:off x="1280755" y="2986577"/>
          <a:ext cx="4320000" cy="234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1" kern="1200" dirty="0"/>
            <a:t>Collected Water Samples from 12 different locations on campus and Yerpedu</a:t>
          </a:r>
          <a:endParaRPr lang="en-US" sz="1700" kern="1200" dirty="0"/>
        </a:p>
        <a:p>
          <a:pPr marL="0" lvl="0" indent="0" algn="l" defTabSz="755650">
            <a:lnSpc>
              <a:spcPct val="100000"/>
            </a:lnSpc>
            <a:spcBef>
              <a:spcPct val="0"/>
            </a:spcBef>
            <a:spcAft>
              <a:spcPct val="35000"/>
            </a:spcAft>
            <a:buNone/>
          </a:pPr>
          <a:r>
            <a:rPr lang="en-US" sz="1700" b="1" i="1" kern="1200" dirty="0"/>
            <a:t>Carefully stored them in lab under required pressure and temperature</a:t>
          </a:r>
          <a:endParaRPr lang="en-US" sz="1700" kern="1200" dirty="0"/>
        </a:p>
      </dsp:txBody>
      <dsp:txXfrm>
        <a:off x="1280755" y="2986577"/>
        <a:ext cx="4320000" cy="2340668"/>
      </dsp:txXfrm>
    </dsp:sp>
    <dsp:sp modelId="{61048847-FB73-4B6D-A17B-8A4A653356BB}">
      <dsp:nvSpPr>
        <dsp:cNvPr id="0" name=""/>
        <dsp:cNvSpPr/>
      </dsp:nvSpPr>
      <dsp:spPr>
        <a:xfrm>
          <a:off x="6356755" y="52397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6FE06-15A7-4F69-88BD-E242E7808709}">
      <dsp:nvSpPr>
        <dsp:cNvPr id="0" name=""/>
        <dsp:cNvSpPr/>
      </dsp:nvSpPr>
      <dsp:spPr>
        <a:xfrm>
          <a:off x="6356755" y="2242512"/>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1" i="1" kern="1200" dirty="0"/>
            <a:t>Testing:</a:t>
          </a:r>
          <a:endParaRPr lang="en-US" sz="3600" kern="1200" dirty="0"/>
        </a:p>
      </dsp:txBody>
      <dsp:txXfrm>
        <a:off x="6356755" y="2242512"/>
        <a:ext cx="4320000" cy="648000"/>
      </dsp:txXfrm>
    </dsp:sp>
    <dsp:sp modelId="{D5F08C6A-CA72-4CF9-BA17-EA4F4647B782}">
      <dsp:nvSpPr>
        <dsp:cNvPr id="0" name=""/>
        <dsp:cNvSpPr/>
      </dsp:nvSpPr>
      <dsp:spPr>
        <a:xfrm>
          <a:off x="6356755" y="2986577"/>
          <a:ext cx="4320000" cy="234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1" kern="1200" dirty="0"/>
            <a:t>The collected samples were then tested for their physical and chemical properties. </a:t>
          </a:r>
          <a:endParaRPr lang="en-US" sz="1700" kern="1200" dirty="0"/>
        </a:p>
        <a:p>
          <a:pPr marL="0" lvl="0" indent="0" algn="l" defTabSz="755650">
            <a:lnSpc>
              <a:spcPct val="100000"/>
            </a:lnSpc>
            <a:spcBef>
              <a:spcPct val="0"/>
            </a:spcBef>
            <a:spcAft>
              <a:spcPct val="35000"/>
            </a:spcAft>
            <a:buNone/>
          </a:pPr>
          <a:r>
            <a:rPr lang="en-US" sz="1700" b="1" i="1" kern="1200" dirty="0"/>
            <a:t>The tests include :</a:t>
          </a:r>
          <a:endParaRPr lang="en-US" sz="1700" kern="1200" dirty="0"/>
        </a:p>
        <a:p>
          <a:pPr marL="171450" lvl="1" indent="-171450" algn="l" defTabSz="755650">
            <a:lnSpc>
              <a:spcPct val="90000"/>
            </a:lnSpc>
            <a:spcBef>
              <a:spcPct val="0"/>
            </a:spcBef>
            <a:spcAft>
              <a:spcPct val="15000"/>
            </a:spcAft>
            <a:buChar char="•"/>
          </a:pPr>
          <a:r>
            <a:rPr lang="en-US" sz="1700" b="1" i="1" kern="1200" dirty="0"/>
            <a:t>Turbidity – Nephelometer</a:t>
          </a:r>
          <a:endParaRPr lang="en-US" sz="1700" kern="1200" dirty="0"/>
        </a:p>
        <a:p>
          <a:pPr marL="171450" lvl="1" indent="-171450" algn="l" defTabSz="755650">
            <a:lnSpc>
              <a:spcPct val="90000"/>
            </a:lnSpc>
            <a:spcBef>
              <a:spcPct val="0"/>
            </a:spcBef>
            <a:spcAft>
              <a:spcPct val="15000"/>
            </a:spcAft>
            <a:buChar char="•"/>
          </a:pPr>
          <a:r>
            <a:rPr lang="en-US" sz="1700" b="1" i="1" kern="1200" dirty="0"/>
            <a:t>pH – Laboratory pH meter</a:t>
          </a:r>
          <a:endParaRPr lang="en-US" sz="1700" kern="1200" dirty="0"/>
        </a:p>
        <a:p>
          <a:pPr marL="171450" lvl="1" indent="-171450" algn="l" defTabSz="755650">
            <a:lnSpc>
              <a:spcPct val="90000"/>
            </a:lnSpc>
            <a:spcBef>
              <a:spcPct val="0"/>
            </a:spcBef>
            <a:spcAft>
              <a:spcPct val="15000"/>
            </a:spcAft>
            <a:buChar char="•"/>
          </a:pPr>
          <a:r>
            <a:rPr lang="en-US" sz="1700" b="1" i="1" kern="1200" dirty="0"/>
            <a:t>Hardness – EDTA Titration</a:t>
          </a:r>
          <a:endParaRPr lang="en-US" sz="1700" kern="1200" dirty="0"/>
        </a:p>
        <a:p>
          <a:pPr marL="171450" lvl="1" indent="-171450" algn="l" defTabSz="755650">
            <a:lnSpc>
              <a:spcPct val="90000"/>
            </a:lnSpc>
            <a:spcBef>
              <a:spcPct val="0"/>
            </a:spcBef>
            <a:spcAft>
              <a:spcPct val="15000"/>
            </a:spcAft>
            <a:buChar char="•"/>
          </a:pPr>
          <a:r>
            <a:rPr lang="en-US" sz="1700" b="1" i="1" kern="1200" dirty="0"/>
            <a:t>Acidity – Titration with a strong base</a:t>
          </a:r>
          <a:endParaRPr lang="en-US" sz="1700" kern="1200" dirty="0"/>
        </a:p>
        <a:p>
          <a:pPr marL="171450" lvl="1" indent="-171450" algn="l" defTabSz="755650">
            <a:lnSpc>
              <a:spcPct val="90000"/>
            </a:lnSpc>
            <a:spcBef>
              <a:spcPct val="0"/>
            </a:spcBef>
            <a:spcAft>
              <a:spcPct val="15000"/>
            </a:spcAft>
            <a:buChar char="•"/>
          </a:pPr>
          <a:r>
            <a:rPr lang="en-US" sz="1700" b="1" i="1" kern="1200" dirty="0"/>
            <a:t>Alkalinity – Titration with a strong acid</a:t>
          </a:r>
          <a:endParaRPr lang="en-US" sz="1700" kern="1200" dirty="0"/>
        </a:p>
      </dsp:txBody>
      <dsp:txXfrm>
        <a:off x="6356755" y="2986577"/>
        <a:ext cx="4320000" cy="23406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651BE-1B3B-457F-B1EF-FB83EA37C1EB}">
      <dsp:nvSpPr>
        <dsp:cNvPr id="0" name=""/>
        <dsp:cNvSpPr/>
      </dsp:nvSpPr>
      <dsp:spPr>
        <a:xfrm>
          <a:off x="0" y="2183"/>
          <a:ext cx="11856067" cy="931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0114C-D879-4628-9748-1E3F2BB9D800}">
      <dsp:nvSpPr>
        <dsp:cNvPr id="0" name=""/>
        <dsp:cNvSpPr/>
      </dsp:nvSpPr>
      <dsp:spPr>
        <a:xfrm>
          <a:off x="281925" y="211879"/>
          <a:ext cx="512591" cy="5125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DA0450-DAA5-4DCA-9A65-8BB6B33B7EAD}">
      <dsp:nvSpPr>
        <dsp:cNvPr id="0" name=""/>
        <dsp:cNvSpPr/>
      </dsp:nvSpPr>
      <dsp:spPr>
        <a:xfrm>
          <a:off x="1083385" y="0"/>
          <a:ext cx="10683514" cy="110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29" tIns="117129" rIns="117129" bIns="117129" numCol="1" spcCol="1270" anchor="ctr" anchorCtr="0">
          <a:noAutofit/>
        </a:bodyPr>
        <a:lstStyle/>
        <a:p>
          <a:pPr marL="0" lvl="0" indent="0" algn="l" defTabSz="711200">
            <a:lnSpc>
              <a:spcPct val="100000"/>
            </a:lnSpc>
            <a:spcBef>
              <a:spcPct val="0"/>
            </a:spcBef>
            <a:spcAft>
              <a:spcPct val="35000"/>
            </a:spcAft>
            <a:buNone/>
          </a:pPr>
          <a:r>
            <a:rPr lang="en-US" sz="1600" b="1" i="1" kern="1200" dirty="0"/>
            <a:t>Compact &amp; Portable</a:t>
          </a:r>
        </a:p>
        <a:p>
          <a:pPr marL="0" lvl="0" indent="0" algn="l" defTabSz="711200">
            <a:lnSpc>
              <a:spcPct val="100000"/>
            </a:lnSpc>
            <a:spcBef>
              <a:spcPct val="0"/>
            </a:spcBef>
            <a:spcAft>
              <a:spcPct val="35000"/>
            </a:spcAft>
            <a:buNone/>
          </a:pPr>
          <a:r>
            <a:rPr lang="en-US" sz="1500" b="0" i="1" kern="1200" dirty="0"/>
            <a:t>The device features a small, lightweight, and attachable design, making it easy to install on showerheads and taps without requiring plumbing modifications. </a:t>
          </a:r>
          <a:endParaRPr lang="en-US" sz="1500" b="0" kern="1200" dirty="0"/>
        </a:p>
      </dsp:txBody>
      <dsp:txXfrm>
        <a:off x="1083385" y="0"/>
        <a:ext cx="10683514" cy="1106730"/>
      </dsp:txXfrm>
    </dsp:sp>
    <dsp:sp modelId="{271D0F58-7037-403A-95F5-C1E421BDF4F2}">
      <dsp:nvSpPr>
        <dsp:cNvPr id="0" name=""/>
        <dsp:cNvSpPr/>
      </dsp:nvSpPr>
      <dsp:spPr>
        <a:xfrm>
          <a:off x="0" y="1385596"/>
          <a:ext cx="11856067" cy="931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F36A0F-BE4D-4638-B52F-42F78E2BAA4F}">
      <dsp:nvSpPr>
        <dsp:cNvPr id="0" name=""/>
        <dsp:cNvSpPr/>
      </dsp:nvSpPr>
      <dsp:spPr>
        <a:xfrm>
          <a:off x="281925" y="1595293"/>
          <a:ext cx="512591" cy="5125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F9920-D668-45BC-8622-C6A082FB7DAB}">
      <dsp:nvSpPr>
        <dsp:cNvPr id="0" name=""/>
        <dsp:cNvSpPr/>
      </dsp:nvSpPr>
      <dsp:spPr>
        <a:xfrm>
          <a:off x="1083385" y="1300068"/>
          <a:ext cx="10683514" cy="110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29" tIns="117129" rIns="117129" bIns="117129" numCol="1" spcCol="1270" anchor="ctr" anchorCtr="0">
          <a:noAutofit/>
        </a:bodyPr>
        <a:lstStyle/>
        <a:p>
          <a:pPr marL="0" lvl="0" indent="0" algn="l" defTabSz="711200">
            <a:lnSpc>
              <a:spcPct val="100000"/>
            </a:lnSpc>
            <a:spcBef>
              <a:spcPct val="0"/>
            </a:spcBef>
            <a:spcAft>
              <a:spcPct val="35000"/>
            </a:spcAft>
            <a:buNone/>
          </a:pPr>
          <a:r>
            <a:rPr lang="en-US" sz="1600" b="1" i="1" kern="1200" dirty="0"/>
            <a:t>Multi-Layer Filtration </a:t>
          </a:r>
        </a:p>
        <a:p>
          <a:pPr marL="0" lvl="0" indent="0" algn="l" defTabSz="711200">
            <a:lnSpc>
              <a:spcPct val="100000"/>
            </a:lnSpc>
            <a:spcBef>
              <a:spcPct val="0"/>
            </a:spcBef>
            <a:spcAft>
              <a:spcPct val="35000"/>
            </a:spcAft>
            <a:buNone/>
          </a:pPr>
          <a:r>
            <a:rPr lang="en-US" sz="1500" b="0" i="1" kern="1200" dirty="0"/>
            <a:t>The system incorporates citric acid-based filtration to effectively reduce water hardness by dissolving calcium and magnesium deposits. Additionally, an activated carbon layer removes chlorine, odors, and other impurities, ensuring cleaner and better-tasting water.</a:t>
          </a:r>
          <a:endParaRPr lang="en-US" sz="1500" b="0" kern="1200" dirty="0"/>
        </a:p>
      </dsp:txBody>
      <dsp:txXfrm>
        <a:off x="1083385" y="1300068"/>
        <a:ext cx="10683514" cy="1106730"/>
      </dsp:txXfrm>
    </dsp:sp>
    <dsp:sp modelId="{204C1B49-4D87-4226-83FF-6BC287A60DA1}">
      <dsp:nvSpPr>
        <dsp:cNvPr id="0" name=""/>
        <dsp:cNvSpPr/>
      </dsp:nvSpPr>
      <dsp:spPr>
        <a:xfrm>
          <a:off x="0" y="2769010"/>
          <a:ext cx="11856067" cy="931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D8967B-57AC-4B0C-A4E1-E93674EFE9E4}">
      <dsp:nvSpPr>
        <dsp:cNvPr id="0" name=""/>
        <dsp:cNvSpPr/>
      </dsp:nvSpPr>
      <dsp:spPr>
        <a:xfrm>
          <a:off x="281925" y="2978706"/>
          <a:ext cx="512591" cy="5125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6ACFB1-A183-4BF6-9BE5-703EF241B539}">
      <dsp:nvSpPr>
        <dsp:cNvPr id="0" name=""/>
        <dsp:cNvSpPr/>
      </dsp:nvSpPr>
      <dsp:spPr>
        <a:xfrm>
          <a:off x="1083385" y="2683482"/>
          <a:ext cx="10683514" cy="110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29" tIns="117129" rIns="117129" bIns="117129" numCol="1" spcCol="1270" anchor="ctr" anchorCtr="0">
          <a:noAutofit/>
        </a:bodyPr>
        <a:lstStyle/>
        <a:p>
          <a:pPr marL="0" lvl="0" indent="0" algn="l" defTabSz="711200">
            <a:lnSpc>
              <a:spcPct val="100000"/>
            </a:lnSpc>
            <a:spcBef>
              <a:spcPct val="0"/>
            </a:spcBef>
            <a:spcAft>
              <a:spcPct val="35000"/>
            </a:spcAft>
            <a:buNone/>
          </a:pPr>
          <a:r>
            <a:rPr lang="en-US" sz="1600" b="1" i="1" kern="1200" dirty="0"/>
            <a:t>Cost-Effective </a:t>
          </a:r>
        </a:p>
        <a:p>
          <a:pPr marL="0" lvl="0" indent="0" algn="l" defTabSz="711200">
            <a:lnSpc>
              <a:spcPct val="100000"/>
            </a:lnSpc>
            <a:spcBef>
              <a:spcPct val="0"/>
            </a:spcBef>
            <a:spcAft>
              <a:spcPct val="35000"/>
            </a:spcAft>
            <a:buNone/>
          </a:pPr>
          <a:r>
            <a:rPr lang="en-US" sz="1500" b="1" i="1" kern="1200" dirty="0"/>
            <a:t> </a:t>
          </a:r>
          <a:r>
            <a:rPr lang="en-US" sz="1500" b="0" i="1" kern="1200" dirty="0"/>
            <a:t>Designed using affordable and easily available materials, the prototype provides an efficient solution for water softening without the high costs associated with traditional RO or ion-exchange systems. </a:t>
          </a:r>
          <a:endParaRPr lang="en-US" sz="1500" b="0" kern="1200" dirty="0"/>
        </a:p>
      </dsp:txBody>
      <dsp:txXfrm>
        <a:off x="1083385" y="2683482"/>
        <a:ext cx="10683514" cy="1106730"/>
      </dsp:txXfrm>
    </dsp:sp>
    <dsp:sp modelId="{EBDA8B06-642E-4718-9834-638FD018604C}">
      <dsp:nvSpPr>
        <dsp:cNvPr id="0" name=""/>
        <dsp:cNvSpPr/>
      </dsp:nvSpPr>
      <dsp:spPr>
        <a:xfrm>
          <a:off x="0" y="4152423"/>
          <a:ext cx="11856067" cy="931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EF5459-8907-4586-9FD8-696A9AFCE3B4}">
      <dsp:nvSpPr>
        <dsp:cNvPr id="0" name=""/>
        <dsp:cNvSpPr/>
      </dsp:nvSpPr>
      <dsp:spPr>
        <a:xfrm>
          <a:off x="281925" y="4362120"/>
          <a:ext cx="512591" cy="5125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8A37C5-B0FB-4F0E-9F10-2259401DA6D9}">
      <dsp:nvSpPr>
        <dsp:cNvPr id="0" name=""/>
        <dsp:cNvSpPr/>
      </dsp:nvSpPr>
      <dsp:spPr>
        <a:xfrm>
          <a:off x="1083385" y="4066895"/>
          <a:ext cx="10683514" cy="110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129" tIns="117129" rIns="117129" bIns="117129" numCol="1" spcCol="1270" anchor="ctr" anchorCtr="0">
          <a:noAutofit/>
        </a:bodyPr>
        <a:lstStyle/>
        <a:p>
          <a:pPr marL="0" lvl="0" indent="0" algn="l" defTabSz="711200">
            <a:lnSpc>
              <a:spcPct val="100000"/>
            </a:lnSpc>
            <a:spcBef>
              <a:spcPct val="0"/>
            </a:spcBef>
            <a:spcAft>
              <a:spcPct val="35000"/>
            </a:spcAft>
            <a:buNone/>
          </a:pPr>
          <a:r>
            <a:rPr lang="en-US" sz="1600" b="1" i="1" kern="1200" dirty="0"/>
            <a:t>Eco-Friendly </a:t>
          </a:r>
        </a:p>
        <a:p>
          <a:pPr marL="0" lvl="0" indent="0" algn="l" defTabSz="711200">
            <a:lnSpc>
              <a:spcPct val="100000"/>
            </a:lnSpc>
            <a:spcBef>
              <a:spcPct val="0"/>
            </a:spcBef>
            <a:spcAft>
              <a:spcPct val="35000"/>
            </a:spcAft>
            <a:buNone/>
          </a:pPr>
          <a:r>
            <a:rPr lang="en-US" sz="1500" b="0" i="1" kern="1200" dirty="0"/>
            <a:t>Unlike conventional water softening methods that result in significant water wastage, this device operates with minimal water loss. The replaceable filter components and recyclable materials used in its construction contribute to environmental sustainability.</a:t>
          </a:r>
          <a:endParaRPr lang="en-US" sz="1500" b="0" kern="1200" dirty="0"/>
        </a:p>
      </dsp:txBody>
      <dsp:txXfrm>
        <a:off x="1083385" y="4066895"/>
        <a:ext cx="10683514" cy="11067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11C9D-0C23-45BC-A3A6-FF3B548BBF7C}">
      <dsp:nvSpPr>
        <dsp:cNvPr id="0" name=""/>
        <dsp:cNvSpPr/>
      </dsp:nvSpPr>
      <dsp:spPr>
        <a:xfrm>
          <a:off x="0" y="1144206"/>
          <a:ext cx="11869772" cy="2659234"/>
        </a:xfrm>
        <a:prstGeom prst="rightArrow">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6FBF678-E60A-4AFF-89C0-D5646CDA7CBF}">
      <dsp:nvSpPr>
        <dsp:cNvPr id="0" name=""/>
        <dsp:cNvSpPr/>
      </dsp:nvSpPr>
      <dsp:spPr>
        <a:xfrm>
          <a:off x="8567332" y="3271594"/>
          <a:ext cx="2115462" cy="22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b="0" i="1" kern="1200" dirty="0">
              <a:latin typeface="Times New Roman" panose="02020603050405020304" pitchFamily="18" charset="0"/>
              <a:cs typeface="Times New Roman" panose="02020603050405020304" pitchFamily="18" charset="0"/>
            </a:rPr>
            <a:t> The </a:t>
          </a:r>
          <a:r>
            <a:rPr lang="en-US" sz="1700" b="1" i="1" kern="1200" dirty="0">
              <a:latin typeface="Times New Roman" panose="02020603050405020304" pitchFamily="18" charset="0"/>
              <a:cs typeface="Times New Roman" panose="02020603050405020304" pitchFamily="18" charset="0"/>
            </a:rPr>
            <a:t>softened and filtered water</a:t>
          </a:r>
          <a:r>
            <a:rPr lang="en-US" sz="1700" b="0" i="1" kern="1200" dirty="0">
              <a:latin typeface="Times New Roman" panose="02020603050405020304" pitchFamily="18" charset="0"/>
              <a:cs typeface="Times New Roman" panose="02020603050405020304" pitchFamily="18" charset="0"/>
            </a:rPr>
            <a:t> exits through the showerhead or tap, reducing scaling, enhancing soap lathering, and preventing skin and hair dryness caused by hard water.</a:t>
          </a:r>
          <a:endParaRPr lang="en-IN" sz="1700" b="0" i="1" kern="1200" dirty="0">
            <a:latin typeface="Times New Roman" panose="02020603050405020304" pitchFamily="18" charset="0"/>
            <a:cs typeface="Times New Roman" panose="02020603050405020304" pitchFamily="18" charset="0"/>
          </a:endParaRPr>
        </a:p>
      </dsp:txBody>
      <dsp:txXfrm>
        <a:off x="8567332" y="3271594"/>
        <a:ext cx="2115462" cy="2277000"/>
      </dsp:txXfrm>
    </dsp:sp>
    <dsp:sp modelId="{DB7E215B-5910-4D5E-AAFC-53A436703175}">
      <dsp:nvSpPr>
        <dsp:cNvPr id="0" name=""/>
        <dsp:cNvSpPr/>
      </dsp:nvSpPr>
      <dsp:spPr>
        <a:xfrm>
          <a:off x="8567332" y="1809015"/>
          <a:ext cx="2115462" cy="1329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marL="0" lvl="0" indent="0" algn="l" defTabSz="977900">
            <a:lnSpc>
              <a:spcPct val="90000"/>
            </a:lnSpc>
            <a:spcBef>
              <a:spcPct val="0"/>
            </a:spcBef>
            <a:spcAft>
              <a:spcPct val="35000"/>
            </a:spcAft>
            <a:buNone/>
          </a:pPr>
          <a:r>
            <a:rPr lang="en-US" sz="2200" b="1" i="1" kern="1200" dirty="0">
              <a:latin typeface="Times New Roman" panose="02020603050405020304" pitchFamily="18" charset="0"/>
              <a:cs typeface="Times New Roman" panose="02020603050405020304" pitchFamily="18" charset="0"/>
            </a:rPr>
            <a:t>Final Water Output </a:t>
          </a:r>
          <a:endParaRPr lang="en-IN" sz="2200" b="1" i="1" kern="1200" dirty="0">
            <a:latin typeface="Times New Roman" panose="02020603050405020304" pitchFamily="18" charset="0"/>
            <a:cs typeface="Times New Roman" panose="02020603050405020304" pitchFamily="18" charset="0"/>
          </a:endParaRPr>
        </a:p>
      </dsp:txBody>
      <dsp:txXfrm>
        <a:off x="8567332" y="1809015"/>
        <a:ext cx="2115462" cy="1329617"/>
      </dsp:txXfrm>
    </dsp:sp>
    <dsp:sp modelId="{443C25C7-C36F-452A-869A-32CAAA641A33}">
      <dsp:nvSpPr>
        <dsp:cNvPr id="0" name=""/>
        <dsp:cNvSpPr/>
      </dsp:nvSpPr>
      <dsp:spPr>
        <a:xfrm>
          <a:off x="6028777" y="3271594"/>
          <a:ext cx="2115462" cy="22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b="0" i="1" kern="1200" dirty="0">
              <a:latin typeface="Times New Roman" panose="02020603050405020304" pitchFamily="18" charset="0"/>
              <a:cs typeface="Times New Roman" panose="02020603050405020304" pitchFamily="18" charset="0"/>
            </a:rPr>
            <a:t>An </a:t>
          </a:r>
          <a:r>
            <a:rPr lang="en-US" sz="1700" b="1" i="1" kern="1200" dirty="0">
              <a:latin typeface="Times New Roman" panose="02020603050405020304" pitchFamily="18" charset="0"/>
              <a:cs typeface="Times New Roman" panose="02020603050405020304" pitchFamily="18" charset="0"/>
            </a:rPr>
            <a:t>activated carbon filter </a:t>
          </a:r>
          <a:r>
            <a:rPr lang="en-US" sz="1700" b="0" i="1" kern="1200" dirty="0">
              <a:latin typeface="Times New Roman" panose="02020603050405020304" pitchFamily="18" charset="0"/>
              <a:cs typeface="Times New Roman" panose="02020603050405020304" pitchFamily="18" charset="0"/>
            </a:rPr>
            <a:t>absorbs chlorine, organic impurities, and odors, improving water quality, taste, and safety.</a:t>
          </a:r>
        </a:p>
      </dsp:txBody>
      <dsp:txXfrm>
        <a:off x="6028777" y="3271594"/>
        <a:ext cx="2115462" cy="2277000"/>
      </dsp:txXfrm>
    </dsp:sp>
    <dsp:sp modelId="{961EFA5D-B1FE-455B-A529-401CB2485982}">
      <dsp:nvSpPr>
        <dsp:cNvPr id="0" name=""/>
        <dsp:cNvSpPr/>
      </dsp:nvSpPr>
      <dsp:spPr>
        <a:xfrm>
          <a:off x="6028777" y="1809015"/>
          <a:ext cx="2115462" cy="1329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marL="0" lvl="0" indent="0" algn="l" defTabSz="977900">
            <a:lnSpc>
              <a:spcPct val="90000"/>
            </a:lnSpc>
            <a:spcBef>
              <a:spcPct val="0"/>
            </a:spcBef>
            <a:spcAft>
              <a:spcPct val="35000"/>
            </a:spcAft>
            <a:buNone/>
          </a:pPr>
          <a:r>
            <a:rPr lang="en-US" sz="2200" b="1" i="1" kern="1200" dirty="0">
              <a:latin typeface="Times New Roman" panose="02020603050405020304" pitchFamily="18" charset="0"/>
              <a:cs typeface="Times New Roman" panose="02020603050405020304" pitchFamily="18" charset="0"/>
            </a:rPr>
            <a:t>Chlorine &amp; Impurity Removal  </a:t>
          </a:r>
        </a:p>
      </dsp:txBody>
      <dsp:txXfrm>
        <a:off x="6028777" y="1809015"/>
        <a:ext cx="2115462" cy="1329617"/>
      </dsp:txXfrm>
    </dsp:sp>
    <dsp:sp modelId="{55E7DF94-5E95-4B81-8AF4-AB9806E19D48}">
      <dsp:nvSpPr>
        <dsp:cNvPr id="0" name=""/>
        <dsp:cNvSpPr/>
      </dsp:nvSpPr>
      <dsp:spPr>
        <a:xfrm>
          <a:off x="3490222" y="3271594"/>
          <a:ext cx="2115462" cy="22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Char char="•"/>
          </a:pPr>
          <a:r>
            <a:rPr lang="en-US" sz="1700" b="0" i="1" kern="1200" dirty="0">
              <a:latin typeface="Times New Roman" panose="02020603050405020304" pitchFamily="18" charset="0"/>
              <a:cs typeface="Times New Roman" panose="02020603050405020304" pitchFamily="18" charset="0"/>
            </a:rPr>
            <a:t>The water moves through a </a:t>
          </a:r>
          <a:r>
            <a:rPr lang="en-US" sz="1700" b="1" i="1" kern="1200" dirty="0">
              <a:latin typeface="Times New Roman" panose="02020603050405020304" pitchFamily="18" charset="0"/>
              <a:cs typeface="Times New Roman" panose="02020603050405020304" pitchFamily="18" charset="0"/>
            </a:rPr>
            <a:t>citric acid-based filtration layer</a:t>
          </a:r>
          <a:r>
            <a:rPr lang="en-US" sz="1700" b="0" i="1" kern="1200" dirty="0">
              <a:latin typeface="Times New Roman" panose="02020603050405020304" pitchFamily="18" charset="0"/>
              <a:cs typeface="Times New Roman" panose="02020603050405020304" pitchFamily="18" charset="0"/>
            </a:rPr>
            <a:t>, which binds to calcium and magnesium ions, </a:t>
          </a:r>
          <a:r>
            <a:rPr lang="en-US" sz="1700" b="1" i="1" kern="1200" dirty="0">
              <a:latin typeface="Times New Roman" panose="02020603050405020304" pitchFamily="18" charset="0"/>
              <a:cs typeface="Times New Roman" panose="02020603050405020304" pitchFamily="18" charset="0"/>
            </a:rPr>
            <a:t>preventing scale formation</a:t>
          </a:r>
          <a:r>
            <a:rPr lang="en-US" sz="1700" b="0" i="1" kern="1200" dirty="0">
              <a:latin typeface="Times New Roman" panose="02020603050405020304" pitchFamily="18" charset="0"/>
              <a:cs typeface="Times New Roman" panose="02020603050405020304" pitchFamily="18" charset="0"/>
            </a:rPr>
            <a:t> and effectively softening the water.</a:t>
          </a:r>
        </a:p>
      </dsp:txBody>
      <dsp:txXfrm>
        <a:off x="3490222" y="3271594"/>
        <a:ext cx="2115462" cy="2277000"/>
      </dsp:txXfrm>
    </dsp:sp>
    <dsp:sp modelId="{4776EF59-CC42-4538-A071-2DB4B695E1AC}">
      <dsp:nvSpPr>
        <dsp:cNvPr id="0" name=""/>
        <dsp:cNvSpPr/>
      </dsp:nvSpPr>
      <dsp:spPr>
        <a:xfrm>
          <a:off x="3490222" y="1809015"/>
          <a:ext cx="2115462" cy="1329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marL="0" lvl="0" indent="0" algn="l" defTabSz="977900">
            <a:lnSpc>
              <a:spcPct val="90000"/>
            </a:lnSpc>
            <a:spcBef>
              <a:spcPct val="0"/>
            </a:spcBef>
            <a:spcAft>
              <a:spcPct val="35000"/>
            </a:spcAft>
            <a:buNone/>
          </a:pPr>
          <a:r>
            <a:rPr lang="en-US" sz="2200" b="1" i="1" kern="1200" dirty="0">
              <a:latin typeface="Times New Roman" panose="02020603050405020304" pitchFamily="18" charset="0"/>
              <a:cs typeface="Times New Roman" panose="02020603050405020304" pitchFamily="18" charset="0"/>
            </a:rPr>
            <a:t>Hardness Reduction Using Citric Acid</a:t>
          </a:r>
        </a:p>
      </dsp:txBody>
      <dsp:txXfrm>
        <a:off x="3490222" y="1809015"/>
        <a:ext cx="2115462" cy="1329617"/>
      </dsp:txXfrm>
    </dsp:sp>
    <dsp:sp modelId="{9D2E83B0-DA19-4B1D-876C-497A117A378D}">
      <dsp:nvSpPr>
        <dsp:cNvPr id="0" name=""/>
        <dsp:cNvSpPr/>
      </dsp:nvSpPr>
      <dsp:spPr>
        <a:xfrm>
          <a:off x="951668" y="3271594"/>
          <a:ext cx="2115462" cy="22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b="0" i="1" kern="1200" dirty="0">
              <a:latin typeface="Times New Roman" panose="02020603050405020304" pitchFamily="18" charset="0"/>
              <a:cs typeface="Times New Roman" panose="02020603050405020304" pitchFamily="18" charset="0"/>
            </a:rPr>
            <a:t> Hard water enters the device and passes through a </a:t>
          </a:r>
          <a:r>
            <a:rPr lang="en-US" sz="1700" b="1" i="1" kern="1200" dirty="0">
              <a:latin typeface="Times New Roman" panose="02020603050405020304" pitchFamily="18" charset="0"/>
              <a:cs typeface="Times New Roman" panose="02020603050405020304" pitchFamily="18" charset="0"/>
            </a:rPr>
            <a:t>large filter cartridge</a:t>
          </a:r>
          <a:r>
            <a:rPr lang="en-US" sz="1700" b="0" i="1" kern="1200" dirty="0">
              <a:latin typeface="Times New Roman" panose="02020603050405020304" pitchFamily="18" charset="0"/>
              <a:cs typeface="Times New Roman" panose="02020603050405020304" pitchFamily="18" charset="0"/>
            </a:rPr>
            <a:t>, which removes </a:t>
          </a:r>
          <a:r>
            <a:rPr lang="en-US" sz="1700" b="1" i="1" kern="1200" dirty="0">
              <a:latin typeface="Times New Roman" panose="02020603050405020304" pitchFamily="18" charset="0"/>
              <a:cs typeface="Times New Roman" panose="02020603050405020304" pitchFamily="18" charset="0"/>
            </a:rPr>
            <a:t>large particles</a:t>
          </a:r>
          <a:r>
            <a:rPr lang="en-US" sz="1700" b="0" i="1" kern="1200" dirty="0">
              <a:latin typeface="Times New Roman" panose="02020603050405020304" pitchFamily="18" charset="0"/>
              <a:cs typeface="Times New Roman" panose="02020603050405020304" pitchFamily="18" charset="0"/>
            </a:rPr>
            <a:t> like dust, rust, and sediments.</a:t>
          </a:r>
          <a:endParaRPr lang="en-US" sz="1700" b="0" kern="1200" dirty="0"/>
        </a:p>
      </dsp:txBody>
      <dsp:txXfrm>
        <a:off x="951668" y="3271594"/>
        <a:ext cx="2115462" cy="2277000"/>
      </dsp:txXfrm>
    </dsp:sp>
    <dsp:sp modelId="{03F74F55-8B71-4C6D-B69A-AA2C6A17E34A}">
      <dsp:nvSpPr>
        <dsp:cNvPr id="0" name=""/>
        <dsp:cNvSpPr/>
      </dsp:nvSpPr>
      <dsp:spPr>
        <a:xfrm>
          <a:off x="951668" y="1809015"/>
          <a:ext cx="2115462" cy="1329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3520" rIns="0" bIns="223520" numCol="1" spcCol="1270" anchor="ctr"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en-US" sz="2200" b="1" i="1" kern="1200" dirty="0">
              <a:latin typeface="Times New Roman" panose="02020603050405020304" pitchFamily="18" charset="0"/>
              <a:cs typeface="Times New Roman" panose="02020603050405020304" pitchFamily="18" charset="0"/>
            </a:rPr>
            <a:t>Water Flow &amp; Initial Filtration</a:t>
          </a:r>
          <a:endParaRPr lang="en-US" sz="2200" b="1" kern="1200" dirty="0"/>
        </a:p>
      </dsp:txBody>
      <dsp:txXfrm>
        <a:off x="951668" y="1809015"/>
        <a:ext cx="2115462" cy="13296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8:51:47.668"/>
    </inkml:context>
    <inkml:brush xml:id="br0">
      <inkml:brushProperty name="width" value="0.35" units="cm"/>
      <inkml:brushProperty name="height" value="0.35" units="cm"/>
      <inkml:brushProperty name="color" value="#FFFFFF"/>
    </inkml:brush>
  </inkml:definitions>
  <inkml:trace contextRef="#ctx0" brushRef="#br0">1 1 24575,'1282'0'0,"-1229"3"0,0 2 0,69 15 0,57 7 0,-28-23 0,-95-4 0,0 2 0,89 15 0,-67-2 0,2-4 0,111 3 0,-124-10 0,106 21 0,-100-13 0,79 4 0,-76-10 0,80 17 0,-80-10 0,82 3 0,-92-10 0,84 17 0,40 4 0,26 3 0,-138-17 0,94 5 0,0-17-1365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1T19:08:50.898"/>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 28,'433'0,"-406"-1,-1-2,31-7,-29 5,46-3,130 8,-89 1,-80 1,0 1,49 12,-42-7,44 3,-32-11,67-6,12-2,-2 9,-108-1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9:08:56.751"/>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0 0,'3893'0'0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9:09:04.947"/>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0 0,'1129'36'0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1T19:09:28.234"/>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 0,'795'0,"-749"0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1T19:09:54.296"/>
    </inkml:context>
    <inkml:brush xml:id="br0">
      <inkml:brushProperty name="width" value="0.5" units="cm"/>
      <inkml:brushProperty name="height" value="1" units="cm"/>
      <inkml:brushProperty name="color" value="#30CACA"/>
      <inkml:brushProperty name="tip" value="rectangle"/>
      <inkml:brushProperty name="rasterOp" value="maskPen"/>
      <inkml:brushProperty name="ignorePressure" value="1"/>
    </inkml:brush>
  </inkml:definitions>
  <inkml:trace contextRef="#ctx0" brushRef="#br0">1 0,'901'0,"-856"0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8:51:56.95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8:52:00.974"/>
    </inkml:context>
    <inkml:brush xml:id="br0">
      <inkml:brushProperty name="width" value="0.35" units="cm"/>
      <inkml:brushProperty name="height" value="0.35" units="cm"/>
      <inkml:brushProperty name="color" value="#FFFFFF"/>
    </inkml:brush>
  </inkml:definitions>
  <inkml:trace contextRef="#ctx0" brushRef="#br0">0 0 24575,'385'19'0,"48"37"0,-197-31 0,371-7 0,939-21 0,-833 5 0,-659 0 0,-1 3 0,69 16 0,57 6 0,-28-23 0,-95-4 0,0 2 0,88 14 0,-50 1 0,2-5 0,179 0 0,-240-12 50,13-1-404,-1 1 0,0 3 1,65 12-1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8:52:06.742"/>
    </inkml:context>
    <inkml:brush xml:id="br0">
      <inkml:brushProperty name="width" value="0.35" units="cm"/>
      <inkml:brushProperty name="height" value="0.35" units="cm"/>
      <inkml:brushProperty name="color" value="#FFFFFF"/>
    </inkml:brush>
  </inkml:definitions>
  <inkml:trace contextRef="#ctx0" brushRef="#br0">1 0 24575,'1418'0'0,"-1349"2"0,1 3 0,-1 3 0,131 32 0,-6-3 0,-40-10 0,-83-14 0,140 9 0,74-19 0,-212-4 0,-21 3 0,0 3 0,74 16 0,52 6 0,-27-23 0,-95-5 0,0 4 0,87 13 0,-57 0 0,1-4 0,148 1 0,-179-10 0,-1 2 0,61 15 0,64 5 0,228-19 0,-262-7 0,1762-1 0,-1688-17 0,-19 0 0,604 16 0,-407 6 0,1425-3 0,-1783-3 0,1-1 0,72-17 0,36-4 0,344 17 0,-295 10 0,1397-2-1365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8:52:08.586"/>
    </inkml:context>
    <inkml:brush xml:id="br0">
      <inkml:brushProperty name="width" value="0.35" units="cm"/>
      <inkml:brushProperty name="height" value="0.35" units="cm"/>
      <inkml:brushProperty name="color" value="#FFFFFF"/>
    </inkml:brush>
  </inkml:definitions>
  <inkml:trace contextRef="#ctx0" brushRef="#br0">0 0 24575,'2059'0'-1365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8:52:16.410"/>
    </inkml:context>
    <inkml:brush xml:id="br0">
      <inkml:brushProperty name="width" value="0.35" units="cm"/>
      <inkml:brushProperty name="height" value="0.35" units="cm"/>
      <inkml:brushProperty name="color" value="#FFFFFF"/>
    </inkml:brush>
  </inkml:definitions>
  <inkml:trace contextRef="#ctx0" brushRef="#br0">0 0 24575,'2'3'0,"0"0"0,0 0 0,0-1 0,0 1 0,1-1 0,-1 1 0,1-1 0,-1 0 0,1 0 0,0 0 0,0 0 0,0-1 0,0 1 0,0-1 0,0 0 0,6 2 0,6 1 0,0-1 0,20 2 0,-29-4 0,112 9 0,171-9 0,-157-3 0,394 1 0,-473 4 0,0 2 0,69 16 0,57 6 0,156-24 0,-30-2 0,-258 3 0,70 18 0,10 1 0,88-15 0,-81-5 0,-87 1 0,72 17 0,6 1 0,24-12 0,165-9 0,-137-4 0,-123 3 0,4-2 0,1 3 0,-1 3 0,61 12 0,-27 0 0,-1-3 0,1-5 0,99-3 0,-76-6-1365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1T19:07:28.627"/>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 1,'856'0,"-833"0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9:07:40.686"/>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1 1 0,'962'0'0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1T19:08:12.237"/>
    </inkml:context>
    <inkml:brush xml:id="br0">
      <inkml:brushProperty name="width" value="0.5" units="cm"/>
      <inkml:brushProperty name="height" value="1" units="cm"/>
      <inkml:brushProperty name="color" value="#00F900"/>
      <inkml:brushProperty name="tip" value="rectangle"/>
      <inkml:brushProperty name="rasterOp" value="maskPen"/>
      <inkml:brushProperty name="ignorePressure" value="1"/>
    </inkml:brush>
  </inkml:definitions>
  <inkml:trace contextRef="#ctx0" brushRef="#br0">0 0 0,'539'0'0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332E7-0EE3-4CB9-A6C5-C293A494D360}" type="datetimeFigureOut">
              <a:rPr lang="en-US" smtClean="0"/>
              <a:t>22-Mar-25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4AB66-8641-4204-865D-DDFF7D62631D}" type="slidenum">
              <a:rPr lang="en-US" smtClean="0"/>
              <a:t>‹#›</a:t>
            </a:fld>
            <a:endParaRPr lang="en-US"/>
          </a:p>
        </p:txBody>
      </p:sp>
    </p:spTree>
    <p:extLst>
      <p:ext uri="{BB962C8B-B14F-4D97-AF65-F5344CB8AC3E}">
        <p14:creationId xmlns:p14="http://schemas.microsoft.com/office/powerpoint/2010/main" val="95256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4AB66-8641-4204-865D-DDFF7D62631D}" type="slidenum">
              <a:rPr lang="en-US" smtClean="0"/>
              <a:t>3</a:t>
            </a:fld>
            <a:endParaRPr lang="en-US"/>
          </a:p>
        </p:txBody>
      </p:sp>
    </p:spTree>
    <p:extLst>
      <p:ext uri="{BB962C8B-B14F-4D97-AF65-F5344CB8AC3E}">
        <p14:creationId xmlns:p14="http://schemas.microsoft.com/office/powerpoint/2010/main" val="693599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1E3BB-A48C-FACC-A27A-6ABA72258E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6496D-53E4-DE8E-E7A0-747C9B739F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20641D-18B1-568D-BB3C-F1548F840F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F5E6F1-C3C7-5D20-FF97-E3D8C1F70C8A}"/>
              </a:ext>
            </a:extLst>
          </p:cNvPr>
          <p:cNvSpPr>
            <a:spLocks noGrp="1"/>
          </p:cNvSpPr>
          <p:nvPr>
            <p:ph type="sldNum" sz="quarter" idx="5"/>
          </p:nvPr>
        </p:nvSpPr>
        <p:spPr/>
        <p:txBody>
          <a:bodyPr/>
          <a:lstStyle/>
          <a:p>
            <a:fld id="{5B54AB66-8641-4204-865D-DDFF7D62631D}" type="slidenum">
              <a:rPr lang="en-US" smtClean="0"/>
              <a:t>13</a:t>
            </a:fld>
            <a:endParaRPr lang="en-US"/>
          </a:p>
        </p:txBody>
      </p:sp>
    </p:spTree>
    <p:extLst>
      <p:ext uri="{BB962C8B-B14F-4D97-AF65-F5344CB8AC3E}">
        <p14:creationId xmlns:p14="http://schemas.microsoft.com/office/powerpoint/2010/main" val="1305249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EB090-5B57-0724-B59A-AFE9E920BA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AA886-92C6-0950-BA2A-C91E70D8AE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3D3BF-B7ED-EA43-9F92-2B8B58865D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7D558D-0419-AB85-EED8-97585F938835}"/>
              </a:ext>
            </a:extLst>
          </p:cNvPr>
          <p:cNvSpPr>
            <a:spLocks noGrp="1"/>
          </p:cNvSpPr>
          <p:nvPr>
            <p:ph type="sldNum" sz="quarter" idx="5"/>
          </p:nvPr>
        </p:nvSpPr>
        <p:spPr/>
        <p:txBody>
          <a:bodyPr/>
          <a:lstStyle/>
          <a:p>
            <a:fld id="{5B54AB66-8641-4204-865D-DDFF7D62631D}" type="slidenum">
              <a:rPr lang="en-US" smtClean="0"/>
              <a:t>14</a:t>
            </a:fld>
            <a:endParaRPr lang="en-US"/>
          </a:p>
        </p:txBody>
      </p:sp>
    </p:spTree>
    <p:extLst>
      <p:ext uri="{BB962C8B-B14F-4D97-AF65-F5344CB8AC3E}">
        <p14:creationId xmlns:p14="http://schemas.microsoft.com/office/powerpoint/2010/main" val="655266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C7E53-C10D-27CE-E004-EA36BA2C59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89A7CD-1244-A317-1845-269A1D6FF8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ED25C4-EB83-CD28-0522-48981C50D6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772928-1C46-EAF4-67C8-1A2B9FC4D29E}"/>
              </a:ext>
            </a:extLst>
          </p:cNvPr>
          <p:cNvSpPr>
            <a:spLocks noGrp="1"/>
          </p:cNvSpPr>
          <p:nvPr>
            <p:ph type="sldNum" sz="quarter" idx="5"/>
          </p:nvPr>
        </p:nvSpPr>
        <p:spPr/>
        <p:txBody>
          <a:bodyPr/>
          <a:lstStyle/>
          <a:p>
            <a:fld id="{5B54AB66-8641-4204-865D-DDFF7D62631D}" type="slidenum">
              <a:rPr lang="en-US" smtClean="0"/>
              <a:t>15</a:t>
            </a:fld>
            <a:endParaRPr lang="en-US"/>
          </a:p>
        </p:txBody>
      </p:sp>
    </p:spTree>
    <p:extLst>
      <p:ext uri="{BB962C8B-B14F-4D97-AF65-F5344CB8AC3E}">
        <p14:creationId xmlns:p14="http://schemas.microsoft.com/office/powerpoint/2010/main" val="4076826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AEE16-EDAF-9091-C0E3-DD4A9FAB6F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09954F-8AAE-D828-1193-54C4B73844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12C53-8BF0-76C1-E2E0-272AF652D1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8494EF-D442-2B14-B0E1-4995C25B9DEF}"/>
              </a:ext>
            </a:extLst>
          </p:cNvPr>
          <p:cNvSpPr>
            <a:spLocks noGrp="1"/>
          </p:cNvSpPr>
          <p:nvPr>
            <p:ph type="sldNum" sz="quarter" idx="5"/>
          </p:nvPr>
        </p:nvSpPr>
        <p:spPr/>
        <p:txBody>
          <a:bodyPr/>
          <a:lstStyle/>
          <a:p>
            <a:fld id="{5B54AB66-8641-4204-865D-DDFF7D62631D}" type="slidenum">
              <a:rPr lang="en-US" smtClean="0"/>
              <a:t>16</a:t>
            </a:fld>
            <a:endParaRPr lang="en-US"/>
          </a:p>
        </p:txBody>
      </p:sp>
    </p:spTree>
    <p:extLst>
      <p:ext uri="{BB962C8B-B14F-4D97-AF65-F5344CB8AC3E}">
        <p14:creationId xmlns:p14="http://schemas.microsoft.com/office/powerpoint/2010/main" val="3427574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5EAC4-696D-20B8-DBE2-F216F7FFA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04C29-E84C-E9EF-A6E7-F22BBE697E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F83CFF-8E48-647A-FB15-44D3C00479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187E29-26A7-15C7-52E3-6D4F664B0323}"/>
              </a:ext>
            </a:extLst>
          </p:cNvPr>
          <p:cNvSpPr>
            <a:spLocks noGrp="1"/>
          </p:cNvSpPr>
          <p:nvPr>
            <p:ph type="sldNum" sz="quarter" idx="5"/>
          </p:nvPr>
        </p:nvSpPr>
        <p:spPr/>
        <p:txBody>
          <a:bodyPr/>
          <a:lstStyle/>
          <a:p>
            <a:fld id="{5B54AB66-8641-4204-865D-DDFF7D62631D}" type="slidenum">
              <a:rPr lang="en-US" smtClean="0"/>
              <a:t>4</a:t>
            </a:fld>
            <a:endParaRPr lang="en-US"/>
          </a:p>
        </p:txBody>
      </p:sp>
    </p:spTree>
    <p:extLst>
      <p:ext uri="{BB962C8B-B14F-4D97-AF65-F5344CB8AC3E}">
        <p14:creationId xmlns:p14="http://schemas.microsoft.com/office/powerpoint/2010/main" val="1006483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B0F79-2BE2-2C3C-0E84-2D8A900F45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43A707-AB6C-C0F5-C085-B6D3DD8BAC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C9891-1358-4648-1256-234C2F4FE2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185388-D943-1BD7-6E24-E3B8E59277EE}"/>
              </a:ext>
            </a:extLst>
          </p:cNvPr>
          <p:cNvSpPr>
            <a:spLocks noGrp="1"/>
          </p:cNvSpPr>
          <p:nvPr>
            <p:ph type="sldNum" sz="quarter" idx="5"/>
          </p:nvPr>
        </p:nvSpPr>
        <p:spPr/>
        <p:txBody>
          <a:bodyPr/>
          <a:lstStyle/>
          <a:p>
            <a:fld id="{5B54AB66-8641-4204-865D-DDFF7D62631D}" type="slidenum">
              <a:rPr lang="en-US" smtClean="0"/>
              <a:t>6</a:t>
            </a:fld>
            <a:endParaRPr lang="en-US"/>
          </a:p>
        </p:txBody>
      </p:sp>
    </p:spTree>
    <p:extLst>
      <p:ext uri="{BB962C8B-B14F-4D97-AF65-F5344CB8AC3E}">
        <p14:creationId xmlns:p14="http://schemas.microsoft.com/office/powerpoint/2010/main" val="14075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0035F-5409-3C28-C2B0-D2EB6866D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AE415F-CB5C-41C4-E536-99C566FF26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AC28EA-3EE5-F4DF-0DB4-10B7DFCDAC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F2005A-FB03-CB56-2357-72FE76509F66}"/>
              </a:ext>
            </a:extLst>
          </p:cNvPr>
          <p:cNvSpPr>
            <a:spLocks noGrp="1"/>
          </p:cNvSpPr>
          <p:nvPr>
            <p:ph type="sldNum" sz="quarter" idx="5"/>
          </p:nvPr>
        </p:nvSpPr>
        <p:spPr/>
        <p:txBody>
          <a:bodyPr/>
          <a:lstStyle/>
          <a:p>
            <a:fld id="{5B54AB66-8641-4204-865D-DDFF7D62631D}" type="slidenum">
              <a:rPr lang="en-US" smtClean="0"/>
              <a:t>7</a:t>
            </a:fld>
            <a:endParaRPr lang="en-US"/>
          </a:p>
        </p:txBody>
      </p:sp>
    </p:spTree>
    <p:extLst>
      <p:ext uri="{BB962C8B-B14F-4D97-AF65-F5344CB8AC3E}">
        <p14:creationId xmlns:p14="http://schemas.microsoft.com/office/powerpoint/2010/main" val="1522922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41A12-6F20-4227-B530-E8574197B7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2EF7E8-BC20-D82B-9920-B64B873C6A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AA82D-924A-43B9-0FF6-1C7F8DB35E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E5255A-6490-180A-8A5D-57AC4B077769}"/>
              </a:ext>
            </a:extLst>
          </p:cNvPr>
          <p:cNvSpPr>
            <a:spLocks noGrp="1"/>
          </p:cNvSpPr>
          <p:nvPr>
            <p:ph type="sldNum" sz="quarter" idx="5"/>
          </p:nvPr>
        </p:nvSpPr>
        <p:spPr/>
        <p:txBody>
          <a:bodyPr/>
          <a:lstStyle/>
          <a:p>
            <a:fld id="{5B54AB66-8641-4204-865D-DDFF7D62631D}" type="slidenum">
              <a:rPr lang="en-US" smtClean="0"/>
              <a:t>8</a:t>
            </a:fld>
            <a:endParaRPr lang="en-US"/>
          </a:p>
        </p:txBody>
      </p:sp>
    </p:spTree>
    <p:extLst>
      <p:ext uri="{BB962C8B-B14F-4D97-AF65-F5344CB8AC3E}">
        <p14:creationId xmlns:p14="http://schemas.microsoft.com/office/powerpoint/2010/main" val="337198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EC35D-902A-1CBE-79FA-87E5F5937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CEE715-28D4-FC3A-266E-480FD54B0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5FBE2C-F8D5-F9BC-71B7-602CB86F34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F92931-0AE6-EB2A-C01E-AC67688F833E}"/>
              </a:ext>
            </a:extLst>
          </p:cNvPr>
          <p:cNvSpPr>
            <a:spLocks noGrp="1"/>
          </p:cNvSpPr>
          <p:nvPr>
            <p:ph type="sldNum" sz="quarter" idx="5"/>
          </p:nvPr>
        </p:nvSpPr>
        <p:spPr/>
        <p:txBody>
          <a:bodyPr/>
          <a:lstStyle/>
          <a:p>
            <a:fld id="{5B54AB66-8641-4204-865D-DDFF7D62631D}" type="slidenum">
              <a:rPr lang="en-US" smtClean="0"/>
              <a:t>9</a:t>
            </a:fld>
            <a:endParaRPr lang="en-US"/>
          </a:p>
        </p:txBody>
      </p:sp>
    </p:spTree>
    <p:extLst>
      <p:ext uri="{BB962C8B-B14F-4D97-AF65-F5344CB8AC3E}">
        <p14:creationId xmlns:p14="http://schemas.microsoft.com/office/powerpoint/2010/main" val="2468706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10601-088F-CF54-1652-0C9B7C2374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2BFA9A-5CC0-2FCD-DB19-1A00F4CA36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91F1DA-3461-7035-EC7A-730543E4B3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990F88-8F76-1737-8777-17353030C2EC}"/>
              </a:ext>
            </a:extLst>
          </p:cNvPr>
          <p:cNvSpPr>
            <a:spLocks noGrp="1"/>
          </p:cNvSpPr>
          <p:nvPr>
            <p:ph type="sldNum" sz="quarter" idx="5"/>
          </p:nvPr>
        </p:nvSpPr>
        <p:spPr/>
        <p:txBody>
          <a:bodyPr/>
          <a:lstStyle/>
          <a:p>
            <a:fld id="{5B54AB66-8641-4204-865D-DDFF7D62631D}" type="slidenum">
              <a:rPr lang="en-US" smtClean="0"/>
              <a:t>10</a:t>
            </a:fld>
            <a:endParaRPr lang="en-US"/>
          </a:p>
        </p:txBody>
      </p:sp>
    </p:spTree>
    <p:extLst>
      <p:ext uri="{BB962C8B-B14F-4D97-AF65-F5344CB8AC3E}">
        <p14:creationId xmlns:p14="http://schemas.microsoft.com/office/powerpoint/2010/main" val="2935729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06C06-51A1-B598-A750-048ABCD03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F1B5C-8CCF-F580-B77A-571F5BD2E7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440FB-4503-6C00-6AEE-3BB0C1332B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94F85C-926A-3896-5C24-1DA3203029A9}"/>
              </a:ext>
            </a:extLst>
          </p:cNvPr>
          <p:cNvSpPr>
            <a:spLocks noGrp="1"/>
          </p:cNvSpPr>
          <p:nvPr>
            <p:ph type="sldNum" sz="quarter" idx="5"/>
          </p:nvPr>
        </p:nvSpPr>
        <p:spPr/>
        <p:txBody>
          <a:bodyPr/>
          <a:lstStyle/>
          <a:p>
            <a:fld id="{5B54AB66-8641-4204-865D-DDFF7D62631D}" type="slidenum">
              <a:rPr lang="en-US" smtClean="0"/>
              <a:t>11</a:t>
            </a:fld>
            <a:endParaRPr lang="en-US"/>
          </a:p>
        </p:txBody>
      </p:sp>
    </p:spTree>
    <p:extLst>
      <p:ext uri="{BB962C8B-B14F-4D97-AF65-F5344CB8AC3E}">
        <p14:creationId xmlns:p14="http://schemas.microsoft.com/office/powerpoint/2010/main" val="389567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3A41B-7F7C-1833-EB43-460D6D3D8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0D08C-B357-F3C4-1C24-7451ECDFD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41D0B9-7365-765E-C704-F69809C214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E2538C-83C0-B5E2-1FA3-68B39C13632D}"/>
              </a:ext>
            </a:extLst>
          </p:cNvPr>
          <p:cNvSpPr>
            <a:spLocks noGrp="1"/>
          </p:cNvSpPr>
          <p:nvPr>
            <p:ph type="sldNum" sz="quarter" idx="5"/>
          </p:nvPr>
        </p:nvSpPr>
        <p:spPr/>
        <p:txBody>
          <a:bodyPr/>
          <a:lstStyle/>
          <a:p>
            <a:fld id="{5B54AB66-8641-4204-865D-DDFF7D62631D}" type="slidenum">
              <a:rPr lang="en-US" smtClean="0"/>
              <a:t>12</a:t>
            </a:fld>
            <a:endParaRPr lang="en-US"/>
          </a:p>
        </p:txBody>
      </p:sp>
    </p:spTree>
    <p:extLst>
      <p:ext uri="{BB962C8B-B14F-4D97-AF65-F5344CB8AC3E}">
        <p14:creationId xmlns:p14="http://schemas.microsoft.com/office/powerpoint/2010/main" val="13577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C032-7B16-C048-19E2-688B4F9A8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1E5835-0C66-816D-933C-FC7C509E6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7F3601-4573-2F0D-2ABC-2E301B96FA80}"/>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5" name="Footer Placeholder 4">
            <a:extLst>
              <a:ext uri="{FF2B5EF4-FFF2-40B4-BE49-F238E27FC236}">
                <a16:creationId xmlns:a16="http://schemas.microsoft.com/office/drawing/2014/main" id="{4FE7CCA5-67CF-8DD2-CE0F-538B6F5A4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F6695-7A26-9BD7-38DF-376E469FEF5E}"/>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153304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91E8-1FA3-62C7-CAAB-3FD0810D9F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1FDAD7-A535-58FD-6231-CA73F0AB03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58CB2F-50E2-38F1-0735-A88AB5C170FD}"/>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5" name="Footer Placeholder 4">
            <a:extLst>
              <a:ext uri="{FF2B5EF4-FFF2-40B4-BE49-F238E27FC236}">
                <a16:creationId xmlns:a16="http://schemas.microsoft.com/office/drawing/2014/main" id="{27C99AF1-3D1F-AA8F-56B3-F37F2DE041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3C488-E92C-F861-EBA6-469A2326599B}"/>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8881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BFBB07-CA59-97BA-FE48-7E7C3C59D0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D85806-B185-47CA-0A5A-96EAA951FB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41D45-8D09-1A0B-D7C8-2CD5BB50A346}"/>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5" name="Footer Placeholder 4">
            <a:extLst>
              <a:ext uri="{FF2B5EF4-FFF2-40B4-BE49-F238E27FC236}">
                <a16:creationId xmlns:a16="http://schemas.microsoft.com/office/drawing/2014/main" id="{5C8178FE-271B-BD9B-E372-820952435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BB2D66-CFFD-434A-7783-203E10DF4306}"/>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230123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3441-DE96-3009-4CA9-68C651C06A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DCFD6-DE99-A4E5-14B1-7CAFE9530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BC819-FFD7-BA9C-9D9D-FE6E46B378D2}"/>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5" name="Footer Placeholder 4">
            <a:extLst>
              <a:ext uri="{FF2B5EF4-FFF2-40B4-BE49-F238E27FC236}">
                <a16:creationId xmlns:a16="http://schemas.microsoft.com/office/drawing/2014/main" id="{C6A5E024-D4C7-49FC-CD12-B8423E8A4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64495-743C-75DB-554D-CEAB6868A15C}"/>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107688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621F-F618-50A5-63C1-D810A9D00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72AB28-310C-B528-31B5-3DBE8E750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9A82D5-E853-59DE-C89E-E17DEF43084C}"/>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5" name="Footer Placeholder 4">
            <a:extLst>
              <a:ext uri="{FF2B5EF4-FFF2-40B4-BE49-F238E27FC236}">
                <a16:creationId xmlns:a16="http://schemas.microsoft.com/office/drawing/2014/main" id="{5CB2DEC1-1290-F104-A09D-FE2EDD340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9CA7F-3BDD-4CE7-674F-055AD09D7DC9}"/>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358051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D893-67A8-D870-4DEB-D87B15C1E2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6A0AFC-A7CC-84CC-E557-3A2FF02955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C576DF-B0CB-71D9-9C1C-EA97C964A0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3432E2-F63C-FD30-F549-DB01874BBA12}"/>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6" name="Footer Placeholder 5">
            <a:extLst>
              <a:ext uri="{FF2B5EF4-FFF2-40B4-BE49-F238E27FC236}">
                <a16:creationId xmlns:a16="http://schemas.microsoft.com/office/drawing/2014/main" id="{DC75DB0B-445E-D3B5-E1FF-780281138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3DABF8-D02D-3C0E-9347-F9A1A836289B}"/>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302542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9A32-B384-6AE9-E25D-C704EFCC57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300748-80B2-72CA-FD0D-63D0C70861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E1844-3802-B91C-1032-7748B8E661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3D5E15-DC30-65F9-228C-3BDB45575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E4884D-2B48-2EAF-CB0C-1C73297CAD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E41422-B4BF-21DE-E428-450F8F89BDDA}"/>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8" name="Footer Placeholder 7">
            <a:extLst>
              <a:ext uri="{FF2B5EF4-FFF2-40B4-BE49-F238E27FC236}">
                <a16:creationId xmlns:a16="http://schemas.microsoft.com/office/drawing/2014/main" id="{56707320-1C48-9FF0-8167-655519A16A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78E98A-B1A1-D8CC-6039-73C2327A2B3A}"/>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359837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3BAA-9CC1-29A1-411B-3525A3E281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BAB5B2-9A1A-F061-43F5-7E941F52479C}"/>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4" name="Footer Placeholder 3">
            <a:extLst>
              <a:ext uri="{FF2B5EF4-FFF2-40B4-BE49-F238E27FC236}">
                <a16:creationId xmlns:a16="http://schemas.microsoft.com/office/drawing/2014/main" id="{0DB0147C-D952-DAA2-095B-5C686F0620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6BAE91-7903-F78A-625B-5A62777BC0DD}"/>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325598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6DFC1-32E3-E65A-46BF-77FFE00304F0}"/>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3" name="Footer Placeholder 2">
            <a:extLst>
              <a:ext uri="{FF2B5EF4-FFF2-40B4-BE49-F238E27FC236}">
                <a16:creationId xmlns:a16="http://schemas.microsoft.com/office/drawing/2014/main" id="{FFF87E66-8F9B-92B8-74CA-BA41E457F1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509A45-182E-0BF2-DADC-B3922F55993C}"/>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342239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DB572-6FD0-560E-C803-CDDA83415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5F6D92-55F0-E756-1381-528E356DA2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F198AA-5AD6-D9C1-5C2A-D9453FE7F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A89C2-AE48-D6E9-626A-12DD7A435DAD}"/>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6" name="Footer Placeholder 5">
            <a:extLst>
              <a:ext uri="{FF2B5EF4-FFF2-40B4-BE49-F238E27FC236}">
                <a16:creationId xmlns:a16="http://schemas.microsoft.com/office/drawing/2014/main" id="{BE1C160F-EFC5-663A-9C31-9F1F1965D3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0493EF-883F-5B3C-3172-D5FC4272A2ED}"/>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30083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8DD4-3C85-D131-811D-6718C0D40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009E25-4CE2-DA1C-5B02-839C6E0920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49116F-A231-97E3-A26E-E858A0509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726D2-EF29-B59C-43DC-CB2C97B5BF86}"/>
              </a:ext>
            </a:extLst>
          </p:cNvPr>
          <p:cNvSpPr>
            <a:spLocks noGrp="1"/>
          </p:cNvSpPr>
          <p:nvPr>
            <p:ph type="dt" sz="half" idx="10"/>
          </p:nvPr>
        </p:nvSpPr>
        <p:spPr/>
        <p:txBody>
          <a:bodyPr/>
          <a:lstStyle/>
          <a:p>
            <a:fld id="{E08F5ED0-0CF1-4E0B-B371-86475372424B}" type="datetimeFigureOut">
              <a:rPr lang="en-IN" smtClean="0"/>
              <a:t>22-03-2025</a:t>
            </a:fld>
            <a:endParaRPr lang="en-IN"/>
          </a:p>
        </p:txBody>
      </p:sp>
      <p:sp>
        <p:nvSpPr>
          <p:cNvPr id="6" name="Footer Placeholder 5">
            <a:extLst>
              <a:ext uri="{FF2B5EF4-FFF2-40B4-BE49-F238E27FC236}">
                <a16:creationId xmlns:a16="http://schemas.microsoft.com/office/drawing/2014/main" id="{6C4AD094-0032-28BE-4778-23E51C2DD3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32D8DE-4380-16F6-C2DB-EED10DABA239}"/>
              </a:ext>
            </a:extLst>
          </p:cNvPr>
          <p:cNvSpPr>
            <a:spLocks noGrp="1"/>
          </p:cNvSpPr>
          <p:nvPr>
            <p:ph type="sldNum" sz="quarter" idx="12"/>
          </p:nvPr>
        </p:nvSpPr>
        <p:spPr/>
        <p:txBody>
          <a:bodyPr/>
          <a:lstStyle/>
          <a:p>
            <a:fld id="{97D4DE46-68D7-4B4F-9A27-3D0AEC231666}" type="slidenum">
              <a:rPr lang="en-IN" smtClean="0"/>
              <a:t>‹#›</a:t>
            </a:fld>
            <a:endParaRPr lang="en-IN"/>
          </a:p>
        </p:txBody>
      </p:sp>
    </p:spTree>
    <p:extLst>
      <p:ext uri="{BB962C8B-B14F-4D97-AF65-F5344CB8AC3E}">
        <p14:creationId xmlns:p14="http://schemas.microsoft.com/office/powerpoint/2010/main" val="282052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E4FF7B-F97F-8A20-5848-41FF5F06B6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6FFAEF-826C-73BA-B615-CC6E1FB6A2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B19F8-47EB-0F5D-6F23-F73F21084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F5ED0-0CF1-4E0B-B371-86475372424B}" type="datetimeFigureOut">
              <a:rPr lang="en-IN" smtClean="0"/>
              <a:t>22-03-2025</a:t>
            </a:fld>
            <a:endParaRPr lang="en-IN"/>
          </a:p>
        </p:txBody>
      </p:sp>
      <p:sp>
        <p:nvSpPr>
          <p:cNvPr id="5" name="Footer Placeholder 4">
            <a:extLst>
              <a:ext uri="{FF2B5EF4-FFF2-40B4-BE49-F238E27FC236}">
                <a16:creationId xmlns:a16="http://schemas.microsoft.com/office/drawing/2014/main" id="{7638A598-C4F5-A0F6-DC57-035033B2D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B09B7A-BD52-B788-9965-276B85C2B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4DE46-68D7-4B4F-9A27-3D0AEC231666}" type="slidenum">
              <a:rPr lang="en-IN" smtClean="0"/>
              <a:t>‹#›</a:t>
            </a:fld>
            <a:endParaRPr lang="en-IN"/>
          </a:p>
        </p:txBody>
      </p:sp>
    </p:spTree>
    <p:extLst>
      <p:ext uri="{BB962C8B-B14F-4D97-AF65-F5344CB8AC3E}">
        <p14:creationId xmlns:p14="http://schemas.microsoft.com/office/powerpoint/2010/main" val="18039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1.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36.png"/><Relationship Id="rId21" Type="http://schemas.openxmlformats.org/officeDocument/2006/relationships/image" Target="../media/image45.png"/><Relationship Id="rId7" Type="http://schemas.openxmlformats.org/officeDocument/2006/relationships/image" Target="../media/image38.png"/><Relationship Id="rId12" Type="http://schemas.openxmlformats.org/officeDocument/2006/relationships/customXml" Target="../ink/ink5.xml"/><Relationship Id="rId17" Type="http://schemas.openxmlformats.org/officeDocument/2006/relationships/image" Target="../media/image43.png"/><Relationship Id="rId25" Type="http://schemas.openxmlformats.org/officeDocument/2006/relationships/image" Target="../media/image47.png"/><Relationship Id="rId2" Type="http://schemas.openxmlformats.org/officeDocument/2006/relationships/notesSlide" Target="../notesSlides/notesSlide11.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40.png"/><Relationship Id="rId24" Type="http://schemas.openxmlformats.org/officeDocument/2006/relationships/customXml" Target="../ink/ink11.xml"/><Relationship Id="rId5" Type="http://schemas.openxmlformats.org/officeDocument/2006/relationships/image" Target="../media/image37.png"/><Relationship Id="rId15" Type="http://schemas.openxmlformats.org/officeDocument/2006/relationships/image" Target="../media/image42.png"/><Relationship Id="rId23" Type="http://schemas.openxmlformats.org/officeDocument/2006/relationships/image" Target="../media/image46.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44.png"/><Relationship Id="rId31" Type="http://schemas.openxmlformats.org/officeDocument/2006/relationships/image" Target="../media/image50.png"/><Relationship Id="rId4" Type="http://schemas.openxmlformats.org/officeDocument/2006/relationships/customXml" Target="../ink/ink1.xml"/><Relationship Id="rId9" Type="http://schemas.openxmlformats.org/officeDocument/2006/relationships/image" Target="../media/image39.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48.png"/><Relationship Id="rId30" Type="http://schemas.openxmlformats.org/officeDocument/2006/relationships/customXml" Target="../ink/ink14.xml"/></Relationships>
</file>

<file path=ppt/slides/_rels/slide15.xml.rels><?xml version="1.0" encoding="UTF-8" standalone="yes"?>
<Relationships xmlns="http://schemas.openxmlformats.org/package/2006/relationships"><Relationship Id="rId8" Type="http://schemas.openxmlformats.org/officeDocument/2006/relationships/hyperlink" Target="https://link.springer.com/article/10.1007/s10311-020-01112-8?utm_source=chatgpt.com" TargetMode="External"/><Relationship Id="rId3" Type="http://schemas.openxmlformats.org/officeDocument/2006/relationships/hyperlink" Target="https://drive.google.com/file/d/1jiuBTKOouRHOtblhM-4aMTPabDHBfDLY/view?usp=drive_link" TargetMode="External"/><Relationship Id="rId7" Type="http://schemas.openxmlformats.org/officeDocument/2006/relationships/hyperlink" Target="https://www.mdpi.com/2073-4441/15/21/3803?utm_source=chatgpt.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drive.google.com/file/d/1CjwcCPa37V7N7jwpBzyB5rxH-v64xBnZ/view?usp=sharing" TargetMode="External"/><Relationship Id="rId5" Type="http://schemas.openxmlformats.org/officeDocument/2006/relationships/hyperlink" Target="https://drive.google.com/file/d/1qLYpNAf00qNkE-SL5CVjQIZGgebxDzeC/view?usp=sharing" TargetMode="External"/><Relationship Id="rId4" Type="http://schemas.openxmlformats.org/officeDocument/2006/relationships/hyperlink" Target="https://pubmed.ncbi.nlm.nih.gov/37581825/#%3A~%3Atext%3DBased%20on%20the%20physico%2Dchemical%2CSettipalli%2C%20Andhra%20Pradesh%2C%20India"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2;p16"/>
          <p:cNvSpPr txBox="1">
            <a:spLocks/>
          </p:cNvSpPr>
          <p:nvPr/>
        </p:nvSpPr>
        <p:spPr>
          <a:xfrm>
            <a:off x="152399" y="634646"/>
            <a:ext cx="11887200" cy="1346261"/>
          </a:xfrm>
          <a:prstGeom prst="rect">
            <a:avLst/>
          </a:prstGeom>
          <a:noFill/>
        </p:spPr>
        <p:txBody>
          <a:bodyPr spcFirstLastPara="1" wrap="square" lIns="121900" tIns="121900" rIns="121900" bIns="121900" anchor="ctr" anchorCtr="0">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nSpc>
                <a:spcPct val="100000"/>
              </a:lnSpc>
              <a:spcAft>
                <a:spcPts val="800"/>
              </a:spcAft>
            </a:pPr>
            <a:r>
              <a:rPr lang="en-IN" sz="3600" b="1" kern="100" cap="none" dirty="0">
                <a:effectLst/>
                <a:latin typeface="Times New Roman" panose="02020603050405020304" pitchFamily="18" charset="0"/>
                <a:ea typeface="Calibri" panose="020F0502020204030204" pitchFamily="34" charset="0"/>
                <a:cs typeface="Times New Roman" panose="02020603050405020304" pitchFamily="18" charset="0"/>
              </a:rPr>
              <a:t>Beneath the Surface</a:t>
            </a:r>
            <a:endParaRPr lang="en-IN" sz="3600" kern="1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ubtitle 2">
            <a:extLst>
              <a:ext uri="{FF2B5EF4-FFF2-40B4-BE49-F238E27FC236}">
                <a16:creationId xmlns:a16="http://schemas.microsoft.com/office/drawing/2014/main" id="{4547C8C3-98B4-448B-AD83-1065149EC2E9}"/>
              </a:ext>
            </a:extLst>
          </p:cNvPr>
          <p:cNvSpPr txBox="1">
            <a:spLocks/>
          </p:cNvSpPr>
          <p:nvPr/>
        </p:nvSpPr>
        <p:spPr>
          <a:xfrm>
            <a:off x="555872" y="4454560"/>
            <a:ext cx="4983982" cy="12731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US" b="1" dirty="0">
                <a:solidFill>
                  <a:schemeClr val="accent1">
                    <a:lumMod val="75000"/>
                  </a:schemeClr>
                </a:solidFill>
                <a:latin typeface="Times New Roman" panose="02020603050405020304" pitchFamily="18" charset="0"/>
                <a:cs typeface="Times New Roman" panose="02020603050405020304" pitchFamily="18" charset="0"/>
              </a:rPr>
              <a:t>Team 10</a:t>
            </a:r>
          </a:p>
        </p:txBody>
      </p:sp>
      <p:sp>
        <p:nvSpPr>
          <p:cNvPr id="6" name="TextBox 5"/>
          <p:cNvSpPr txBox="1"/>
          <p:nvPr/>
        </p:nvSpPr>
        <p:spPr>
          <a:xfrm>
            <a:off x="509588" y="5429160"/>
            <a:ext cx="11019403" cy="646331"/>
          </a:xfrm>
          <a:prstGeom prst="rect">
            <a:avLst/>
          </a:prstGeom>
          <a:noFill/>
        </p:spPr>
        <p:txBody>
          <a:bodyPr wrap="square" rtlCol="0">
            <a:spAutoFit/>
          </a:bodyPr>
          <a:lstStyle/>
          <a:p>
            <a:pPr algn="ctr"/>
            <a:r>
              <a:rPr lang="en-US" sz="3600" b="1" dirty="0">
                <a:solidFill>
                  <a:srgbClr val="920000"/>
                </a:solidFill>
                <a:latin typeface="Times New Roman" panose="02020603050405020304" pitchFamily="18" charset="0"/>
                <a:cs typeface="Times New Roman" panose="02020603050405020304" pitchFamily="18" charset="0"/>
              </a:rPr>
              <a:t>Indian Institute of Technology Tirupati</a:t>
            </a:r>
          </a:p>
        </p:txBody>
      </p:sp>
      <p:pic>
        <p:nvPicPr>
          <p:cNvPr id="8" name="Picture Placeholder 28">
            <a:extLst>
              <a:ext uri="{FF2B5EF4-FFF2-40B4-BE49-F238E27FC236}">
                <a16:creationId xmlns:a16="http://schemas.microsoft.com/office/drawing/2014/main" id="{F7A1C9A3-D9CA-3245-A622-A160A2C4AC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504" y="2188141"/>
            <a:ext cx="2902989" cy="2059185"/>
          </a:xfrm>
          <a:prstGeom prst="rect">
            <a:avLst/>
          </a:prstGeom>
        </p:spPr>
      </p:pic>
      <p:sp>
        <p:nvSpPr>
          <p:cNvPr id="11" name="Rectangle 10">
            <a:extLst>
              <a:ext uri="{FF2B5EF4-FFF2-40B4-BE49-F238E27FC236}">
                <a16:creationId xmlns:a16="http://schemas.microsoft.com/office/drawing/2014/main" id="{7E4F985F-14AD-6B78-B0FD-9938854522B7}"/>
              </a:ext>
            </a:extLst>
          </p:cNvPr>
          <p:cNvSpPr/>
          <p:nvPr/>
        </p:nvSpPr>
        <p:spPr>
          <a:xfrm>
            <a:off x="0" y="240999"/>
            <a:ext cx="12192000" cy="44141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755C26-E406-46E7-585A-F3D2FB67F5D1}"/>
              </a:ext>
            </a:extLst>
          </p:cNvPr>
          <p:cNvSpPr/>
          <p:nvPr/>
        </p:nvSpPr>
        <p:spPr>
          <a:xfrm>
            <a:off x="0" y="-17138"/>
            <a:ext cx="12192000" cy="60822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3031B7-AB48-674D-2AD4-84471FD9EF11}"/>
              </a:ext>
            </a:extLst>
          </p:cNvPr>
          <p:cNvSpPr/>
          <p:nvPr/>
        </p:nvSpPr>
        <p:spPr>
          <a:xfrm>
            <a:off x="0" y="6546660"/>
            <a:ext cx="12192000" cy="240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BC637C-92B3-86DE-BC9A-1B6FEB5AA898}"/>
              </a:ext>
            </a:extLst>
          </p:cNvPr>
          <p:cNvSpPr/>
          <p:nvPr/>
        </p:nvSpPr>
        <p:spPr>
          <a:xfrm>
            <a:off x="0" y="6633789"/>
            <a:ext cx="12192000" cy="23124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10A6A11-9526-0E45-3E3A-BDAB09683C9A}"/>
              </a:ext>
            </a:extLst>
          </p:cNvPr>
          <p:cNvSpPr txBox="1"/>
          <p:nvPr/>
        </p:nvSpPr>
        <p:spPr>
          <a:xfrm>
            <a:off x="8013849" y="4247326"/>
            <a:ext cx="3327102" cy="830997"/>
          </a:xfrm>
          <a:prstGeom prst="rect">
            <a:avLst/>
          </a:prstGeom>
          <a:noFill/>
        </p:spPr>
        <p:txBody>
          <a:bodyPr wrap="square">
            <a:spAutoFit/>
          </a:bodyPr>
          <a:lstStyle/>
          <a:p>
            <a:pPr>
              <a:lnSpc>
                <a:spcPct val="100000"/>
              </a:lnSpc>
              <a:spcBef>
                <a:spcPts val="0"/>
              </a:spcBef>
            </a:pPr>
            <a:r>
              <a:rPr lang="en-US" sz="2400" b="1" dirty="0">
                <a:solidFill>
                  <a:schemeClr val="accent5">
                    <a:lumMod val="50000"/>
                  </a:schemeClr>
                </a:solidFill>
                <a:latin typeface="Times New Roman" panose="02020603050405020304" pitchFamily="18" charset="0"/>
                <a:cs typeface="Times New Roman" panose="02020603050405020304" pitchFamily="18" charset="0"/>
              </a:rPr>
              <a:t>Mid-Term Presentation</a:t>
            </a:r>
          </a:p>
          <a:p>
            <a:pPr algn="ctr">
              <a:lnSpc>
                <a:spcPct val="100000"/>
              </a:lnSpc>
              <a:spcBef>
                <a:spcPts val="0"/>
              </a:spcBef>
            </a:pPr>
            <a:r>
              <a:rPr lang="en-US" sz="2400" b="1" dirty="0">
                <a:solidFill>
                  <a:schemeClr val="accent5">
                    <a:lumMod val="50000"/>
                  </a:schemeClr>
                </a:solidFill>
                <a:latin typeface="Times New Roman" panose="02020603050405020304" pitchFamily="18" charset="0"/>
                <a:cs typeface="Times New Roman" panose="02020603050405020304" pitchFamily="18" charset="0"/>
              </a:rPr>
              <a:t>(22</a:t>
            </a:r>
            <a:r>
              <a:rPr lang="en-US" sz="2400" b="1" baseline="30000" dirty="0">
                <a:solidFill>
                  <a:schemeClr val="accent5">
                    <a:lumMod val="50000"/>
                  </a:schemeClr>
                </a:solidFill>
                <a:latin typeface="Times New Roman" panose="02020603050405020304" pitchFamily="18" charset="0"/>
                <a:cs typeface="Times New Roman" panose="02020603050405020304" pitchFamily="18" charset="0"/>
              </a:rPr>
              <a:t>nd</a:t>
            </a:r>
            <a:r>
              <a:rPr lang="en-US" sz="2400" b="1" dirty="0">
                <a:solidFill>
                  <a:schemeClr val="accent5">
                    <a:lumMod val="50000"/>
                  </a:schemeClr>
                </a:solidFill>
                <a:latin typeface="Times New Roman" panose="02020603050405020304" pitchFamily="18" charset="0"/>
                <a:cs typeface="Times New Roman" panose="02020603050405020304" pitchFamily="18" charset="0"/>
              </a:rPr>
              <a:t> Mar 2025)</a:t>
            </a:r>
          </a:p>
        </p:txBody>
      </p:sp>
    </p:spTree>
    <p:extLst>
      <p:ext uri="{BB962C8B-B14F-4D97-AF65-F5344CB8AC3E}">
        <p14:creationId xmlns:p14="http://schemas.microsoft.com/office/powerpoint/2010/main" val="260461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F3B21-9057-B602-851E-4DFBA9D9A23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B6DC19-E9EC-6F2A-1E0E-832C851E2662}"/>
              </a:ext>
            </a:extLst>
          </p:cNvPr>
          <p:cNvSpPr>
            <a:spLocks noGrp="1"/>
          </p:cNvSpPr>
          <p:nvPr>
            <p:ph type="sldNum" sz="quarter" idx="12"/>
          </p:nvPr>
        </p:nvSpPr>
        <p:spPr/>
        <p:txBody>
          <a:bodyPr/>
          <a:lstStyle/>
          <a:p>
            <a:fld id="{EAF4F6C4-99AE-470A-B04E-3103BB277955}" type="slidenum">
              <a:rPr lang="en-IN" smtClean="0"/>
              <a:t>10</a:t>
            </a:fld>
            <a:endParaRPr lang="en-IN"/>
          </a:p>
        </p:txBody>
      </p:sp>
      <p:sp>
        <p:nvSpPr>
          <p:cNvPr id="3" name="TextBox 2">
            <a:extLst>
              <a:ext uri="{FF2B5EF4-FFF2-40B4-BE49-F238E27FC236}">
                <a16:creationId xmlns:a16="http://schemas.microsoft.com/office/drawing/2014/main" id="{3F3818F5-2D0F-85E4-392A-3262DD38C79A}"/>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Methodology – Result Analysis</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140C744F-C78B-F798-C29A-344E51DF2856}"/>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A83879E8-E0B3-0280-A54E-21A2026C2D0C}"/>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D8E829D5-24D1-381D-D47F-5594B9C7C39C}"/>
              </a:ext>
            </a:extLst>
          </p:cNvPr>
          <p:cNvSpPr txBox="1"/>
          <p:nvPr/>
        </p:nvSpPr>
        <p:spPr>
          <a:xfrm>
            <a:off x="114895" y="856157"/>
            <a:ext cx="11957510" cy="2806987"/>
          </a:xfrm>
          <a:prstGeom prst="rect">
            <a:avLst/>
          </a:prstGeom>
          <a:noFill/>
        </p:spPr>
        <p:txBody>
          <a:bodyPr wrap="square">
            <a:spAutoFit/>
          </a:bodyPr>
          <a:lstStyle/>
          <a:p>
            <a:pPr marL="571500" indent="-571500" algn="just">
              <a:lnSpc>
                <a:spcPct val="150000"/>
              </a:lnSpc>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After analyzing the results of the mentioned tests on the collected samples, we found the </a:t>
            </a:r>
            <a:r>
              <a:rPr lang="en-US" sz="2000" b="1" i="1" dirty="0">
                <a:latin typeface="Times New Roman" panose="02020603050405020304" pitchFamily="18" charset="0"/>
                <a:cs typeface="Times New Roman" panose="02020603050405020304" pitchFamily="18" charset="0"/>
              </a:rPr>
              <a:t>Key Contaminants </a:t>
            </a:r>
            <a:r>
              <a:rPr lang="en-US" sz="2000" i="1" dirty="0">
                <a:latin typeface="Times New Roman" panose="02020603050405020304" pitchFamily="18" charset="0"/>
                <a:cs typeface="Times New Roman" panose="02020603050405020304" pitchFamily="18" charset="0"/>
              </a:rPr>
              <a:t>to be:</a:t>
            </a:r>
          </a:p>
          <a:p>
            <a:pPr marL="1485900" lvl="2" indent="-571500" algn="just">
              <a:lnSpc>
                <a:spcPct val="150000"/>
              </a:lnSpc>
              <a:buFont typeface="Wingdings" panose="05000000000000000000" pitchFamily="2" charset="2"/>
              <a:buChar char="§"/>
            </a:pPr>
            <a:r>
              <a:rPr lang="en-US" sz="2000" b="1" i="1" dirty="0">
                <a:latin typeface="Times New Roman" panose="02020603050405020304" pitchFamily="18" charset="0"/>
                <a:cs typeface="Times New Roman" panose="02020603050405020304" pitchFamily="18" charset="0"/>
              </a:rPr>
              <a:t>Turbidity</a:t>
            </a:r>
          </a:p>
          <a:p>
            <a:pPr marL="1485900" lvl="2" indent="-571500" algn="just">
              <a:lnSpc>
                <a:spcPct val="150000"/>
              </a:lnSpc>
              <a:buFont typeface="Wingdings" panose="05000000000000000000" pitchFamily="2" charset="2"/>
              <a:buChar char="§"/>
            </a:pPr>
            <a:r>
              <a:rPr lang="en-US" sz="2000" b="1" i="1" dirty="0">
                <a:latin typeface="Times New Roman" panose="02020603050405020304" pitchFamily="18" charset="0"/>
                <a:cs typeface="Times New Roman" panose="02020603050405020304" pitchFamily="18" charset="0"/>
              </a:rPr>
              <a:t>Odor </a:t>
            </a:r>
          </a:p>
          <a:p>
            <a:pPr marL="1485900" lvl="2" indent="-571500" algn="just">
              <a:lnSpc>
                <a:spcPct val="150000"/>
              </a:lnSpc>
              <a:buFont typeface="Wingdings" panose="05000000000000000000" pitchFamily="2" charset="2"/>
              <a:buChar char="§"/>
            </a:pPr>
            <a:r>
              <a:rPr lang="en-US" sz="2000" b="1" i="1" dirty="0">
                <a:latin typeface="Times New Roman" panose="02020603050405020304" pitchFamily="18" charset="0"/>
                <a:cs typeface="Times New Roman" panose="02020603050405020304" pitchFamily="18" charset="0"/>
              </a:rPr>
              <a:t>Hardness</a:t>
            </a:r>
          </a:p>
          <a:p>
            <a:pPr marL="1485900" lvl="2" indent="-571500" algn="just">
              <a:lnSpc>
                <a:spcPct val="150000"/>
              </a:lnSpc>
              <a:buFont typeface="Wingdings" panose="05000000000000000000" pitchFamily="2" charset="2"/>
              <a:buChar char="§"/>
            </a:pPr>
            <a:r>
              <a:rPr lang="en-US" sz="2000" b="1" i="1" dirty="0">
                <a:latin typeface="Times New Roman" panose="02020603050405020304" pitchFamily="18" charset="0"/>
                <a:cs typeface="Times New Roman" panose="02020603050405020304" pitchFamily="18" charset="0"/>
              </a:rPr>
              <a:t>pH Imbalance</a:t>
            </a:r>
            <a:endParaRPr lang="en-IN" sz="2000" b="1"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8B7607-ED18-5D73-36DA-C797AEE17B86}"/>
              </a:ext>
            </a:extLst>
          </p:cNvPr>
          <p:cNvSpPr txBox="1"/>
          <p:nvPr/>
        </p:nvSpPr>
        <p:spPr>
          <a:xfrm>
            <a:off x="114895" y="3563063"/>
            <a:ext cx="11957510" cy="2806987"/>
          </a:xfrm>
          <a:prstGeom prst="rect">
            <a:avLst/>
          </a:prstGeom>
          <a:noFill/>
        </p:spPr>
        <p:txBody>
          <a:bodyPr wrap="square">
            <a:spAutoFit/>
          </a:bodyPr>
          <a:lstStyle/>
          <a:p>
            <a:pPr marL="571500" indent="-571500" algn="just">
              <a:lnSpc>
                <a:spcPct val="150000"/>
              </a:lnSpc>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Sources of the Contaminants (On Campus) :</a:t>
            </a:r>
          </a:p>
          <a:p>
            <a:pPr marL="1028700" lvl="1" indent="-571500" algn="just">
              <a:lnSpc>
                <a:spcPct val="150000"/>
              </a:lnSpc>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Hostel &amp; Mess Wastewater – </a:t>
            </a:r>
            <a:r>
              <a:rPr lang="en-IN" sz="2000" i="1" dirty="0">
                <a:latin typeface="Times New Roman" panose="02020603050405020304" pitchFamily="18" charset="0"/>
                <a:cs typeface="Times New Roman" panose="02020603050405020304" pitchFamily="18" charset="0"/>
              </a:rPr>
              <a:t>Soap, detergents, food particles, and organic waste increasing turbidity</a:t>
            </a:r>
            <a:r>
              <a:rPr lang="en-IN" sz="2000" b="1" i="1" dirty="0">
                <a:latin typeface="Times New Roman" panose="02020603050405020304" pitchFamily="18" charset="0"/>
                <a:cs typeface="Times New Roman" panose="02020603050405020304" pitchFamily="18" charset="0"/>
              </a:rPr>
              <a:t>.</a:t>
            </a:r>
          </a:p>
          <a:p>
            <a:pPr marL="1028700" lvl="1" indent="-571500" algn="just">
              <a:lnSpc>
                <a:spcPct val="150000"/>
              </a:lnSpc>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Laboratory &amp; Industrial Waste – </a:t>
            </a:r>
            <a:r>
              <a:rPr lang="en-IN" sz="2000" i="1" dirty="0">
                <a:latin typeface="Times New Roman" panose="02020603050405020304" pitchFamily="18" charset="0"/>
                <a:cs typeface="Times New Roman" panose="02020603050405020304" pitchFamily="18" charset="0"/>
              </a:rPr>
              <a:t>Chemical discharges from science labs affecting water quality</a:t>
            </a:r>
            <a:r>
              <a:rPr lang="en-IN" sz="2000" b="1" i="1" dirty="0">
                <a:latin typeface="Times New Roman" panose="02020603050405020304" pitchFamily="18" charset="0"/>
                <a:cs typeface="Times New Roman" panose="02020603050405020304" pitchFamily="18" charset="0"/>
              </a:rPr>
              <a:t>.</a:t>
            </a:r>
          </a:p>
          <a:p>
            <a:pPr marL="1028700" lvl="1" indent="-571500" algn="just">
              <a:lnSpc>
                <a:spcPct val="150000"/>
              </a:lnSpc>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Pipe Corrosion &amp; Tank Scaling – </a:t>
            </a:r>
            <a:r>
              <a:rPr lang="en-IN" sz="2000" i="1" dirty="0">
                <a:latin typeface="Times New Roman" panose="02020603050405020304" pitchFamily="18" charset="0"/>
                <a:cs typeface="Times New Roman" panose="02020603050405020304" pitchFamily="18" charset="0"/>
              </a:rPr>
              <a:t>Mineral deposits from old plumbing and storage tanks increasing hardness</a:t>
            </a:r>
            <a:r>
              <a:rPr lang="en-IN" sz="2000" b="1" i="1" dirty="0">
                <a:latin typeface="Times New Roman" panose="02020603050405020304" pitchFamily="18" charset="0"/>
                <a:cs typeface="Times New Roman" panose="02020603050405020304" pitchFamily="18" charset="0"/>
              </a:rPr>
              <a:t>.</a:t>
            </a:r>
          </a:p>
          <a:p>
            <a:pPr marL="1028700" lvl="1" indent="-571500" algn="just">
              <a:lnSpc>
                <a:spcPct val="150000"/>
              </a:lnSpc>
              <a:buFont typeface="Wingdings" panose="05000000000000000000" pitchFamily="2" charset="2"/>
              <a:buChar char="Ø"/>
            </a:pPr>
            <a:r>
              <a:rPr lang="en-IN" sz="2000" b="1" i="1" dirty="0">
                <a:latin typeface="Times New Roman" panose="02020603050405020304" pitchFamily="18" charset="0"/>
                <a:cs typeface="Times New Roman" panose="02020603050405020304" pitchFamily="18" charset="0"/>
              </a:rPr>
              <a:t>Construction Activities – </a:t>
            </a:r>
            <a:r>
              <a:rPr lang="en-IN" sz="2000" i="1" dirty="0">
                <a:latin typeface="Times New Roman" panose="02020603050405020304" pitchFamily="18" charset="0"/>
                <a:cs typeface="Times New Roman" panose="02020603050405020304" pitchFamily="18" charset="0"/>
              </a:rPr>
              <a:t>Ongoing building projects can cause soil erosion, increasing sediment in water</a:t>
            </a:r>
            <a:r>
              <a:rPr lang="en-IN" sz="2000" b="1"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38418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D69F2-0D65-9B33-55DE-2C2523739D8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F77B19-3C34-362A-C620-28D2BAD5FD6B}"/>
              </a:ext>
            </a:extLst>
          </p:cNvPr>
          <p:cNvSpPr>
            <a:spLocks noGrp="1"/>
          </p:cNvSpPr>
          <p:nvPr>
            <p:ph type="sldNum" sz="quarter" idx="12"/>
          </p:nvPr>
        </p:nvSpPr>
        <p:spPr/>
        <p:txBody>
          <a:bodyPr/>
          <a:lstStyle/>
          <a:p>
            <a:fld id="{EAF4F6C4-99AE-470A-B04E-3103BB277955}" type="slidenum">
              <a:rPr lang="en-IN" smtClean="0"/>
              <a:t>11</a:t>
            </a:fld>
            <a:endParaRPr lang="en-IN"/>
          </a:p>
        </p:txBody>
      </p:sp>
      <p:sp>
        <p:nvSpPr>
          <p:cNvPr id="3" name="TextBox 2">
            <a:extLst>
              <a:ext uri="{FF2B5EF4-FFF2-40B4-BE49-F238E27FC236}">
                <a16:creationId xmlns:a16="http://schemas.microsoft.com/office/drawing/2014/main" id="{C64704A3-E1F1-2EC1-D1EE-5274D9ED1D14}"/>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Solution - Prototype</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255D2910-6000-8B84-F529-1F935423B345}"/>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819BC0D2-AC3F-C3EC-479D-DF7E9D18308F}"/>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BABB9EC2-204E-70A4-CF78-4369369D8F79}"/>
              </a:ext>
            </a:extLst>
          </p:cNvPr>
          <p:cNvSpPr txBox="1"/>
          <p:nvPr/>
        </p:nvSpPr>
        <p:spPr>
          <a:xfrm>
            <a:off x="52073" y="1098825"/>
            <a:ext cx="5981105" cy="5028556"/>
          </a:xfrm>
          <a:prstGeom prst="rect">
            <a:avLst/>
          </a:prstGeom>
          <a:noFill/>
        </p:spPr>
        <p:txBody>
          <a:bodyPr wrap="square">
            <a:spAutoFit/>
          </a:bodyPr>
          <a:lstStyle/>
          <a:p>
            <a:pPr marL="571500" indent="-571500" algn="just">
              <a:lnSpc>
                <a:spcPct val="150000"/>
              </a:lnSpc>
              <a:buFont typeface="Wingdings" panose="05000000000000000000" pitchFamily="2" charset="2"/>
              <a:buChar char="Ø"/>
            </a:pPr>
            <a:r>
              <a:rPr lang="en-US" i="1" dirty="0">
                <a:latin typeface="Times New Roman" panose="02020603050405020304" pitchFamily="18" charset="0"/>
                <a:cs typeface="Times New Roman" panose="02020603050405020304" pitchFamily="18" charset="0"/>
              </a:rPr>
              <a:t>To solve the problem of hardness of water, we have come up with a </a:t>
            </a:r>
            <a:r>
              <a:rPr lang="en-US" b="1" i="1" dirty="0">
                <a:latin typeface="Times New Roman" panose="02020603050405020304" pitchFamily="18" charset="0"/>
                <a:cs typeface="Times New Roman" panose="02020603050405020304" pitchFamily="18" charset="0"/>
              </a:rPr>
              <a:t>5-layered filter prototype </a:t>
            </a:r>
            <a:r>
              <a:rPr lang="en-US" i="1" dirty="0">
                <a:latin typeface="Times New Roman" panose="02020603050405020304" pitchFamily="18" charset="0"/>
                <a:cs typeface="Times New Roman" panose="02020603050405020304" pitchFamily="18" charset="0"/>
              </a:rPr>
              <a:t>which </a:t>
            </a:r>
            <a:r>
              <a:rPr lang="en-US" b="1" i="1" dirty="0">
                <a:latin typeface="Times New Roman" panose="02020603050405020304" pitchFamily="18" charset="0"/>
                <a:cs typeface="Times New Roman" panose="02020603050405020304" pitchFamily="18" charset="0"/>
              </a:rPr>
              <a:t>softens the water.</a:t>
            </a:r>
          </a:p>
          <a:p>
            <a:pPr marL="1028700" lvl="1" indent="-571500" algn="just">
              <a:lnSpc>
                <a:spcPct val="150000"/>
              </a:lnSpc>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Points of Use : </a:t>
            </a:r>
            <a:r>
              <a:rPr lang="en-US" i="1" dirty="0">
                <a:latin typeface="Times New Roman" panose="02020603050405020304" pitchFamily="18" charset="0"/>
                <a:cs typeface="Times New Roman" panose="02020603050405020304" pitchFamily="18" charset="0"/>
              </a:rPr>
              <a:t>Shower Heads and Taps</a:t>
            </a:r>
          </a:p>
          <a:p>
            <a:pPr marL="1028700" lvl="1" indent="-571500" algn="just">
              <a:lnSpc>
                <a:spcPct val="150000"/>
              </a:lnSpc>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Portability: </a:t>
            </a:r>
            <a:r>
              <a:rPr lang="en-US" i="1" dirty="0">
                <a:latin typeface="Times New Roman" panose="02020603050405020304" pitchFamily="18" charset="0"/>
                <a:cs typeface="Times New Roman" panose="02020603050405020304" pitchFamily="18" charset="0"/>
              </a:rPr>
              <a:t>Compact, lightweight, and easily attachable to showerheads and taps without plumbing modifications</a:t>
            </a:r>
            <a:r>
              <a:rPr lang="en-US" b="1" i="1" dirty="0">
                <a:latin typeface="Times New Roman" panose="02020603050405020304" pitchFamily="18" charset="0"/>
                <a:cs typeface="Times New Roman" panose="02020603050405020304" pitchFamily="18" charset="0"/>
              </a:rPr>
              <a:t>.</a:t>
            </a:r>
          </a:p>
          <a:p>
            <a:pPr marL="1028700" lvl="1" indent="-571500" algn="just">
              <a:lnSpc>
                <a:spcPct val="150000"/>
              </a:lnSpc>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Recyclability: </a:t>
            </a:r>
            <a:r>
              <a:rPr lang="en-US" i="1" dirty="0">
                <a:latin typeface="Times New Roman" panose="02020603050405020304" pitchFamily="18" charset="0"/>
                <a:cs typeface="Times New Roman" panose="02020603050405020304" pitchFamily="18" charset="0"/>
              </a:rPr>
              <a:t>Features replaceable filter cartridges and a durable, eco-friendly housing made from recyclable materials.</a:t>
            </a:r>
          </a:p>
          <a:p>
            <a:pPr marL="1028700" lvl="1" indent="-571500" algn="just">
              <a:lnSpc>
                <a:spcPct val="150000"/>
              </a:lnSpc>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Materials: </a:t>
            </a:r>
            <a:r>
              <a:rPr lang="en-US" i="1" dirty="0">
                <a:latin typeface="Times New Roman" panose="02020603050405020304" pitchFamily="18" charset="0"/>
                <a:cs typeface="Times New Roman" panose="02020603050405020304" pitchFamily="18" charset="0"/>
              </a:rPr>
              <a:t>Soft Plastic, TPU, Citric Acid, Activated Carbon,</a:t>
            </a:r>
            <a:endParaRPr lang="en-IN"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B2053B3-677E-6C4A-B2E2-71C6E2982B49}"/>
              </a:ext>
            </a:extLst>
          </p:cNvPr>
          <p:cNvPicPr>
            <a:picLocks noChangeAspect="1"/>
          </p:cNvPicPr>
          <p:nvPr/>
        </p:nvPicPr>
        <p:blipFill>
          <a:blip r:embed="rId3">
            <a:extLst>
              <a:ext uri="{28A0092B-C50C-407E-A947-70E740481C1C}">
                <a14:useLocalDpi xmlns:a14="http://schemas.microsoft.com/office/drawing/2010/main" val="0"/>
              </a:ext>
            </a:extLst>
          </a:blip>
          <a:srcRect r="13071"/>
          <a:stretch/>
        </p:blipFill>
        <p:spPr>
          <a:xfrm>
            <a:off x="6949205" y="1049751"/>
            <a:ext cx="2573979" cy="2223250"/>
          </a:xfrm>
          <a:prstGeom prst="rect">
            <a:avLst/>
          </a:prstGeom>
        </p:spPr>
      </p:pic>
      <p:pic>
        <p:nvPicPr>
          <p:cNvPr id="8" name="Picture 7">
            <a:extLst>
              <a:ext uri="{FF2B5EF4-FFF2-40B4-BE49-F238E27FC236}">
                <a16:creationId xmlns:a16="http://schemas.microsoft.com/office/drawing/2014/main" id="{520C38C8-800C-10FB-A599-3FF2FF66E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0232" y="3185677"/>
            <a:ext cx="2573979" cy="2450876"/>
          </a:xfrm>
          <a:prstGeom prst="rect">
            <a:avLst/>
          </a:prstGeom>
        </p:spPr>
      </p:pic>
    </p:spTree>
    <p:extLst>
      <p:ext uri="{BB962C8B-B14F-4D97-AF65-F5344CB8AC3E}">
        <p14:creationId xmlns:p14="http://schemas.microsoft.com/office/powerpoint/2010/main" val="1969101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48141-953E-91E0-7EA8-48DDC6AD760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B9D267-BB6B-F429-BFAF-9051F8E28360}"/>
              </a:ext>
            </a:extLst>
          </p:cNvPr>
          <p:cNvSpPr>
            <a:spLocks noGrp="1"/>
          </p:cNvSpPr>
          <p:nvPr>
            <p:ph type="sldNum" sz="quarter" idx="12"/>
          </p:nvPr>
        </p:nvSpPr>
        <p:spPr/>
        <p:txBody>
          <a:bodyPr/>
          <a:lstStyle/>
          <a:p>
            <a:fld id="{EAF4F6C4-99AE-470A-B04E-3103BB277955}" type="slidenum">
              <a:rPr lang="en-IN" smtClean="0"/>
              <a:t>12</a:t>
            </a:fld>
            <a:endParaRPr lang="en-IN"/>
          </a:p>
        </p:txBody>
      </p:sp>
      <p:sp>
        <p:nvSpPr>
          <p:cNvPr id="3" name="TextBox 2">
            <a:extLst>
              <a:ext uri="{FF2B5EF4-FFF2-40B4-BE49-F238E27FC236}">
                <a16:creationId xmlns:a16="http://schemas.microsoft.com/office/drawing/2014/main" id="{A7701D4C-FF21-1513-EA11-BA17FA09493F}"/>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Prototype - Features</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AF703C22-CD95-7B09-5F5A-220E5D762F7D}"/>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77374CAB-BBB4-F869-433D-FA1D397384E6}"/>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graphicFrame>
        <p:nvGraphicFramePr>
          <p:cNvPr id="25" name="TextBox 5">
            <a:extLst>
              <a:ext uri="{FF2B5EF4-FFF2-40B4-BE49-F238E27FC236}">
                <a16:creationId xmlns:a16="http://schemas.microsoft.com/office/drawing/2014/main" id="{F5421133-3CA1-4062-386F-23FEF1BE2DF0}"/>
              </a:ext>
            </a:extLst>
          </p:cNvPr>
          <p:cNvGraphicFramePr/>
          <p:nvPr>
            <p:extLst>
              <p:ext uri="{D42A27DB-BD31-4B8C-83A1-F6EECF244321}">
                <p14:modId xmlns:p14="http://schemas.microsoft.com/office/powerpoint/2010/main" val="1786113341"/>
              </p:ext>
            </p:extLst>
          </p:nvPr>
        </p:nvGraphicFramePr>
        <p:xfrm>
          <a:off x="165618" y="1067966"/>
          <a:ext cx="11856067" cy="526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298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80ECD-20E9-A5D5-019B-84C0A1415A3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9CF7C7-9994-4C24-2025-66CAABA4B6B1}"/>
              </a:ext>
            </a:extLst>
          </p:cNvPr>
          <p:cNvSpPr>
            <a:spLocks noGrp="1"/>
          </p:cNvSpPr>
          <p:nvPr>
            <p:ph type="sldNum" sz="quarter" idx="12"/>
          </p:nvPr>
        </p:nvSpPr>
        <p:spPr/>
        <p:txBody>
          <a:bodyPr/>
          <a:lstStyle/>
          <a:p>
            <a:fld id="{EAF4F6C4-99AE-470A-B04E-3103BB277955}" type="slidenum">
              <a:rPr lang="en-IN" smtClean="0"/>
              <a:t>13</a:t>
            </a:fld>
            <a:endParaRPr lang="en-IN"/>
          </a:p>
        </p:txBody>
      </p:sp>
      <p:sp>
        <p:nvSpPr>
          <p:cNvPr id="3" name="TextBox 2">
            <a:extLst>
              <a:ext uri="{FF2B5EF4-FFF2-40B4-BE49-F238E27FC236}">
                <a16:creationId xmlns:a16="http://schemas.microsoft.com/office/drawing/2014/main" id="{A9CFA802-2055-7583-166A-BAE18A4AC72D}"/>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Prototype - Functionality</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D2CE1B4D-5B43-F253-C81E-E4454D7FCAFC}"/>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4EABA651-728B-1620-E574-48B9AE1E069E}"/>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graphicFrame>
        <p:nvGraphicFramePr>
          <p:cNvPr id="7" name="Diagram 6">
            <a:extLst>
              <a:ext uri="{FF2B5EF4-FFF2-40B4-BE49-F238E27FC236}">
                <a16:creationId xmlns:a16="http://schemas.microsoft.com/office/drawing/2014/main" id="{55408684-9A03-8B01-6BBB-CCCCE1F0B95C}"/>
              </a:ext>
            </a:extLst>
          </p:cNvPr>
          <p:cNvGraphicFramePr/>
          <p:nvPr>
            <p:extLst>
              <p:ext uri="{D42A27DB-BD31-4B8C-83A1-F6EECF244321}">
                <p14:modId xmlns:p14="http://schemas.microsoft.com/office/powerpoint/2010/main" val="316492438"/>
              </p:ext>
            </p:extLst>
          </p:nvPr>
        </p:nvGraphicFramePr>
        <p:xfrm>
          <a:off x="158766" y="165199"/>
          <a:ext cx="11869772" cy="6692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510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E53E6-F4F9-937E-7D06-46AA2C0550E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171E07-94B6-86EE-E828-A591C786B845}"/>
              </a:ext>
            </a:extLst>
          </p:cNvPr>
          <p:cNvSpPr>
            <a:spLocks noGrp="1"/>
          </p:cNvSpPr>
          <p:nvPr>
            <p:ph type="sldNum" sz="quarter" idx="12"/>
          </p:nvPr>
        </p:nvSpPr>
        <p:spPr/>
        <p:txBody>
          <a:bodyPr/>
          <a:lstStyle/>
          <a:p>
            <a:fld id="{EAF4F6C4-99AE-470A-B04E-3103BB277955}" type="slidenum">
              <a:rPr lang="en-IN" smtClean="0"/>
              <a:t>14</a:t>
            </a:fld>
            <a:endParaRPr lang="en-IN"/>
          </a:p>
        </p:txBody>
      </p:sp>
      <p:sp>
        <p:nvSpPr>
          <p:cNvPr id="3" name="TextBox 2">
            <a:extLst>
              <a:ext uri="{FF2B5EF4-FFF2-40B4-BE49-F238E27FC236}">
                <a16:creationId xmlns:a16="http://schemas.microsoft.com/office/drawing/2014/main" id="{271649B7-E989-689A-FD3E-453B3610B594}"/>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Future Steps</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5100D865-66BC-AEC7-BA8D-18AD989ACFA9}"/>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6713388C-7D33-0BA1-812F-C0861B9C159E}"/>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pic>
        <p:nvPicPr>
          <p:cNvPr id="7" name="Image 51">
            <a:extLst>
              <a:ext uri="{FF2B5EF4-FFF2-40B4-BE49-F238E27FC236}">
                <a16:creationId xmlns:a16="http://schemas.microsoft.com/office/drawing/2014/main" id="{4193854C-355F-6164-A53D-32D86BAB07FB}"/>
              </a:ext>
            </a:extLst>
          </p:cNvPr>
          <p:cNvPicPr>
            <a:picLocks/>
          </p:cNvPicPr>
          <p:nvPr/>
        </p:nvPicPr>
        <p:blipFill>
          <a:blip r:embed="rId3" cstate="print"/>
          <a:srcRect b="10349"/>
          <a:stretch/>
        </p:blipFill>
        <p:spPr>
          <a:xfrm>
            <a:off x="1387785" y="1026084"/>
            <a:ext cx="8594415" cy="3219154"/>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D36423E-EC44-EBDF-99D5-8FEA1DCDAE1B}"/>
                  </a:ext>
                </a:extLst>
              </p14:cNvPr>
              <p14:cNvContentPartPr/>
              <p14:nvPr/>
            </p14:nvContentPartPr>
            <p14:xfrm>
              <a:off x="3113110" y="4313278"/>
              <a:ext cx="1592280" cy="127080"/>
            </p14:xfrm>
          </p:contentPart>
        </mc:Choice>
        <mc:Fallback xmlns="">
          <p:pic>
            <p:nvPicPr>
              <p:cNvPr id="8" name="Ink 7">
                <a:extLst>
                  <a:ext uri="{FF2B5EF4-FFF2-40B4-BE49-F238E27FC236}">
                    <a16:creationId xmlns:a16="http://schemas.microsoft.com/office/drawing/2014/main" id="{6D36423E-EC44-EBDF-99D5-8FEA1DCDAE1B}"/>
                  </a:ext>
                </a:extLst>
              </p:cNvPr>
              <p:cNvPicPr/>
              <p:nvPr/>
            </p:nvPicPr>
            <p:blipFill>
              <a:blip r:embed="rId5"/>
              <a:stretch>
                <a:fillRect/>
              </a:stretch>
            </p:blipFill>
            <p:spPr>
              <a:xfrm>
                <a:off x="3050470" y="4250638"/>
                <a:ext cx="171792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E1CB7BAA-D6C4-F05D-9956-4FEA3607227D}"/>
                  </a:ext>
                </a:extLst>
              </p14:cNvPr>
              <p14:cNvContentPartPr/>
              <p14:nvPr/>
            </p14:nvContentPartPr>
            <p14:xfrm>
              <a:off x="2275390" y="1814878"/>
              <a:ext cx="360" cy="360"/>
            </p14:xfrm>
          </p:contentPart>
        </mc:Choice>
        <mc:Fallback xmlns="">
          <p:pic>
            <p:nvPicPr>
              <p:cNvPr id="9" name="Ink 8">
                <a:extLst>
                  <a:ext uri="{FF2B5EF4-FFF2-40B4-BE49-F238E27FC236}">
                    <a16:creationId xmlns:a16="http://schemas.microsoft.com/office/drawing/2014/main" id="{E1CB7BAA-D6C4-F05D-9956-4FEA3607227D}"/>
                  </a:ext>
                </a:extLst>
              </p:cNvPr>
              <p:cNvPicPr/>
              <p:nvPr/>
            </p:nvPicPr>
            <p:blipFill>
              <a:blip r:embed="rId7"/>
              <a:stretch>
                <a:fillRect/>
              </a:stretch>
            </p:blipFill>
            <p:spPr>
              <a:xfrm>
                <a:off x="2212750" y="175187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1192AF7E-CC16-3B52-4D89-43F8CA255910}"/>
                  </a:ext>
                </a:extLst>
              </p14:cNvPr>
              <p14:cNvContentPartPr/>
              <p14:nvPr/>
            </p14:nvContentPartPr>
            <p14:xfrm>
              <a:off x="4159990" y="4334518"/>
              <a:ext cx="1976400" cy="91080"/>
            </p14:xfrm>
          </p:contentPart>
        </mc:Choice>
        <mc:Fallback xmlns="">
          <p:pic>
            <p:nvPicPr>
              <p:cNvPr id="10" name="Ink 9">
                <a:extLst>
                  <a:ext uri="{FF2B5EF4-FFF2-40B4-BE49-F238E27FC236}">
                    <a16:creationId xmlns:a16="http://schemas.microsoft.com/office/drawing/2014/main" id="{1192AF7E-CC16-3B52-4D89-43F8CA255910}"/>
                  </a:ext>
                </a:extLst>
              </p:cNvPr>
              <p:cNvPicPr/>
              <p:nvPr/>
            </p:nvPicPr>
            <p:blipFill>
              <a:blip r:embed="rId9"/>
              <a:stretch>
                <a:fillRect/>
              </a:stretch>
            </p:blipFill>
            <p:spPr>
              <a:xfrm>
                <a:off x="4096990" y="4271518"/>
                <a:ext cx="2102040" cy="216720"/>
              </a:xfrm>
              <a:prstGeom prst="rect">
                <a:avLst/>
              </a:prstGeom>
            </p:spPr>
          </p:pic>
        </mc:Fallback>
      </mc:AlternateContent>
      <p:grpSp>
        <p:nvGrpSpPr>
          <p:cNvPr id="16" name="Group 15">
            <a:extLst>
              <a:ext uri="{FF2B5EF4-FFF2-40B4-BE49-F238E27FC236}">
                <a16:creationId xmlns:a16="http://schemas.microsoft.com/office/drawing/2014/main" id="{CD998D93-DB07-4B6A-D155-7345FF08E111}"/>
              </a:ext>
            </a:extLst>
          </p:cNvPr>
          <p:cNvGrpSpPr/>
          <p:nvPr/>
        </p:nvGrpSpPr>
        <p:grpSpPr>
          <a:xfrm>
            <a:off x="5179150" y="4299598"/>
            <a:ext cx="4673520" cy="230760"/>
            <a:chOff x="5179150" y="4299598"/>
            <a:chExt cx="4673520" cy="23076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BADD81F-54EA-E1C4-7437-CAF1B2750699}"/>
                    </a:ext>
                  </a:extLst>
                </p14:cNvPr>
                <p14:cNvContentPartPr/>
                <p14:nvPr/>
              </p14:nvContentPartPr>
              <p14:xfrm>
                <a:off x="5179150" y="4299598"/>
                <a:ext cx="4673520" cy="120240"/>
              </p14:xfrm>
            </p:contentPart>
          </mc:Choice>
          <mc:Fallback xmlns="">
            <p:pic>
              <p:nvPicPr>
                <p:cNvPr id="11" name="Ink 10">
                  <a:extLst>
                    <a:ext uri="{FF2B5EF4-FFF2-40B4-BE49-F238E27FC236}">
                      <a16:creationId xmlns:a16="http://schemas.microsoft.com/office/drawing/2014/main" id="{DBADD81F-54EA-E1C4-7437-CAF1B2750699}"/>
                    </a:ext>
                  </a:extLst>
                </p:cNvPr>
                <p:cNvPicPr/>
                <p:nvPr/>
              </p:nvPicPr>
              <p:blipFill>
                <a:blip r:embed="rId11"/>
                <a:stretch>
                  <a:fillRect/>
                </a:stretch>
              </p:blipFill>
              <p:spPr>
                <a:xfrm>
                  <a:off x="5116510" y="4236598"/>
                  <a:ext cx="47991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8675F0FD-44B1-21C0-C543-C46F5EEA400B}"/>
                    </a:ext>
                  </a:extLst>
                </p14:cNvPr>
                <p14:cNvContentPartPr/>
                <p14:nvPr/>
              </p14:nvContentPartPr>
              <p14:xfrm>
                <a:off x="6233230" y="4529998"/>
                <a:ext cx="741600" cy="360"/>
              </p14:xfrm>
            </p:contentPart>
          </mc:Choice>
          <mc:Fallback xmlns="">
            <p:pic>
              <p:nvPicPr>
                <p:cNvPr id="12" name="Ink 11">
                  <a:extLst>
                    <a:ext uri="{FF2B5EF4-FFF2-40B4-BE49-F238E27FC236}">
                      <a16:creationId xmlns:a16="http://schemas.microsoft.com/office/drawing/2014/main" id="{8675F0FD-44B1-21C0-C543-C46F5EEA400B}"/>
                    </a:ext>
                  </a:extLst>
                </p:cNvPr>
                <p:cNvPicPr/>
                <p:nvPr/>
              </p:nvPicPr>
              <p:blipFill>
                <a:blip r:embed="rId13"/>
                <a:stretch>
                  <a:fillRect/>
                </a:stretch>
              </p:blipFill>
              <p:spPr>
                <a:xfrm>
                  <a:off x="6170230" y="4466998"/>
                  <a:ext cx="8672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23950AB6-AAC3-FD32-A066-3BB96595CF27}"/>
                    </a:ext>
                  </a:extLst>
                </p14:cNvPr>
                <p14:cNvContentPartPr/>
                <p14:nvPr/>
              </p14:nvContentPartPr>
              <p14:xfrm>
                <a:off x="6568390" y="4334518"/>
                <a:ext cx="1704240" cy="106200"/>
              </p14:xfrm>
            </p:contentPart>
          </mc:Choice>
          <mc:Fallback xmlns="">
            <p:pic>
              <p:nvPicPr>
                <p:cNvPr id="15" name="Ink 14">
                  <a:extLst>
                    <a:ext uri="{FF2B5EF4-FFF2-40B4-BE49-F238E27FC236}">
                      <a16:creationId xmlns:a16="http://schemas.microsoft.com/office/drawing/2014/main" id="{23950AB6-AAC3-FD32-A066-3BB96595CF27}"/>
                    </a:ext>
                  </a:extLst>
                </p:cNvPr>
                <p:cNvPicPr/>
                <p:nvPr/>
              </p:nvPicPr>
              <p:blipFill>
                <a:blip r:embed="rId15"/>
                <a:stretch>
                  <a:fillRect/>
                </a:stretch>
              </p:blipFill>
              <p:spPr>
                <a:xfrm>
                  <a:off x="6505390" y="4271518"/>
                  <a:ext cx="1829880" cy="23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53A88E3C-E560-9B0E-EE61-722931889C4A}"/>
                  </a:ext>
                </a:extLst>
              </p14:cNvPr>
              <p14:cNvContentPartPr/>
              <p14:nvPr/>
            </p14:nvContentPartPr>
            <p14:xfrm>
              <a:off x="3469930" y="1549130"/>
              <a:ext cx="316800" cy="360"/>
            </p14:xfrm>
          </p:contentPart>
        </mc:Choice>
        <mc:Fallback xmlns="">
          <p:pic>
            <p:nvPicPr>
              <p:cNvPr id="18" name="Ink 17">
                <a:extLst>
                  <a:ext uri="{FF2B5EF4-FFF2-40B4-BE49-F238E27FC236}">
                    <a16:creationId xmlns:a16="http://schemas.microsoft.com/office/drawing/2014/main" id="{53A88E3C-E560-9B0E-EE61-722931889C4A}"/>
                  </a:ext>
                </a:extLst>
              </p:cNvPr>
              <p:cNvPicPr/>
              <p:nvPr/>
            </p:nvPicPr>
            <p:blipFill>
              <a:blip r:embed="rId17"/>
              <a:stretch>
                <a:fillRect/>
              </a:stretch>
            </p:blipFill>
            <p:spPr>
              <a:xfrm>
                <a:off x="3380290" y="1369490"/>
                <a:ext cx="496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E729E53C-54A7-E363-C6C4-46E8371BB6FB}"/>
                  </a:ext>
                </a:extLst>
              </p14:cNvPr>
              <p14:cNvContentPartPr/>
              <p14:nvPr/>
            </p14:nvContentPartPr>
            <p14:xfrm>
              <a:off x="3460210" y="1964930"/>
              <a:ext cx="346680" cy="360"/>
            </p14:xfrm>
          </p:contentPart>
        </mc:Choice>
        <mc:Fallback xmlns="">
          <p:pic>
            <p:nvPicPr>
              <p:cNvPr id="22" name="Ink 21">
                <a:extLst>
                  <a:ext uri="{FF2B5EF4-FFF2-40B4-BE49-F238E27FC236}">
                    <a16:creationId xmlns:a16="http://schemas.microsoft.com/office/drawing/2014/main" id="{E729E53C-54A7-E363-C6C4-46E8371BB6FB}"/>
                  </a:ext>
                </a:extLst>
              </p:cNvPr>
              <p:cNvPicPr/>
              <p:nvPr/>
            </p:nvPicPr>
            <p:blipFill>
              <a:blip r:embed="rId19"/>
              <a:stretch>
                <a:fillRect/>
              </a:stretch>
            </p:blipFill>
            <p:spPr>
              <a:xfrm>
                <a:off x="3370570" y="1785290"/>
                <a:ext cx="52632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 name="Ink 29">
                <a:extLst>
                  <a:ext uri="{FF2B5EF4-FFF2-40B4-BE49-F238E27FC236}">
                    <a16:creationId xmlns:a16="http://schemas.microsoft.com/office/drawing/2014/main" id="{06179003-7E1F-7CCB-DFFA-AAC08D323B27}"/>
                  </a:ext>
                </a:extLst>
              </p14:cNvPr>
              <p14:cNvContentPartPr/>
              <p14:nvPr/>
            </p14:nvContentPartPr>
            <p14:xfrm>
              <a:off x="3965290" y="2346170"/>
              <a:ext cx="194040" cy="360"/>
            </p14:xfrm>
          </p:contentPart>
        </mc:Choice>
        <mc:Fallback xmlns="">
          <p:pic>
            <p:nvPicPr>
              <p:cNvPr id="30" name="Ink 29">
                <a:extLst>
                  <a:ext uri="{FF2B5EF4-FFF2-40B4-BE49-F238E27FC236}">
                    <a16:creationId xmlns:a16="http://schemas.microsoft.com/office/drawing/2014/main" id="{06179003-7E1F-7CCB-DFFA-AAC08D323B27}"/>
                  </a:ext>
                </a:extLst>
              </p:cNvPr>
              <p:cNvPicPr/>
              <p:nvPr/>
            </p:nvPicPr>
            <p:blipFill>
              <a:blip r:embed="rId21"/>
              <a:stretch>
                <a:fillRect/>
              </a:stretch>
            </p:blipFill>
            <p:spPr>
              <a:xfrm>
                <a:off x="3875457" y="2166170"/>
                <a:ext cx="373347"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4" name="Ink 33">
                <a:extLst>
                  <a:ext uri="{FF2B5EF4-FFF2-40B4-BE49-F238E27FC236}">
                    <a16:creationId xmlns:a16="http://schemas.microsoft.com/office/drawing/2014/main" id="{1134A6D6-77FD-E4D0-078B-98B19653E808}"/>
                  </a:ext>
                </a:extLst>
              </p14:cNvPr>
              <p14:cNvContentPartPr/>
              <p14:nvPr/>
            </p14:nvContentPartPr>
            <p14:xfrm>
              <a:off x="4212970" y="2329970"/>
              <a:ext cx="615240" cy="15120"/>
            </p14:xfrm>
          </p:contentPart>
        </mc:Choice>
        <mc:Fallback xmlns="">
          <p:pic>
            <p:nvPicPr>
              <p:cNvPr id="34" name="Ink 33">
                <a:extLst>
                  <a:ext uri="{FF2B5EF4-FFF2-40B4-BE49-F238E27FC236}">
                    <a16:creationId xmlns:a16="http://schemas.microsoft.com/office/drawing/2014/main" id="{1134A6D6-77FD-E4D0-078B-98B19653E808}"/>
                  </a:ext>
                </a:extLst>
              </p:cNvPr>
              <p:cNvPicPr/>
              <p:nvPr/>
            </p:nvPicPr>
            <p:blipFill>
              <a:blip r:embed="rId23"/>
              <a:stretch>
                <a:fillRect/>
              </a:stretch>
            </p:blipFill>
            <p:spPr>
              <a:xfrm>
                <a:off x="4123330" y="2150330"/>
                <a:ext cx="79488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id="{60007160-2B91-87F5-4F01-82088A7C7BB7}"/>
                  </a:ext>
                </a:extLst>
              </p14:cNvPr>
              <p14:cNvContentPartPr/>
              <p14:nvPr/>
            </p14:nvContentPartPr>
            <p14:xfrm>
              <a:off x="5019370" y="2743250"/>
              <a:ext cx="1401840" cy="720"/>
            </p14:xfrm>
          </p:contentPart>
        </mc:Choice>
        <mc:Fallback xmlns="">
          <p:pic>
            <p:nvPicPr>
              <p:cNvPr id="36" name="Ink 35">
                <a:extLst>
                  <a:ext uri="{FF2B5EF4-FFF2-40B4-BE49-F238E27FC236}">
                    <a16:creationId xmlns:a16="http://schemas.microsoft.com/office/drawing/2014/main" id="{60007160-2B91-87F5-4F01-82088A7C7BB7}"/>
                  </a:ext>
                </a:extLst>
              </p:cNvPr>
              <p:cNvPicPr/>
              <p:nvPr/>
            </p:nvPicPr>
            <p:blipFill>
              <a:blip r:embed="rId25"/>
              <a:stretch>
                <a:fillRect/>
              </a:stretch>
            </p:blipFill>
            <p:spPr>
              <a:xfrm>
                <a:off x="4929370" y="2383250"/>
                <a:ext cx="1581480" cy="72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8" name="Ink 37">
                <a:extLst>
                  <a:ext uri="{FF2B5EF4-FFF2-40B4-BE49-F238E27FC236}">
                    <a16:creationId xmlns:a16="http://schemas.microsoft.com/office/drawing/2014/main" id="{D7D2C0E6-2720-F1D3-D84C-749C9FD1F610}"/>
                  </a:ext>
                </a:extLst>
              </p14:cNvPr>
              <p14:cNvContentPartPr/>
              <p14:nvPr/>
            </p14:nvContentPartPr>
            <p14:xfrm>
              <a:off x="6572050" y="3133490"/>
              <a:ext cx="406800" cy="13320"/>
            </p14:xfrm>
          </p:contentPart>
        </mc:Choice>
        <mc:Fallback xmlns="">
          <p:pic>
            <p:nvPicPr>
              <p:cNvPr id="38" name="Ink 37">
                <a:extLst>
                  <a:ext uri="{FF2B5EF4-FFF2-40B4-BE49-F238E27FC236}">
                    <a16:creationId xmlns:a16="http://schemas.microsoft.com/office/drawing/2014/main" id="{D7D2C0E6-2720-F1D3-D84C-749C9FD1F610}"/>
                  </a:ext>
                </a:extLst>
              </p:cNvPr>
              <p:cNvPicPr/>
              <p:nvPr/>
            </p:nvPicPr>
            <p:blipFill>
              <a:blip r:embed="rId27"/>
              <a:stretch>
                <a:fillRect/>
              </a:stretch>
            </p:blipFill>
            <p:spPr>
              <a:xfrm>
                <a:off x="6482050" y="2953490"/>
                <a:ext cx="58644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9" name="Ink 38">
                <a:extLst>
                  <a:ext uri="{FF2B5EF4-FFF2-40B4-BE49-F238E27FC236}">
                    <a16:creationId xmlns:a16="http://schemas.microsoft.com/office/drawing/2014/main" id="{059966F3-8973-1C10-4922-B52E3335FCA9}"/>
                  </a:ext>
                </a:extLst>
              </p14:cNvPr>
              <p14:cNvContentPartPr/>
              <p14:nvPr/>
            </p14:nvContentPartPr>
            <p14:xfrm>
              <a:off x="1314290" y="5245200"/>
              <a:ext cx="303120" cy="360"/>
            </p14:xfrm>
          </p:contentPart>
        </mc:Choice>
        <mc:Fallback xmlns="">
          <p:pic>
            <p:nvPicPr>
              <p:cNvPr id="39" name="Ink 38">
                <a:extLst>
                  <a:ext uri="{FF2B5EF4-FFF2-40B4-BE49-F238E27FC236}">
                    <a16:creationId xmlns:a16="http://schemas.microsoft.com/office/drawing/2014/main" id="{059966F3-8973-1C10-4922-B52E3335FCA9}"/>
                  </a:ext>
                </a:extLst>
              </p:cNvPr>
              <p:cNvPicPr/>
              <p:nvPr/>
            </p:nvPicPr>
            <p:blipFill>
              <a:blip r:embed="rId29"/>
              <a:stretch>
                <a:fillRect/>
              </a:stretch>
            </p:blipFill>
            <p:spPr>
              <a:xfrm>
                <a:off x="1224650" y="5065200"/>
                <a:ext cx="48276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0" name="Ink 39">
                <a:extLst>
                  <a:ext uri="{FF2B5EF4-FFF2-40B4-BE49-F238E27FC236}">
                    <a16:creationId xmlns:a16="http://schemas.microsoft.com/office/drawing/2014/main" id="{54ECE627-2D59-C491-1057-0C16E6F1956B}"/>
                  </a:ext>
                </a:extLst>
              </p14:cNvPr>
              <p14:cNvContentPartPr/>
              <p14:nvPr/>
            </p14:nvContentPartPr>
            <p14:xfrm>
              <a:off x="1333370" y="5931000"/>
              <a:ext cx="340920" cy="360"/>
            </p14:xfrm>
          </p:contentPart>
        </mc:Choice>
        <mc:Fallback xmlns="">
          <p:pic>
            <p:nvPicPr>
              <p:cNvPr id="40" name="Ink 39">
                <a:extLst>
                  <a:ext uri="{FF2B5EF4-FFF2-40B4-BE49-F238E27FC236}">
                    <a16:creationId xmlns:a16="http://schemas.microsoft.com/office/drawing/2014/main" id="{54ECE627-2D59-C491-1057-0C16E6F1956B}"/>
                  </a:ext>
                </a:extLst>
              </p:cNvPr>
              <p:cNvPicPr/>
              <p:nvPr/>
            </p:nvPicPr>
            <p:blipFill>
              <a:blip r:embed="rId31"/>
              <a:stretch>
                <a:fillRect/>
              </a:stretch>
            </p:blipFill>
            <p:spPr>
              <a:xfrm>
                <a:off x="1243730" y="5751000"/>
                <a:ext cx="520560" cy="360000"/>
              </a:xfrm>
              <a:prstGeom prst="rect">
                <a:avLst/>
              </a:prstGeom>
            </p:spPr>
          </p:pic>
        </mc:Fallback>
      </mc:AlternateContent>
      <p:sp>
        <p:nvSpPr>
          <p:cNvPr id="42" name="TextBox 41">
            <a:extLst>
              <a:ext uri="{FF2B5EF4-FFF2-40B4-BE49-F238E27FC236}">
                <a16:creationId xmlns:a16="http://schemas.microsoft.com/office/drawing/2014/main" id="{6277598A-8605-7CDA-20DD-E539EF5BFA7C}"/>
              </a:ext>
            </a:extLst>
          </p:cNvPr>
          <p:cNvSpPr txBox="1"/>
          <p:nvPr/>
        </p:nvSpPr>
        <p:spPr>
          <a:xfrm>
            <a:off x="1866900" y="5060534"/>
            <a:ext cx="1246210" cy="369332"/>
          </a:xfrm>
          <a:prstGeom prst="rect">
            <a:avLst/>
          </a:prstGeom>
          <a:noFill/>
        </p:spPr>
        <p:txBody>
          <a:bodyPr wrap="square" rtlCol="0">
            <a:spAutoFit/>
          </a:bodyPr>
          <a:lstStyle/>
          <a:p>
            <a:r>
              <a:rPr lang="en-US" dirty="0"/>
              <a:t>Completed</a:t>
            </a:r>
          </a:p>
        </p:txBody>
      </p:sp>
      <p:sp>
        <p:nvSpPr>
          <p:cNvPr id="43" name="TextBox 42">
            <a:extLst>
              <a:ext uri="{FF2B5EF4-FFF2-40B4-BE49-F238E27FC236}">
                <a16:creationId xmlns:a16="http://schemas.microsoft.com/office/drawing/2014/main" id="{8EBC79EC-6D06-054D-7022-8E071CE62495}"/>
              </a:ext>
            </a:extLst>
          </p:cNvPr>
          <p:cNvSpPr txBox="1"/>
          <p:nvPr/>
        </p:nvSpPr>
        <p:spPr>
          <a:xfrm>
            <a:off x="1866900" y="5746514"/>
            <a:ext cx="1246210" cy="368972"/>
          </a:xfrm>
          <a:prstGeom prst="rect">
            <a:avLst/>
          </a:prstGeom>
          <a:noFill/>
        </p:spPr>
        <p:txBody>
          <a:bodyPr wrap="square" rtlCol="0">
            <a:spAutoFit/>
          </a:bodyPr>
          <a:lstStyle/>
          <a:p>
            <a:r>
              <a:rPr lang="en-US" dirty="0"/>
              <a:t> Pending</a:t>
            </a:r>
          </a:p>
        </p:txBody>
      </p:sp>
    </p:spTree>
    <p:extLst>
      <p:ext uri="{BB962C8B-B14F-4D97-AF65-F5344CB8AC3E}">
        <p14:creationId xmlns:p14="http://schemas.microsoft.com/office/powerpoint/2010/main" val="3767127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3050A-C57C-079D-8D55-FD5E173855F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D03E3A-16E1-3F3D-4CDB-D587D3A75D25}"/>
              </a:ext>
            </a:extLst>
          </p:cNvPr>
          <p:cNvSpPr>
            <a:spLocks noGrp="1"/>
          </p:cNvSpPr>
          <p:nvPr>
            <p:ph type="sldNum" sz="quarter" idx="12"/>
          </p:nvPr>
        </p:nvSpPr>
        <p:spPr/>
        <p:txBody>
          <a:bodyPr/>
          <a:lstStyle/>
          <a:p>
            <a:fld id="{EAF4F6C4-99AE-470A-B04E-3103BB277955}" type="slidenum">
              <a:rPr lang="en-IN" smtClean="0"/>
              <a:t>15</a:t>
            </a:fld>
            <a:endParaRPr lang="en-IN"/>
          </a:p>
        </p:txBody>
      </p:sp>
      <p:sp>
        <p:nvSpPr>
          <p:cNvPr id="3" name="TextBox 2">
            <a:extLst>
              <a:ext uri="{FF2B5EF4-FFF2-40B4-BE49-F238E27FC236}">
                <a16:creationId xmlns:a16="http://schemas.microsoft.com/office/drawing/2014/main" id="{A34FD80B-7BC7-82B2-A2EC-66D8525813FD}"/>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References</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733B3A6C-D242-3B4F-56CE-6B3F31FDAE68}"/>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54A325B9-62F9-8F94-49E9-AA1A6A1F2A63}"/>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sp>
        <p:nvSpPr>
          <p:cNvPr id="7" name="Rectangle 2">
            <a:extLst>
              <a:ext uri="{FF2B5EF4-FFF2-40B4-BE49-F238E27FC236}">
                <a16:creationId xmlns:a16="http://schemas.microsoft.com/office/drawing/2014/main" id="{6D242DC0-CF02-23AD-2EF9-CBC5677269E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Graphic 56">
            <a:extLst>
              <a:ext uri="{FF2B5EF4-FFF2-40B4-BE49-F238E27FC236}">
                <a16:creationId xmlns:a16="http://schemas.microsoft.com/office/drawing/2014/main" id="{1FF9EBA3-192B-D64D-B11A-A48A72CBAF48}"/>
              </a:ext>
            </a:extLst>
          </p:cNvPr>
          <p:cNvSpPr>
            <a:spLocks/>
          </p:cNvSpPr>
          <p:nvPr/>
        </p:nvSpPr>
        <p:spPr>
          <a:xfrm>
            <a:off x="1065530" y="7889240"/>
            <a:ext cx="40640" cy="40640"/>
          </a:xfrm>
          <a:custGeom>
            <a:avLst/>
            <a:gdLst/>
            <a:ahLst/>
            <a:cxnLst/>
            <a:rect l="l" t="t" r="r" b="b"/>
            <a:pathLst>
              <a:path w="40640" h="40640">
                <a:moveTo>
                  <a:pt x="22843" y="40334"/>
                </a:moveTo>
                <a:lnTo>
                  <a:pt x="17494" y="40334"/>
                </a:lnTo>
                <a:lnTo>
                  <a:pt x="14921" y="39822"/>
                </a:lnTo>
                <a:lnTo>
                  <a:pt x="0" y="22843"/>
                </a:lnTo>
                <a:lnTo>
                  <a:pt x="0" y="17490"/>
                </a:lnTo>
                <a:lnTo>
                  <a:pt x="17494" y="0"/>
                </a:lnTo>
                <a:lnTo>
                  <a:pt x="22843" y="0"/>
                </a:lnTo>
                <a:lnTo>
                  <a:pt x="40338" y="20169"/>
                </a:lnTo>
                <a:lnTo>
                  <a:pt x="40338" y="22843"/>
                </a:lnTo>
                <a:lnTo>
                  <a:pt x="22843" y="40334"/>
                </a:lnTo>
                <a:close/>
              </a:path>
            </a:pathLst>
          </a:custGeom>
          <a:solidFill>
            <a:srgbClr val="3F3F45"/>
          </a:solidFill>
        </p:spPr>
        <p:txBody>
          <a:bodyPr wrap="square" lIns="0" tIns="0" rIns="0" bIns="0" rtlCol="0">
            <a:prstTxWarp prst="textNoShape">
              <a:avLst/>
            </a:prstTxWarp>
            <a:noAutofit/>
          </a:bodyPr>
          <a:lstStyle/>
          <a:p>
            <a:endParaRPr lang="en-US"/>
          </a:p>
        </p:txBody>
      </p:sp>
      <p:sp>
        <p:nvSpPr>
          <p:cNvPr id="9" name="Rectangle 3">
            <a:extLst>
              <a:ext uri="{FF2B5EF4-FFF2-40B4-BE49-F238E27FC236}">
                <a16:creationId xmlns:a16="http://schemas.microsoft.com/office/drawing/2014/main" id="{F4682B7A-3532-E66D-B668-01F69D38EBCE}"/>
              </a:ext>
            </a:extLst>
          </p:cNvPr>
          <p:cNvSpPr>
            <a:spLocks noChangeArrowheads="1"/>
          </p:cNvSpPr>
          <p:nvPr/>
        </p:nvSpPr>
        <p:spPr bwMode="auto">
          <a:xfrm>
            <a:off x="673100" y="1043731"/>
            <a:ext cx="105283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hlinkClick r:id="rId3"/>
              </a:rPr>
              <a:t>Subbaiah</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P</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V</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Naid</a:t>
            </a:r>
            <a:r>
              <a:rPr kumimoji="0" lang="en-US" altLang="en-US" sz="1600" b="0" i="0" u="none" strike="noStrike" cap="none" normalizeH="0" baseline="0" dirty="0">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hlinkClick r:id="rId3"/>
              </a:rPr>
              <a:t>u</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M</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V</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S</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K</a:t>
            </a:r>
            <a:r>
              <a:rPr kumimoji="0" lang="en-US" altLang="en-US" sz="1600" b="0" i="0" u="none" strike="noStrike" cap="none" normalizeH="0" baseline="0" dirty="0">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hlinkClick r:id="rId3"/>
              </a:rPr>
              <a:t>rishna</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Y</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R</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&amp; </a:t>
            </a:r>
            <a:r>
              <a:rPr kumimoji="0" lang="en-US" altLang="en-US" sz="1600" b="0" i="0" u="none" strike="noStrike" cap="none" normalizeH="0" baseline="0" dirty="0" err="1">
                <a:ln>
                  <a:noFill/>
                </a:ln>
                <a:solidFill>
                  <a:srgbClr val="564DFF"/>
                </a:solidFill>
                <a:effectLst/>
                <a:ea typeface="Trebuchet MS" panose="020B0603020202020204" pitchFamily="34" charset="0"/>
                <a:cs typeface="Trebuchet MS" panose="020B0603020202020204" pitchFamily="34" charset="0"/>
                <a:hlinkClick r:id="rId3"/>
              </a:rPr>
              <a:t>Kaledh</a:t>
            </a:r>
            <a:r>
              <a:rPr kumimoji="0" lang="en-US" altLang="en-US" sz="1600" b="0" i="0" u="none" strike="noStrike" cap="none" normalizeH="0" baseline="0" dirty="0" err="1">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hlinkClick r:id="rId3"/>
              </a:rPr>
              <a:t>onkar</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M</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J</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(2020).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A</a:t>
            </a:r>
            <a:r>
              <a:rPr kumimoji="0" lang="en-US" altLang="en-US" sz="1600" b="0" i="0" u="none" strike="noStrike" cap="none" normalizeH="0" baseline="0" dirty="0">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hlinkClick r:id="rId3"/>
              </a:rPr>
              <a:t>ssessment</a:t>
            </a:r>
            <a:r>
              <a:rPr kumimoji="0" lang="en-US" altLang="en-US" sz="1600" b="0" i="0" u="none" strike="noStrike" cap="none" normalizeH="0" baseline="0" dirty="0">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rPr>
              <a:t> </a:t>
            </a:r>
            <a:r>
              <a:rPr kumimoji="0" lang="en-US" altLang="en-US" sz="1600" b="0" i="0" u="none" strike="noStrike" cap="none" normalizeH="0" baseline="0" dirty="0">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hlinkClick r:id="rId3"/>
              </a:rPr>
              <a:t>of Groundwater Quality for Irrigation in Chittoor District of Andhra Pradesh</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a:t>
            </a:r>
            <a:r>
              <a:rPr kumimoji="0" lang="en-US" altLang="en-US" sz="1600" b="0" i="0" u="none" strike="noStrike" cap="none" normalizeH="0" baseline="0" dirty="0">
                <a:ln>
                  <a:noFill/>
                </a:ln>
                <a:solidFill>
                  <a:srgbClr val="564DFF"/>
                </a:solidFill>
                <a:effectLst/>
                <a:ea typeface="Trebuchet MS" panose="020B0603020202020204" pitchFamily="34" charset="0"/>
                <a:cs typeface="Trebuchet MS" panose="020B0603020202020204" pitchFamily="34" charset="0"/>
                <a:hlinkClick r:id="rId3"/>
              </a:rPr>
              <a:t>The Andh</a:t>
            </a:r>
            <a:r>
              <a:rPr kumimoji="0" lang="en-US" altLang="en-US" sz="1600" b="0" i="0" u="none" strike="noStrike" cap="none" normalizeH="0" baseline="0" dirty="0">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hlinkClick r:id="rId3"/>
              </a:rPr>
              <a:t>ra</a:t>
            </a:r>
            <a:r>
              <a:rPr kumimoji="0" lang="en-US" altLang="en-US" sz="1600" b="0" i="0" u="none" strike="noStrike" cap="none" normalizeH="0" baseline="0" dirty="0">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rPr>
              <a:t> </a:t>
            </a:r>
            <a:r>
              <a:rPr kumimoji="0" lang="en-US" altLang="en-US" sz="1600" b="0" i="0" u="none" strike="noStrike" cap="none" normalizeH="0" baseline="0" dirty="0">
                <a:ln>
                  <a:noFill/>
                </a:ln>
                <a:solidFill>
                  <a:srgbClr val="564DFF"/>
                </a:solidFill>
                <a:effectLst/>
                <a:latin typeface="Arial" panose="020B0604020202020204" pitchFamily="34" charset="0"/>
                <a:ea typeface="Trebuchet MS" panose="020B0603020202020204" pitchFamily="34" charset="0"/>
                <a:cs typeface="Trebuchet MS" panose="020B0603020202020204" pitchFamily="34" charset="0"/>
                <a:hlinkClick r:id="rId3"/>
              </a:rPr>
              <a:t>Agricultural Journal</a:t>
            </a:r>
            <a:r>
              <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hlinkClick r:id="rId3"/>
              </a:rPr>
              <a:t>, 67(2), 46-55.</a:t>
            </a:r>
            <a:endParaRPr kumimoji="0" lang="en-US" altLang="en-US" sz="1600" b="0" i="0" u="none" strike="noStrike" cap="none" normalizeH="0" baseline="0" dirty="0">
              <a:ln>
                <a:noFill/>
              </a:ln>
              <a:solidFill>
                <a:srgbClr val="564DFF"/>
              </a:solidFill>
              <a:effectLst/>
              <a:latin typeface="Microsoft Sans Serif" panose="020B0604020202020204" pitchFamily="34" charset="0"/>
              <a:ea typeface="Trebuchet MS" panose="020B0603020202020204" pitchFamily="34" charset="0"/>
              <a:cs typeface="Microsoft Sans Serif"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solidFill>
                <a:srgbClr val="564DFF"/>
              </a:solidFill>
              <a:latin typeface="Microsoft Sans Serif" panose="020B0604020202020204" pitchFamily="34" charset="0"/>
              <a:cs typeface="Microsoft Sans Serif" panose="020B0604020202020204" pitchFamily="34" charset="0"/>
            </a:endParaRPr>
          </a:p>
          <a:p>
            <a:pPr marL="285750" indent="-285750" algn="just" eaLnBrk="0" fontAlgn="base" hangingPunct="0">
              <a:spcBef>
                <a:spcPct val="0"/>
              </a:spcBef>
              <a:spcAft>
                <a:spcPct val="0"/>
              </a:spcAft>
              <a:buFont typeface="Arial" panose="020B0604020202020204" pitchFamily="34" charset="0"/>
              <a:buChar char="•"/>
            </a:pP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Swathi</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K</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Nikitha</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B</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Malleswari</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M</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err="1">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Munisankar</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M</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Meena</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S</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D</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&amp;</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Roja</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A</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16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(2023).</a:t>
            </a:r>
            <a:r>
              <a:rPr lang="en-US" sz="16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Water</a:t>
            </a:r>
            <a:r>
              <a:rPr lang="en-US" sz="1600" u="none" strike="noStrike" spc="15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Quality</a:t>
            </a:r>
            <a:r>
              <a:rPr lang="en-US" sz="1600" u="none" strike="noStrike" spc="15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Analysis</a:t>
            </a:r>
            <a:r>
              <a:rPr lang="en-US" sz="1600" u="none" strike="noStrike" spc="15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Using Physicochemical Parameters</a:t>
            </a:r>
            <a:r>
              <a:rPr lang="en-US" sz="1600" u="none" strike="noStrike" spc="15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and Estimation of Pesticides</a:t>
            </a:r>
            <a:r>
              <a:rPr lang="en-US" sz="160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in Water from Various Sources of Tirupati</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2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Andhra Pradesh</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r>
              <a:rPr lang="en-US" sz="1600" u="none" strike="noStrike" spc="2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4"/>
              </a:rPr>
              <a:t>India</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4"/>
              </a:rPr>
              <a:t>.</a:t>
            </a:r>
            <a:endPar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endParaRPr>
          </a:p>
          <a:p>
            <a:pPr marL="285750" indent="-285750" algn="just" eaLnBrk="0" fontAlgn="base" hangingPunct="0">
              <a:spcBef>
                <a:spcPct val="0"/>
              </a:spcBef>
              <a:spcAft>
                <a:spcPct val="0"/>
              </a:spcAft>
              <a:buFont typeface="Arial" panose="020B0604020202020204" pitchFamily="34" charset="0"/>
              <a:buChar char="•"/>
            </a:pPr>
            <a:endParaRPr lang="en-US" sz="1600" dirty="0">
              <a:solidFill>
                <a:srgbClr val="564DFF"/>
              </a:solidFill>
              <a:latin typeface="Microsoft Sans Serif" panose="020B0604020202020204" pitchFamily="34" charset="0"/>
              <a:ea typeface="Trebuchet MS" panose="020B0603020202020204" pitchFamily="34" charset="0"/>
              <a:cs typeface="Trebuchet MS" panose="020B0603020202020204" pitchFamily="34" charset="0"/>
            </a:endParaRPr>
          </a:p>
          <a:p>
            <a:pPr marL="285750" indent="-285750" algn="just" eaLnBrk="0" fontAlgn="base" hangingPunct="0">
              <a:spcBef>
                <a:spcPct val="0"/>
              </a:spcBef>
              <a:spcAft>
                <a:spcPct val="0"/>
              </a:spcAft>
              <a:buFont typeface="Arial" panose="020B0604020202020204" pitchFamily="34" charset="0"/>
              <a:buChar char="•"/>
            </a:pP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Veeraswamy</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a:t>
            </a:r>
            <a:r>
              <a:rPr lang="en-US" sz="1600" u="none" strike="noStrike" spc="105"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G</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a:t>
            </a:r>
            <a:r>
              <a:rPr lang="en-US" sz="1600" u="none" strike="noStrike" spc="105"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Balaji</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a:t>
            </a:r>
            <a:r>
              <a:rPr lang="en-US" sz="1600" u="none" strike="noStrike" spc="105"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E</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a:t>
            </a:r>
            <a:r>
              <a:rPr lang="en-US" sz="1600" u="none" strike="noStrike" spc="105"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&amp;</a:t>
            </a:r>
            <a:r>
              <a:rPr lang="en-US" sz="1600" u="none" strike="noStrike" spc="105"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Subba</a:t>
            </a:r>
            <a:r>
              <a:rPr lang="en-US" sz="1600" u="none" strike="noStrike" spc="65"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Rao</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a:t>
            </a:r>
            <a:r>
              <a:rPr lang="en-US" sz="1600" u="none" strike="noStrike" spc="105"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M</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a:t>
            </a:r>
            <a:r>
              <a:rPr lang="en-US" sz="1600" u="none" strike="noStrike" spc="105"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(2019).</a:t>
            </a:r>
            <a:r>
              <a:rPr lang="en-US" sz="1600" u="none" strike="noStrike" spc="105"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Ground</a:t>
            </a:r>
            <a:r>
              <a:rPr lang="en-US" sz="1600" u="none" strike="noStrike" spc="65"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water</a:t>
            </a:r>
            <a:r>
              <a:rPr lang="en-US" sz="1600" u="none" strike="noStrike" spc="8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quality</a:t>
            </a:r>
            <a:r>
              <a:rPr lang="en-US" sz="1600" u="none" strike="noStrike" spc="8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assessment</a:t>
            </a:r>
            <a:r>
              <a:rPr lang="en-US" sz="1600" u="none" strike="noStrike" spc="75"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 </a:t>
            </a:r>
            <a:r>
              <a:rPr lang="en-US" sz="1600" u="none" strike="noStrike" spc="-25"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5"/>
              </a:rPr>
              <a:t>for</a:t>
            </a:r>
            <a:r>
              <a:rPr lang="en-US" sz="1600" u="none" strike="noStrike" spc="-25"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Central Ground Water Board</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6"/>
              </a:rPr>
              <a:t>. (2016).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Ground water year book </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6"/>
              </a:rPr>
              <a:t>2014-15: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Andhra Pradesh</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6"/>
              </a:rPr>
              <a:t>.</a:t>
            </a:r>
            <a:r>
              <a:rPr lang="en-US" sz="16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Ministry</a:t>
            </a:r>
            <a:r>
              <a:rPr lang="en-US" sz="1600" u="none" strike="noStrike" spc="195"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of</a:t>
            </a:r>
            <a:r>
              <a:rPr lang="en-US" sz="1600" u="none" strike="noStrike" spc="18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Water</a:t>
            </a:r>
            <a:r>
              <a:rPr lang="en-US" sz="1600" u="none" strike="noStrike" spc="195"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Resources</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6"/>
              </a:rPr>
              <a:t>,</a:t>
            </a:r>
            <a:r>
              <a:rPr lang="en-US" sz="1600" u="none" strike="noStrike" spc="2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6"/>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River</a:t>
            </a:r>
            <a:r>
              <a:rPr lang="en-US" sz="1600" u="none" strike="noStrike" spc="195"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Development</a:t>
            </a:r>
            <a:r>
              <a:rPr lang="en-US" sz="1600" u="none" strike="noStrike" spc="195"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and</a:t>
            </a:r>
            <a:r>
              <a:rPr lang="en-US" sz="1600" u="none" strike="noStrike" spc="18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Ganga</a:t>
            </a:r>
            <a:r>
              <a:rPr lang="en-US" sz="1600" u="none" strike="noStrike" spc="18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Rejuvenation</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6"/>
              </a:rPr>
              <a:t>,</a:t>
            </a:r>
            <a:r>
              <a:rPr lang="en-US" sz="1600" u="none" strike="noStrike" spc="2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6"/>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Government</a:t>
            </a:r>
            <a:r>
              <a:rPr lang="en-US" sz="160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6"/>
              </a:rPr>
              <a:t>of India</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6"/>
              </a:rPr>
              <a:t>.</a:t>
            </a:r>
            <a:endParaRPr lang="en-US" sz="1600" dirty="0">
              <a:effectLst/>
              <a:latin typeface="Trebuchet MS" panose="020B0603020202020204" pitchFamily="34" charset="0"/>
              <a:ea typeface="Trebuchet MS" panose="020B0603020202020204" pitchFamily="34" charset="0"/>
              <a:cs typeface="Trebuchet MS" panose="020B0603020202020204" pitchFamily="34" charset="0"/>
            </a:endParaRPr>
          </a:p>
          <a:p>
            <a:pPr marL="285750" indent="-285750" algn="just" eaLnBrk="0" fontAlgn="base" hangingPunct="0">
              <a:spcBef>
                <a:spcPct val="0"/>
              </a:spcBef>
              <a:spcAft>
                <a:spcPct val="0"/>
              </a:spcAft>
              <a:buFont typeface="Arial" panose="020B0604020202020204" pitchFamily="34" charset="0"/>
              <a:buChar char="•"/>
            </a:pPr>
            <a:endParaRPr lang="en-US" sz="1600" dirty="0">
              <a:effectLst/>
              <a:latin typeface="Trebuchet MS" panose="020B0603020202020204" pitchFamily="34" charset="0"/>
              <a:ea typeface="Trebuchet MS" panose="020B0603020202020204" pitchFamily="34" charset="0"/>
              <a:cs typeface="Trebuchet MS" panose="020B0603020202020204" pitchFamily="34" charset="0"/>
            </a:endParaRPr>
          </a:p>
          <a:p>
            <a:pPr marL="285750" indent="-285750" algn="just" eaLnBrk="0" fontAlgn="base" hangingPunct="0">
              <a:spcBef>
                <a:spcPct val="0"/>
              </a:spcBef>
              <a:spcAft>
                <a:spcPct val="0"/>
              </a:spcAft>
              <a:buFont typeface="Arial" panose="020B0604020202020204" pitchFamily="34" charset="0"/>
              <a:buChar char="•"/>
            </a:pP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Yang</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Y</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Zhang</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S</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Yang</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G</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Li</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H</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Wang</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J</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&amp;</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Li</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W</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(2023).</a:t>
            </a:r>
            <a:r>
              <a:rPr lang="en-US" sz="1600" u="none" strike="noStrike" spc="13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Biological</a:t>
            </a:r>
            <a:r>
              <a:rPr lang="en-US" sz="1600" u="none" strike="noStrike" spc="9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Activated</a:t>
            </a:r>
            <a:r>
              <a:rPr lang="en-US" sz="160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Carbon Filtration Controls</a:t>
            </a:r>
            <a:r>
              <a:rPr lang="en-US" sz="1600" u="none" strike="noStrike" spc="17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Membrane Fouling and Reduces</a:t>
            </a:r>
            <a:r>
              <a:rPr lang="en-US" sz="1600" u="none" strike="noStrike" spc="17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By</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Products</a:t>
            </a:r>
            <a:r>
              <a:rPr lang="en-US" sz="1600" u="none" strike="noStrike" spc="17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from Chemically</a:t>
            </a:r>
            <a:r>
              <a:rPr lang="en-US" sz="160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Enhanced Backwashing during Ultrafiltration Treatment</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7"/>
              </a:rPr>
              <a:t>Water</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7"/>
              </a:rPr>
              <a:t>, 15(21), 3803.</a:t>
            </a:r>
            <a:endParaRPr lang="en-US" sz="1600" dirty="0">
              <a:effectLst/>
              <a:latin typeface="Trebuchet MS" panose="020B0603020202020204" pitchFamily="34" charset="0"/>
              <a:ea typeface="Trebuchet MS" panose="020B0603020202020204" pitchFamily="34" charset="0"/>
              <a:cs typeface="Trebuchet MS" panose="020B0603020202020204" pitchFamily="34" charset="0"/>
            </a:endParaRPr>
          </a:p>
          <a:p>
            <a:pPr marL="285750" indent="-285750" algn="just" eaLnBrk="0" fontAlgn="base" hangingPunct="0">
              <a:spcBef>
                <a:spcPct val="0"/>
              </a:spcBef>
              <a:spcAft>
                <a:spcPct val="0"/>
              </a:spcAft>
              <a:buFont typeface="Arial" panose="020B0604020202020204" pitchFamily="34" charset="0"/>
              <a:buChar char="•"/>
            </a:pPr>
            <a:endParaRPr lang="en-US" sz="1600" dirty="0">
              <a:effectLst/>
              <a:latin typeface="Trebuchet MS" panose="020B0603020202020204" pitchFamily="34" charset="0"/>
              <a:ea typeface="Trebuchet MS" panose="020B0603020202020204" pitchFamily="34" charset="0"/>
              <a:cs typeface="Trebuchet MS" panose="020B0603020202020204" pitchFamily="34" charset="0"/>
            </a:endParaRPr>
          </a:p>
          <a:p>
            <a:pPr marL="285750" indent="-285750" algn="just" eaLnBrk="0" fontAlgn="base" hangingPunct="0">
              <a:spcBef>
                <a:spcPct val="0"/>
              </a:spcBef>
              <a:spcAft>
                <a:spcPct val="0"/>
              </a:spcAft>
              <a:buFont typeface="Arial" panose="020B0604020202020204" pitchFamily="34" charset="0"/>
              <a:buChar char="•"/>
            </a:pP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Li</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C</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Yang</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J</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Zhang</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L</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Li</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S</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Yuan</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Y</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Xiao</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X</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Fan</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X</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&amp;</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Song</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C</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(2021).</a:t>
            </a:r>
            <a:r>
              <a:rPr lang="en-US" sz="1600" u="none" strike="noStrike" spc="1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Carbon</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a:t>
            </a:r>
            <a:r>
              <a:rPr lang="en-US" sz="1600"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based membrane materials and applications in water and wastewater treatment</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a</a:t>
            </a:r>
            <a:r>
              <a:rPr lang="en-US" sz="1600"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review</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a:t>
            </a:r>
            <a:r>
              <a:rPr lang="en-US" sz="1600" u="none" strike="noStrike" dirty="0">
                <a:solidFill>
                  <a:srgbClr val="564DFF"/>
                </a:solidFill>
                <a:effectLst/>
                <a:latin typeface="Trebuchet MS" panose="020B0603020202020204" pitchFamily="34" charset="0"/>
                <a:ea typeface="Trebuchet MS" panose="020B0603020202020204" pitchFamily="34" charset="0"/>
                <a:cs typeface="Trebuchet MS" panose="020B0603020202020204" pitchFamily="34" charset="0"/>
                <a:hlinkClick r:id="rId8"/>
              </a:rPr>
              <a:t>Environmental Chemistry Letters</a:t>
            </a:r>
            <a:r>
              <a:rPr lang="en-US" sz="1600" u="none" strike="noStrike" dirty="0">
                <a:solidFill>
                  <a:srgbClr val="564DFF"/>
                </a:solidFill>
                <a:effectLst/>
                <a:latin typeface="Microsoft Sans Serif" panose="020B0604020202020204" pitchFamily="34" charset="0"/>
                <a:ea typeface="Trebuchet MS" panose="020B0603020202020204" pitchFamily="34" charset="0"/>
                <a:cs typeface="Trebuchet MS" panose="020B0603020202020204" pitchFamily="34" charset="0"/>
                <a:hlinkClick r:id="rId8"/>
              </a:rPr>
              <a:t>, 19, 1457-1475.</a:t>
            </a:r>
            <a:endParaRPr lang="en-US" sz="1600" dirty="0">
              <a:effectLst/>
              <a:latin typeface="Trebuchet MS" panose="020B0603020202020204" pitchFamily="34" charset="0"/>
              <a:ea typeface="Trebuchet MS" panose="020B0603020202020204" pitchFamily="34" charset="0"/>
              <a:cs typeface="Trebuchet MS" panose="020B06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360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a:extLst>
            <a:ext uri="{FF2B5EF4-FFF2-40B4-BE49-F238E27FC236}">
              <a16:creationId xmlns:a16="http://schemas.microsoft.com/office/drawing/2014/main" id="{C6D24FF6-F318-0F81-E071-BEB28692C17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4CD693-8FA7-63C0-F740-0CFB77A84E6C}"/>
              </a:ext>
            </a:extLst>
          </p:cNvPr>
          <p:cNvSpPr>
            <a:spLocks noGrp="1"/>
          </p:cNvSpPr>
          <p:nvPr>
            <p:ph type="sldNum" sz="quarter" idx="12"/>
          </p:nvPr>
        </p:nvSpPr>
        <p:spPr/>
        <p:txBody>
          <a:bodyPr/>
          <a:lstStyle/>
          <a:p>
            <a:fld id="{EAF4F6C4-99AE-470A-B04E-3103BB277955}" type="slidenum">
              <a:rPr lang="en-IN" smtClean="0"/>
              <a:t>16</a:t>
            </a:fld>
            <a:endParaRPr lang="en-IN"/>
          </a:p>
        </p:txBody>
      </p:sp>
      <p:sp>
        <p:nvSpPr>
          <p:cNvPr id="3" name="TextBox 2">
            <a:extLst>
              <a:ext uri="{FF2B5EF4-FFF2-40B4-BE49-F238E27FC236}">
                <a16:creationId xmlns:a16="http://schemas.microsoft.com/office/drawing/2014/main" id="{FDCDA5E3-86E9-8A78-2AA3-2AF639E23392}"/>
              </a:ext>
            </a:extLst>
          </p:cNvPr>
          <p:cNvSpPr txBox="1"/>
          <p:nvPr/>
        </p:nvSpPr>
        <p:spPr>
          <a:xfrm>
            <a:off x="2348" y="2913024"/>
            <a:ext cx="12192000" cy="923330"/>
          </a:xfrm>
          <a:prstGeom prst="rect">
            <a:avLst/>
          </a:prstGeom>
          <a:noFill/>
        </p:spPr>
        <p:txBody>
          <a:bodyPr wrap="square" rtlCol="0">
            <a:spAutoFit/>
          </a:bodyPr>
          <a:lstStyle/>
          <a:p>
            <a:pPr algn="ctr"/>
            <a:r>
              <a:rPr lang="en-US" sz="5400" b="1" dirty="0">
                <a:solidFill>
                  <a:schemeClr val="tx2">
                    <a:lumMod val="75000"/>
                  </a:schemeClr>
                </a:solidFill>
                <a:latin typeface="Times New Roman" panose="02020603050405020304" pitchFamily="18" charset="0"/>
                <a:cs typeface="Times New Roman" panose="02020603050405020304" pitchFamily="18" charset="0"/>
              </a:rPr>
              <a:t>Thank you</a:t>
            </a:r>
            <a:endParaRPr lang="en-IN" sz="54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96A4F270-5F49-5EAF-C351-01BC71991614}"/>
              </a:ext>
            </a:extLst>
          </p:cNvPr>
          <p:cNvCxnSpPr/>
          <p:nvPr/>
        </p:nvCxnSpPr>
        <p:spPr>
          <a:xfrm>
            <a:off x="0" y="4003944"/>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A5C2BF2F-A85D-243A-052C-81C028E38656}"/>
              </a:ext>
            </a:extLst>
          </p:cNvPr>
          <p:cNvCxnSpPr/>
          <p:nvPr/>
        </p:nvCxnSpPr>
        <p:spPr>
          <a:xfrm>
            <a:off x="0" y="29281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sp>
        <p:nvSpPr>
          <p:cNvPr id="7" name="Rectangle 2">
            <a:extLst>
              <a:ext uri="{FF2B5EF4-FFF2-40B4-BE49-F238E27FC236}">
                <a16:creationId xmlns:a16="http://schemas.microsoft.com/office/drawing/2014/main" id="{549DED49-74BF-265E-828F-AF5E1BBD5F01}"/>
              </a:ext>
            </a:extLst>
          </p:cNvPr>
          <p:cNvSpPr>
            <a:spLocks noChangeArrowheads="1"/>
          </p:cNvSpPr>
          <p:nvPr/>
        </p:nvSpPr>
        <p:spPr bwMode="auto">
          <a:xfrm>
            <a:off x="2348" y="2745091"/>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2800"/>
          </a:p>
        </p:txBody>
      </p:sp>
      <p:sp>
        <p:nvSpPr>
          <p:cNvPr id="8" name="Graphic 56">
            <a:extLst>
              <a:ext uri="{FF2B5EF4-FFF2-40B4-BE49-F238E27FC236}">
                <a16:creationId xmlns:a16="http://schemas.microsoft.com/office/drawing/2014/main" id="{62687A7B-F8A2-4CE5-19B9-0E453DF1E7CB}"/>
              </a:ext>
            </a:extLst>
          </p:cNvPr>
          <p:cNvSpPr>
            <a:spLocks/>
          </p:cNvSpPr>
          <p:nvPr/>
        </p:nvSpPr>
        <p:spPr>
          <a:xfrm>
            <a:off x="1065530" y="7889240"/>
            <a:ext cx="40640" cy="40640"/>
          </a:xfrm>
          <a:custGeom>
            <a:avLst/>
            <a:gdLst/>
            <a:ahLst/>
            <a:cxnLst/>
            <a:rect l="l" t="t" r="r" b="b"/>
            <a:pathLst>
              <a:path w="40640" h="40640">
                <a:moveTo>
                  <a:pt x="22843" y="40334"/>
                </a:moveTo>
                <a:lnTo>
                  <a:pt x="17494" y="40334"/>
                </a:lnTo>
                <a:lnTo>
                  <a:pt x="14921" y="39822"/>
                </a:lnTo>
                <a:lnTo>
                  <a:pt x="0" y="22843"/>
                </a:lnTo>
                <a:lnTo>
                  <a:pt x="0" y="17490"/>
                </a:lnTo>
                <a:lnTo>
                  <a:pt x="17494" y="0"/>
                </a:lnTo>
                <a:lnTo>
                  <a:pt x="22843" y="0"/>
                </a:lnTo>
                <a:lnTo>
                  <a:pt x="40338" y="20169"/>
                </a:lnTo>
                <a:lnTo>
                  <a:pt x="40338" y="22843"/>
                </a:lnTo>
                <a:lnTo>
                  <a:pt x="22843" y="40334"/>
                </a:lnTo>
                <a:close/>
              </a:path>
            </a:pathLst>
          </a:custGeom>
          <a:solidFill>
            <a:srgbClr val="3F3F45"/>
          </a:solidFill>
        </p:spPr>
        <p:txBody>
          <a:bodyPr wrap="square" lIns="0" tIns="0" rIns="0" bIns="0" rtlCol="0">
            <a:prstTxWarp prst="textNoShape">
              <a:avLst/>
            </a:prstTxWarp>
            <a:noAutofit/>
          </a:bodyPr>
          <a:lstStyle/>
          <a:p>
            <a:endParaRPr lang="en-US"/>
          </a:p>
        </p:txBody>
      </p:sp>
    </p:spTree>
    <p:extLst>
      <p:ext uri="{BB962C8B-B14F-4D97-AF65-F5344CB8AC3E}">
        <p14:creationId xmlns:p14="http://schemas.microsoft.com/office/powerpoint/2010/main" val="374824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3A2014-E5F0-0F64-BB65-E441D6475FC0}"/>
              </a:ext>
            </a:extLst>
          </p:cNvPr>
          <p:cNvSpPr>
            <a:spLocks noGrp="1"/>
          </p:cNvSpPr>
          <p:nvPr>
            <p:ph type="sldNum" sz="quarter" idx="12"/>
          </p:nvPr>
        </p:nvSpPr>
        <p:spPr/>
        <p:txBody>
          <a:bodyPr/>
          <a:lstStyle/>
          <a:p>
            <a:fld id="{EAF4F6C4-99AE-470A-B04E-3103BB277955}" type="slidenum">
              <a:rPr lang="en-IN" smtClean="0"/>
              <a:t>2</a:t>
            </a:fld>
            <a:endParaRPr lang="en-IN"/>
          </a:p>
        </p:txBody>
      </p:sp>
      <p:sp>
        <p:nvSpPr>
          <p:cNvPr id="3" name="TextBox 2">
            <a:extLst>
              <a:ext uri="{FF2B5EF4-FFF2-40B4-BE49-F238E27FC236}">
                <a16:creationId xmlns:a16="http://schemas.microsoft.com/office/drawing/2014/main" id="{F0BF6299-5D7A-7722-EE7E-AFD4DD3400AA}"/>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Contents</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769D7EE6-64C2-3848-92B1-6B3447B2FF63}"/>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FD60D828-388E-C9F6-3549-F04C68DF3001}"/>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5BA278F1-62FA-34C2-CCE2-E2F1BB032E9A}"/>
              </a:ext>
            </a:extLst>
          </p:cNvPr>
          <p:cNvSpPr txBox="1"/>
          <p:nvPr/>
        </p:nvSpPr>
        <p:spPr>
          <a:xfrm>
            <a:off x="180974" y="1010068"/>
            <a:ext cx="6296026" cy="4457952"/>
          </a:xfrm>
          <a:prstGeom prst="rect">
            <a:avLst/>
          </a:prstGeom>
          <a:noFill/>
        </p:spPr>
        <p:txBody>
          <a:bodyPr wrap="square">
            <a:spAutoFit/>
          </a:bodyPr>
          <a:lstStyle/>
          <a:p>
            <a:pPr marL="571500" indent="-571500" algn="just">
              <a:lnSpc>
                <a:spcPct val="150000"/>
              </a:lnSpc>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Introduction</a:t>
            </a:r>
          </a:p>
          <a:p>
            <a:pPr marL="571500" indent="-571500" algn="just">
              <a:lnSpc>
                <a:spcPct val="150000"/>
              </a:lnSpc>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Project Objective</a:t>
            </a:r>
          </a:p>
          <a:p>
            <a:pPr marL="571500" indent="-571500" algn="just">
              <a:lnSpc>
                <a:spcPct val="150000"/>
              </a:lnSpc>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Methodology</a:t>
            </a:r>
          </a:p>
          <a:p>
            <a:pPr marL="1028700" lvl="1" indent="-571500" algn="just">
              <a:lnSpc>
                <a:spcPct val="150000"/>
              </a:lnSpc>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Survey</a:t>
            </a:r>
          </a:p>
          <a:p>
            <a:pPr marL="1028700" lvl="1" indent="-571500" algn="just">
              <a:lnSpc>
                <a:spcPct val="150000"/>
              </a:lnSpc>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Tests</a:t>
            </a:r>
          </a:p>
          <a:p>
            <a:pPr marL="571500" indent="-571500" algn="just">
              <a:lnSpc>
                <a:spcPct val="150000"/>
              </a:lnSpc>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Prototype Description &amp; Functionality</a:t>
            </a:r>
          </a:p>
          <a:p>
            <a:pPr marL="571500" indent="-571500" algn="just">
              <a:lnSpc>
                <a:spcPct val="150000"/>
              </a:lnSpc>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Future Steps</a:t>
            </a:r>
          </a:p>
          <a:p>
            <a:pPr marL="571500" indent="-571500" algn="just">
              <a:lnSpc>
                <a:spcPct val="150000"/>
              </a:lnSpc>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38127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0AA65-4ACA-CF90-408A-74897665F3B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584959-105E-8C68-5AA0-721E0F7367AF}"/>
              </a:ext>
            </a:extLst>
          </p:cNvPr>
          <p:cNvSpPr>
            <a:spLocks noGrp="1"/>
          </p:cNvSpPr>
          <p:nvPr>
            <p:ph type="sldNum" sz="quarter" idx="12"/>
          </p:nvPr>
        </p:nvSpPr>
        <p:spPr/>
        <p:txBody>
          <a:bodyPr/>
          <a:lstStyle/>
          <a:p>
            <a:fld id="{EAF4F6C4-99AE-470A-B04E-3103BB277955}" type="slidenum">
              <a:rPr lang="en-IN" smtClean="0"/>
              <a:t>3</a:t>
            </a:fld>
            <a:endParaRPr lang="en-IN"/>
          </a:p>
        </p:txBody>
      </p:sp>
      <p:sp>
        <p:nvSpPr>
          <p:cNvPr id="3" name="TextBox 2">
            <a:extLst>
              <a:ext uri="{FF2B5EF4-FFF2-40B4-BE49-F238E27FC236}">
                <a16:creationId xmlns:a16="http://schemas.microsoft.com/office/drawing/2014/main" id="{95E858D4-4077-8587-7631-40797DF631A5}"/>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Introduction</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33A9D664-A6E0-6D6D-6B7C-187F8E436265}"/>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6973F0CC-1EE5-E8E0-2999-295B183DCF59}"/>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DBC13AEF-0D1E-0B7F-9A72-A38B2E8B14DD}"/>
              </a:ext>
            </a:extLst>
          </p:cNvPr>
          <p:cNvSpPr txBox="1"/>
          <p:nvPr/>
        </p:nvSpPr>
        <p:spPr>
          <a:xfrm>
            <a:off x="180973" y="4360024"/>
            <a:ext cx="11957510" cy="1975990"/>
          </a:xfrm>
          <a:prstGeom prst="rect">
            <a:avLst/>
          </a:prstGeom>
          <a:noFill/>
        </p:spPr>
        <p:txBody>
          <a:bodyPr wrap="square">
            <a:spAutoFit/>
          </a:bodyPr>
          <a:lstStyle/>
          <a:p>
            <a:pPr marL="571500" indent="-571500" algn="just">
              <a:lnSpc>
                <a:spcPct val="150000"/>
              </a:lnSpc>
              <a:buFont typeface="Wingdings" panose="05000000000000000000" pitchFamily="2" charset="2"/>
              <a:buChar char="Ø"/>
            </a:pPr>
            <a:r>
              <a:rPr lang="en-IN" sz="2400" b="1" i="1" dirty="0">
                <a:latin typeface="Times New Roman" panose="02020603050405020304" pitchFamily="18" charset="0"/>
                <a:cs typeface="Times New Roman" panose="02020603050405020304" pitchFamily="18" charset="0"/>
              </a:rPr>
              <a:t>How Hard Water affects us?</a:t>
            </a:r>
          </a:p>
          <a:p>
            <a:pPr marL="1028700" lvl="1" indent="-571500" algn="just">
              <a:lnSpc>
                <a:spcPct val="150000"/>
              </a:lnSpc>
              <a:buFont typeface="Wingdings" panose="05000000000000000000" pitchFamily="2" charset="2"/>
              <a:buChar char="Ø"/>
            </a:pPr>
            <a:r>
              <a:rPr lang="en-US" sz="2000" b="1" i="1" dirty="0">
                <a:latin typeface="Times New Roman" panose="02020603050405020304" pitchFamily="18" charset="0"/>
                <a:cs typeface="Times New Roman" panose="02020603050405020304" pitchFamily="18" charset="0"/>
              </a:rPr>
              <a:t>Home &amp; Appliances: </a:t>
            </a:r>
            <a:r>
              <a:rPr lang="en-US" sz="2000" i="1" dirty="0">
                <a:latin typeface="Times New Roman" panose="02020603050405020304" pitchFamily="18" charset="0"/>
                <a:cs typeface="Times New Roman" panose="02020603050405020304" pitchFamily="18" charset="0"/>
              </a:rPr>
              <a:t>Limescale buildup in pipes, heaters, and washing machines reduces efficiency.</a:t>
            </a:r>
          </a:p>
          <a:p>
            <a:pPr marL="1028700" lvl="1" indent="-571500" algn="just">
              <a:lnSpc>
                <a:spcPct val="150000"/>
              </a:lnSpc>
              <a:buFont typeface="Wingdings" panose="05000000000000000000" pitchFamily="2" charset="2"/>
              <a:buChar char="Ø"/>
            </a:pPr>
            <a:r>
              <a:rPr lang="en-US" sz="2000" b="1" i="1" dirty="0">
                <a:latin typeface="Times New Roman" panose="02020603050405020304" pitchFamily="18" charset="0"/>
                <a:cs typeface="Times New Roman" panose="02020603050405020304" pitchFamily="18" charset="0"/>
              </a:rPr>
              <a:t>Health: </a:t>
            </a:r>
            <a:r>
              <a:rPr lang="en-US" sz="2000" i="1" dirty="0">
                <a:latin typeface="Times New Roman" panose="02020603050405020304" pitchFamily="18" charset="0"/>
                <a:cs typeface="Times New Roman" panose="02020603050405020304" pitchFamily="18" charset="0"/>
              </a:rPr>
              <a:t>Can cause dry skin, brittle hair, and increase the risk of kidney stones.</a:t>
            </a:r>
          </a:p>
          <a:p>
            <a:pPr marL="1028700" lvl="1" indent="-571500" algn="just">
              <a:lnSpc>
                <a:spcPct val="150000"/>
              </a:lnSpc>
              <a:buFont typeface="Wingdings" panose="05000000000000000000" pitchFamily="2" charset="2"/>
              <a:buChar char="Ø"/>
            </a:pPr>
            <a:r>
              <a:rPr lang="en-US" sz="2000" b="1" i="1" dirty="0">
                <a:latin typeface="Times New Roman" panose="02020603050405020304" pitchFamily="18" charset="0"/>
                <a:cs typeface="Times New Roman" panose="02020603050405020304" pitchFamily="18" charset="0"/>
              </a:rPr>
              <a:t>Industry &amp; Agriculture:</a:t>
            </a:r>
            <a:r>
              <a:rPr lang="en-US" sz="2000" i="1" dirty="0">
                <a:latin typeface="Times New Roman" panose="02020603050405020304" pitchFamily="18" charset="0"/>
                <a:cs typeface="Times New Roman" panose="02020603050405020304" pitchFamily="18" charset="0"/>
              </a:rPr>
              <a:t> Reduces crop yield, clogs irrigation systems, and increases maintenance</a:t>
            </a:r>
            <a:endParaRPr lang="en-IN" sz="2000" i="1" dirty="0">
              <a:latin typeface="Times New Roman" panose="02020603050405020304" pitchFamily="18" charset="0"/>
              <a:cs typeface="Times New Roman" panose="02020603050405020304" pitchFamily="18" charset="0"/>
            </a:endParaRPr>
          </a:p>
        </p:txBody>
      </p:sp>
      <p:graphicFrame>
        <p:nvGraphicFramePr>
          <p:cNvPr id="25" name="TextBox 6">
            <a:extLst>
              <a:ext uri="{FF2B5EF4-FFF2-40B4-BE49-F238E27FC236}">
                <a16:creationId xmlns:a16="http://schemas.microsoft.com/office/drawing/2014/main" id="{F99281BE-25F0-07F4-DFB9-884F28EA062A}"/>
              </a:ext>
            </a:extLst>
          </p:cNvPr>
          <p:cNvGraphicFramePr/>
          <p:nvPr>
            <p:extLst>
              <p:ext uri="{D42A27DB-BD31-4B8C-83A1-F6EECF244321}">
                <p14:modId xmlns:p14="http://schemas.microsoft.com/office/powerpoint/2010/main" val="2233517645"/>
              </p:ext>
            </p:extLst>
          </p:nvPr>
        </p:nvGraphicFramePr>
        <p:xfrm>
          <a:off x="180973" y="1010068"/>
          <a:ext cx="11957511" cy="33499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349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22E14-7873-04D0-82E9-8882DBC950E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6F25CB-AD4B-A624-CEAE-1C70E42600CC}"/>
              </a:ext>
            </a:extLst>
          </p:cNvPr>
          <p:cNvSpPr>
            <a:spLocks noGrp="1"/>
          </p:cNvSpPr>
          <p:nvPr>
            <p:ph type="sldNum" sz="quarter" idx="12"/>
          </p:nvPr>
        </p:nvSpPr>
        <p:spPr/>
        <p:txBody>
          <a:bodyPr/>
          <a:lstStyle/>
          <a:p>
            <a:fld id="{EAF4F6C4-99AE-470A-B04E-3103BB277955}" type="slidenum">
              <a:rPr lang="en-IN" smtClean="0"/>
              <a:t>4</a:t>
            </a:fld>
            <a:endParaRPr lang="en-IN"/>
          </a:p>
        </p:txBody>
      </p:sp>
      <p:sp>
        <p:nvSpPr>
          <p:cNvPr id="3" name="TextBox 2">
            <a:extLst>
              <a:ext uri="{FF2B5EF4-FFF2-40B4-BE49-F238E27FC236}">
                <a16:creationId xmlns:a16="http://schemas.microsoft.com/office/drawing/2014/main" id="{276782A7-725E-7DE9-9CE2-B954DFFE8AC5}"/>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Project Objective</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1B51F90-0119-28B6-99D5-4E1D068D7F64}"/>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CC1ED4E7-3C03-31A2-589C-542430753C12}"/>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C0AC99AB-C6C4-B7E0-FC3D-231F41A5CE4D}"/>
              </a:ext>
            </a:extLst>
          </p:cNvPr>
          <p:cNvSpPr txBox="1"/>
          <p:nvPr/>
        </p:nvSpPr>
        <p:spPr>
          <a:xfrm>
            <a:off x="114895" y="896903"/>
            <a:ext cx="11957510" cy="1883657"/>
          </a:xfrm>
          <a:prstGeom prst="rect">
            <a:avLst/>
          </a:prstGeom>
          <a:noFill/>
        </p:spPr>
        <p:txBody>
          <a:bodyPr wrap="square">
            <a:spAutoFit/>
          </a:bodyPr>
          <a:lstStyle/>
          <a:p>
            <a:pPr marL="571500" indent="-571500" algn="just">
              <a:lnSpc>
                <a:spcPct val="150000"/>
              </a:lnSpc>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Water quality has been a growing concern, significantly affecting the daily lives of students and faculty at IIT Tirupati, particularly regarding health issues such as skin irritation and hair damage. </a:t>
            </a:r>
          </a:p>
          <a:p>
            <a:pPr marL="571500" indent="-571500" algn="just">
              <a:lnSpc>
                <a:spcPct val="150000"/>
              </a:lnSpc>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This project's primary objective is to comprehensively analyze the water-related challenges on the IIT Tirupati campus and explore feasible, sustainable, and cost-effective solutions. </a:t>
            </a:r>
            <a:endParaRPr lang="en-IN" sz="2000" i="1"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E3C49514-01D0-7B3D-B9A7-F4F6A507C7A9}"/>
              </a:ext>
            </a:extLst>
          </p:cNvPr>
          <p:cNvGraphicFramePr/>
          <p:nvPr>
            <p:extLst>
              <p:ext uri="{D42A27DB-BD31-4B8C-83A1-F6EECF244321}">
                <p14:modId xmlns:p14="http://schemas.microsoft.com/office/powerpoint/2010/main" val="3416097786"/>
              </p:ext>
            </p:extLst>
          </p:nvPr>
        </p:nvGraphicFramePr>
        <p:xfrm>
          <a:off x="583318" y="3412290"/>
          <a:ext cx="11020662" cy="29067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AA07E44F-76B2-9F60-A390-4B28BB73DD3B}"/>
              </a:ext>
            </a:extLst>
          </p:cNvPr>
          <p:cNvSpPr/>
          <p:nvPr/>
        </p:nvSpPr>
        <p:spPr>
          <a:xfrm>
            <a:off x="5352723" y="2782992"/>
            <a:ext cx="1481853"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Aim</a:t>
            </a:r>
            <a:endParaRPr lang="en-US"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891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981BC-D0FD-B9ED-AF4C-71832CC8214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64DF1E-069D-EAD0-5ACA-014889175F61}"/>
              </a:ext>
            </a:extLst>
          </p:cNvPr>
          <p:cNvSpPr>
            <a:spLocks noGrp="1"/>
          </p:cNvSpPr>
          <p:nvPr>
            <p:ph type="sldNum" sz="quarter" idx="12"/>
          </p:nvPr>
        </p:nvSpPr>
        <p:spPr/>
        <p:txBody>
          <a:bodyPr/>
          <a:lstStyle/>
          <a:p>
            <a:fld id="{EAF4F6C4-99AE-470A-B04E-3103BB277955}" type="slidenum">
              <a:rPr lang="en-IN" smtClean="0"/>
              <a:t>5</a:t>
            </a:fld>
            <a:endParaRPr lang="en-IN"/>
          </a:p>
        </p:txBody>
      </p:sp>
      <p:sp>
        <p:nvSpPr>
          <p:cNvPr id="3" name="TextBox 2">
            <a:extLst>
              <a:ext uri="{FF2B5EF4-FFF2-40B4-BE49-F238E27FC236}">
                <a16:creationId xmlns:a16="http://schemas.microsoft.com/office/drawing/2014/main" id="{835A0655-60D5-53BF-C507-DB2D1F2723F7}"/>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Methodology</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D214491-04A2-83F6-CAD3-0D251091CD5A}"/>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D4A16C92-01F5-CA3C-3DFC-90A1F8E12E59}"/>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graphicFrame>
        <p:nvGraphicFramePr>
          <p:cNvPr id="6" name="Diagram 5">
            <a:extLst>
              <a:ext uri="{FF2B5EF4-FFF2-40B4-BE49-F238E27FC236}">
                <a16:creationId xmlns:a16="http://schemas.microsoft.com/office/drawing/2014/main" id="{3D0A7AC7-4761-B11E-9D11-2C2F0CFF8732}"/>
              </a:ext>
            </a:extLst>
          </p:cNvPr>
          <p:cNvGraphicFramePr/>
          <p:nvPr>
            <p:extLst>
              <p:ext uri="{D42A27DB-BD31-4B8C-83A1-F6EECF244321}">
                <p14:modId xmlns:p14="http://schemas.microsoft.com/office/powerpoint/2010/main" val="811963567"/>
              </p:ext>
            </p:extLst>
          </p:nvPr>
        </p:nvGraphicFramePr>
        <p:xfrm>
          <a:off x="143071" y="896902"/>
          <a:ext cx="12046581" cy="5961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DE4D2E4-2CB5-BB84-8019-F8299C6C5F06}"/>
              </a:ext>
            </a:extLst>
          </p:cNvPr>
          <p:cNvSpPr txBox="1"/>
          <p:nvPr/>
        </p:nvSpPr>
        <p:spPr>
          <a:xfrm>
            <a:off x="281310" y="1843898"/>
            <a:ext cx="3351859"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Steps</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70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26171-E061-F133-3965-32FCEC7B55C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59DF4F-3C87-7C87-7503-DC04610E6196}"/>
              </a:ext>
            </a:extLst>
          </p:cNvPr>
          <p:cNvSpPr>
            <a:spLocks noGrp="1"/>
          </p:cNvSpPr>
          <p:nvPr>
            <p:ph type="sldNum" sz="quarter" idx="12"/>
          </p:nvPr>
        </p:nvSpPr>
        <p:spPr/>
        <p:txBody>
          <a:bodyPr/>
          <a:lstStyle/>
          <a:p>
            <a:fld id="{EAF4F6C4-99AE-470A-B04E-3103BB277955}" type="slidenum">
              <a:rPr lang="en-IN" smtClean="0"/>
              <a:t>6</a:t>
            </a:fld>
            <a:endParaRPr lang="en-IN"/>
          </a:p>
        </p:txBody>
      </p:sp>
      <p:sp>
        <p:nvSpPr>
          <p:cNvPr id="3" name="TextBox 2">
            <a:extLst>
              <a:ext uri="{FF2B5EF4-FFF2-40B4-BE49-F238E27FC236}">
                <a16:creationId xmlns:a16="http://schemas.microsoft.com/office/drawing/2014/main" id="{A10F07E0-1237-6487-C07D-50FE3DF80732}"/>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Methodology - Survey</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4BB5B825-BCA1-4621-4714-419665EF557A}"/>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BBB2B0A9-16C1-ADA7-0AB1-74A9E18E31F2}"/>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graphicFrame>
        <p:nvGraphicFramePr>
          <p:cNvPr id="25" name="TextBox 22">
            <a:extLst>
              <a:ext uri="{FF2B5EF4-FFF2-40B4-BE49-F238E27FC236}">
                <a16:creationId xmlns:a16="http://schemas.microsoft.com/office/drawing/2014/main" id="{E7A33C59-5D21-4AE0-5892-1AFA46FD6073}"/>
              </a:ext>
            </a:extLst>
          </p:cNvPr>
          <p:cNvGraphicFramePr/>
          <p:nvPr>
            <p:extLst>
              <p:ext uri="{D42A27DB-BD31-4B8C-83A1-F6EECF244321}">
                <p14:modId xmlns:p14="http://schemas.microsoft.com/office/powerpoint/2010/main" val="505917884"/>
              </p:ext>
            </p:extLst>
          </p:nvPr>
        </p:nvGraphicFramePr>
        <p:xfrm>
          <a:off x="114897" y="1248033"/>
          <a:ext cx="11957510" cy="4881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877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C222C-FA98-6497-1CB7-4A61BF59327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50C6D4-A2B4-C85B-066E-8A0D5F848ECF}"/>
              </a:ext>
            </a:extLst>
          </p:cNvPr>
          <p:cNvSpPr>
            <a:spLocks noGrp="1"/>
          </p:cNvSpPr>
          <p:nvPr>
            <p:ph type="sldNum" sz="quarter" idx="12"/>
          </p:nvPr>
        </p:nvSpPr>
        <p:spPr/>
        <p:txBody>
          <a:bodyPr/>
          <a:lstStyle/>
          <a:p>
            <a:fld id="{EAF4F6C4-99AE-470A-B04E-3103BB277955}" type="slidenum">
              <a:rPr lang="en-IN" smtClean="0"/>
              <a:t>7</a:t>
            </a:fld>
            <a:endParaRPr lang="en-IN"/>
          </a:p>
        </p:txBody>
      </p:sp>
      <p:sp>
        <p:nvSpPr>
          <p:cNvPr id="3" name="TextBox 2">
            <a:extLst>
              <a:ext uri="{FF2B5EF4-FFF2-40B4-BE49-F238E27FC236}">
                <a16:creationId xmlns:a16="http://schemas.microsoft.com/office/drawing/2014/main" id="{B32B9680-6CD3-3F1C-9C1E-BBB96EAFED33}"/>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Methodology – Survey Results</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A29AC662-6C8E-9F60-A563-4B2B8B64B153}"/>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7D3B538E-65E2-5689-92EA-9CD858D0FE81}"/>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graphicFrame>
        <p:nvGraphicFramePr>
          <p:cNvPr id="25" name="TextBox 22">
            <a:extLst>
              <a:ext uri="{FF2B5EF4-FFF2-40B4-BE49-F238E27FC236}">
                <a16:creationId xmlns:a16="http://schemas.microsoft.com/office/drawing/2014/main" id="{76B0CC5E-81DE-164D-42D4-8FC305A8E9DD}"/>
              </a:ext>
            </a:extLst>
          </p:cNvPr>
          <p:cNvGraphicFramePr/>
          <p:nvPr>
            <p:extLst>
              <p:ext uri="{D42A27DB-BD31-4B8C-83A1-F6EECF244321}">
                <p14:modId xmlns:p14="http://schemas.microsoft.com/office/powerpoint/2010/main" val="2747106662"/>
              </p:ext>
            </p:extLst>
          </p:nvPr>
        </p:nvGraphicFramePr>
        <p:xfrm>
          <a:off x="114896" y="1351323"/>
          <a:ext cx="11957510" cy="5420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446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2DF56-21FF-FF3B-1801-BD7EAC5CC61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6FC0EF-15C1-39CD-9737-0A5385FF91C5}"/>
              </a:ext>
            </a:extLst>
          </p:cNvPr>
          <p:cNvSpPr>
            <a:spLocks noGrp="1"/>
          </p:cNvSpPr>
          <p:nvPr>
            <p:ph type="sldNum" sz="quarter" idx="12"/>
          </p:nvPr>
        </p:nvSpPr>
        <p:spPr/>
        <p:txBody>
          <a:bodyPr/>
          <a:lstStyle/>
          <a:p>
            <a:fld id="{EAF4F6C4-99AE-470A-B04E-3103BB277955}" type="slidenum">
              <a:rPr lang="en-IN" smtClean="0"/>
              <a:t>8</a:t>
            </a:fld>
            <a:endParaRPr lang="en-IN"/>
          </a:p>
        </p:txBody>
      </p:sp>
      <p:sp>
        <p:nvSpPr>
          <p:cNvPr id="3" name="TextBox 2">
            <a:extLst>
              <a:ext uri="{FF2B5EF4-FFF2-40B4-BE49-F238E27FC236}">
                <a16:creationId xmlns:a16="http://schemas.microsoft.com/office/drawing/2014/main" id="{17842242-EE61-87CE-2181-9EDE7FF2D837}"/>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Methodology - Sample Collection and Testing</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83A1CCB9-81D2-64BD-D1C8-9D6668919A56}"/>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D6B372B7-3433-75CF-37FD-4748D73C2DDE}"/>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graphicFrame>
        <p:nvGraphicFramePr>
          <p:cNvPr id="25" name="TextBox 22">
            <a:extLst>
              <a:ext uri="{FF2B5EF4-FFF2-40B4-BE49-F238E27FC236}">
                <a16:creationId xmlns:a16="http://schemas.microsoft.com/office/drawing/2014/main" id="{23584FE5-09BA-15DC-C40A-51D99CD93F0E}"/>
              </a:ext>
            </a:extLst>
          </p:cNvPr>
          <p:cNvGraphicFramePr/>
          <p:nvPr>
            <p:extLst>
              <p:ext uri="{D42A27DB-BD31-4B8C-83A1-F6EECF244321}">
                <p14:modId xmlns:p14="http://schemas.microsoft.com/office/powerpoint/2010/main" val="1412536427"/>
              </p:ext>
            </p:extLst>
          </p:nvPr>
        </p:nvGraphicFramePr>
        <p:xfrm>
          <a:off x="114895" y="896903"/>
          <a:ext cx="11957510" cy="5851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761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1029C-3A98-80FC-77C2-2612506DD39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251677-0E19-6833-384C-27400651DB3B}"/>
              </a:ext>
            </a:extLst>
          </p:cNvPr>
          <p:cNvSpPr>
            <a:spLocks noGrp="1"/>
          </p:cNvSpPr>
          <p:nvPr>
            <p:ph type="sldNum" sz="quarter" idx="12"/>
          </p:nvPr>
        </p:nvSpPr>
        <p:spPr/>
        <p:txBody>
          <a:bodyPr/>
          <a:lstStyle/>
          <a:p>
            <a:fld id="{EAF4F6C4-99AE-470A-B04E-3103BB277955}" type="slidenum">
              <a:rPr lang="en-IN" smtClean="0"/>
              <a:t>9</a:t>
            </a:fld>
            <a:endParaRPr lang="en-IN"/>
          </a:p>
        </p:txBody>
      </p:sp>
      <p:sp>
        <p:nvSpPr>
          <p:cNvPr id="3" name="TextBox 2">
            <a:extLst>
              <a:ext uri="{FF2B5EF4-FFF2-40B4-BE49-F238E27FC236}">
                <a16:creationId xmlns:a16="http://schemas.microsoft.com/office/drawing/2014/main" id="{9CD2031D-4EEB-55EC-D524-DB4B99C027BE}"/>
              </a:ext>
            </a:extLst>
          </p:cNvPr>
          <p:cNvSpPr txBox="1"/>
          <p:nvPr/>
        </p:nvSpPr>
        <p:spPr>
          <a:xfrm>
            <a:off x="0" y="134924"/>
            <a:ext cx="12192000" cy="707886"/>
          </a:xfrm>
          <a:prstGeom prst="rect">
            <a:avLst/>
          </a:prstGeom>
          <a:noFill/>
        </p:spPr>
        <p:txBody>
          <a:bodyPr wrap="square" rtlCol="0">
            <a:spAutoFit/>
          </a:bodyPr>
          <a:lstStyle/>
          <a:p>
            <a:pPr algn="ctr"/>
            <a:r>
              <a:rPr lang="en-US" sz="4000" b="1" dirty="0">
                <a:solidFill>
                  <a:schemeClr val="tx2">
                    <a:lumMod val="75000"/>
                  </a:schemeClr>
                </a:solidFill>
                <a:latin typeface="Times New Roman" panose="02020603050405020304" pitchFamily="18" charset="0"/>
                <a:cs typeface="Times New Roman" panose="02020603050405020304" pitchFamily="18" charset="0"/>
              </a:rPr>
              <a:t>Methodology – Test Results</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DC841AA2-3C51-E0B2-0271-E22922536523}"/>
              </a:ext>
            </a:extLst>
          </p:cNvPr>
          <p:cNvCxnSpPr/>
          <p:nvPr/>
        </p:nvCxnSpPr>
        <p:spPr>
          <a:xfrm>
            <a:off x="0" y="869856"/>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CD7A3B85-29F0-EA3F-4C32-CB0A310758F9}"/>
              </a:ext>
            </a:extLst>
          </p:cNvPr>
          <p:cNvCxnSpPr/>
          <p:nvPr/>
        </p:nvCxnSpPr>
        <p:spPr>
          <a:xfrm>
            <a:off x="-2348" y="150059"/>
            <a:ext cx="12192000" cy="0"/>
          </a:xfrm>
          <a:prstGeom prst="line">
            <a:avLst/>
          </a:prstGeom>
          <a:ln w="38100">
            <a:solidFill>
              <a:schemeClr val="tx1"/>
            </a:solidFill>
          </a:ln>
          <a:effectLst/>
        </p:spPr>
        <p:style>
          <a:lnRef idx="2">
            <a:schemeClr val="dk1"/>
          </a:lnRef>
          <a:fillRef idx="0">
            <a:schemeClr val="dk1"/>
          </a:fillRef>
          <a:effectRef idx="1">
            <a:schemeClr val="dk1"/>
          </a:effectRef>
          <a:fontRef idx="minor">
            <a:schemeClr val="tx1"/>
          </a:fontRef>
        </p:style>
      </p:cxnSp>
      <p:graphicFrame>
        <p:nvGraphicFramePr>
          <p:cNvPr id="13" name="Table 12">
            <a:extLst>
              <a:ext uri="{FF2B5EF4-FFF2-40B4-BE49-F238E27FC236}">
                <a16:creationId xmlns:a16="http://schemas.microsoft.com/office/drawing/2014/main" id="{A85D872D-DC04-3763-4BB8-741FC511B91E}"/>
              </a:ext>
            </a:extLst>
          </p:cNvPr>
          <p:cNvGraphicFramePr>
            <a:graphicFrameLocks noGrp="1"/>
          </p:cNvGraphicFramePr>
          <p:nvPr>
            <p:extLst>
              <p:ext uri="{D42A27DB-BD31-4B8C-83A1-F6EECF244321}">
                <p14:modId xmlns:p14="http://schemas.microsoft.com/office/powerpoint/2010/main" val="2528965076"/>
              </p:ext>
            </p:extLst>
          </p:nvPr>
        </p:nvGraphicFramePr>
        <p:xfrm>
          <a:off x="125644" y="1144750"/>
          <a:ext cx="11936056" cy="4914022"/>
        </p:xfrm>
        <a:graphic>
          <a:graphicData uri="http://schemas.openxmlformats.org/drawingml/2006/table">
            <a:tbl>
              <a:tblPr firstRow="1" bandRow="1">
                <a:tableStyleId>{5C22544A-7EE6-4342-B048-85BDC9FD1C3A}</a:tableStyleId>
              </a:tblPr>
              <a:tblGrid>
                <a:gridCol w="894770">
                  <a:extLst>
                    <a:ext uri="{9D8B030D-6E8A-4147-A177-3AD203B41FA5}">
                      <a16:colId xmlns:a16="http://schemas.microsoft.com/office/drawing/2014/main" val="3630156310"/>
                    </a:ext>
                  </a:extLst>
                </a:gridCol>
                <a:gridCol w="894770">
                  <a:extLst>
                    <a:ext uri="{9D8B030D-6E8A-4147-A177-3AD203B41FA5}">
                      <a16:colId xmlns:a16="http://schemas.microsoft.com/office/drawing/2014/main" val="1228605009"/>
                    </a:ext>
                  </a:extLst>
                </a:gridCol>
                <a:gridCol w="894770">
                  <a:extLst>
                    <a:ext uri="{9D8B030D-6E8A-4147-A177-3AD203B41FA5}">
                      <a16:colId xmlns:a16="http://schemas.microsoft.com/office/drawing/2014/main" val="1539251963"/>
                    </a:ext>
                  </a:extLst>
                </a:gridCol>
                <a:gridCol w="894770">
                  <a:extLst>
                    <a:ext uri="{9D8B030D-6E8A-4147-A177-3AD203B41FA5}">
                      <a16:colId xmlns:a16="http://schemas.microsoft.com/office/drawing/2014/main" val="501068930"/>
                    </a:ext>
                  </a:extLst>
                </a:gridCol>
                <a:gridCol w="894770">
                  <a:extLst>
                    <a:ext uri="{9D8B030D-6E8A-4147-A177-3AD203B41FA5}">
                      <a16:colId xmlns:a16="http://schemas.microsoft.com/office/drawing/2014/main" val="3983947939"/>
                    </a:ext>
                  </a:extLst>
                </a:gridCol>
                <a:gridCol w="894770">
                  <a:extLst>
                    <a:ext uri="{9D8B030D-6E8A-4147-A177-3AD203B41FA5}">
                      <a16:colId xmlns:a16="http://schemas.microsoft.com/office/drawing/2014/main" val="3916951772"/>
                    </a:ext>
                  </a:extLst>
                </a:gridCol>
                <a:gridCol w="894770">
                  <a:extLst>
                    <a:ext uri="{9D8B030D-6E8A-4147-A177-3AD203B41FA5}">
                      <a16:colId xmlns:a16="http://schemas.microsoft.com/office/drawing/2014/main" val="350751182"/>
                    </a:ext>
                  </a:extLst>
                </a:gridCol>
                <a:gridCol w="894770">
                  <a:extLst>
                    <a:ext uri="{9D8B030D-6E8A-4147-A177-3AD203B41FA5}">
                      <a16:colId xmlns:a16="http://schemas.microsoft.com/office/drawing/2014/main" val="3647815618"/>
                    </a:ext>
                  </a:extLst>
                </a:gridCol>
                <a:gridCol w="894770">
                  <a:extLst>
                    <a:ext uri="{9D8B030D-6E8A-4147-A177-3AD203B41FA5}">
                      <a16:colId xmlns:a16="http://schemas.microsoft.com/office/drawing/2014/main" val="2747886826"/>
                    </a:ext>
                  </a:extLst>
                </a:gridCol>
                <a:gridCol w="894770">
                  <a:extLst>
                    <a:ext uri="{9D8B030D-6E8A-4147-A177-3AD203B41FA5}">
                      <a16:colId xmlns:a16="http://schemas.microsoft.com/office/drawing/2014/main" val="3776523447"/>
                    </a:ext>
                  </a:extLst>
                </a:gridCol>
                <a:gridCol w="894770">
                  <a:extLst>
                    <a:ext uri="{9D8B030D-6E8A-4147-A177-3AD203B41FA5}">
                      <a16:colId xmlns:a16="http://schemas.microsoft.com/office/drawing/2014/main" val="76629953"/>
                    </a:ext>
                  </a:extLst>
                </a:gridCol>
                <a:gridCol w="894770">
                  <a:extLst>
                    <a:ext uri="{9D8B030D-6E8A-4147-A177-3AD203B41FA5}">
                      <a16:colId xmlns:a16="http://schemas.microsoft.com/office/drawing/2014/main" val="1130738261"/>
                    </a:ext>
                  </a:extLst>
                </a:gridCol>
                <a:gridCol w="1198816">
                  <a:extLst>
                    <a:ext uri="{9D8B030D-6E8A-4147-A177-3AD203B41FA5}">
                      <a16:colId xmlns:a16="http://schemas.microsoft.com/office/drawing/2014/main" val="189853806"/>
                    </a:ext>
                  </a:extLst>
                </a:gridCol>
              </a:tblGrid>
              <a:tr h="1508215">
                <a:tc>
                  <a:txBody>
                    <a:bodyPr/>
                    <a:lstStyle/>
                    <a:p>
                      <a:pPr algn="ctr" rtl="0" fontAlgn="ctr"/>
                      <a:r>
                        <a:rPr lang="en-US" sz="1400" u="none" strike="noStrike" dirty="0">
                          <a:effectLst/>
                        </a:rPr>
                        <a:t>Water Quality Parameters</a:t>
                      </a:r>
                      <a:endParaRPr lang="en-US" sz="1400" b="0" i="0" u="none" strike="noStrike" dirty="0">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Acceptable Limit</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Permissible Limit in the absence of alternate source</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Abheri </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rPr>
                        <a:t>Malhar </a:t>
                      </a:r>
                      <a:endParaRPr lang="en-US" sz="1400" b="0" i="0" u="none" strike="noStrike" dirty="0">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AB-1 </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Yerpedu </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Pond 1 </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Bhairav </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LHC </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Pond 2 </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Des </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Groundwater</a:t>
                      </a:r>
                      <a:endParaRPr lang="en-US" sz="1400" b="0" i="0" u="none" strike="noStrike">
                        <a:solidFill>
                          <a:srgbClr val="000000"/>
                        </a:solidFill>
                        <a:effectLst/>
                        <a:latin typeface="Calibri" panose="020F0502020204030204" pitchFamily="34" charset="0"/>
                      </a:endParaRPr>
                    </a:p>
                  </a:txBody>
                  <a:tcPr marL="3827" marR="3827" marT="3827" marB="0" anchor="ctr"/>
                </a:tc>
                <a:extLst>
                  <a:ext uri="{0D108BD9-81ED-4DB2-BD59-A6C34878D82A}">
                    <a16:rowId xmlns:a16="http://schemas.microsoft.com/office/drawing/2014/main" val="2493831095"/>
                  </a:ext>
                </a:extLst>
              </a:tr>
              <a:tr h="561885">
                <a:tc>
                  <a:txBody>
                    <a:bodyPr/>
                    <a:lstStyle/>
                    <a:p>
                      <a:pPr algn="ctr" rtl="0" fontAlgn="ctr"/>
                      <a:r>
                        <a:rPr lang="en-US" sz="1400" u="none" strike="noStrike">
                          <a:effectLst/>
                        </a:rPr>
                        <a:t>Turbidity (NTU)</a:t>
                      </a:r>
                      <a:endParaRPr lang="en-US" sz="1400" b="1"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rPr>
                        <a:t>0.22</a:t>
                      </a:r>
                      <a:endParaRPr lang="en-US" sz="1400" b="0" i="0" u="none" strike="noStrike" dirty="0">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0.81</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b="1" u="none" strike="noStrike" dirty="0">
                          <a:solidFill>
                            <a:schemeClr val="bg1"/>
                          </a:solidFill>
                          <a:effectLst/>
                          <a:highlight>
                            <a:srgbClr val="FF0000"/>
                          </a:highlight>
                        </a:rPr>
                        <a:t>1.05</a:t>
                      </a:r>
                      <a:endParaRPr lang="en-US" sz="1400" b="1" i="0" u="none" strike="noStrike" dirty="0">
                        <a:solidFill>
                          <a:schemeClr val="bg1"/>
                        </a:solidFill>
                        <a:effectLst/>
                        <a:highlight>
                          <a:srgbClr val="FF0000"/>
                        </a:highligh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0.91</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b="1" u="none" strike="noStrike" dirty="0">
                          <a:solidFill>
                            <a:schemeClr val="bg1"/>
                          </a:solidFill>
                          <a:effectLst/>
                          <a:highlight>
                            <a:srgbClr val="FF0000"/>
                          </a:highlight>
                        </a:rPr>
                        <a:t>16.2</a:t>
                      </a:r>
                      <a:endParaRPr lang="en-US" sz="1400" b="1" i="0" u="none" strike="noStrike" dirty="0">
                        <a:solidFill>
                          <a:schemeClr val="bg1"/>
                        </a:solidFill>
                        <a:effectLst/>
                        <a:highlight>
                          <a:srgbClr val="FF0000"/>
                        </a:highlight>
                        <a:latin typeface="Calibri" panose="020F0502020204030204" pitchFamily="34" charset="0"/>
                      </a:endParaRPr>
                    </a:p>
                  </a:txBody>
                  <a:tcPr marL="3827" marR="3827" marT="3827" marB="0" anchor="ctr"/>
                </a:tc>
                <a:tc>
                  <a:txBody>
                    <a:bodyPr/>
                    <a:lstStyle/>
                    <a:p>
                      <a:pPr algn="ctr" rtl="0" fontAlgn="ctr"/>
                      <a:r>
                        <a:rPr lang="en-US" sz="1400" u="none" strike="noStrike">
                          <a:effectLst/>
                        </a:rPr>
                        <a:t>0.24</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0.53</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b="1" u="none" strike="noStrike" dirty="0">
                          <a:solidFill>
                            <a:schemeClr val="bg1"/>
                          </a:solidFill>
                          <a:effectLst/>
                          <a:highlight>
                            <a:srgbClr val="FF0000"/>
                          </a:highlight>
                        </a:rPr>
                        <a:t>6.35</a:t>
                      </a:r>
                      <a:endParaRPr lang="en-US" sz="1400" b="1" i="0" u="none" strike="noStrike" dirty="0">
                        <a:solidFill>
                          <a:schemeClr val="bg1"/>
                        </a:solidFill>
                        <a:effectLst/>
                        <a:highlight>
                          <a:srgbClr val="FF0000"/>
                        </a:highligh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0.8</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b="1" u="none" strike="noStrike" dirty="0">
                          <a:solidFill>
                            <a:schemeClr val="bg1"/>
                          </a:solidFill>
                          <a:effectLst/>
                          <a:highlight>
                            <a:srgbClr val="FF0000"/>
                          </a:highlight>
                        </a:rPr>
                        <a:t>2.82</a:t>
                      </a:r>
                      <a:endParaRPr lang="en-US" sz="1400" b="1" i="0" u="none" strike="noStrike" dirty="0">
                        <a:solidFill>
                          <a:schemeClr val="bg1"/>
                        </a:solidFill>
                        <a:effectLst/>
                        <a:highlight>
                          <a:srgbClr val="FF0000"/>
                        </a:highlight>
                        <a:latin typeface="Calibri" panose="020F0502020204030204" pitchFamily="34" charset="0"/>
                      </a:endParaRPr>
                    </a:p>
                  </a:txBody>
                  <a:tcPr marL="3827" marR="3827" marT="3827" marB="0" anchor="ctr"/>
                </a:tc>
                <a:extLst>
                  <a:ext uri="{0D108BD9-81ED-4DB2-BD59-A6C34878D82A}">
                    <a16:rowId xmlns:a16="http://schemas.microsoft.com/office/drawing/2014/main" val="824852847"/>
                  </a:ext>
                </a:extLst>
              </a:tr>
              <a:tr h="931544">
                <a:tc>
                  <a:txBody>
                    <a:bodyPr/>
                    <a:lstStyle/>
                    <a:p>
                      <a:pPr algn="ctr" rtl="0" fontAlgn="ctr"/>
                      <a:r>
                        <a:rPr lang="en-US" sz="1400" u="none" strike="noStrike">
                          <a:effectLst/>
                        </a:rPr>
                        <a:t>Total Hardness as CaCO3</a:t>
                      </a:r>
                      <a:endParaRPr lang="en-US" sz="1400" b="1"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600</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65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150</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150</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b="1" u="none" strike="noStrike" dirty="0">
                          <a:solidFill>
                            <a:schemeClr val="bg1"/>
                          </a:solidFill>
                          <a:effectLst/>
                          <a:highlight>
                            <a:srgbClr val="FF0000"/>
                          </a:highlight>
                        </a:rPr>
                        <a:t>400</a:t>
                      </a:r>
                      <a:endParaRPr lang="en-US" sz="1400" b="1" i="0" u="none" strike="noStrike" dirty="0">
                        <a:solidFill>
                          <a:schemeClr val="bg1"/>
                        </a:solidFill>
                        <a:effectLst/>
                        <a:highlight>
                          <a:srgbClr val="FF0000"/>
                        </a:highligh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152.5</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u="none" strike="noStrike">
                          <a:effectLst/>
                        </a:rPr>
                        <a:t>65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150</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u="none" strike="noStrike">
                          <a:effectLst/>
                        </a:rPr>
                        <a:t>102.5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147.5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160</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extLst>
                  <a:ext uri="{0D108BD9-81ED-4DB2-BD59-A6C34878D82A}">
                    <a16:rowId xmlns:a16="http://schemas.microsoft.com/office/drawing/2014/main" val="4189336604"/>
                  </a:ext>
                </a:extLst>
              </a:tr>
              <a:tr h="655532">
                <a:tc>
                  <a:txBody>
                    <a:bodyPr/>
                    <a:lstStyle/>
                    <a:p>
                      <a:pPr algn="ctr" rtl="0" fontAlgn="ctr"/>
                      <a:r>
                        <a:rPr lang="en-US" sz="1400" u="none" strike="noStrike">
                          <a:effectLst/>
                        </a:rPr>
                        <a:t>Alkalinity as CaCO3</a:t>
                      </a:r>
                      <a:endParaRPr lang="en-US" sz="1400" b="1"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200</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600</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125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150</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b="1" u="none" strike="noStrike" dirty="0">
                          <a:solidFill>
                            <a:schemeClr val="bg1"/>
                          </a:solidFill>
                          <a:effectLst/>
                          <a:highlight>
                            <a:srgbClr val="FF0000"/>
                          </a:highlight>
                        </a:rPr>
                        <a:t>350  </a:t>
                      </a:r>
                      <a:endParaRPr lang="en-US" sz="1400" b="1" i="0" u="none" strike="noStrike" dirty="0">
                        <a:solidFill>
                          <a:schemeClr val="bg1"/>
                        </a:solidFill>
                        <a:effectLst/>
                        <a:highlight>
                          <a:srgbClr val="FF0000"/>
                        </a:highligh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180</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175</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160</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u="none" strike="noStrike" dirty="0">
                          <a:effectLst/>
                          <a:highlight>
                            <a:srgbClr val="FFFF00"/>
                          </a:highlight>
                        </a:rPr>
                        <a:t>150</a:t>
                      </a:r>
                      <a:endParaRPr lang="en-US" sz="1400" b="0" i="0" u="none" strike="noStrike" dirty="0">
                        <a:solidFill>
                          <a:srgbClr val="000000"/>
                        </a:solidFill>
                        <a:effectLst/>
                        <a:highlight>
                          <a:srgbClr val="FFFF00"/>
                        </a:highlight>
                        <a:latin typeface="Calibri" panose="020F0502020204030204" pitchFamily="34" charset="0"/>
                      </a:endParaRPr>
                    </a:p>
                  </a:txBody>
                  <a:tcPr marL="3827" marR="3827" marT="3827" marB="0" anchor="ctr"/>
                </a:tc>
                <a:tc>
                  <a:txBody>
                    <a:bodyPr/>
                    <a:lstStyle/>
                    <a:p>
                      <a:pPr algn="ctr" rtl="0" fontAlgn="ctr"/>
                      <a:r>
                        <a:rPr lang="en-US" sz="1400" b="1" u="none" strike="noStrike" dirty="0">
                          <a:solidFill>
                            <a:schemeClr val="bg1"/>
                          </a:solidFill>
                          <a:effectLst/>
                          <a:highlight>
                            <a:srgbClr val="FF0000"/>
                          </a:highlight>
                        </a:rPr>
                        <a:t>200</a:t>
                      </a:r>
                      <a:endParaRPr lang="en-US" sz="1400" b="1" i="0" u="none" strike="noStrike" dirty="0">
                        <a:solidFill>
                          <a:schemeClr val="bg1"/>
                        </a:solidFill>
                        <a:effectLst/>
                        <a:highlight>
                          <a:srgbClr val="FF0000"/>
                        </a:highlight>
                        <a:latin typeface="Calibri" panose="020F0502020204030204" pitchFamily="34" charset="0"/>
                      </a:endParaRPr>
                    </a:p>
                  </a:txBody>
                  <a:tcPr marL="3827" marR="3827" marT="3827" marB="0" anchor="ctr"/>
                </a:tc>
                <a:extLst>
                  <a:ext uri="{0D108BD9-81ED-4DB2-BD59-A6C34878D82A}">
                    <a16:rowId xmlns:a16="http://schemas.microsoft.com/office/drawing/2014/main" val="4276234872"/>
                  </a:ext>
                </a:extLst>
              </a:tr>
              <a:tr h="552027">
                <a:tc>
                  <a:txBody>
                    <a:bodyPr/>
                    <a:lstStyle/>
                    <a:p>
                      <a:pPr algn="ctr" rtl="0" fontAlgn="ctr"/>
                      <a:r>
                        <a:rPr lang="en-US" sz="1400" u="none" strike="noStrike">
                          <a:effectLst/>
                        </a:rPr>
                        <a:t>Acidity as CaCO3</a:t>
                      </a:r>
                      <a:endParaRPr lang="en-US" sz="1400" b="1"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rPr>
                        <a:t>15</a:t>
                      </a:r>
                      <a:endParaRPr lang="en-US" sz="1400" b="0" i="0" u="none" strike="noStrike" dirty="0">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rPr>
                        <a:t>40</a:t>
                      </a:r>
                      <a:endParaRPr lang="en-US" sz="1400" b="0" i="0" u="none" strike="noStrike" dirty="0">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3827" marR="3827" marT="3827" marB="0" anchor="ctr"/>
                </a:tc>
                <a:extLst>
                  <a:ext uri="{0D108BD9-81ED-4DB2-BD59-A6C34878D82A}">
                    <a16:rowId xmlns:a16="http://schemas.microsoft.com/office/drawing/2014/main" val="1126663567"/>
                  </a:ext>
                </a:extLst>
              </a:tr>
              <a:tr h="704819">
                <a:tc>
                  <a:txBody>
                    <a:bodyPr/>
                    <a:lstStyle/>
                    <a:p>
                      <a:pPr algn="ctr" rtl="0" fontAlgn="ctr"/>
                      <a:r>
                        <a:rPr lang="en-US" sz="1400" u="none" strike="noStrike">
                          <a:effectLst/>
                        </a:rPr>
                        <a:t>pH</a:t>
                      </a:r>
                      <a:endParaRPr lang="en-US" sz="1400" b="1"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7.27</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rPr>
                        <a:t>7.15</a:t>
                      </a:r>
                      <a:endParaRPr lang="en-US" sz="1400" b="0" i="0" u="none" strike="noStrike" dirty="0">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7.18</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6.68</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rPr>
                        <a:t>7.31</a:t>
                      </a:r>
                      <a:endParaRPr lang="en-US" sz="1400" b="0" i="0" u="none" strike="noStrike" dirty="0">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7.23</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7.14</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7.27</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a:effectLst/>
                        </a:rPr>
                        <a:t>7.08</a:t>
                      </a:r>
                      <a:endParaRPr lang="en-US" sz="1400" b="0" i="0" u="none" strike="noStrike">
                        <a:solidFill>
                          <a:srgbClr val="000000"/>
                        </a:solidFill>
                        <a:effectLst/>
                        <a:latin typeface="Calibri" panose="020F0502020204030204" pitchFamily="34" charset="0"/>
                      </a:endParaRPr>
                    </a:p>
                  </a:txBody>
                  <a:tcPr marL="3827" marR="3827" marT="3827" marB="0" anchor="ctr"/>
                </a:tc>
                <a:tc>
                  <a:txBody>
                    <a:bodyPr/>
                    <a:lstStyle/>
                    <a:p>
                      <a:pPr algn="ctr" rtl="0" fontAlgn="ctr"/>
                      <a:r>
                        <a:rPr lang="en-US" sz="1400" u="none" strike="noStrike" dirty="0">
                          <a:effectLst/>
                        </a:rPr>
                        <a:t>7.05</a:t>
                      </a:r>
                      <a:endParaRPr lang="en-US" sz="1400" b="0" i="0" u="none" strike="noStrike" dirty="0">
                        <a:solidFill>
                          <a:srgbClr val="000000"/>
                        </a:solidFill>
                        <a:effectLst/>
                        <a:latin typeface="Calibri" panose="020F0502020204030204" pitchFamily="34" charset="0"/>
                      </a:endParaRPr>
                    </a:p>
                  </a:txBody>
                  <a:tcPr marL="3827" marR="3827" marT="3827" marB="0" anchor="ctr"/>
                </a:tc>
                <a:extLst>
                  <a:ext uri="{0D108BD9-81ED-4DB2-BD59-A6C34878D82A}">
                    <a16:rowId xmlns:a16="http://schemas.microsoft.com/office/drawing/2014/main" val="1405593595"/>
                  </a:ext>
                </a:extLst>
              </a:tr>
            </a:tbl>
          </a:graphicData>
        </a:graphic>
      </p:graphicFrame>
      <p:sp>
        <p:nvSpPr>
          <p:cNvPr id="14" name="TextBox 13">
            <a:extLst>
              <a:ext uri="{FF2B5EF4-FFF2-40B4-BE49-F238E27FC236}">
                <a16:creationId xmlns:a16="http://schemas.microsoft.com/office/drawing/2014/main" id="{E17E906B-03E9-649E-04AA-0CBD81097C93}"/>
              </a:ext>
            </a:extLst>
          </p:cNvPr>
          <p:cNvSpPr txBox="1"/>
          <p:nvPr/>
        </p:nvSpPr>
        <p:spPr>
          <a:xfrm>
            <a:off x="181484" y="6303078"/>
            <a:ext cx="7992275" cy="369332"/>
          </a:xfrm>
          <a:prstGeom prst="rect">
            <a:avLst/>
          </a:prstGeom>
          <a:noFill/>
        </p:spPr>
        <p:txBody>
          <a:bodyPr wrap="square" rtlCol="0">
            <a:spAutoFit/>
          </a:bodyPr>
          <a:lstStyle/>
          <a:p>
            <a:r>
              <a:rPr lang="en-US" dirty="0"/>
              <a:t>  </a:t>
            </a:r>
            <a:r>
              <a:rPr lang="en-US" dirty="0">
                <a:highlight>
                  <a:srgbClr val="FFFF00"/>
                </a:highlight>
              </a:rPr>
              <a:t>       </a:t>
            </a:r>
            <a:r>
              <a:rPr lang="en-US" dirty="0"/>
              <a:t> - Close to acceptable limit                     </a:t>
            </a:r>
            <a:r>
              <a:rPr lang="en-US" b="1" dirty="0">
                <a:solidFill>
                  <a:schemeClr val="bg1"/>
                </a:solidFill>
                <a:highlight>
                  <a:srgbClr val="FF0000"/>
                </a:highlight>
              </a:rPr>
              <a:t>      </a:t>
            </a:r>
            <a:r>
              <a:rPr lang="en-US" b="1" dirty="0">
                <a:solidFill>
                  <a:schemeClr val="bg1"/>
                </a:solidFill>
              </a:rPr>
              <a:t> </a:t>
            </a:r>
            <a:r>
              <a:rPr lang="en-US" dirty="0"/>
              <a:t>- Over the acceptable limit</a:t>
            </a:r>
          </a:p>
        </p:txBody>
      </p:sp>
    </p:spTree>
    <p:extLst>
      <p:ext uri="{BB962C8B-B14F-4D97-AF65-F5344CB8AC3E}">
        <p14:creationId xmlns:p14="http://schemas.microsoft.com/office/powerpoint/2010/main" val="3023771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82C6427406830499F700B71DECA307E" ma:contentTypeVersion="6" ma:contentTypeDescription="Create a new document." ma:contentTypeScope="" ma:versionID="f31cf5649f96f88d6d632a42ac4306b4">
  <xsd:schema xmlns:xsd="http://www.w3.org/2001/XMLSchema" xmlns:xs="http://www.w3.org/2001/XMLSchema" xmlns:p="http://schemas.microsoft.com/office/2006/metadata/properties" xmlns:ns3="94c88d4a-32e2-450a-8589-5dc72d176bfb" targetNamespace="http://schemas.microsoft.com/office/2006/metadata/properties" ma:root="true" ma:fieldsID="9805013890a0ff9c060247fae4f49fe0" ns3:_="">
    <xsd:import namespace="94c88d4a-32e2-450a-8589-5dc72d176bfb"/>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c88d4a-32e2-450a-8589-5dc72d176bf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4c88d4a-32e2-450a-8589-5dc72d176bfb" xsi:nil="true"/>
  </documentManagement>
</p:properties>
</file>

<file path=customXml/itemProps1.xml><?xml version="1.0" encoding="utf-8"?>
<ds:datastoreItem xmlns:ds="http://schemas.openxmlformats.org/officeDocument/2006/customXml" ds:itemID="{74A92C20-DD3B-4656-B276-B997A02E89F5}">
  <ds:schemaRefs>
    <ds:schemaRef ds:uri="http://schemas.microsoft.com/sharepoint/v3/contenttype/forms"/>
  </ds:schemaRefs>
</ds:datastoreItem>
</file>

<file path=customXml/itemProps2.xml><?xml version="1.0" encoding="utf-8"?>
<ds:datastoreItem xmlns:ds="http://schemas.openxmlformats.org/officeDocument/2006/customXml" ds:itemID="{74CCB871-7515-48C3-82F0-E6F20D1AC7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c88d4a-32e2-450a-8589-5dc72d176b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7C5111-FE83-4183-BFBC-836A4685672F}">
  <ds:schemaRef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elements/1.1/"/>
    <ds:schemaRef ds:uri="94c88d4a-32e2-450a-8589-5dc72d176bfb"/>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510</TotalTime>
  <Words>1551</Words>
  <Application>Microsoft Office PowerPoint</Application>
  <PresentationFormat>Widescreen</PresentationFormat>
  <Paragraphs>244</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Calibri Light</vt:lpstr>
      <vt:lpstr>Microsoft Sans Serif</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Bhupal badavath</dc:creator>
  <cp:lastModifiedBy>SRISAYA SANDEEP KARRI</cp:lastModifiedBy>
  <cp:revision>8</cp:revision>
  <dcterms:created xsi:type="dcterms:W3CDTF">2025-03-21T06:12:54Z</dcterms:created>
  <dcterms:modified xsi:type="dcterms:W3CDTF">2025-03-21T19:31:23Z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0x010100C82C6427406830499F700B71DECA307E</vt:lpwstr>
  </property>
</Properties>
</file>