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A49F9-7F9C-442A-9909-A0C945F14153}" v="312" dt="2024-04-03T09:26:05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412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Saya Sandeep Karri" userId="867800549bb2f6cb" providerId="LiveId" clId="{A97A49F9-7F9C-442A-9909-A0C945F14153}"/>
    <pc:docChg chg="custSel addSld modSld">
      <pc:chgData name="Sri Saya Sandeep Karri" userId="867800549bb2f6cb" providerId="LiveId" clId="{A97A49F9-7F9C-442A-9909-A0C945F14153}" dt="2024-04-05T06:36:43.871" v="341" actId="1076"/>
      <pc:docMkLst>
        <pc:docMk/>
      </pc:docMkLst>
      <pc:sldChg chg="modTransition">
        <pc:chgData name="Sri Saya Sandeep Karri" userId="867800549bb2f6cb" providerId="LiveId" clId="{A97A49F9-7F9C-442A-9909-A0C945F14153}" dt="2024-04-03T09:24:24.185" v="27"/>
        <pc:sldMkLst>
          <pc:docMk/>
          <pc:sldMk cId="1852525707" sldId="257"/>
        </pc:sldMkLst>
      </pc:sldChg>
      <pc:sldChg chg="modTransition">
        <pc:chgData name="Sri Saya Sandeep Karri" userId="867800549bb2f6cb" providerId="LiveId" clId="{A97A49F9-7F9C-442A-9909-A0C945F14153}" dt="2024-04-03T09:24:29.977" v="30"/>
        <pc:sldMkLst>
          <pc:docMk/>
          <pc:sldMk cId="1850699390" sldId="259"/>
        </pc:sldMkLst>
      </pc:sldChg>
      <pc:sldChg chg="modTransition">
        <pc:chgData name="Sri Saya Sandeep Karri" userId="867800549bb2f6cb" providerId="LiveId" clId="{A97A49F9-7F9C-442A-9909-A0C945F14153}" dt="2024-04-03T09:24:30.882" v="31"/>
        <pc:sldMkLst>
          <pc:docMk/>
          <pc:sldMk cId="3000082975" sldId="260"/>
        </pc:sldMkLst>
      </pc:sldChg>
      <pc:sldChg chg="modTransition">
        <pc:chgData name="Sri Saya Sandeep Karri" userId="867800549bb2f6cb" providerId="LiveId" clId="{A97A49F9-7F9C-442A-9909-A0C945F14153}" dt="2024-04-03T09:24:32.699" v="32"/>
        <pc:sldMkLst>
          <pc:docMk/>
          <pc:sldMk cId="610213904" sldId="262"/>
        </pc:sldMkLst>
      </pc:sldChg>
      <pc:sldChg chg="modTransition">
        <pc:chgData name="Sri Saya Sandeep Karri" userId="867800549bb2f6cb" providerId="LiveId" clId="{A97A49F9-7F9C-442A-9909-A0C945F14153}" dt="2024-04-03T09:24:34.280" v="33"/>
        <pc:sldMkLst>
          <pc:docMk/>
          <pc:sldMk cId="1636597289" sldId="264"/>
        </pc:sldMkLst>
      </pc:sldChg>
      <pc:sldChg chg="modSp mod modTransition">
        <pc:chgData name="Sri Saya Sandeep Karri" userId="867800549bb2f6cb" providerId="LiveId" clId="{A97A49F9-7F9C-442A-9909-A0C945F14153}" dt="2024-04-05T06:36:43.871" v="341" actId="1076"/>
        <pc:sldMkLst>
          <pc:docMk/>
          <pc:sldMk cId="4199659202" sldId="265"/>
        </pc:sldMkLst>
        <pc:spChg chg="mod">
          <ac:chgData name="Sri Saya Sandeep Karri" userId="867800549bb2f6cb" providerId="LiveId" clId="{A97A49F9-7F9C-442A-9909-A0C945F14153}" dt="2024-04-05T06:36:38.435" v="339" actId="20577"/>
          <ac:spMkLst>
            <pc:docMk/>
            <pc:sldMk cId="4199659202" sldId="265"/>
            <ac:spMk id="6" creationId="{509EB152-63F2-A21D-A821-06ED46AA3080}"/>
          </ac:spMkLst>
        </pc:spChg>
        <pc:picChg chg="mod">
          <ac:chgData name="Sri Saya Sandeep Karri" userId="867800549bb2f6cb" providerId="LiveId" clId="{A97A49F9-7F9C-442A-9909-A0C945F14153}" dt="2024-04-05T06:36:41.570" v="340" actId="1076"/>
          <ac:picMkLst>
            <pc:docMk/>
            <pc:sldMk cId="4199659202" sldId="265"/>
            <ac:picMk id="8" creationId="{6746A9AC-04EF-56EF-D2B7-EB51240FDD00}"/>
          </ac:picMkLst>
        </pc:picChg>
        <pc:picChg chg="mod">
          <ac:chgData name="Sri Saya Sandeep Karri" userId="867800549bb2f6cb" providerId="LiveId" clId="{A97A49F9-7F9C-442A-9909-A0C945F14153}" dt="2024-04-05T06:36:43.871" v="341" actId="1076"/>
          <ac:picMkLst>
            <pc:docMk/>
            <pc:sldMk cId="4199659202" sldId="265"/>
            <ac:picMk id="14" creationId="{2C071542-B9B7-D5B7-3AB8-A28202A30F01}"/>
          </ac:picMkLst>
        </pc:picChg>
      </pc:sldChg>
      <pc:sldChg chg="addSp modSp new mod modTransition setBg modClrScheme chgLayout">
        <pc:chgData name="Sri Saya Sandeep Karri" userId="867800549bb2f6cb" providerId="LiveId" clId="{A97A49F9-7F9C-442A-9909-A0C945F14153}" dt="2024-04-03T09:26:05.789" v="331"/>
        <pc:sldMkLst>
          <pc:docMk/>
          <pc:sldMk cId="4281792943" sldId="267"/>
        </pc:sldMkLst>
        <pc:spChg chg="add mod">
          <ac:chgData name="Sri Saya Sandeep Karri" userId="867800549bb2f6cb" providerId="LiveId" clId="{A97A49F9-7F9C-442A-9909-A0C945F14153}" dt="2024-04-03T09:25:02.508" v="35" actId="26606"/>
          <ac:spMkLst>
            <pc:docMk/>
            <pc:sldMk cId="4281792943" sldId="267"/>
            <ac:spMk id="2" creationId="{12EA26B2-84E7-AE46-C851-14D34BEB84F0}"/>
          </ac:spMkLst>
        </pc:spChg>
        <pc:spChg chg="add">
          <ac:chgData name="Sri Saya Sandeep Karri" userId="867800549bb2f6cb" providerId="LiveId" clId="{A97A49F9-7F9C-442A-9909-A0C945F14153}" dt="2024-04-03T09:25:02.508" v="35" actId="26606"/>
          <ac:spMkLst>
            <pc:docMk/>
            <pc:sldMk cId="4281792943" sldId="267"/>
            <ac:spMk id="15" creationId="{C9757E9E-CCD5-49A5-A016-FC18317317A2}"/>
          </ac:spMkLst>
        </pc:spChg>
        <pc:grpChg chg="add">
          <ac:chgData name="Sri Saya Sandeep Karri" userId="867800549bb2f6cb" providerId="LiveId" clId="{A97A49F9-7F9C-442A-9909-A0C945F14153}" dt="2024-04-03T09:25:02.508" v="35" actId="26606"/>
          <ac:grpSpMkLst>
            <pc:docMk/>
            <pc:sldMk cId="4281792943" sldId="267"/>
            <ac:grpSpMk id="9" creationId="{9494E066-0146-46E9-BAF1-C33240ABA294}"/>
          </ac:grpSpMkLst>
        </pc:grpChg>
        <pc:grpChg chg="add">
          <ac:chgData name="Sri Saya Sandeep Karri" userId="867800549bb2f6cb" providerId="LiveId" clId="{A97A49F9-7F9C-442A-9909-A0C945F14153}" dt="2024-04-03T09:25:02.508" v="35" actId="26606"/>
          <ac:grpSpMkLst>
            <pc:docMk/>
            <pc:sldMk cId="4281792943" sldId="267"/>
            <ac:grpSpMk id="17" creationId="{1781FF6F-5DEF-409F-A063-79558272397E}"/>
          </ac:grpSpMkLst>
        </pc:grpChg>
        <pc:grpChg chg="add">
          <ac:chgData name="Sri Saya Sandeep Karri" userId="867800549bb2f6cb" providerId="LiveId" clId="{A97A49F9-7F9C-442A-9909-A0C945F14153}" dt="2024-04-03T09:25:02.508" v="35" actId="26606"/>
          <ac:grpSpMkLst>
            <pc:docMk/>
            <pc:sldMk cId="4281792943" sldId="267"/>
            <ac:grpSpMk id="81" creationId="{801DF50F-B47F-405F-BDF3-73DAC01BB90A}"/>
          </ac:grpSpMkLst>
        </pc:grpChg>
        <pc:cxnChg chg="add">
          <ac:chgData name="Sri Saya Sandeep Karri" userId="867800549bb2f6cb" providerId="LiveId" clId="{A97A49F9-7F9C-442A-9909-A0C945F14153}" dt="2024-04-03T09:25:02.508" v="35" actId="26606"/>
          <ac:cxnSpMkLst>
            <pc:docMk/>
            <pc:sldMk cId="4281792943" sldId="267"/>
            <ac:cxnSpMk id="7" creationId="{AE0C0B2A-3FD1-4235-A16E-0ED1E028A93E}"/>
          </ac:cxnSpMkLst>
        </pc:cxnChg>
        <pc:cxnChg chg="add">
          <ac:chgData name="Sri Saya Sandeep Karri" userId="867800549bb2f6cb" providerId="LiveId" clId="{A97A49F9-7F9C-442A-9909-A0C945F14153}" dt="2024-04-03T09:25:02.508" v="35" actId="26606"/>
          <ac:cxnSpMkLst>
            <pc:docMk/>
            <pc:sldMk cId="4281792943" sldId="267"/>
            <ac:cxnSpMk id="79" creationId="{D56ACE5F-BE95-4218-ADF7-6F1DEF6A946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05-Apr-24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349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05-Apr-24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05-Apr-24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2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05-Apr-24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2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05-Apr-24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7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05-Apr-24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05-Apr-24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05-Apr-24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4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05-Apr-24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0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05-Apr-24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7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05-Apr-24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6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05-Apr-24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9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16E74-2C93-3F32-1103-C3F37D7C8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FRESH FROM FARM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FFD87-E74B-010C-5A09-B5E257695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9468" y="4106864"/>
            <a:ext cx="3745075" cy="1655762"/>
          </a:xfrm>
        </p:spPr>
        <p:txBody>
          <a:bodyPr>
            <a:normAutofit/>
          </a:bodyPr>
          <a:lstStyle/>
          <a:p>
            <a:r>
              <a:rPr lang="en-US" dirty="0" err="1"/>
              <a:t>Vasantati</a:t>
            </a:r>
            <a:r>
              <a:rPr lang="en-US" dirty="0"/>
              <a:t> Chitraksh </a:t>
            </a:r>
          </a:p>
          <a:p>
            <a:r>
              <a:rPr lang="en-US" dirty="0"/>
              <a:t> Sri Saya Sandeep Karri</a:t>
            </a:r>
          </a:p>
        </p:txBody>
      </p:sp>
      <p:pic>
        <p:nvPicPr>
          <p:cNvPr id="12" name="Picture 11" descr="A close up of a plant&#10;&#10;Description automatically generated">
            <a:extLst>
              <a:ext uri="{FF2B5EF4-FFF2-40B4-BE49-F238E27FC236}">
                <a16:creationId xmlns:a16="http://schemas.microsoft.com/office/drawing/2014/main" id="{E2AA3091-A317-C72D-7131-22F974DF80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4" b="11358"/>
          <a:stretch/>
        </p:blipFill>
        <p:spPr>
          <a:xfrm>
            <a:off x="177798" y="3536183"/>
            <a:ext cx="6206068" cy="2952762"/>
          </a:xfrm>
          <a:prstGeom prst="rect">
            <a:avLst/>
          </a:prstGeom>
        </p:spPr>
      </p:pic>
      <p:pic>
        <p:nvPicPr>
          <p:cNvPr id="8" name="Picture 7" descr="A logo with a tractor and farm&#10;&#10;Description automatically generated">
            <a:extLst>
              <a:ext uri="{FF2B5EF4-FFF2-40B4-BE49-F238E27FC236}">
                <a16:creationId xmlns:a16="http://schemas.microsoft.com/office/drawing/2014/main" id="{4571CDCA-5981-F3BA-A261-B4276E40B5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6"/>
          <a:stretch/>
        </p:blipFill>
        <p:spPr>
          <a:xfrm>
            <a:off x="177798" y="291710"/>
            <a:ext cx="6206068" cy="295276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AB51E2-65F2-4999-95CC-798DEA236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2419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F3B9A5-D5F2-F9EB-14BD-8230BB14A589}"/>
              </a:ext>
            </a:extLst>
          </p:cNvPr>
          <p:cNvSpPr txBox="1"/>
          <p:nvPr/>
        </p:nvSpPr>
        <p:spPr>
          <a:xfrm>
            <a:off x="550332" y="559826"/>
            <a:ext cx="839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Update Crops Panel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8DD0F-ABA0-BD0A-8F80-1BFD2A4BD90B}"/>
              </a:ext>
            </a:extLst>
          </p:cNvPr>
          <p:cNvSpPr txBox="1"/>
          <p:nvPr/>
        </p:nvSpPr>
        <p:spPr>
          <a:xfrm>
            <a:off x="550332" y="1720840"/>
            <a:ext cx="58250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Farmer can access this panel from homepage and use it to add crops.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details such as the type of crop, name of crop, price, quantity, date of harvest should be given which gives more detail to the consumer purchasing the goods.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user presses add new button, the system stores the entered crops, clears the field and prepares itself for a new entry, thus eliminating the need to repeatedly go back to homepage when adding multiple crops.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button stores the data in the database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91169C2-836C-6A63-A56E-6F64D9B9C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812" y="908050"/>
            <a:ext cx="5451145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9728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F3B9A5-D5F2-F9EB-14BD-8230BB14A589}"/>
              </a:ext>
            </a:extLst>
          </p:cNvPr>
          <p:cNvSpPr txBox="1"/>
          <p:nvPr/>
        </p:nvSpPr>
        <p:spPr>
          <a:xfrm>
            <a:off x="550332" y="508815"/>
            <a:ext cx="839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Panels Under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8DD0F-ABA0-BD0A-8F80-1BFD2A4BD90B}"/>
              </a:ext>
            </a:extLst>
          </p:cNvPr>
          <p:cNvSpPr txBox="1"/>
          <p:nvPr/>
        </p:nvSpPr>
        <p:spPr>
          <a:xfrm>
            <a:off x="550332" y="1813173"/>
            <a:ext cx="6243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Some panels are not yet fully developed. </a:t>
            </a:r>
          </a:p>
          <a:p>
            <a:r>
              <a:rPr lang="en-IN" sz="2400" dirty="0"/>
              <a:t>A list of these are: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Consumer Homepage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8551B3-6B07-50B3-8584-8545848C3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28" y="1813173"/>
            <a:ext cx="5221583" cy="38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6288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2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9757E9E-CCD5-49A5-A016-FC1831731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A26B2-84E7-AE46-C851-14D34BEB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600" y="1079500"/>
            <a:ext cx="4636800" cy="2138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Thank you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81FF6F-5DEF-409F-A063-795582723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3168" y="602681"/>
            <a:ext cx="3615648" cy="5932335"/>
            <a:chOff x="402434" y="602681"/>
            <a:chExt cx="3615648" cy="593233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4A341EC-5CF3-4B87-BAC5-B44C2A265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10054" y="399231"/>
              <a:ext cx="317159" cy="932400"/>
              <a:chOff x="6376988" y="280988"/>
              <a:chExt cx="633413" cy="1862138"/>
            </a:xfrm>
          </p:grpSpPr>
          <p:sp>
            <p:nvSpPr>
              <p:cNvPr id="75" name="Freeform 68">
                <a:extLst>
                  <a:ext uri="{FF2B5EF4-FFF2-40B4-BE49-F238E27FC236}">
                    <a16:creationId xmlns:a16="http://schemas.microsoft.com/office/drawing/2014/main" id="{395C89A6-4089-43C1-88F7-C89EAAB5A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9">
                <a:extLst>
                  <a:ext uri="{FF2B5EF4-FFF2-40B4-BE49-F238E27FC236}">
                    <a16:creationId xmlns:a16="http://schemas.microsoft.com/office/drawing/2014/main" id="{B6C04A07-DB49-4407-A323-BFFAAAAA4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70">
                <a:extLst>
                  <a:ext uri="{FF2B5EF4-FFF2-40B4-BE49-F238E27FC236}">
                    <a16:creationId xmlns:a16="http://schemas.microsoft.com/office/drawing/2014/main" id="{59A51CDF-9F3E-4400-A6E3-AF309DF9C9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E04776-E965-42A8-AB14-90BD8B646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333586" y="83943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1644CC-C24B-48BC-8EE3-D72786B68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732866" y="390058"/>
              <a:ext cx="1785984" cy="2211229"/>
              <a:chOff x="3125006" y="3171595"/>
              <a:chExt cx="1785984" cy="221122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DDDB28D-DEEE-460F-98F5-0E2EC1F59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1397A7CF-F6A8-48D5-98AF-B68FC71E0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863A81-6184-41EB-94AF-C6096CD64A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Rectangle 30">
                  <a:extLst>
                    <a:ext uri="{FF2B5EF4-FFF2-40B4-BE49-F238E27FC236}">
                      <a16:creationId xmlns:a16="http://schemas.microsoft.com/office/drawing/2014/main" id="{EF436F3D-9653-4DF8-832B-580539C563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30">
                  <a:extLst>
                    <a:ext uri="{FF2B5EF4-FFF2-40B4-BE49-F238E27FC236}">
                      <a16:creationId xmlns:a16="http://schemas.microsoft.com/office/drawing/2014/main" id="{0154A205-573A-4A5C-A3DF-B4DC24A2FF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C2543A46-110B-4E4B-92BD-F8B8E21CD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45471145-1F29-4FC3-8B75-277BD8E228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79DA4A81-8892-4F1C-9311-7AEAE2C8D5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4C401AA-847D-4D5A-9199-3B368AD88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0000" y="2480400"/>
              <a:ext cx="2457450" cy="3838575"/>
              <a:chOff x="587376" y="280988"/>
              <a:chExt cx="2457450" cy="3838575"/>
            </a:xfrm>
          </p:grpSpPr>
          <p:sp>
            <p:nvSpPr>
              <p:cNvPr id="45" name="Freeform 64">
                <a:extLst>
                  <a:ext uri="{FF2B5EF4-FFF2-40B4-BE49-F238E27FC236}">
                    <a16:creationId xmlns:a16="http://schemas.microsoft.com/office/drawing/2014/main" id="{BCD66427-9375-44C7-B176-87D1E5D901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81">
                <a:extLst>
                  <a:ext uri="{FF2B5EF4-FFF2-40B4-BE49-F238E27FC236}">
                    <a16:creationId xmlns:a16="http://schemas.microsoft.com/office/drawing/2014/main" id="{DBDB153C-43F9-4C36-8330-E06BE08B3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1">
                <a:extLst>
                  <a:ext uri="{FF2B5EF4-FFF2-40B4-BE49-F238E27FC236}">
                    <a16:creationId xmlns:a16="http://schemas.microsoft.com/office/drawing/2014/main" id="{DBD793DD-531D-4E1E-B992-5E5891F60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8">
                <a:extLst>
                  <a:ext uri="{FF2B5EF4-FFF2-40B4-BE49-F238E27FC236}">
                    <a16:creationId xmlns:a16="http://schemas.microsoft.com/office/drawing/2014/main" id="{CEFB136B-DC35-4F4A-83C4-01135B4EF8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84">
                <a:extLst>
                  <a:ext uri="{FF2B5EF4-FFF2-40B4-BE49-F238E27FC236}">
                    <a16:creationId xmlns:a16="http://schemas.microsoft.com/office/drawing/2014/main" id="{9FB85D2A-279F-4702-B280-612D11B547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7">
                <a:extLst>
                  <a:ext uri="{FF2B5EF4-FFF2-40B4-BE49-F238E27FC236}">
                    <a16:creationId xmlns:a16="http://schemas.microsoft.com/office/drawing/2014/main" id="{63C22ADC-4205-46D4-93EB-954980513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0">
                <a:extLst>
                  <a:ext uri="{FF2B5EF4-FFF2-40B4-BE49-F238E27FC236}">
                    <a16:creationId xmlns:a16="http://schemas.microsoft.com/office/drawing/2014/main" id="{B2FA1D0B-0861-4557-88CC-99D3B909F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59">
                <a:extLst>
                  <a:ext uri="{FF2B5EF4-FFF2-40B4-BE49-F238E27FC236}">
                    <a16:creationId xmlns:a16="http://schemas.microsoft.com/office/drawing/2014/main" id="{4D751BD9-53BA-45A5-81A1-AACC0A176C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2">
                <a:extLst>
                  <a:ext uri="{FF2B5EF4-FFF2-40B4-BE49-F238E27FC236}">
                    <a16:creationId xmlns:a16="http://schemas.microsoft.com/office/drawing/2014/main" id="{1FDA24E2-9B8A-4508-833C-3E2C2894C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65">
                <a:extLst>
                  <a:ext uri="{FF2B5EF4-FFF2-40B4-BE49-F238E27FC236}">
                    <a16:creationId xmlns:a16="http://schemas.microsoft.com/office/drawing/2014/main" id="{D2CCA503-DC38-4E11-B299-7DB76F5FA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79">
                <a:extLst>
                  <a:ext uri="{FF2B5EF4-FFF2-40B4-BE49-F238E27FC236}">
                    <a16:creationId xmlns:a16="http://schemas.microsoft.com/office/drawing/2014/main" id="{D21F0F68-198F-481C-9DF7-93EB338D67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82">
                <a:extLst>
                  <a:ext uri="{FF2B5EF4-FFF2-40B4-BE49-F238E27FC236}">
                    <a16:creationId xmlns:a16="http://schemas.microsoft.com/office/drawing/2014/main" id="{A0B2B8C2-FDD5-497A-9CFD-2981549022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85">
                <a:extLst>
                  <a:ext uri="{FF2B5EF4-FFF2-40B4-BE49-F238E27FC236}">
                    <a16:creationId xmlns:a16="http://schemas.microsoft.com/office/drawing/2014/main" id="{C9A20254-ABE1-475B-9CA8-97E7369F4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8">
                <a:extLst>
                  <a:ext uri="{FF2B5EF4-FFF2-40B4-BE49-F238E27FC236}">
                    <a16:creationId xmlns:a16="http://schemas.microsoft.com/office/drawing/2014/main" id="{23E12738-13DA-4FBC-9E2B-569CE1605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8F1C84D-36A7-432E-8525-755B1F33F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60" name="Line 63">
                  <a:extLst>
                    <a:ext uri="{FF2B5EF4-FFF2-40B4-BE49-F238E27FC236}">
                      <a16:creationId xmlns:a16="http://schemas.microsoft.com/office/drawing/2014/main" id="{D43B981D-1875-4E2D-B4B5-431D2CE842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Line 66">
                  <a:extLst>
                    <a:ext uri="{FF2B5EF4-FFF2-40B4-BE49-F238E27FC236}">
                      <a16:creationId xmlns:a16="http://schemas.microsoft.com/office/drawing/2014/main" id="{07489979-9C7D-4844-B0BB-74A5CDBCDA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Line 67">
                  <a:extLst>
                    <a:ext uri="{FF2B5EF4-FFF2-40B4-BE49-F238E27FC236}">
                      <a16:creationId xmlns:a16="http://schemas.microsoft.com/office/drawing/2014/main" id="{A778F9B4-BB14-484F-A573-172579C39C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80">
                  <a:extLst>
                    <a:ext uri="{FF2B5EF4-FFF2-40B4-BE49-F238E27FC236}">
                      <a16:creationId xmlns:a16="http://schemas.microsoft.com/office/drawing/2014/main" id="{26AC9EC4-C293-47D1-AA7B-DE4475793A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Line 83">
                  <a:extLst>
                    <a:ext uri="{FF2B5EF4-FFF2-40B4-BE49-F238E27FC236}">
                      <a16:creationId xmlns:a16="http://schemas.microsoft.com/office/drawing/2014/main" id="{BACE1CFF-F0A6-4D1D-AC73-0D9D9A5971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Line 86">
                  <a:extLst>
                    <a:ext uri="{FF2B5EF4-FFF2-40B4-BE49-F238E27FC236}">
                      <a16:creationId xmlns:a16="http://schemas.microsoft.com/office/drawing/2014/main" id="{20D155F1-00FF-4612-BB74-15FEDECA9C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Line 89">
                  <a:extLst>
                    <a:ext uri="{FF2B5EF4-FFF2-40B4-BE49-F238E27FC236}">
                      <a16:creationId xmlns:a16="http://schemas.microsoft.com/office/drawing/2014/main" id="{C076FA74-5BAE-496C-8F4F-3F5B4F290E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AC60A04-8CF1-45F0-A385-1EBAD71D7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742320" y="577888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41600F8-1DCA-4819-8C06-BAA0C569A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305927" y="2362458"/>
              <a:ext cx="641183" cy="1069728"/>
              <a:chOff x="6484112" y="2967038"/>
              <a:chExt cx="641183" cy="106972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9AA2C22-184F-48CD-AE38-7835B029D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42" name="Freeform 68">
                  <a:extLst>
                    <a:ext uri="{FF2B5EF4-FFF2-40B4-BE49-F238E27FC236}">
                      <a16:creationId xmlns:a16="http://schemas.microsoft.com/office/drawing/2014/main" id="{2BE92945-1DB1-4026-BFF0-E56E756FC2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69">
                  <a:extLst>
                    <a:ext uri="{FF2B5EF4-FFF2-40B4-BE49-F238E27FC236}">
                      <a16:creationId xmlns:a16="http://schemas.microsoft.com/office/drawing/2014/main" id="{D969EC21-F259-4572-8C92-93CBAFD9CF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70">
                  <a:extLst>
                    <a:ext uri="{FF2B5EF4-FFF2-40B4-BE49-F238E27FC236}">
                      <a16:creationId xmlns:a16="http://schemas.microsoft.com/office/drawing/2014/main" id="{ADE098B8-3E34-4B77-9834-950B20E8CE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838B054-D982-4E4A-810E-B5916C8BB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39" name="Freeform 68">
                  <a:extLst>
                    <a:ext uri="{FF2B5EF4-FFF2-40B4-BE49-F238E27FC236}">
                      <a16:creationId xmlns:a16="http://schemas.microsoft.com/office/drawing/2014/main" id="{120EE44F-3465-4168-9CC6-960CDC23DC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69">
                  <a:extLst>
                    <a:ext uri="{FF2B5EF4-FFF2-40B4-BE49-F238E27FC236}">
                      <a16:creationId xmlns:a16="http://schemas.microsoft.com/office/drawing/2014/main" id="{1F16E21E-6FF7-4D92-B5AB-F1B210E8D4F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Line 70">
                  <a:extLst>
                    <a:ext uri="{FF2B5EF4-FFF2-40B4-BE49-F238E27FC236}">
                      <a16:creationId xmlns:a16="http://schemas.microsoft.com/office/drawing/2014/main" id="{E6D26AF0-8B26-4B76-B520-39507E6418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6550D95-D676-4064-9B82-6BE952009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384669" y="4915016"/>
              <a:ext cx="633413" cy="1620000"/>
              <a:chOff x="3384669" y="4915016"/>
              <a:chExt cx="633413" cy="162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3F10329-29C7-42E4-BA22-CD1201CEF7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>
                <a:off x="3384669" y="4946104"/>
                <a:ext cx="633413" cy="1419225"/>
                <a:chOff x="5959192" y="333389"/>
                <a:chExt cx="633413" cy="1419225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39A5C44A-06A4-43BE-A666-08E17199C8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4FFD648A-4214-47DB-B980-6A315E2655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" name="Line 70">
                <a:extLst>
                  <a:ext uri="{FF2B5EF4-FFF2-40B4-BE49-F238E27FC236}">
                    <a16:creationId xmlns:a16="http://schemas.microsoft.com/office/drawing/2014/main" id="{C810BE59-2768-4B0E-A3FD-A6784A2C8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8900000" flipV="1">
                <a:off x="3774042" y="4915016"/>
                <a:ext cx="0" cy="16200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1652DC8-2B9B-409D-8B87-E8D97CBF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40013" y="1046180"/>
              <a:ext cx="903599" cy="2160000"/>
              <a:chOff x="9057947" y="3423463"/>
              <a:chExt cx="903599" cy="2160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03350CC-3DBE-4071-8279-74DBDD4F9D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057947" y="3432856"/>
                <a:ext cx="903599" cy="1872461"/>
                <a:chOff x="10538626" y="3165838"/>
                <a:chExt cx="936000" cy="1939601"/>
              </a:xfrm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8432FD0-1F86-419C-BE0D-605DEBE105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538626" y="3183996"/>
                  <a:ext cx="453600" cy="1920288"/>
                </a:xfrm>
                <a:custGeom>
                  <a:avLst/>
                  <a:gdLst>
                    <a:gd name="connsiteX0" fmla="*/ 453600 w 453600"/>
                    <a:gd name="connsiteY0" fmla="*/ 0 h 1920288"/>
                    <a:gd name="connsiteX1" fmla="*/ 453600 w 453600"/>
                    <a:gd name="connsiteY1" fmla="*/ 1920288 h 1920288"/>
                    <a:gd name="connsiteX2" fmla="*/ 384059 w 453600"/>
                    <a:gd name="connsiteY2" fmla="*/ 1914152 h 1920288"/>
                    <a:gd name="connsiteX3" fmla="*/ 9354 w 453600"/>
                    <a:gd name="connsiteY3" fmla="*/ 1548700 h 1920288"/>
                    <a:gd name="connsiteX4" fmla="*/ 0 w 453600"/>
                    <a:gd name="connsiteY4" fmla="*/ 1455902 h 1920288"/>
                    <a:gd name="connsiteX5" fmla="*/ 146 w 453600"/>
                    <a:gd name="connsiteY5" fmla="*/ 1451885 h 1920288"/>
                    <a:gd name="connsiteX6" fmla="*/ 145 w 453600"/>
                    <a:gd name="connsiteY6" fmla="*/ 1451885 h 1920288"/>
                    <a:gd name="connsiteX7" fmla="*/ 7358 w 453600"/>
                    <a:gd name="connsiteY7" fmla="*/ 1253678 h 1920288"/>
                    <a:gd name="connsiteX8" fmla="*/ 424671 w 453600"/>
                    <a:gd name="connsiteY8" fmla="*/ 36480 h 1920288"/>
                    <a:gd name="connsiteX9" fmla="*/ 453600 w 453600"/>
                    <a:gd name="connsiteY9" fmla="*/ 0 h 192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3600" h="1920288">
                      <a:moveTo>
                        <a:pt x="453600" y="0"/>
                      </a:moveTo>
                      <a:lnTo>
                        <a:pt x="453600" y="1920288"/>
                      </a:lnTo>
                      <a:lnTo>
                        <a:pt x="384059" y="1914152"/>
                      </a:lnTo>
                      <a:cubicBezTo>
                        <a:pt x="196308" y="1880615"/>
                        <a:pt x="47443" y="1734834"/>
                        <a:pt x="9354" y="1548700"/>
                      </a:cubicBezTo>
                      <a:lnTo>
                        <a:pt x="0" y="1455902"/>
                      </a:lnTo>
                      <a:lnTo>
                        <a:pt x="146" y="1451885"/>
                      </a:lnTo>
                      <a:lnTo>
                        <a:pt x="145" y="1451885"/>
                      </a:lnTo>
                      <a:lnTo>
                        <a:pt x="7358" y="1253678"/>
                      </a:lnTo>
                      <a:cubicBezTo>
                        <a:pt x="42019" y="780132"/>
                        <a:pt x="195015" y="355125"/>
                        <a:pt x="424671" y="36480"/>
                      </a:cubicBezTo>
                      <a:lnTo>
                        <a:pt x="4536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8F4BCABC-4173-4006-9B50-22E0BE31D9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992226" y="3165838"/>
                  <a:ext cx="482400" cy="1939601"/>
                </a:xfrm>
                <a:custGeom>
                  <a:avLst/>
                  <a:gdLst>
                    <a:gd name="connsiteX0" fmla="*/ 14399 w 482400"/>
                    <a:gd name="connsiteY0" fmla="*/ 0 h 1939601"/>
                    <a:gd name="connsiteX1" fmla="*/ 14399 w 482400"/>
                    <a:gd name="connsiteY1" fmla="*/ 689615 h 1939601"/>
                    <a:gd name="connsiteX2" fmla="*/ 14400 w 482400"/>
                    <a:gd name="connsiteY2" fmla="*/ 689615 h 1939601"/>
                    <a:gd name="connsiteX3" fmla="*/ 14401 w 482400"/>
                    <a:gd name="connsiteY3" fmla="*/ 689615 h 1939601"/>
                    <a:gd name="connsiteX4" fmla="*/ 14401 w 482400"/>
                    <a:gd name="connsiteY4" fmla="*/ 0 h 1939601"/>
                    <a:gd name="connsiteX5" fmla="*/ 57729 w 482400"/>
                    <a:gd name="connsiteY5" fmla="*/ 54638 h 1939601"/>
                    <a:gd name="connsiteX6" fmla="*/ 475042 w 482400"/>
                    <a:gd name="connsiteY6" fmla="*/ 1271836 h 1939601"/>
                    <a:gd name="connsiteX7" fmla="*/ 482255 w 482400"/>
                    <a:gd name="connsiteY7" fmla="*/ 1470043 h 1939601"/>
                    <a:gd name="connsiteX8" fmla="*/ 482254 w 482400"/>
                    <a:gd name="connsiteY8" fmla="*/ 1470043 h 1939601"/>
                    <a:gd name="connsiteX9" fmla="*/ 482400 w 482400"/>
                    <a:gd name="connsiteY9" fmla="*/ 1474060 h 1939601"/>
                    <a:gd name="connsiteX10" fmla="*/ 473046 w 482400"/>
                    <a:gd name="connsiteY10" fmla="*/ 1566858 h 1939601"/>
                    <a:gd name="connsiteX11" fmla="*/ 15706 w 482400"/>
                    <a:gd name="connsiteY11" fmla="*/ 1939601 h 1939601"/>
                    <a:gd name="connsiteX12" fmla="*/ 14400 w 482400"/>
                    <a:gd name="connsiteY12" fmla="*/ 1939469 h 1939601"/>
                    <a:gd name="connsiteX13" fmla="*/ 13094 w 482400"/>
                    <a:gd name="connsiteY13" fmla="*/ 1939601 h 1939601"/>
                    <a:gd name="connsiteX14" fmla="*/ 0 w 482400"/>
                    <a:gd name="connsiteY14" fmla="*/ 1938446 h 1939601"/>
                    <a:gd name="connsiteX15" fmla="*/ 0 w 482400"/>
                    <a:gd name="connsiteY15" fmla="*/ 18158 h 1939601"/>
                    <a:gd name="connsiteX16" fmla="*/ 14399 w 482400"/>
                    <a:gd name="connsiteY16" fmla="*/ 0 h 193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82400" h="1939601">
                      <a:moveTo>
                        <a:pt x="14399" y="0"/>
                      </a:moveTo>
                      <a:lnTo>
                        <a:pt x="14399" y="689615"/>
                      </a:lnTo>
                      <a:lnTo>
                        <a:pt x="14400" y="689615"/>
                      </a:lnTo>
                      <a:lnTo>
                        <a:pt x="14401" y="689615"/>
                      </a:lnTo>
                      <a:lnTo>
                        <a:pt x="14401" y="0"/>
                      </a:lnTo>
                      <a:lnTo>
                        <a:pt x="57729" y="54638"/>
                      </a:lnTo>
                      <a:cubicBezTo>
                        <a:pt x="287385" y="373283"/>
                        <a:pt x="440381" y="798290"/>
                        <a:pt x="475042" y="1271836"/>
                      </a:cubicBezTo>
                      <a:lnTo>
                        <a:pt x="482255" y="1470043"/>
                      </a:lnTo>
                      <a:lnTo>
                        <a:pt x="482254" y="1470043"/>
                      </a:lnTo>
                      <a:lnTo>
                        <a:pt x="482400" y="1474060"/>
                      </a:lnTo>
                      <a:lnTo>
                        <a:pt x="473046" y="1566858"/>
                      </a:lnTo>
                      <a:cubicBezTo>
                        <a:pt x="429516" y="1779582"/>
                        <a:pt x="241298" y="1939601"/>
                        <a:pt x="15706" y="1939601"/>
                      </a:cubicBezTo>
                      <a:lnTo>
                        <a:pt x="14400" y="1939469"/>
                      </a:lnTo>
                      <a:lnTo>
                        <a:pt x="13094" y="1939601"/>
                      </a:lnTo>
                      <a:lnTo>
                        <a:pt x="0" y="1938446"/>
                      </a:lnTo>
                      <a:lnTo>
                        <a:pt x="0" y="18158"/>
                      </a:lnTo>
                      <a:lnTo>
                        <a:pt x="1439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E6DD52D-5C11-4364-A277-0BC6C05CAC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210264" y="3423463"/>
                <a:ext cx="597126" cy="2160000"/>
                <a:chOff x="9210264" y="3423463"/>
                <a:chExt cx="597126" cy="2160000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2C9CE77-5338-4C9B-BCB7-1D6A7A2C72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9508827" y="3423463"/>
                  <a:ext cx="0" cy="216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5">
                  <a:extLst>
                    <a:ext uri="{FF2B5EF4-FFF2-40B4-BE49-F238E27FC236}">
                      <a16:creationId xmlns:a16="http://schemas.microsoft.com/office/drawing/2014/main" id="{DD8C86C1-51BA-4CB2-918E-99A73E2EC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10264" y="4162845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5">
                  <a:extLst>
                    <a:ext uri="{FF2B5EF4-FFF2-40B4-BE49-F238E27FC236}">
                      <a16:creationId xmlns:a16="http://schemas.microsoft.com/office/drawing/2014/main" id="{713D5C9F-7DFE-4DDD-A89E-55BCBDFEC0D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97710" y="3747070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6ACE5F-BE95-4218-ADF7-6F1DEF6A9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1DF50F-B47F-405F-BDF3-73DAC01BB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73184" y="602681"/>
            <a:ext cx="3615648" cy="5932335"/>
            <a:chOff x="402434" y="602681"/>
            <a:chExt cx="3615648" cy="593233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457533F-CAD7-46C2-9CB3-8505B2DFA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10054" y="399231"/>
              <a:ext cx="317159" cy="932400"/>
              <a:chOff x="6376988" y="280988"/>
              <a:chExt cx="633413" cy="1862138"/>
            </a:xfrm>
          </p:grpSpPr>
          <p:sp>
            <p:nvSpPr>
              <p:cNvPr id="139" name="Freeform 68">
                <a:extLst>
                  <a:ext uri="{FF2B5EF4-FFF2-40B4-BE49-F238E27FC236}">
                    <a16:creationId xmlns:a16="http://schemas.microsoft.com/office/drawing/2014/main" id="{66E9686F-CED0-475E-A28A-D8CDBCCDD1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69">
                <a:extLst>
                  <a:ext uri="{FF2B5EF4-FFF2-40B4-BE49-F238E27FC236}">
                    <a16:creationId xmlns:a16="http://schemas.microsoft.com/office/drawing/2014/main" id="{254AFE2B-C030-4DF5-B113-1A9ECB6A6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70">
                <a:extLst>
                  <a:ext uri="{FF2B5EF4-FFF2-40B4-BE49-F238E27FC236}">
                    <a16:creationId xmlns:a16="http://schemas.microsoft.com/office/drawing/2014/main" id="{02E0618D-FC2B-49B2-B15F-0EA6139909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BC4DEAB-C1FD-4FA7-9417-3E053D540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333586" y="83943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7615B8B-540B-420B-87F1-5F51415E7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732866" y="390058"/>
              <a:ext cx="1785984" cy="2211229"/>
              <a:chOff x="3125006" y="3171595"/>
              <a:chExt cx="1785984" cy="221122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82E16796-0833-4B54-AED9-A3611C9BD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F1E2155D-D771-4139-BC04-B5F026AEBB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746D84B4-B9EF-417C-A565-F9B86978EC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Rectangle 30">
                  <a:extLst>
                    <a:ext uri="{FF2B5EF4-FFF2-40B4-BE49-F238E27FC236}">
                      <a16:creationId xmlns:a16="http://schemas.microsoft.com/office/drawing/2014/main" id="{66FFC568-D3F5-4FA6-B28A-516DE623F5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30">
                  <a:extLst>
                    <a:ext uri="{FF2B5EF4-FFF2-40B4-BE49-F238E27FC236}">
                      <a16:creationId xmlns:a16="http://schemas.microsoft.com/office/drawing/2014/main" id="{2C3FB912-25F7-4822-B327-DA1E9B335B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4FC8FB21-D7E1-4978-AD20-5E68B4C58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51BBD3DF-C644-4E9C-A11C-B6336B8890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0B53158D-9F0C-4064-B804-2C1F8AEBEA0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9D93B3C-5026-425E-9179-CBB944A90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0000" y="2480400"/>
              <a:ext cx="2457450" cy="3838575"/>
              <a:chOff x="587376" y="280988"/>
              <a:chExt cx="2457450" cy="3838575"/>
            </a:xfrm>
          </p:grpSpPr>
          <p:sp>
            <p:nvSpPr>
              <p:cNvPr id="109" name="Freeform 64">
                <a:extLst>
                  <a:ext uri="{FF2B5EF4-FFF2-40B4-BE49-F238E27FC236}">
                    <a16:creationId xmlns:a16="http://schemas.microsoft.com/office/drawing/2014/main" id="{5C84A49A-BD66-4BEA-A06B-2FA89468BB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1">
                <a:extLst>
                  <a:ext uri="{FF2B5EF4-FFF2-40B4-BE49-F238E27FC236}">
                    <a16:creationId xmlns:a16="http://schemas.microsoft.com/office/drawing/2014/main" id="{EB8895A6-E32C-4B09-B9E0-314C000A2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61">
                <a:extLst>
                  <a:ext uri="{FF2B5EF4-FFF2-40B4-BE49-F238E27FC236}">
                    <a16:creationId xmlns:a16="http://schemas.microsoft.com/office/drawing/2014/main" id="{6ABA4FEE-5223-4565-9B11-5E7CD1323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78">
                <a:extLst>
                  <a:ext uri="{FF2B5EF4-FFF2-40B4-BE49-F238E27FC236}">
                    <a16:creationId xmlns:a16="http://schemas.microsoft.com/office/drawing/2014/main" id="{38C78FAF-A05E-4962-8571-B6C83FB4EF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84">
                <a:extLst>
                  <a:ext uri="{FF2B5EF4-FFF2-40B4-BE49-F238E27FC236}">
                    <a16:creationId xmlns:a16="http://schemas.microsoft.com/office/drawing/2014/main" id="{B94F41EA-CB57-4E1D-9C7F-6E482F0EB6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87">
                <a:extLst>
                  <a:ext uri="{FF2B5EF4-FFF2-40B4-BE49-F238E27FC236}">
                    <a16:creationId xmlns:a16="http://schemas.microsoft.com/office/drawing/2014/main" id="{36E5C22C-6491-4028-8C8F-2BBA91B692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60">
                <a:extLst>
                  <a:ext uri="{FF2B5EF4-FFF2-40B4-BE49-F238E27FC236}">
                    <a16:creationId xmlns:a16="http://schemas.microsoft.com/office/drawing/2014/main" id="{C68EAD32-DAD2-4E24-A17D-9EF57C0FA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59">
                <a:extLst>
                  <a:ext uri="{FF2B5EF4-FFF2-40B4-BE49-F238E27FC236}">
                    <a16:creationId xmlns:a16="http://schemas.microsoft.com/office/drawing/2014/main" id="{0C6E1ABE-BB08-4327-9CDD-11A5D0130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62">
                <a:extLst>
                  <a:ext uri="{FF2B5EF4-FFF2-40B4-BE49-F238E27FC236}">
                    <a16:creationId xmlns:a16="http://schemas.microsoft.com/office/drawing/2014/main" id="{88D096DA-BFC9-44D7-8441-490FA2D40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65">
                <a:extLst>
                  <a:ext uri="{FF2B5EF4-FFF2-40B4-BE49-F238E27FC236}">
                    <a16:creationId xmlns:a16="http://schemas.microsoft.com/office/drawing/2014/main" id="{152CB9CF-F70A-46B0-AB37-7922D326B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79">
                <a:extLst>
                  <a:ext uri="{FF2B5EF4-FFF2-40B4-BE49-F238E27FC236}">
                    <a16:creationId xmlns:a16="http://schemas.microsoft.com/office/drawing/2014/main" id="{28240976-82E5-4A37-8E2B-A07CCFD13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82">
                <a:extLst>
                  <a:ext uri="{FF2B5EF4-FFF2-40B4-BE49-F238E27FC236}">
                    <a16:creationId xmlns:a16="http://schemas.microsoft.com/office/drawing/2014/main" id="{0C25B6B7-4317-4482-A474-2830FA6E5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85">
                <a:extLst>
                  <a:ext uri="{FF2B5EF4-FFF2-40B4-BE49-F238E27FC236}">
                    <a16:creationId xmlns:a16="http://schemas.microsoft.com/office/drawing/2014/main" id="{5C0EDF04-E84E-457D-A5F9-7746545AB2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88">
                <a:extLst>
                  <a:ext uri="{FF2B5EF4-FFF2-40B4-BE49-F238E27FC236}">
                    <a16:creationId xmlns:a16="http://schemas.microsoft.com/office/drawing/2014/main" id="{566313AB-A9AB-4B84-8C23-50E725917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F31BFB5-317D-4135-930A-240F7A56EA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124" name="Line 63">
                  <a:extLst>
                    <a:ext uri="{FF2B5EF4-FFF2-40B4-BE49-F238E27FC236}">
                      <a16:creationId xmlns:a16="http://schemas.microsoft.com/office/drawing/2014/main" id="{9102C0AC-7FF7-4F4B-B7C1-C8CE4846A1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Line 66">
                  <a:extLst>
                    <a:ext uri="{FF2B5EF4-FFF2-40B4-BE49-F238E27FC236}">
                      <a16:creationId xmlns:a16="http://schemas.microsoft.com/office/drawing/2014/main" id="{64BAC77C-E14F-4FA8-9D0A-55B646EEA4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Line 67">
                  <a:extLst>
                    <a:ext uri="{FF2B5EF4-FFF2-40B4-BE49-F238E27FC236}">
                      <a16:creationId xmlns:a16="http://schemas.microsoft.com/office/drawing/2014/main" id="{0B88DC73-9AC3-42F8-8C9E-94EE9B61AE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Line 80">
                  <a:extLst>
                    <a:ext uri="{FF2B5EF4-FFF2-40B4-BE49-F238E27FC236}">
                      <a16:creationId xmlns:a16="http://schemas.microsoft.com/office/drawing/2014/main" id="{26BBA2D9-E4D0-424E-9825-61A9B3C0A37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Line 83">
                  <a:extLst>
                    <a:ext uri="{FF2B5EF4-FFF2-40B4-BE49-F238E27FC236}">
                      <a16:creationId xmlns:a16="http://schemas.microsoft.com/office/drawing/2014/main" id="{F6D4FA39-E0CC-4991-83D0-606E03CF1D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Line 86">
                  <a:extLst>
                    <a:ext uri="{FF2B5EF4-FFF2-40B4-BE49-F238E27FC236}">
                      <a16:creationId xmlns:a16="http://schemas.microsoft.com/office/drawing/2014/main" id="{3819BE2B-7D47-443C-B1DF-2EA57679D1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Line 89">
                  <a:extLst>
                    <a:ext uri="{FF2B5EF4-FFF2-40B4-BE49-F238E27FC236}">
                      <a16:creationId xmlns:a16="http://schemas.microsoft.com/office/drawing/2014/main" id="{86B1E78E-D338-4BAE-9FB1-1A9118AD3D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EC68A1A-796C-4F5F-8F41-01247292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742320" y="577888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72E52F1-29AD-47C2-904E-60B72D4A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305927" y="2362458"/>
              <a:ext cx="641183" cy="1069728"/>
              <a:chOff x="6484112" y="2967038"/>
              <a:chExt cx="641183" cy="1069728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3F829B9-B86F-47B0-A187-2202CCB86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06" name="Freeform 68">
                  <a:extLst>
                    <a:ext uri="{FF2B5EF4-FFF2-40B4-BE49-F238E27FC236}">
                      <a16:creationId xmlns:a16="http://schemas.microsoft.com/office/drawing/2014/main" id="{ED1B3641-1CFF-46F3-873A-3B6AA5D79E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Freeform 69">
                  <a:extLst>
                    <a:ext uri="{FF2B5EF4-FFF2-40B4-BE49-F238E27FC236}">
                      <a16:creationId xmlns:a16="http://schemas.microsoft.com/office/drawing/2014/main" id="{2C8E8742-B905-4C81-9553-19C64E8F3F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Line 70">
                  <a:extLst>
                    <a:ext uri="{FF2B5EF4-FFF2-40B4-BE49-F238E27FC236}">
                      <a16:creationId xmlns:a16="http://schemas.microsoft.com/office/drawing/2014/main" id="{E10BE229-40F6-4A15-9282-BD78053FB5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543B3E07-5E30-43C1-9169-90E713C272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03" name="Freeform 68">
                  <a:extLst>
                    <a:ext uri="{FF2B5EF4-FFF2-40B4-BE49-F238E27FC236}">
                      <a16:creationId xmlns:a16="http://schemas.microsoft.com/office/drawing/2014/main" id="{03FCAAE2-5982-4748-8355-1245B74523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69">
                  <a:extLst>
                    <a:ext uri="{FF2B5EF4-FFF2-40B4-BE49-F238E27FC236}">
                      <a16:creationId xmlns:a16="http://schemas.microsoft.com/office/drawing/2014/main" id="{3B21621D-2AAA-4224-B85E-F14F1587A1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Line 70">
                  <a:extLst>
                    <a:ext uri="{FF2B5EF4-FFF2-40B4-BE49-F238E27FC236}">
                      <a16:creationId xmlns:a16="http://schemas.microsoft.com/office/drawing/2014/main" id="{B69DCE92-933C-4180-9ECE-C159FF0ED2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774B519-16FD-45D1-81B3-F10B796BD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384669" y="4915016"/>
              <a:ext cx="633413" cy="1620000"/>
              <a:chOff x="3384669" y="4915016"/>
              <a:chExt cx="633413" cy="1620000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1718837-BAB1-4751-8766-2CD3B3094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>
                <a:off x="3384669" y="4946104"/>
                <a:ext cx="633413" cy="1419225"/>
                <a:chOff x="5959192" y="333389"/>
                <a:chExt cx="633413" cy="1419225"/>
              </a:xfrm>
            </p:grpSpPr>
            <p:sp>
              <p:nvSpPr>
                <p:cNvPr id="99" name="Freeform 68">
                  <a:extLst>
                    <a:ext uri="{FF2B5EF4-FFF2-40B4-BE49-F238E27FC236}">
                      <a16:creationId xmlns:a16="http://schemas.microsoft.com/office/drawing/2014/main" id="{85774601-5D43-405D-B593-93550F4C57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Freeform 69">
                  <a:extLst>
                    <a:ext uri="{FF2B5EF4-FFF2-40B4-BE49-F238E27FC236}">
                      <a16:creationId xmlns:a16="http://schemas.microsoft.com/office/drawing/2014/main" id="{3E1DA161-17EA-4A32-A428-C2368EBACB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8" name="Line 70">
                <a:extLst>
                  <a:ext uri="{FF2B5EF4-FFF2-40B4-BE49-F238E27FC236}">
                    <a16:creationId xmlns:a16="http://schemas.microsoft.com/office/drawing/2014/main" id="{C5270C31-E701-47DC-BAC5-DE71245539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8900000" flipV="1">
                <a:off x="3774042" y="4915016"/>
                <a:ext cx="0" cy="16200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B78A593-AB03-4D7B-8996-22F603566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40013" y="1046180"/>
              <a:ext cx="903599" cy="2160000"/>
              <a:chOff x="9057947" y="3423463"/>
              <a:chExt cx="903599" cy="216000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C4C08476-8891-498B-95DD-3D4BB02B4E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057947" y="3432856"/>
                <a:ext cx="903599" cy="1872461"/>
                <a:chOff x="10538626" y="3165838"/>
                <a:chExt cx="936000" cy="1939601"/>
              </a:xfrm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C9C077B4-3B4E-4043-BAF4-65306ADBE2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538626" y="3183996"/>
                  <a:ext cx="453600" cy="1920288"/>
                </a:xfrm>
                <a:custGeom>
                  <a:avLst/>
                  <a:gdLst>
                    <a:gd name="connsiteX0" fmla="*/ 453600 w 453600"/>
                    <a:gd name="connsiteY0" fmla="*/ 0 h 1920288"/>
                    <a:gd name="connsiteX1" fmla="*/ 453600 w 453600"/>
                    <a:gd name="connsiteY1" fmla="*/ 1920288 h 1920288"/>
                    <a:gd name="connsiteX2" fmla="*/ 384059 w 453600"/>
                    <a:gd name="connsiteY2" fmla="*/ 1914152 h 1920288"/>
                    <a:gd name="connsiteX3" fmla="*/ 9354 w 453600"/>
                    <a:gd name="connsiteY3" fmla="*/ 1548700 h 1920288"/>
                    <a:gd name="connsiteX4" fmla="*/ 0 w 453600"/>
                    <a:gd name="connsiteY4" fmla="*/ 1455902 h 1920288"/>
                    <a:gd name="connsiteX5" fmla="*/ 146 w 453600"/>
                    <a:gd name="connsiteY5" fmla="*/ 1451885 h 1920288"/>
                    <a:gd name="connsiteX6" fmla="*/ 145 w 453600"/>
                    <a:gd name="connsiteY6" fmla="*/ 1451885 h 1920288"/>
                    <a:gd name="connsiteX7" fmla="*/ 7358 w 453600"/>
                    <a:gd name="connsiteY7" fmla="*/ 1253678 h 1920288"/>
                    <a:gd name="connsiteX8" fmla="*/ 424671 w 453600"/>
                    <a:gd name="connsiteY8" fmla="*/ 36480 h 1920288"/>
                    <a:gd name="connsiteX9" fmla="*/ 453600 w 453600"/>
                    <a:gd name="connsiteY9" fmla="*/ 0 h 192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3600" h="1920288">
                      <a:moveTo>
                        <a:pt x="453600" y="0"/>
                      </a:moveTo>
                      <a:lnTo>
                        <a:pt x="453600" y="1920288"/>
                      </a:lnTo>
                      <a:lnTo>
                        <a:pt x="384059" y="1914152"/>
                      </a:lnTo>
                      <a:cubicBezTo>
                        <a:pt x="196308" y="1880615"/>
                        <a:pt x="47443" y="1734834"/>
                        <a:pt x="9354" y="1548700"/>
                      </a:cubicBezTo>
                      <a:lnTo>
                        <a:pt x="0" y="1455902"/>
                      </a:lnTo>
                      <a:lnTo>
                        <a:pt x="146" y="1451885"/>
                      </a:lnTo>
                      <a:lnTo>
                        <a:pt x="145" y="1451885"/>
                      </a:lnTo>
                      <a:lnTo>
                        <a:pt x="7358" y="1253678"/>
                      </a:lnTo>
                      <a:cubicBezTo>
                        <a:pt x="42019" y="780132"/>
                        <a:pt x="195015" y="355125"/>
                        <a:pt x="424671" y="36480"/>
                      </a:cubicBezTo>
                      <a:lnTo>
                        <a:pt x="4536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0CCC2DDE-715C-4561-A70C-60428A65CA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992226" y="3165838"/>
                  <a:ext cx="482400" cy="1939601"/>
                </a:xfrm>
                <a:custGeom>
                  <a:avLst/>
                  <a:gdLst>
                    <a:gd name="connsiteX0" fmla="*/ 14399 w 482400"/>
                    <a:gd name="connsiteY0" fmla="*/ 0 h 1939601"/>
                    <a:gd name="connsiteX1" fmla="*/ 14399 w 482400"/>
                    <a:gd name="connsiteY1" fmla="*/ 689615 h 1939601"/>
                    <a:gd name="connsiteX2" fmla="*/ 14400 w 482400"/>
                    <a:gd name="connsiteY2" fmla="*/ 689615 h 1939601"/>
                    <a:gd name="connsiteX3" fmla="*/ 14401 w 482400"/>
                    <a:gd name="connsiteY3" fmla="*/ 689615 h 1939601"/>
                    <a:gd name="connsiteX4" fmla="*/ 14401 w 482400"/>
                    <a:gd name="connsiteY4" fmla="*/ 0 h 1939601"/>
                    <a:gd name="connsiteX5" fmla="*/ 57729 w 482400"/>
                    <a:gd name="connsiteY5" fmla="*/ 54638 h 1939601"/>
                    <a:gd name="connsiteX6" fmla="*/ 475042 w 482400"/>
                    <a:gd name="connsiteY6" fmla="*/ 1271836 h 1939601"/>
                    <a:gd name="connsiteX7" fmla="*/ 482255 w 482400"/>
                    <a:gd name="connsiteY7" fmla="*/ 1470043 h 1939601"/>
                    <a:gd name="connsiteX8" fmla="*/ 482254 w 482400"/>
                    <a:gd name="connsiteY8" fmla="*/ 1470043 h 1939601"/>
                    <a:gd name="connsiteX9" fmla="*/ 482400 w 482400"/>
                    <a:gd name="connsiteY9" fmla="*/ 1474060 h 1939601"/>
                    <a:gd name="connsiteX10" fmla="*/ 473046 w 482400"/>
                    <a:gd name="connsiteY10" fmla="*/ 1566858 h 1939601"/>
                    <a:gd name="connsiteX11" fmla="*/ 15706 w 482400"/>
                    <a:gd name="connsiteY11" fmla="*/ 1939601 h 1939601"/>
                    <a:gd name="connsiteX12" fmla="*/ 14400 w 482400"/>
                    <a:gd name="connsiteY12" fmla="*/ 1939469 h 1939601"/>
                    <a:gd name="connsiteX13" fmla="*/ 13094 w 482400"/>
                    <a:gd name="connsiteY13" fmla="*/ 1939601 h 1939601"/>
                    <a:gd name="connsiteX14" fmla="*/ 0 w 482400"/>
                    <a:gd name="connsiteY14" fmla="*/ 1938446 h 1939601"/>
                    <a:gd name="connsiteX15" fmla="*/ 0 w 482400"/>
                    <a:gd name="connsiteY15" fmla="*/ 18158 h 1939601"/>
                    <a:gd name="connsiteX16" fmla="*/ 14399 w 482400"/>
                    <a:gd name="connsiteY16" fmla="*/ 0 h 193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82400" h="1939601">
                      <a:moveTo>
                        <a:pt x="14399" y="0"/>
                      </a:moveTo>
                      <a:lnTo>
                        <a:pt x="14399" y="689615"/>
                      </a:lnTo>
                      <a:lnTo>
                        <a:pt x="14400" y="689615"/>
                      </a:lnTo>
                      <a:lnTo>
                        <a:pt x="14401" y="689615"/>
                      </a:lnTo>
                      <a:lnTo>
                        <a:pt x="14401" y="0"/>
                      </a:lnTo>
                      <a:lnTo>
                        <a:pt x="57729" y="54638"/>
                      </a:lnTo>
                      <a:cubicBezTo>
                        <a:pt x="287385" y="373283"/>
                        <a:pt x="440381" y="798290"/>
                        <a:pt x="475042" y="1271836"/>
                      </a:cubicBezTo>
                      <a:lnTo>
                        <a:pt x="482255" y="1470043"/>
                      </a:lnTo>
                      <a:lnTo>
                        <a:pt x="482254" y="1470043"/>
                      </a:lnTo>
                      <a:lnTo>
                        <a:pt x="482400" y="1474060"/>
                      </a:lnTo>
                      <a:lnTo>
                        <a:pt x="473046" y="1566858"/>
                      </a:lnTo>
                      <a:cubicBezTo>
                        <a:pt x="429516" y="1779582"/>
                        <a:pt x="241298" y="1939601"/>
                        <a:pt x="15706" y="1939601"/>
                      </a:cubicBezTo>
                      <a:lnTo>
                        <a:pt x="14400" y="1939469"/>
                      </a:lnTo>
                      <a:lnTo>
                        <a:pt x="13094" y="1939601"/>
                      </a:lnTo>
                      <a:lnTo>
                        <a:pt x="0" y="1938446"/>
                      </a:lnTo>
                      <a:lnTo>
                        <a:pt x="0" y="18158"/>
                      </a:lnTo>
                      <a:lnTo>
                        <a:pt x="1439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4E49FC98-B2F5-43E4-A679-8E5570FB84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210264" y="3423463"/>
                <a:ext cx="597126" cy="2160000"/>
                <a:chOff x="9210264" y="3423463"/>
                <a:chExt cx="597126" cy="2160000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AA01852B-2060-4247-9EE9-0E6754450B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9508827" y="3423463"/>
                  <a:ext cx="0" cy="216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13822ECB-A528-476C-B4CB-4A3F54A829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10264" y="4162845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FCD6DA27-598F-4F38-A652-5C6F6F2B94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97710" y="3747070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8179294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09F0F-1956-8A86-5030-D7B338C3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395297"/>
            <a:ext cx="4078800" cy="1594282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sz="4400" dirty="0"/>
              <a:t>What’s FFF?</a:t>
            </a:r>
          </a:p>
        </p:txBody>
      </p:sp>
      <p:pic>
        <p:nvPicPr>
          <p:cNvPr id="5" name="Picture 4" descr="Golden wheat against sky">
            <a:extLst>
              <a:ext uri="{FF2B5EF4-FFF2-40B4-BE49-F238E27FC236}">
                <a16:creationId xmlns:a16="http://schemas.microsoft.com/office/drawing/2014/main" id="{5B60B785-DE32-0A94-E610-95F9F8CAB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18" r="25897" b="-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3976-0BFE-B6ED-21CD-49679C2DA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369" y="2877018"/>
            <a:ext cx="4078800" cy="290148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Fresh From Farm(FFF) is an application that aims to connect farmers with consumers directly replacing any middlemen.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2570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8880-8AD2-0BF0-6269-14DB34C8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FFF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1B9F-4BF4-7D72-F897-93F4C0F4C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34" y="2106609"/>
            <a:ext cx="10213200" cy="4040191"/>
          </a:xfrm>
        </p:spPr>
        <p:txBody>
          <a:bodyPr/>
          <a:lstStyle/>
          <a:p>
            <a:r>
              <a:rPr lang="en-US" sz="2400" dirty="0"/>
              <a:t>The entire program is coded using Java.</a:t>
            </a:r>
          </a:p>
          <a:p>
            <a:r>
              <a:rPr lang="en-US" sz="2400" dirty="0"/>
              <a:t>The Graphical User Interface is built with Java Swing, a toolkit for Java.</a:t>
            </a:r>
          </a:p>
          <a:p>
            <a:r>
              <a:rPr lang="en-US" sz="2400" dirty="0"/>
              <a:t>FFF uses an online SQL database which can be accessed from any computer.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0107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D146D2-4DB0-671B-AA23-7352C6DA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31" y="185351"/>
            <a:ext cx="3531600" cy="1384995"/>
          </a:xfrm>
        </p:spPr>
        <p:txBody>
          <a:bodyPr/>
          <a:lstStyle/>
          <a:p>
            <a:r>
              <a:rPr lang="en-IN" sz="4400" dirty="0"/>
              <a:t>SQL Database:</a:t>
            </a:r>
            <a:br>
              <a:rPr lang="en-IN" dirty="0"/>
            </a:br>
            <a:endParaRPr lang="en-US" dirty="0"/>
          </a:p>
        </p:txBody>
      </p:sp>
      <p:pic>
        <p:nvPicPr>
          <p:cNvPr id="8" name="Picture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6746A9AC-04EF-56EF-D2B7-EB51240FDD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" t="-601" r="-487" b="-1902"/>
          <a:stretch/>
        </p:blipFill>
        <p:spPr>
          <a:xfrm>
            <a:off x="5777910" y="466242"/>
            <a:ext cx="5631259" cy="180934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9EB152-63F2-A21D-A821-06ED46AA3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831" y="1570346"/>
            <a:ext cx="4703569" cy="5223360"/>
          </a:xfrm>
        </p:spPr>
        <p:txBody>
          <a:bodyPr>
            <a:normAutofit/>
          </a:bodyPr>
          <a:lstStyle/>
          <a:p>
            <a:r>
              <a:rPr lang="en-IN" dirty="0"/>
              <a:t>All data is stored in an online database, which means that the application can be run on any computer.</a:t>
            </a:r>
          </a:p>
          <a:p>
            <a:r>
              <a:rPr lang="en-IN" dirty="0"/>
              <a:t>As of now, two tables are being utilised:</a:t>
            </a:r>
          </a:p>
          <a:p>
            <a:r>
              <a:rPr lang="en-IN" dirty="0"/>
              <a:t> User details, Crops, Orders</a:t>
            </a:r>
            <a:endParaRPr lang="en-US" dirty="0"/>
          </a:p>
          <a:p>
            <a:r>
              <a:rPr lang="en-IN" dirty="0"/>
              <a:t>	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2C071542-B9B7-D5B7-3AB8-A28202A30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404" y="2846747"/>
            <a:ext cx="6644269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5920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CEAC-3311-163B-7277-2326C997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00" y="338667"/>
            <a:ext cx="11202600" cy="114564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Panels Made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8E65-1A1D-75FD-A925-D408D6691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6029" y="1997151"/>
            <a:ext cx="10995771" cy="4194175"/>
          </a:xfrm>
        </p:spPr>
        <p:txBody>
          <a:bodyPr>
            <a:normAutofit/>
          </a:bodyPr>
          <a:lstStyle/>
          <a:p>
            <a:r>
              <a:rPr lang="en-US" dirty="0"/>
              <a:t>As a part of the project, we have made GUI panels. They are: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/>
              <a:t>Login Panel	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/>
              <a:t>Sign Up Panel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/>
              <a:t>Farmer Homepage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/>
              <a:t>Profile Panel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/>
              <a:t>Update Crops Panel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D36FC-6C66-035F-5AF8-6143068DB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11161" y="1187754"/>
            <a:ext cx="5664601" cy="59859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9939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2B23C92-FC97-1FE6-B54C-0C2BB8F52E2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58801" y="745067"/>
            <a:ext cx="7978775" cy="719138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Login</a:t>
            </a:r>
            <a:r>
              <a:rPr lang="en-US" sz="4400" dirty="0"/>
              <a:t> </a:t>
            </a:r>
            <a:r>
              <a:rPr lang="en-US" sz="4900" dirty="0"/>
              <a:t>Panel</a:t>
            </a:r>
          </a:p>
        </p:txBody>
      </p:sp>
      <p:pic>
        <p:nvPicPr>
          <p:cNvPr id="12" name="Picture Placeholder 11" descr="A login screen with a green logo&#10;&#10;Description automatically generated">
            <a:extLst>
              <a:ext uri="{FF2B5EF4-FFF2-40B4-BE49-F238E27FC236}">
                <a16:creationId xmlns:a16="http://schemas.microsoft.com/office/drawing/2014/main" id="{8F1BCF0B-3426-4CB8-2F91-57D826503E1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" r="93"/>
          <a:stretch/>
        </p:blipFill>
        <p:spPr>
          <a:xfrm>
            <a:off x="5728758" y="1178538"/>
            <a:ext cx="6073775" cy="399891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F700F9-1C2D-B3E7-4A16-861018AABC7F}"/>
              </a:ext>
            </a:extLst>
          </p:cNvPr>
          <p:cNvSpPr txBox="1"/>
          <p:nvPr/>
        </p:nvSpPr>
        <p:spPr>
          <a:xfrm>
            <a:off x="245534" y="1951672"/>
            <a:ext cx="5257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login panel has two required fields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Additionally, for new users, there is a sign-up option available.(Will be shown in next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user fills the fields and presses Login button, the system automatically detects if the user is a farmer or consumer and displays the appropriate homepage.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8297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F3B9A5-D5F2-F9EB-14BD-8230BB14A589}"/>
              </a:ext>
            </a:extLst>
          </p:cNvPr>
          <p:cNvSpPr txBox="1"/>
          <p:nvPr/>
        </p:nvSpPr>
        <p:spPr>
          <a:xfrm>
            <a:off x="550332" y="559826"/>
            <a:ext cx="839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Sign Up Panel</a:t>
            </a:r>
          </a:p>
        </p:txBody>
      </p:sp>
      <p:pic>
        <p:nvPicPr>
          <p:cNvPr id="5" name="Picture 4" descr="A screenshot of a sign up form&#10;&#10;Description automatically generated">
            <a:extLst>
              <a:ext uri="{FF2B5EF4-FFF2-40B4-BE49-F238E27FC236}">
                <a16:creationId xmlns:a16="http://schemas.microsoft.com/office/drawing/2014/main" id="{D80710AF-8283-32C6-2271-5E10F7BA5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572" y="1329267"/>
            <a:ext cx="5395495" cy="4052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8DD0F-ABA0-BD0A-8F80-1BFD2A4BD90B}"/>
              </a:ext>
            </a:extLst>
          </p:cNvPr>
          <p:cNvSpPr txBox="1"/>
          <p:nvPr/>
        </p:nvSpPr>
        <p:spPr>
          <a:xfrm>
            <a:off x="270933" y="1778000"/>
            <a:ext cx="58250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panel can be accessed from Login Panel.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user fills all the fields, the details are updated in the database and the user is sent back to the login page where they can enter their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panel also checks for any mistakes in the inputs and returns dialog boxes providing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Alternatively, one can return to the login page by pressing the login button.</a:t>
            </a:r>
          </a:p>
        </p:txBody>
      </p:sp>
    </p:spTree>
    <p:extLst>
      <p:ext uri="{BB962C8B-B14F-4D97-AF65-F5344CB8AC3E}">
        <p14:creationId xmlns:p14="http://schemas.microsoft.com/office/powerpoint/2010/main" val="100041030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F3B9A5-D5F2-F9EB-14BD-8230BB14A589}"/>
              </a:ext>
            </a:extLst>
          </p:cNvPr>
          <p:cNvSpPr txBox="1"/>
          <p:nvPr/>
        </p:nvSpPr>
        <p:spPr>
          <a:xfrm>
            <a:off x="550332" y="559826"/>
            <a:ext cx="839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Farmer Homepage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8DD0F-ABA0-BD0A-8F80-1BFD2A4BD90B}"/>
              </a:ext>
            </a:extLst>
          </p:cNvPr>
          <p:cNvSpPr txBox="1"/>
          <p:nvPr/>
        </p:nvSpPr>
        <p:spPr>
          <a:xfrm>
            <a:off x="550332" y="2362200"/>
            <a:ext cx="58250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Here, the farmer can look at their crops.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table displays the latest ten crops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Crops button opens the update crops panel.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Profile button opens the profile panel.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CBC5189-5CFF-DFF8-E77D-3D03E5F85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0666"/>
            <a:ext cx="5967600" cy="432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1390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F3B9A5-D5F2-F9EB-14BD-8230BB14A589}"/>
              </a:ext>
            </a:extLst>
          </p:cNvPr>
          <p:cNvSpPr txBox="1"/>
          <p:nvPr/>
        </p:nvSpPr>
        <p:spPr>
          <a:xfrm>
            <a:off x="550332" y="559826"/>
            <a:ext cx="839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Profile Panel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8DD0F-ABA0-BD0A-8F80-1BFD2A4BD90B}"/>
              </a:ext>
            </a:extLst>
          </p:cNvPr>
          <p:cNvSpPr txBox="1"/>
          <p:nvPr/>
        </p:nvSpPr>
        <p:spPr>
          <a:xfrm>
            <a:off x="550332" y="2362200"/>
            <a:ext cx="5825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panel displays the details of the user such as their name, age, phone number, address, </a:t>
            </a:r>
            <a:r>
              <a:rPr lang="en-US" dirty="0" err="1"/>
              <a:t>pincode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check balance button is pressed, a dialog box opens which shows the current bank balance of the user.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8BEE17D1-9CAD-91D0-B724-6ED6667B5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043" y="396254"/>
            <a:ext cx="4265757" cy="606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6214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489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Bahnschrift</vt:lpstr>
      <vt:lpstr>Goudy Old Style</vt:lpstr>
      <vt:lpstr>Wingdings</vt:lpstr>
      <vt:lpstr>FrostyVTI</vt:lpstr>
      <vt:lpstr>FRESH FROM FARM</vt:lpstr>
      <vt:lpstr>What’s FFF?</vt:lpstr>
      <vt:lpstr>How FFF functions</vt:lpstr>
      <vt:lpstr>SQL Database: </vt:lpstr>
      <vt:lpstr>Panels Made </vt:lpstr>
      <vt:lpstr>Login Panel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 FROM FARM</dc:title>
  <dc:creator>Sri Saya Sandeep Karri</dc:creator>
  <cp:lastModifiedBy>Sri Saya Sandeep Karri</cp:lastModifiedBy>
  <cp:revision>1</cp:revision>
  <dcterms:created xsi:type="dcterms:W3CDTF">2024-04-02T17:18:49Z</dcterms:created>
  <dcterms:modified xsi:type="dcterms:W3CDTF">2024-04-05T06:36:45Z</dcterms:modified>
</cp:coreProperties>
</file>