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 Smazh" userId="ccfc24cdbcf5886e" providerId="LiveId" clId="{CBF832F1-88A3-409D-B7EA-259722358CA2}"/>
    <pc:docChg chg="undo custSel addSld modSld">
      <pc:chgData name="Vasanth Smazh" userId="ccfc24cdbcf5886e" providerId="LiveId" clId="{CBF832F1-88A3-409D-B7EA-259722358CA2}" dt="2022-12-08T07:24:31.165" v="4461" actId="20577"/>
      <pc:docMkLst>
        <pc:docMk/>
      </pc:docMkLst>
      <pc:sldChg chg="modSp mod">
        <pc:chgData name="Vasanth Smazh" userId="ccfc24cdbcf5886e" providerId="LiveId" clId="{CBF832F1-88A3-409D-B7EA-259722358CA2}" dt="2022-12-08T07:13:25.101" v="4410" actId="20577"/>
        <pc:sldMkLst>
          <pc:docMk/>
          <pc:sldMk cId="1650510782" sldId="256"/>
        </pc:sldMkLst>
        <pc:spChg chg="mod">
          <ac:chgData name="Vasanth Smazh" userId="ccfc24cdbcf5886e" providerId="LiveId" clId="{CBF832F1-88A3-409D-B7EA-259722358CA2}" dt="2022-12-07T14:04:34.836" v="6" actId="1076"/>
          <ac:spMkLst>
            <pc:docMk/>
            <pc:sldMk cId="1650510782" sldId="256"/>
            <ac:spMk id="2" creationId="{D438494E-7BFD-8995-DB6D-40F708A4CA86}"/>
          </ac:spMkLst>
        </pc:spChg>
        <pc:spChg chg="mod">
          <ac:chgData name="Vasanth Smazh" userId="ccfc24cdbcf5886e" providerId="LiveId" clId="{CBF832F1-88A3-409D-B7EA-259722358CA2}" dt="2022-12-08T07:13:25.101" v="4410" actId="20577"/>
          <ac:spMkLst>
            <pc:docMk/>
            <pc:sldMk cId="1650510782" sldId="256"/>
            <ac:spMk id="3" creationId="{4BDBE729-86A4-A313-74FC-92518D9F3E8B}"/>
          </ac:spMkLst>
        </pc:spChg>
      </pc:sldChg>
      <pc:sldChg chg="addSp modSp mod">
        <pc:chgData name="Vasanth Smazh" userId="ccfc24cdbcf5886e" providerId="LiveId" clId="{CBF832F1-88A3-409D-B7EA-259722358CA2}" dt="2022-12-08T07:07:58.842" v="4345" actId="20577"/>
        <pc:sldMkLst>
          <pc:docMk/>
          <pc:sldMk cId="4209451348" sldId="257"/>
        </pc:sldMkLst>
        <pc:spChg chg="add mod">
          <ac:chgData name="Vasanth Smazh" userId="ccfc24cdbcf5886e" providerId="LiveId" clId="{CBF832F1-88A3-409D-B7EA-259722358CA2}" dt="2022-12-08T07:07:58.842" v="4345" actId="20577"/>
          <ac:spMkLst>
            <pc:docMk/>
            <pc:sldMk cId="4209451348" sldId="257"/>
            <ac:spMk id="3" creationId="{C3BD0AD1-AD6F-F2F3-DF5D-715461C58FF1}"/>
          </ac:spMkLst>
        </pc:spChg>
      </pc:sldChg>
      <pc:sldChg chg="addSp modSp mod">
        <pc:chgData name="Vasanth Smazh" userId="ccfc24cdbcf5886e" providerId="LiveId" clId="{CBF832F1-88A3-409D-B7EA-259722358CA2}" dt="2022-12-08T07:24:31.165" v="4461" actId="20577"/>
        <pc:sldMkLst>
          <pc:docMk/>
          <pc:sldMk cId="3014314512" sldId="258"/>
        </pc:sldMkLst>
        <pc:spChg chg="add mod">
          <ac:chgData name="Vasanth Smazh" userId="ccfc24cdbcf5886e" providerId="LiveId" clId="{CBF832F1-88A3-409D-B7EA-259722358CA2}" dt="2022-12-08T07:24:31.165" v="4461" actId="20577"/>
          <ac:spMkLst>
            <pc:docMk/>
            <pc:sldMk cId="3014314512" sldId="258"/>
            <ac:spMk id="2" creationId="{959DB0AB-6049-D6DB-99D4-31F3273CB635}"/>
          </ac:spMkLst>
        </pc:spChg>
      </pc:sldChg>
      <pc:sldChg chg="addSp modSp mod">
        <pc:chgData name="Vasanth Smazh" userId="ccfc24cdbcf5886e" providerId="LiveId" clId="{CBF832F1-88A3-409D-B7EA-259722358CA2}" dt="2022-12-08T05:53:44.748" v="2256" actId="1076"/>
        <pc:sldMkLst>
          <pc:docMk/>
          <pc:sldMk cId="2981801193" sldId="259"/>
        </pc:sldMkLst>
        <pc:spChg chg="add mod">
          <ac:chgData name="Vasanth Smazh" userId="ccfc24cdbcf5886e" providerId="LiveId" clId="{CBF832F1-88A3-409D-B7EA-259722358CA2}" dt="2022-12-08T05:53:44.748" v="2256" actId="1076"/>
          <ac:spMkLst>
            <pc:docMk/>
            <pc:sldMk cId="2981801193" sldId="259"/>
            <ac:spMk id="2" creationId="{6B7F49E2-545E-0F89-6E57-07B4303DCA82}"/>
          </ac:spMkLst>
        </pc:spChg>
      </pc:sldChg>
      <pc:sldChg chg="addSp delSp modSp mod">
        <pc:chgData name="Vasanth Smazh" userId="ccfc24cdbcf5886e" providerId="LiveId" clId="{CBF832F1-88A3-409D-B7EA-259722358CA2}" dt="2022-12-08T05:59:48.376" v="2380" actId="1076"/>
        <pc:sldMkLst>
          <pc:docMk/>
          <pc:sldMk cId="2098533497" sldId="260"/>
        </pc:sldMkLst>
        <pc:spChg chg="add mod">
          <ac:chgData name="Vasanth Smazh" userId="ccfc24cdbcf5886e" providerId="LiveId" clId="{CBF832F1-88A3-409D-B7EA-259722358CA2}" dt="2022-12-08T05:58:36.231" v="2377" actId="1076"/>
          <ac:spMkLst>
            <pc:docMk/>
            <pc:sldMk cId="2098533497" sldId="260"/>
            <ac:spMk id="4" creationId="{FF890881-C64F-5A71-3DE9-F82B63CCCB72}"/>
          </ac:spMkLst>
        </pc:spChg>
        <pc:graphicFrameChg chg="add del mod">
          <ac:chgData name="Vasanth Smazh" userId="ccfc24cdbcf5886e" providerId="LiveId" clId="{CBF832F1-88A3-409D-B7EA-259722358CA2}" dt="2022-12-08T05:55:46.952" v="2258" actId="478"/>
          <ac:graphicFrameMkLst>
            <pc:docMk/>
            <pc:sldMk cId="2098533497" sldId="260"/>
            <ac:graphicFrameMk id="2" creationId="{3F8DE252-2157-B033-5B3A-B2A81E53C7ED}"/>
          </ac:graphicFrameMkLst>
        </pc:graphicFrameChg>
        <pc:graphicFrameChg chg="add del mod">
          <ac:chgData name="Vasanth Smazh" userId="ccfc24cdbcf5886e" providerId="LiveId" clId="{CBF832F1-88A3-409D-B7EA-259722358CA2}" dt="2022-12-08T05:59:44.052" v="2379" actId="478"/>
          <ac:graphicFrameMkLst>
            <pc:docMk/>
            <pc:sldMk cId="2098533497" sldId="260"/>
            <ac:graphicFrameMk id="3" creationId="{3F8DE252-2157-B033-5B3A-B2A81E53C7ED}"/>
          </ac:graphicFrameMkLst>
        </pc:graphicFrameChg>
        <pc:graphicFrameChg chg="add mod">
          <ac:chgData name="Vasanth Smazh" userId="ccfc24cdbcf5886e" providerId="LiveId" clId="{CBF832F1-88A3-409D-B7EA-259722358CA2}" dt="2022-12-08T05:59:48.376" v="2380" actId="1076"/>
          <ac:graphicFrameMkLst>
            <pc:docMk/>
            <pc:sldMk cId="2098533497" sldId="260"/>
            <ac:graphicFrameMk id="5" creationId="{3F8DE252-2157-B033-5B3A-B2A81E53C7ED}"/>
          </ac:graphicFrameMkLst>
        </pc:graphicFrameChg>
      </pc:sldChg>
      <pc:sldChg chg="addSp delSp modSp mod">
        <pc:chgData name="Vasanth Smazh" userId="ccfc24cdbcf5886e" providerId="LiveId" clId="{CBF832F1-88A3-409D-B7EA-259722358CA2}" dt="2022-12-08T06:13:09.840" v="2710" actId="207"/>
        <pc:sldMkLst>
          <pc:docMk/>
          <pc:sldMk cId="2498646480" sldId="261"/>
        </pc:sldMkLst>
        <pc:spChg chg="add mod">
          <ac:chgData name="Vasanth Smazh" userId="ccfc24cdbcf5886e" providerId="LiveId" clId="{CBF832F1-88A3-409D-B7EA-259722358CA2}" dt="2022-12-08T06:08:56.728" v="2527" actId="1076"/>
          <ac:spMkLst>
            <pc:docMk/>
            <pc:sldMk cId="2498646480" sldId="261"/>
            <ac:spMk id="4" creationId="{5D93B258-7B75-4521-2D28-66C5D14BCC7B}"/>
          </ac:spMkLst>
        </pc:spChg>
        <pc:graphicFrameChg chg="add mod">
          <ac:chgData name="Vasanth Smazh" userId="ccfc24cdbcf5886e" providerId="LiveId" clId="{CBF832F1-88A3-409D-B7EA-259722358CA2}" dt="2022-12-08T06:13:09.840" v="2710" actId="207"/>
          <ac:graphicFrameMkLst>
            <pc:docMk/>
            <pc:sldMk cId="2498646480" sldId="261"/>
            <ac:graphicFrameMk id="2" creationId="{CE0CD3BD-E68F-BBF2-3ADB-1DC461F5BA36}"/>
          </ac:graphicFrameMkLst>
        </pc:graphicFrameChg>
        <pc:graphicFrameChg chg="add del mod">
          <ac:chgData name="Vasanth Smazh" userId="ccfc24cdbcf5886e" providerId="LiveId" clId="{CBF832F1-88A3-409D-B7EA-259722358CA2}" dt="2022-12-08T06:03:04.626" v="2386" actId="478"/>
          <ac:graphicFrameMkLst>
            <pc:docMk/>
            <pc:sldMk cId="2498646480" sldId="261"/>
            <ac:graphicFrameMk id="3" creationId="{CE0CD3BD-E68F-BBF2-3ADB-1DC461F5BA36}"/>
          </ac:graphicFrameMkLst>
        </pc:graphicFrameChg>
      </pc:sldChg>
      <pc:sldChg chg="addSp delSp modSp mod">
        <pc:chgData name="Vasanth Smazh" userId="ccfc24cdbcf5886e" providerId="LiveId" clId="{CBF832F1-88A3-409D-B7EA-259722358CA2}" dt="2022-12-08T06:12:17.505" v="2706" actId="1076"/>
        <pc:sldMkLst>
          <pc:docMk/>
          <pc:sldMk cId="1658907420" sldId="262"/>
        </pc:sldMkLst>
        <pc:spChg chg="add mod">
          <ac:chgData name="Vasanth Smazh" userId="ccfc24cdbcf5886e" providerId="LiveId" clId="{CBF832F1-88A3-409D-B7EA-259722358CA2}" dt="2022-12-08T06:12:17.505" v="2706" actId="1076"/>
          <ac:spMkLst>
            <pc:docMk/>
            <pc:sldMk cId="1658907420" sldId="262"/>
            <ac:spMk id="5" creationId="{88BFE8FD-F573-623F-C5DC-DC88320D1E66}"/>
          </ac:spMkLst>
        </pc:spChg>
        <pc:graphicFrameChg chg="add del mod">
          <ac:chgData name="Vasanth Smazh" userId="ccfc24cdbcf5886e" providerId="LiveId" clId="{CBF832F1-88A3-409D-B7EA-259722358CA2}" dt="2022-12-08T06:05:12.941" v="2393" actId="478"/>
          <ac:graphicFrameMkLst>
            <pc:docMk/>
            <pc:sldMk cId="1658907420" sldId="262"/>
            <ac:graphicFrameMk id="2" creationId="{35FD6E62-B77E-40C6-FC3B-3EFDF5F83F02}"/>
          </ac:graphicFrameMkLst>
        </pc:graphicFrameChg>
        <pc:graphicFrameChg chg="add del mod">
          <ac:chgData name="Vasanth Smazh" userId="ccfc24cdbcf5886e" providerId="LiveId" clId="{CBF832F1-88A3-409D-B7EA-259722358CA2}" dt="2022-12-08T06:04:48.922" v="2390" actId="478"/>
          <ac:graphicFrameMkLst>
            <pc:docMk/>
            <pc:sldMk cId="1658907420" sldId="262"/>
            <ac:graphicFrameMk id="3" creationId="{35FD6E62-B77E-40C6-FC3B-3EFDF5F83F02}"/>
          </ac:graphicFrameMkLst>
        </pc:graphicFrameChg>
        <pc:graphicFrameChg chg="add mod">
          <ac:chgData name="Vasanth Smazh" userId="ccfc24cdbcf5886e" providerId="LiveId" clId="{CBF832F1-88A3-409D-B7EA-259722358CA2}" dt="2022-12-08T06:06:48.182" v="2404" actId="1076"/>
          <ac:graphicFrameMkLst>
            <pc:docMk/>
            <pc:sldMk cId="1658907420" sldId="262"/>
            <ac:graphicFrameMk id="4" creationId="{35FD6E62-B77E-40C6-FC3B-3EFDF5F83F02}"/>
          </ac:graphicFrameMkLst>
        </pc:graphicFrameChg>
      </pc:sldChg>
      <pc:sldChg chg="addSp modSp mod">
        <pc:chgData name="Vasanth Smazh" userId="ccfc24cdbcf5886e" providerId="LiveId" clId="{CBF832F1-88A3-409D-B7EA-259722358CA2}" dt="2022-12-08T07:07:07.003" v="4333" actId="207"/>
        <pc:sldMkLst>
          <pc:docMk/>
          <pc:sldMk cId="3579452995" sldId="263"/>
        </pc:sldMkLst>
        <pc:spChg chg="add mod">
          <ac:chgData name="Vasanth Smazh" userId="ccfc24cdbcf5886e" providerId="LiveId" clId="{CBF832F1-88A3-409D-B7EA-259722358CA2}" dt="2022-12-08T07:07:07.003" v="4333" actId="207"/>
          <ac:spMkLst>
            <pc:docMk/>
            <pc:sldMk cId="3579452995" sldId="263"/>
            <ac:spMk id="2" creationId="{A77FBA34-0CC8-2D56-4219-54506B783405}"/>
          </ac:spMkLst>
        </pc:spChg>
      </pc:sldChg>
      <pc:sldChg chg="addSp modSp new mod">
        <pc:chgData name="Vasanth Smazh" userId="ccfc24cdbcf5886e" providerId="LiveId" clId="{CBF832F1-88A3-409D-B7EA-259722358CA2}" dt="2022-12-08T06:35:37.207" v="3394" actId="1076"/>
        <pc:sldMkLst>
          <pc:docMk/>
          <pc:sldMk cId="2010412695" sldId="264"/>
        </pc:sldMkLst>
        <pc:spChg chg="add mod">
          <ac:chgData name="Vasanth Smazh" userId="ccfc24cdbcf5886e" providerId="LiveId" clId="{CBF832F1-88A3-409D-B7EA-259722358CA2}" dt="2022-12-08T06:35:37.207" v="3394" actId="1076"/>
          <ac:spMkLst>
            <pc:docMk/>
            <pc:sldMk cId="2010412695" sldId="264"/>
            <ac:spMk id="2" creationId="{A58C19A0-0AEA-1F52-6630-437D8D0BD82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cfc24cdbcf5886e/Desktop/Code/Skill-Lync%20PG%20Program/Internship/Individual%20Report/Task%204/Forecasting%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cfc24cdbcf5886e/Desktop/Code/Skill-Lync%20PG%20Program/Internship/Individual%20Report/Task%204/Forecasting%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cfc24cdbcf5886e/Desktop/Code/Skill-Lync%20PG%20Program/Internship/Individual%20Report/Task%204/Forecasting%20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'[Forecasting Analysis.xlsx]Forecast Analysis1'!$B$1</c:f>
              <c:strCache>
                <c:ptCount val="1"/>
                <c:pt idx="0">
                  <c:v>Cumulative Confirmed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'[Forecasting Analysis.xlsx]Forecast Analysis1'!$B$2:$B$1205</c:f>
              <c:numCache>
                <c:formatCode>General</c:formatCode>
                <c:ptCount val="1204"/>
                <c:pt idx="0">
                  <c:v>1</c:v>
                </c:pt>
                <c:pt idx="1">
                  <c:v>3</c:v>
                </c:pt>
                <c:pt idx="2">
                  <c:v>4</c:v>
                </c:pt>
                <c:pt idx="3">
                  <c:v>4</c:v>
                </c:pt>
                <c:pt idx="4">
                  <c:v>5</c:v>
                </c:pt>
                <c:pt idx="5">
                  <c:v>7</c:v>
                </c:pt>
                <c:pt idx="6">
                  <c:v>10</c:v>
                </c:pt>
                <c:pt idx="7">
                  <c:v>13</c:v>
                </c:pt>
                <c:pt idx="8">
                  <c:v>16</c:v>
                </c:pt>
                <c:pt idx="9">
                  <c:v>18</c:v>
                </c:pt>
                <c:pt idx="10">
                  <c:v>18</c:v>
                </c:pt>
                <c:pt idx="11">
                  <c:v>18</c:v>
                </c:pt>
                <c:pt idx="12">
                  <c:v>24</c:v>
                </c:pt>
                <c:pt idx="13">
                  <c:v>28</c:v>
                </c:pt>
                <c:pt idx="14">
                  <c:v>30</c:v>
                </c:pt>
                <c:pt idx="15">
                  <c:v>33</c:v>
                </c:pt>
                <c:pt idx="16">
                  <c:v>40</c:v>
                </c:pt>
                <c:pt idx="17">
                  <c:v>43</c:v>
                </c:pt>
                <c:pt idx="18">
                  <c:v>45</c:v>
                </c:pt>
                <c:pt idx="19">
                  <c:v>47</c:v>
                </c:pt>
                <c:pt idx="20">
                  <c:v>50</c:v>
                </c:pt>
                <c:pt idx="21">
                  <c:v>58</c:v>
                </c:pt>
                <c:pt idx="22">
                  <c:v>67</c:v>
                </c:pt>
                <c:pt idx="23">
                  <c:v>72</c:v>
                </c:pt>
                <c:pt idx="24">
                  <c:v>75</c:v>
                </c:pt>
                <c:pt idx="25">
                  <c:v>77</c:v>
                </c:pt>
                <c:pt idx="26">
                  <c:v>81</c:v>
                </c:pt>
                <c:pt idx="27">
                  <c:v>84</c:v>
                </c:pt>
                <c:pt idx="28">
                  <c:v>85</c:v>
                </c:pt>
                <c:pt idx="29">
                  <c:v>86</c:v>
                </c:pt>
                <c:pt idx="30">
                  <c:v>89</c:v>
                </c:pt>
                <c:pt idx="31">
                  <c:v>89</c:v>
                </c:pt>
                <c:pt idx="32">
                  <c:v>90</c:v>
                </c:pt>
                <c:pt idx="33">
                  <c:v>91</c:v>
                </c:pt>
                <c:pt idx="34">
                  <c:v>93</c:v>
                </c:pt>
                <c:pt idx="35">
                  <c:v>96</c:v>
                </c:pt>
                <c:pt idx="36">
                  <c:v>98</c:v>
                </c:pt>
                <c:pt idx="37">
                  <c:v>102</c:v>
                </c:pt>
                <c:pt idx="38">
                  <c:v>106</c:v>
                </c:pt>
                <c:pt idx="39">
                  <c:v>108</c:v>
                </c:pt>
                <c:pt idx="40">
                  <c:v>110</c:v>
                </c:pt>
                <c:pt idx="41">
                  <c:v>112</c:v>
                </c:pt>
                <c:pt idx="42">
                  <c:v>117</c:v>
                </c:pt>
                <c:pt idx="43">
                  <c:v>130</c:v>
                </c:pt>
                <c:pt idx="44">
                  <c:v>138</c:v>
                </c:pt>
                <c:pt idx="45">
                  <c:v>150</c:v>
                </c:pt>
                <c:pt idx="46">
                  <c:v>160</c:v>
                </c:pt>
                <c:pt idx="47">
                  <c:v>166</c:v>
                </c:pt>
                <c:pt idx="48">
                  <c:v>178</c:v>
                </c:pt>
                <c:pt idx="49">
                  <c:v>187</c:v>
                </c:pt>
                <c:pt idx="50">
                  <c:v>200</c:v>
                </c:pt>
                <c:pt idx="51">
                  <c:v>212</c:v>
                </c:pt>
                <c:pt idx="52">
                  <c:v>226</c:v>
                </c:pt>
                <c:pt idx="53">
                  <c:v>243</c:v>
                </c:pt>
                <c:pt idx="54">
                  <c:v>266</c:v>
                </c:pt>
                <c:pt idx="55">
                  <c:v>313</c:v>
                </c:pt>
                <c:pt idx="56">
                  <c:v>345</c:v>
                </c:pt>
                <c:pt idx="57">
                  <c:v>385</c:v>
                </c:pt>
                <c:pt idx="58">
                  <c:v>432</c:v>
                </c:pt>
                <c:pt idx="59">
                  <c:v>455</c:v>
                </c:pt>
                <c:pt idx="60">
                  <c:v>509</c:v>
                </c:pt>
                <c:pt idx="61">
                  <c:v>558</c:v>
                </c:pt>
                <c:pt idx="62">
                  <c:v>631</c:v>
                </c:pt>
                <c:pt idx="63">
                  <c:v>683</c:v>
                </c:pt>
                <c:pt idx="64">
                  <c:v>732</c:v>
                </c:pt>
                <c:pt idx="65">
                  <c:v>802</c:v>
                </c:pt>
                <c:pt idx="66">
                  <c:v>844</c:v>
                </c:pt>
                <c:pt idx="67">
                  <c:v>879</c:v>
                </c:pt>
                <c:pt idx="68">
                  <c:v>926</c:v>
                </c:pt>
                <c:pt idx="69">
                  <c:v>1000</c:v>
                </c:pt>
                <c:pt idx="70">
                  <c:v>1049</c:v>
                </c:pt>
                <c:pt idx="71">
                  <c:v>1114</c:v>
                </c:pt>
                <c:pt idx="72">
                  <c:v>1189</c:v>
                </c:pt>
                <c:pt idx="73">
                  <c:v>1309</c:v>
                </c:pt>
                <c:pt idx="74">
                  <c:v>1375</c:v>
                </c:pt>
                <c:pt idx="75">
                  <c:v>1481</c:v>
                </c:pt>
                <c:pt idx="76">
                  <c:v>1623</c:v>
                </c:pt>
                <c:pt idx="77">
                  <c:v>1910</c:v>
                </c:pt>
                <c:pt idx="78">
                  <c:v>2108</c:v>
                </c:pt>
                <c:pt idx="79">
                  <c:v>2299</c:v>
                </c:pt>
                <c:pt idx="80">
                  <c:v>2532</c:v>
                </c:pt>
                <c:pt idx="81">
                  <c:v>2918</c:v>
                </c:pt>
                <c:pt idx="82">
                  <c:v>3252</c:v>
                </c:pt>
                <c:pt idx="83">
                  <c:v>3699</c:v>
                </c:pt>
                <c:pt idx="84">
                  <c:v>4427</c:v>
                </c:pt>
                <c:pt idx="85">
                  <c:v>5050</c:v>
                </c:pt>
                <c:pt idx="86">
                  <c:v>5992</c:v>
                </c:pt>
                <c:pt idx="87">
                  <c:v>6588</c:v>
                </c:pt>
                <c:pt idx="88">
                  <c:v>8014</c:v>
                </c:pt>
                <c:pt idx="89">
                  <c:v>9125</c:v>
                </c:pt>
                <c:pt idx="90">
                  <c:v>10141</c:v>
                </c:pt>
                <c:pt idx="91">
                  <c:v>11178</c:v>
                </c:pt>
                <c:pt idx="92">
                  <c:v>12075</c:v>
                </c:pt>
                <c:pt idx="93">
                  <c:v>12693</c:v>
                </c:pt>
                <c:pt idx="94">
                  <c:v>13624</c:v>
                </c:pt>
                <c:pt idx="95">
                  <c:v>14423</c:v>
                </c:pt>
                <c:pt idx="96">
                  <c:v>14951</c:v>
                </c:pt>
                <c:pt idx="97">
                  <c:v>15641</c:v>
                </c:pt>
                <c:pt idx="98">
                  <c:v>16169</c:v>
                </c:pt>
                <c:pt idx="99">
                  <c:v>17101</c:v>
                </c:pt>
                <c:pt idx="100">
                  <c:v>17548</c:v>
                </c:pt>
                <c:pt idx="101">
                  <c:v>18205</c:v>
                </c:pt>
                <c:pt idx="102">
                  <c:v>18778</c:v>
                </c:pt>
                <c:pt idx="103">
                  <c:v>19410</c:v>
                </c:pt>
                <c:pt idx="104">
                  <c:v>20198</c:v>
                </c:pt>
                <c:pt idx="105">
                  <c:v>20939</c:v>
                </c:pt>
                <c:pt idx="106">
                  <c:v>21707</c:v>
                </c:pt>
                <c:pt idx="107">
                  <c:v>22460</c:v>
                </c:pt>
                <c:pt idx="108">
                  <c:v>23336</c:v>
                </c:pt>
                <c:pt idx="109">
                  <c:v>23787</c:v>
                </c:pt>
                <c:pt idx="110">
                  <c:v>24671</c:v>
                </c:pt>
                <c:pt idx="111">
                  <c:v>25346</c:v>
                </c:pt>
                <c:pt idx="112">
                  <c:v>26098</c:v>
                </c:pt>
                <c:pt idx="113">
                  <c:v>26891</c:v>
                </c:pt>
                <c:pt idx="114">
                  <c:v>27356</c:v>
                </c:pt>
                <c:pt idx="115">
                  <c:v>28038</c:v>
                </c:pt>
                <c:pt idx="116">
                  <c:v>28343</c:v>
                </c:pt>
                <c:pt idx="117">
                  <c:v>28794</c:v>
                </c:pt>
                <c:pt idx="118">
                  <c:v>29364</c:v>
                </c:pt>
                <c:pt idx="119">
                  <c:v>29812</c:v>
                </c:pt>
                <c:pt idx="120">
                  <c:v>30426</c:v>
                </c:pt>
                <c:pt idx="121">
                  <c:v>31068</c:v>
                </c:pt>
                <c:pt idx="122">
                  <c:v>31616</c:v>
                </c:pt>
                <c:pt idx="123">
                  <c:v>31960</c:v>
                </c:pt>
                <c:pt idx="124">
                  <c:v>32343</c:v>
                </c:pt>
                <c:pt idx="125">
                  <c:v>32876</c:v>
                </c:pt>
                <c:pt idx="126">
                  <c:v>33249</c:v>
                </c:pt>
                <c:pt idx="127">
                  <c:v>33860</c:v>
                </c:pt>
                <c:pt idx="128">
                  <c:v>34366</c:v>
                </c:pt>
                <c:pt idx="129">
                  <c:v>34884</c:v>
                </c:pt>
                <c:pt idx="130">
                  <c:v>35292</c:v>
                </c:pt>
                <c:pt idx="131">
                  <c:v>35836</c:v>
                </c:pt>
                <c:pt idx="132">
                  <c:v>36405</c:v>
                </c:pt>
                <c:pt idx="133">
                  <c:v>36922</c:v>
                </c:pt>
                <c:pt idx="134">
                  <c:v>37183</c:v>
                </c:pt>
                <c:pt idx="135">
                  <c:v>37527</c:v>
                </c:pt>
                <c:pt idx="136">
                  <c:v>37910</c:v>
                </c:pt>
                <c:pt idx="137">
                  <c:v>38296</c:v>
                </c:pt>
                <c:pt idx="138">
                  <c:v>38514</c:v>
                </c:pt>
                <c:pt idx="139">
                  <c:v>38965</c:v>
                </c:pt>
                <c:pt idx="140">
                  <c:v>39387</c:v>
                </c:pt>
                <c:pt idx="141">
                  <c:v>39850</c:v>
                </c:pt>
                <c:pt idx="142">
                  <c:v>40197</c:v>
                </c:pt>
                <c:pt idx="143">
                  <c:v>40604</c:v>
                </c:pt>
                <c:pt idx="144">
                  <c:v>40818</c:v>
                </c:pt>
                <c:pt idx="145">
                  <c:v>40969</c:v>
                </c:pt>
                <c:pt idx="146">
                  <c:v>41216</c:v>
                </c:pt>
                <c:pt idx="147">
                  <c:v>41473</c:v>
                </c:pt>
                <c:pt idx="148">
                  <c:v>41615</c:v>
                </c:pt>
                <c:pt idx="149">
                  <c:v>41833</c:v>
                </c:pt>
                <c:pt idx="150">
                  <c:v>42095</c:v>
                </c:pt>
                <c:pt idx="151">
                  <c:v>42313</c:v>
                </c:pt>
                <c:pt idx="152">
                  <c:v>42432</c:v>
                </c:pt>
                <c:pt idx="153">
                  <c:v>42623</c:v>
                </c:pt>
                <c:pt idx="154">
                  <c:v>42736</c:v>
                </c:pt>
                <c:pt idx="155">
                  <c:v>42955</c:v>
                </c:pt>
                <c:pt idx="156">
                  <c:v>43246</c:v>
                </c:pt>
                <c:pt idx="157">
                  <c:v>43459</c:v>
                </c:pt>
                <c:pt idx="158">
                  <c:v>43661</c:v>
                </c:pt>
                <c:pt idx="159">
                  <c:v>43907</c:v>
                </c:pt>
                <c:pt idx="160">
                  <c:v>44122</c:v>
                </c:pt>
                <c:pt idx="161">
                  <c:v>44310</c:v>
                </c:pt>
                <c:pt idx="162">
                  <c:v>44479</c:v>
                </c:pt>
                <c:pt idx="163">
                  <c:v>44664</c:v>
                </c:pt>
                <c:pt idx="164">
                  <c:v>44800</c:v>
                </c:pt>
                <c:pt idx="165">
                  <c:v>44983</c:v>
                </c:pt>
                <c:pt idx="166">
                  <c:v>45140</c:v>
                </c:pt>
                <c:pt idx="167">
                  <c:v>45297</c:v>
                </c:pt>
                <c:pt idx="168">
                  <c:v>45422</c:v>
                </c:pt>
                <c:pt idx="169">
                  <c:v>45612</c:v>
                </c:pt>
                <c:pt idx="170">
                  <c:v>45782</c:v>
                </c:pt>
                <c:pt idx="171">
                  <c:v>45960</c:v>
                </c:pt>
                <c:pt idx="172">
                  <c:v>46282</c:v>
                </c:pt>
                <c:pt idx="173">
                  <c:v>46629</c:v>
                </c:pt>
                <c:pt idx="174">
                  <c:v>46878</c:v>
                </c:pt>
                <c:pt idx="175">
                  <c:v>47126</c:v>
                </c:pt>
                <c:pt idx="176">
                  <c:v>47453</c:v>
                </c:pt>
                <c:pt idx="177">
                  <c:v>47655</c:v>
                </c:pt>
                <c:pt idx="178">
                  <c:v>47912</c:v>
                </c:pt>
                <c:pt idx="179">
                  <c:v>48035</c:v>
                </c:pt>
                <c:pt idx="180">
                  <c:v>48434</c:v>
                </c:pt>
                <c:pt idx="181">
                  <c:v>48744</c:v>
                </c:pt>
                <c:pt idx="182">
                  <c:v>49098</c:v>
                </c:pt>
                <c:pt idx="183">
                  <c:v>49375</c:v>
                </c:pt>
                <c:pt idx="184">
                  <c:v>49888</c:v>
                </c:pt>
                <c:pt idx="185">
                  <c:v>50369</c:v>
                </c:pt>
                <c:pt idx="186">
                  <c:v>50838</c:v>
                </c:pt>
                <c:pt idx="187">
                  <c:v>51197</c:v>
                </c:pt>
                <c:pt idx="188">
                  <c:v>51531</c:v>
                </c:pt>
                <c:pt idx="189">
                  <c:v>51809</c:v>
                </c:pt>
                <c:pt idx="190">
                  <c:v>52205</c:v>
                </c:pt>
                <c:pt idx="191">
                  <c:v>52512</c:v>
                </c:pt>
                <c:pt idx="192">
                  <c:v>52825</c:v>
                </c:pt>
                <c:pt idx="193">
                  <c:v>53051</c:v>
                </c:pt>
                <c:pt idx="194">
                  <c:v>53346</c:v>
                </c:pt>
                <c:pt idx="195">
                  <c:v>54254</c:v>
                </c:pt>
                <c:pt idx="196">
                  <c:v>54555</c:v>
                </c:pt>
                <c:pt idx="197">
                  <c:v>54797</c:v>
                </c:pt>
                <c:pt idx="198">
                  <c:v>54929</c:v>
                </c:pt>
                <c:pt idx="199">
                  <c:v>55104</c:v>
                </c:pt>
                <c:pt idx="200">
                  <c:v>55292</c:v>
                </c:pt>
                <c:pt idx="201">
                  <c:v>55353</c:v>
                </c:pt>
                <c:pt idx="202">
                  <c:v>55395</c:v>
                </c:pt>
                <c:pt idx="203">
                  <c:v>55497</c:v>
                </c:pt>
                <c:pt idx="204">
                  <c:v>55580</c:v>
                </c:pt>
                <c:pt idx="205">
                  <c:v>55661</c:v>
                </c:pt>
                <c:pt idx="206">
                  <c:v>55747</c:v>
                </c:pt>
                <c:pt idx="207">
                  <c:v>55838</c:v>
                </c:pt>
                <c:pt idx="208">
                  <c:v>55938</c:v>
                </c:pt>
                <c:pt idx="209">
                  <c:v>56031</c:v>
                </c:pt>
                <c:pt idx="210">
                  <c:v>56099</c:v>
                </c:pt>
                <c:pt idx="211">
                  <c:v>56216</c:v>
                </c:pt>
                <c:pt idx="212">
                  <c:v>56266</c:v>
                </c:pt>
                <c:pt idx="213">
                  <c:v>56353</c:v>
                </c:pt>
                <c:pt idx="214">
                  <c:v>56404</c:v>
                </c:pt>
                <c:pt idx="215">
                  <c:v>56435</c:v>
                </c:pt>
                <c:pt idx="216">
                  <c:v>56495</c:v>
                </c:pt>
                <c:pt idx="217">
                  <c:v>56572</c:v>
                </c:pt>
                <c:pt idx="218">
                  <c:v>56666</c:v>
                </c:pt>
                <c:pt idx="219">
                  <c:v>56717</c:v>
                </c:pt>
                <c:pt idx="220">
                  <c:v>56771</c:v>
                </c:pt>
                <c:pt idx="221">
                  <c:v>56812</c:v>
                </c:pt>
                <c:pt idx="222">
                  <c:v>56852</c:v>
                </c:pt>
                <c:pt idx="223">
                  <c:v>56860</c:v>
                </c:pt>
                <c:pt idx="224">
                  <c:v>56908</c:v>
                </c:pt>
                <c:pt idx="225">
                  <c:v>56948</c:v>
                </c:pt>
                <c:pt idx="226">
                  <c:v>56982</c:v>
                </c:pt>
                <c:pt idx="227">
                  <c:v>57022</c:v>
                </c:pt>
                <c:pt idx="228">
                  <c:v>57044</c:v>
                </c:pt>
                <c:pt idx="229">
                  <c:v>57091</c:v>
                </c:pt>
                <c:pt idx="230">
                  <c:v>57166</c:v>
                </c:pt>
                <c:pt idx="231">
                  <c:v>57229</c:v>
                </c:pt>
                <c:pt idx="232">
                  <c:v>57315</c:v>
                </c:pt>
                <c:pt idx="233">
                  <c:v>57357</c:v>
                </c:pt>
                <c:pt idx="234">
                  <c:v>57406</c:v>
                </c:pt>
                <c:pt idx="235">
                  <c:v>57454</c:v>
                </c:pt>
                <c:pt idx="236">
                  <c:v>57488</c:v>
                </c:pt>
                <c:pt idx="237">
                  <c:v>57514</c:v>
                </c:pt>
                <c:pt idx="238">
                  <c:v>57532</c:v>
                </c:pt>
                <c:pt idx="239">
                  <c:v>57543</c:v>
                </c:pt>
                <c:pt idx="240">
                  <c:v>57558</c:v>
                </c:pt>
                <c:pt idx="241">
                  <c:v>57576</c:v>
                </c:pt>
                <c:pt idx="242">
                  <c:v>57606</c:v>
                </c:pt>
                <c:pt idx="243">
                  <c:v>57627</c:v>
                </c:pt>
                <c:pt idx="244">
                  <c:v>57639</c:v>
                </c:pt>
                <c:pt idx="245">
                  <c:v>57654</c:v>
                </c:pt>
                <c:pt idx="246">
                  <c:v>57665</c:v>
                </c:pt>
                <c:pt idx="247">
                  <c:v>57685</c:v>
                </c:pt>
                <c:pt idx="248">
                  <c:v>57700</c:v>
                </c:pt>
                <c:pt idx="249">
                  <c:v>57715</c:v>
                </c:pt>
                <c:pt idx="250">
                  <c:v>57742</c:v>
                </c:pt>
                <c:pt idx="251">
                  <c:v>57765</c:v>
                </c:pt>
                <c:pt idx="252">
                  <c:v>57784</c:v>
                </c:pt>
                <c:pt idx="253">
                  <c:v>57794</c:v>
                </c:pt>
                <c:pt idx="254">
                  <c:v>57800</c:v>
                </c:pt>
                <c:pt idx="255">
                  <c:v>57812</c:v>
                </c:pt>
                <c:pt idx="256">
                  <c:v>57819</c:v>
                </c:pt>
                <c:pt idx="257">
                  <c:v>57830</c:v>
                </c:pt>
                <c:pt idx="258">
                  <c:v>57840</c:v>
                </c:pt>
                <c:pt idx="259">
                  <c:v>57849</c:v>
                </c:pt>
                <c:pt idx="260">
                  <c:v>57859</c:v>
                </c:pt>
                <c:pt idx="261">
                  <c:v>57866</c:v>
                </c:pt>
                <c:pt idx="262">
                  <c:v>57876</c:v>
                </c:pt>
                <c:pt idx="263">
                  <c:v>57880</c:v>
                </c:pt>
                <c:pt idx="264">
                  <c:v>57884</c:v>
                </c:pt>
                <c:pt idx="265">
                  <c:v>57889</c:v>
                </c:pt>
                <c:pt idx="266">
                  <c:v>57892</c:v>
                </c:pt>
                <c:pt idx="267">
                  <c:v>57901</c:v>
                </c:pt>
                <c:pt idx="268">
                  <c:v>57904</c:v>
                </c:pt>
                <c:pt idx="269">
                  <c:v>57911</c:v>
                </c:pt>
                <c:pt idx="270">
                  <c:v>57915</c:v>
                </c:pt>
                <c:pt idx="271">
                  <c:v>57921</c:v>
                </c:pt>
                <c:pt idx="272">
                  <c:v>57933</c:v>
                </c:pt>
                <c:pt idx="273">
                  <c:v>57941</c:v>
                </c:pt>
                <c:pt idx="274">
                  <c:v>57951</c:v>
                </c:pt>
                <c:pt idx="275">
                  <c:v>57965</c:v>
                </c:pt>
                <c:pt idx="276">
                  <c:v>57970</c:v>
                </c:pt>
                <c:pt idx="277">
                  <c:v>57973</c:v>
                </c:pt>
                <c:pt idx="278">
                  <c:v>57980</c:v>
                </c:pt>
                <c:pt idx="279">
                  <c:v>57987</c:v>
                </c:pt>
                <c:pt idx="280">
                  <c:v>57994</c:v>
                </c:pt>
                <c:pt idx="281">
                  <c:v>58003</c:v>
                </c:pt>
                <c:pt idx="282">
                  <c:v>58015</c:v>
                </c:pt>
                <c:pt idx="283">
                  <c:v>58019</c:v>
                </c:pt>
                <c:pt idx="284">
                  <c:v>58020</c:v>
                </c:pt>
                <c:pt idx="285">
                  <c:v>58029</c:v>
                </c:pt>
                <c:pt idx="286">
                  <c:v>58036</c:v>
                </c:pt>
                <c:pt idx="287">
                  <c:v>58043</c:v>
                </c:pt>
                <c:pt idx="288">
                  <c:v>58047</c:v>
                </c:pt>
                <c:pt idx="289">
                  <c:v>58054</c:v>
                </c:pt>
                <c:pt idx="290">
                  <c:v>58056</c:v>
                </c:pt>
                <c:pt idx="291">
                  <c:v>58064</c:v>
                </c:pt>
                <c:pt idx="292">
                  <c:v>58073</c:v>
                </c:pt>
                <c:pt idx="293">
                  <c:v>58091</c:v>
                </c:pt>
                <c:pt idx="294">
                  <c:v>58102</c:v>
                </c:pt>
                <c:pt idx="295">
                  <c:v>58114</c:v>
                </c:pt>
                <c:pt idx="296">
                  <c:v>58116</c:v>
                </c:pt>
                <c:pt idx="297">
                  <c:v>58119</c:v>
                </c:pt>
                <c:pt idx="298">
                  <c:v>58124</c:v>
                </c:pt>
                <c:pt idx="299">
                  <c:v>58130</c:v>
                </c:pt>
                <c:pt idx="300">
                  <c:v>58135</c:v>
                </c:pt>
                <c:pt idx="301">
                  <c:v>58139</c:v>
                </c:pt>
                <c:pt idx="302">
                  <c:v>58143</c:v>
                </c:pt>
                <c:pt idx="303">
                  <c:v>58148</c:v>
                </c:pt>
                <c:pt idx="304">
                  <c:v>58160</c:v>
                </c:pt>
                <c:pt idx="305">
                  <c:v>58165</c:v>
                </c:pt>
                <c:pt idx="306">
                  <c:v>58183</c:v>
                </c:pt>
                <c:pt idx="307">
                  <c:v>58190</c:v>
                </c:pt>
                <c:pt idx="308">
                  <c:v>58195</c:v>
                </c:pt>
                <c:pt idx="309">
                  <c:v>58199</c:v>
                </c:pt>
                <c:pt idx="310">
                  <c:v>58205</c:v>
                </c:pt>
                <c:pt idx="311">
                  <c:v>58213</c:v>
                </c:pt>
                <c:pt idx="312">
                  <c:v>58218</c:v>
                </c:pt>
                <c:pt idx="313">
                  <c:v>58228</c:v>
                </c:pt>
                <c:pt idx="314">
                  <c:v>58230</c:v>
                </c:pt>
                <c:pt idx="315">
                  <c:v>58239</c:v>
                </c:pt>
                <c:pt idx="316">
                  <c:v>58242</c:v>
                </c:pt>
                <c:pt idx="317">
                  <c:v>58255</c:v>
                </c:pt>
                <c:pt idx="318">
                  <c:v>58260</c:v>
                </c:pt>
                <c:pt idx="319">
                  <c:v>58273</c:v>
                </c:pt>
                <c:pt idx="320">
                  <c:v>58285</c:v>
                </c:pt>
                <c:pt idx="321">
                  <c:v>58291</c:v>
                </c:pt>
                <c:pt idx="322">
                  <c:v>58297</c:v>
                </c:pt>
                <c:pt idx="323">
                  <c:v>58305</c:v>
                </c:pt>
                <c:pt idx="324">
                  <c:v>58313</c:v>
                </c:pt>
                <c:pt idx="325">
                  <c:v>58320</c:v>
                </c:pt>
                <c:pt idx="326">
                  <c:v>58325</c:v>
                </c:pt>
                <c:pt idx="327">
                  <c:v>58341</c:v>
                </c:pt>
                <c:pt idx="328">
                  <c:v>58353</c:v>
                </c:pt>
                <c:pt idx="329">
                  <c:v>58377</c:v>
                </c:pt>
                <c:pt idx="330">
                  <c:v>58386</c:v>
                </c:pt>
                <c:pt idx="331">
                  <c:v>58403</c:v>
                </c:pt>
                <c:pt idx="332">
                  <c:v>58422</c:v>
                </c:pt>
                <c:pt idx="333">
                  <c:v>58432</c:v>
                </c:pt>
                <c:pt idx="334">
                  <c:v>58461</c:v>
                </c:pt>
                <c:pt idx="335">
                  <c:v>58482</c:v>
                </c:pt>
                <c:pt idx="336">
                  <c:v>58495</c:v>
                </c:pt>
                <c:pt idx="337">
                  <c:v>58509</c:v>
                </c:pt>
                <c:pt idx="338">
                  <c:v>58519</c:v>
                </c:pt>
                <c:pt idx="339">
                  <c:v>58524</c:v>
                </c:pt>
                <c:pt idx="340">
                  <c:v>58529</c:v>
                </c:pt>
                <c:pt idx="341">
                  <c:v>58542</c:v>
                </c:pt>
                <c:pt idx="342">
                  <c:v>58569</c:v>
                </c:pt>
                <c:pt idx="343">
                  <c:v>58599</c:v>
                </c:pt>
                <c:pt idx="344">
                  <c:v>58629</c:v>
                </c:pt>
                <c:pt idx="345">
                  <c:v>58662</c:v>
                </c:pt>
                <c:pt idx="346">
                  <c:v>58697</c:v>
                </c:pt>
                <c:pt idx="347">
                  <c:v>58721</c:v>
                </c:pt>
                <c:pt idx="348">
                  <c:v>58749</c:v>
                </c:pt>
                <c:pt idx="349">
                  <c:v>58780</c:v>
                </c:pt>
                <c:pt idx="350">
                  <c:v>58813</c:v>
                </c:pt>
                <c:pt idx="351">
                  <c:v>58836</c:v>
                </c:pt>
                <c:pt idx="352">
                  <c:v>58865</c:v>
                </c:pt>
                <c:pt idx="353">
                  <c:v>58907</c:v>
                </c:pt>
                <c:pt idx="354">
                  <c:v>58929</c:v>
                </c:pt>
                <c:pt idx="355">
                  <c:v>58946</c:v>
                </c:pt>
                <c:pt idx="356">
                  <c:v>58984</c:v>
                </c:pt>
                <c:pt idx="357">
                  <c:v>59029</c:v>
                </c:pt>
                <c:pt idx="358">
                  <c:v>59059</c:v>
                </c:pt>
                <c:pt idx="359">
                  <c:v>59083</c:v>
                </c:pt>
                <c:pt idx="360">
                  <c:v>59113</c:v>
                </c:pt>
                <c:pt idx="361">
                  <c:v>59127</c:v>
                </c:pt>
                <c:pt idx="362">
                  <c:v>59157</c:v>
                </c:pt>
                <c:pt idx="363">
                  <c:v>59197</c:v>
                </c:pt>
                <c:pt idx="364">
                  <c:v>59235</c:v>
                </c:pt>
                <c:pt idx="365">
                  <c:v>59250</c:v>
                </c:pt>
                <c:pt idx="366">
                  <c:v>59260</c:v>
                </c:pt>
                <c:pt idx="367">
                  <c:v>59308</c:v>
                </c:pt>
                <c:pt idx="368">
                  <c:v>59352</c:v>
                </c:pt>
                <c:pt idx="369">
                  <c:v>59366</c:v>
                </c:pt>
                <c:pt idx="370">
                  <c:v>59391</c:v>
                </c:pt>
                <c:pt idx="371">
                  <c:v>59425</c:v>
                </c:pt>
                <c:pt idx="372">
                  <c:v>59449</c:v>
                </c:pt>
                <c:pt idx="373">
                  <c:v>59507</c:v>
                </c:pt>
                <c:pt idx="374">
                  <c:v>59536</c:v>
                </c:pt>
                <c:pt idx="375">
                  <c:v>59565</c:v>
                </c:pt>
                <c:pt idx="376">
                  <c:v>59584</c:v>
                </c:pt>
                <c:pt idx="377">
                  <c:v>59602</c:v>
                </c:pt>
                <c:pt idx="378">
                  <c:v>59624</c:v>
                </c:pt>
                <c:pt idx="379">
                  <c:v>59649</c:v>
                </c:pt>
                <c:pt idx="380">
                  <c:v>59675</c:v>
                </c:pt>
                <c:pt idx="381">
                  <c:v>59699</c:v>
                </c:pt>
                <c:pt idx="382">
                  <c:v>59721</c:v>
                </c:pt>
                <c:pt idx="383">
                  <c:v>59732</c:v>
                </c:pt>
                <c:pt idx="384">
                  <c:v>59747</c:v>
                </c:pt>
                <c:pt idx="385">
                  <c:v>59759</c:v>
                </c:pt>
                <c:pt idx="386">
                  <c:v>59777</c:v>
                </c:pt>
                <c:pt idx="387">
                  <c:v>59786</c:v>
                </c:pt>
                <c:pt idx="388">
                  <c:v>59800</c:v>
                </c:pt>
                <c:pt idx="389">
                  <c:v>59809</c:v>
                </c:pt>
                <c:pt idx="390">
                  <c:v>59810</c:v>
                </c:pt>
                <c:pt idx="391">
                  <c:v>59821</c:v>
                </c:pt>
                <c:pt idx="392">
                  <c:v>59832</c:v>
                </c:pt>
                <c:pt idx="393">
                  <c:v>59846</c:v>
                </c:pt>
                <c:pt idx="394">
                  <c:v>59858</c:v>
                </c:pt>
                <c:pt idx="395">
                  <c:v>59869</c:v>
                </c:pt>
                <c:pt idx="396">
                  <c:v>59879</c:v>
                </c:pt>
                <c:pt idx="397">
                  <c:v>59883</c:v>
                </c:pt>
                <c:pt idx="398">
                  <c:v>59890</c:v>
                </c:pt>
                <c:pt idx="399">
                  <c:v>59900</c:v>
                </c:pt>
                <c:pt idx="400">
                  <c:v>59913</c:v>
                </c:pt>
                <c:pt idx="401">
                  <c:v>59925</c:v>
                </c:pt>
                <c:pt idx="402">
                  <c:v>59936</c:v>
                </c:pt>
                <c:pt idx="403">
                  <c:v>59948</c:v>
                </c:pt>
                <c:pt idx="404">
                  <c:v>59956</c:v>
                </c:pt>
                <c:pt idx="405">
                  <c:v>59979</c:v>
                </c:pt>
                <c:pt idx="406">
                  <c:v>59998</c:v>
                </c:pt>
                <c:pt idx="407">
                  <c:v>60007</c:v>
                </c:pt>
                <c:pt idx="408">
                  <c:v>60020</c:v>
                </c:pt>
                <c:pt idx="409">
                  <c:v>60033</c:v>
                </c:pt>
                <c:pt idx="410">
                  <c:v>60046</c:v>
                </c:pt>
                <c:pt idx="411">
                  <c:v>60052</c:v>
                </c:pt>
                <c:pt idx="412">
                  <c:v>60062</c:v>
                </c:pt>
                <c:pt idx="413">
                  <c:v>60070</c:v>
                </c:pt>
                <c:pt idx="414">
                  <c:v>60080</c:v>
                </c:pt>
                <c:pt idx="415">
                  <c:v>60088</c:v>
                </c:pt>
                <c:pt idx="416">
                  <c:v>60105</c:v>
                </c:pt>
                <c:pt idx="417">
                  <c:v>60117</c:v>
                </c:pt>
                <c:pt idx="418">
                  <c:v>60128</c:v>
                </c:pt>
                <c:pt idx="419">
                  <c:v>60137</c:v>
                </c:pt>
                <c:pt idx="420">
                  <c:v>60152</c:v>
                </c:pt>
                <c:pt idx="421">
                  <c:v>60167</c:v>
                </c:pt>
                <c:pt idx="422">
                  <c:v>60184</c:v>
                </c:pt>
                <c:pt idx="423">
                  <c:v>60196</c:v>
                </c:pt>
                <c:pt idx="424">
                  <c:v>60208</c:v>
                </c:pt>
                <c:pt idx="425">
                  <c:v>60221</c:v>
                </c:pt>
                <c:pt idx="426">
                  <c:v>60236</c:v>
                </c:pt>
                <c:pt idx="427">
                  <c:v>60253</c:v>
                </c:pt>
                <c:pt idx="428">
                  <c:v>60265</c:v>
                </c:pt>
                <c:pt idx="429">
                  <c:v>60288</c:v>
                </c:pt>
                <c:pt idx="430">
                  <c:v>60300</c:v>
                </c:pt>
                <c:pt idx="431">
                  <c:v>60321</c:v>
                </c:pt>
                <c:pt idx="432">
                  <c:v>60347</c:v>
                </c:pt>
                <c:pt idx="433">
                  <c:v>60381</c:v>
                </c:pt>
                <c:pt idx="434">
                  <c:v>60407</c:v>
                </c:pt>
                <c:pt idx="435">
                  <c:v>60450</c:v>
                </c:pt>
                <c:pt idx="436">
                  <c:v>60468</c:v>
                </c:pt>
                <c:pt idx="437">
                  <c:v>60478</c:v>
                </c:pt>
                <c:pt idx="438">
                  <c:v>60495</c:v>
                </c:pt>
                <c:pt idx="439">
                  <c:v>60519</c:v>
                </c:pt>
                <c:pt idx="440">
                  <c:v>60554</c:v>
                </c:pt>
                <c:pt idx="441">
                  <c:v>60575</c:v>
                </c:pt>
                <c:pt idx="442">
                  <c:v>60601</c:v>
                </c:pt>
                <c:pt idx="443">
                  <c:v>60633</c:v>
                </c:pt>
                <c:pt idx="444">
                  <c:v>60653</c:v>
                </c:pt>
                <c:pt idx="445">
                  <c:v>60678</c:v>
                </c:pt>
                <c:pt idx="446">
                  <c:v>60692</c:v>
                </c:pt>
                <c:pt idx="447">
                  <c:v>60719</c:v>
                </c:pt>
                <c:pt idx="448">
                  <c:v>60735</c:v>
                </c:pt>
                <c:pt idx="449">
                  <c:v>60769</c:v>
                </c:pt>
                <c:pt idx="450">
                  <c:v>60808</c:v>
                </c:pt>
                <c:pt idx="451">
                  <c:v>60831</c:v>
                </c:pt>
                <c:pt idx="452">
                  <c:v>60851</c:v>
                </c:pt>
                <c:pt idx="453">
                  <c:v>60865</c:v>
                </c:pt>
                <c:pt idx="454">
                  <c:v>60880</c:v>
                </c:pt>
                <c:pt idx="455">
                  <c:v>60904</c:v>
                </c:pt>
                <c:pt idx="456">
                  <c:v>60943</c:v>
                </c:pt>
                <c:pt idx="457">
                  <c:v>60966</c:v>
                </c:pt>
                <c:pt idx="458">
                  <c:v>61006</c:v>
                </c:pt>
                <c:pt idx="459">
                  <c:v>61051</c:v>
                </c:pt>
                <c:pt idx="460">
                  <c:v>61063</c:v>
                </c:pt>
                <c:pt idx="461">
                  <c:v>61086</c:v>
                </c:pt>
                <c:pt idx="462">
                  <c:v>61121</c:v>
                </c:pt>
                <c:pt idx="463">
                  <c:v>61145</c:v>
                </c:pt>
                <c:pt idx="464">
                  <c:v>61179</c:v>
                </c:pt>
                <c:pt idx="465">
                  <c:v>61218</c:v>
                </c:pt>
                <c:pt idx="466">
                  <c:v>61235</c:v>
                </c:pt>
                <c:pt idx="467">
                  <c:v>61252</c:v>
                </c:pt>
                <c:pt idx="468">
                  <c:v>61268</c:v>
                </c:pt>
                <c:pt idx="469">
                  <c:v>61286</c:v>
                </c:pt>
                <c:pt idx="470">
                  <c:v>61311</c:v>
                </c:pt>
                <c:pt idx="471">
                  <c:v>61331</c:v>
                </c:pt>
                <c:pt idx="472">
                  <c:v>61359</c:v>
                </c:pt>
                <c:pt idx="473">
                  <c:v>61378</c:v>
                </c:pt>
                <c:pt idx="474">
                  <c:v>61403</c:v>
                </c:pt>
                <c:pt idx="475">
                  <c:v>61419</c:v>
                </c:pt>
                <c:pt idx="476">
                  <c:v>61453</c:v>
                </c:pt>
                <c:pt idx="477">
                  <c:v>61505</c:v>
                </c:pt>
                <c:pt idx="478">
                  <c:v>61536</c:v>
                </c:pt>
                <c:pt idx="479">
                  <c:v>61585</c:v>
                </c:pt>
                <c:pt idx="480">
                  <c:v>61613</c:v>
                </c:pt>
                <c:pt idx="481">
                  <c:v>61651</c:v>
                </c:pt>
                <c:pt idx="482">
                  <c:v>61689</c:v>
                </c:pt>
                <c:pt idx="483">
                  <c:v>61730</c:v>
                </c:pt>
                <c:pt idx="484">
                  <c:v>61770</c:v>
                </c:pt>
                <c:pt idx="485">
                  <c:v>61799</c:v>
                </c:pt>
                <c:pt idx="486">
                  <c:v>61824</c:v>
                </c:pt>
                <c:pt idx="487">
                  <c:v>61860</c:v>
                </c:pt>
                <c:pt idx="488">
                  <c:v>61890</c:v>
                </c:pt>
                <c:pt idx="489">
                  <c:v>61916</c:v>
                </c:pt>
                <c:pt idx="490">
                  <c:v>61940</c:v>
                </c:pt>
                <c:pt idx="491">
                  <c:v>61970</c:v>
                </c:pt>
                <c:pt idx="492">
                  <c:v>62003</c:v>
                </c:pt>
                <c:pt idx="493">
                  <c:v>62028</c:v>
                </c:pt>
                <c:pt idx="494">
                  <c:v>62051</c:v>
                </c:pt>
                <c:pt idx="495">
                  <c:v>62069</c:v>
                </c:pt>
                <c:pt idx="496">
                  <c:v>62100</c:v>
                </c:pt>
                <c:pt idx="497">
                  <c:v>62145</c:v>
                </c:pt>
                <c:pt idx="498">
                  <c:v>62158</c:v>
                </c:pt>
                <c:pt idx="499">
                  <c:v>62176</c:v>
                </c:pt>
                <c:pt idx="500">
                  <c:v>62196</c:v>
                </c:pt>
                <c:pt idx="501">
                  <c:v>62210</c:v>
                </c:pt>
                <c:pt idx="502">
                  <c:v>62219</c:v>
                </c:pt>
                <c:pt idx="503">
                  <c:v>62223</c:v>
                </c:pt>
                <c:pt idx="504">
                  <c:v>62236</c:v>
                </c:pt>
                <c:pt idx="505">
                  <c:v>62245</c:v>
                </c:pt>
                <c:pt idx="506">
                  <c:v>62263</c:v>
                </c:pt>
                <c:pt idx="507">
                  <c:v>62276</c:v>
                </c:pt>
                <c:pt idx="508">
                  <c:v>62301</c:v>
                </c:pt>
                <c:pt idx="509">
                  <c:v>62315</c:v>
                </c:pt>
                <c:pt idx="510">
                  <c:v>62339</c:v>
                </c:pt>
                <c:pt idx="511">
                  <c:v>62366</c:v>
                </c:pt>
                <c:pt idx="512">
                  <c:v>62382</c:v>
                </c:pt>
                <c:pt idx="513">
                  <c:v>62403</c:v>
                </c:pt>
                <c:pt idx="514">
                  <c:v>62414</c:v>
                </c:pt>
                <c:pt idx="515">
                  <c:v>62430</c:v>
                </c:pt>
                <c:pt idx="516">
                  <c:v>62448</c:v>
                </c:pt>
                <c:pt idx="517">
                  <c:v>62470</c:v>
                </c:pt>
                <c:pt idx="518">
                  <c:v>62493</c:v>
                </c:pt>
                <c:pt idx="519">
                  <c:v>62513</c:v>
                </c:pt>
                <c:pt idx="520">
                  <c:v>62530</c:v>
                </c:pt>
                <c:pt idx="521">
                  <c:v>62544</c:v>
                </c:pt>
                <c:pt idx="522">
                  <c:v>62553</c:v>
                </c:pt>
                <c:pt idx="523">
                  <c:v>62563</c:v>
                </c:pt>
                <c:pt idx="524">
                  <c:v>62579</c:v>
                </c:pt>
                <c:pt idx="525">
                  <c:v>62589</c:v>
                </c:pt>
                <c:pt idx="526">
                  <c:v>62599</c:v>
                </c:pt>
                <c:pt idx="527">
                  <c:v>62606</c:v>
                </c:pt>
                <c:pt idx="528">
                  <c:v>62617</c:v>
                </c:pt>
                <c:pt idx="529">
                  <c:v>62630</c:v>
                </c:pt>
                <c:pt idx="530">
                  <c:v>62640</c:v>
                </c:pt>
                <c:pt idx="531">
                  <c:v>62652</c:v>
                </c:pt>
                <c:pt idx="532">
                  <c:v>62668</c:v>
                </c:pt>
                <c:pt idx="533">
                  <c:v>62678</c:v>
                </c:pt>
                <c:pt idx="534">
                  <c:v>62684</c:v>
                </c:pt>
                <c:pt idx="535">
                  <c:v>62692</c:v>
                </c:pt>
                <c:pt idx="536">
                  <c:v>62718</c:v>
                </c:pt>
                <c:pt idx="537">
                  <c:v>62744</c:v>
                </c:pt>
                <c:pt idx="538">
                  <c:v>62804</c:v>
                </c:pt>
                <c:pt idx="539">
                  <c:v>62852</c:v>
                </c:pt>
                <c:pt idx="540">
                  <c:v>62913</c:v>
                </c:pt>
                <c:pt idx="541">
                  <c:v>62981</c:v>
                </c:pt>
                <c:pt idx="542">
                  <c:v>63073</c:v>
                </c:pt>
                <c:pt idx="543">
                  <c:v>63245</c:v>
                </c:pt>
                <c:pt idx="544">
                  <c:v>63440</c:v>
                </c:pt>
                <c:pt idx="545">
                  <c:v>63621</c:v>
                </c:pt>
                <c:pt idx="546">
                  <c:v>63791</c:v>
                </c:pt>
                <c:pt idx="547">
                  <c:v>63924</c:v>
                </c:pt>
                <c:pt idx="548">
                  <c:v>64054</c:v>
                </c:pt>
                <c:pt idx="549">
                  <c:v>64179</c:v>
                </c:pt>
                <c:pt idx="550">
                  <c:v>64314</c:v>
                </c:pt>
                <c:pt idx="551">
                  <c:v>64453</c:v>
                </c:pt>
                <c:pt idx="552">
                  <c:v>64589</c:v>
                </c:pt>
                <c:pt idx="553">
                  <c:v>64722</c:v>
                </c:pt>
                <c:pt idx="554">
                  <c:v>64861</c:v>
                </c:pt>
                <c:pt idx="555">
                  <c:v>64981</c:v>
                </c:pt>
                <c:pt idx="556">
                  <c:v>65102</c:v>
                </c:pt>
                <c:pt idx="557">
                  <c:v>65213</c:v>
                </c:pt>
                <c:pt idx="558">
                  <c:v>65315</c:v>
                </c:pt>
                <c:pt idx="559">
                  <c:v>65410</c:v>
                </c:pt>
                <c:pt idx="560">
                  <c:v>65508</c:v>
                </c:pt>
                <c:pt idx="561">
                  <c:v>65605</c:v>
                </c:pt>
                <c:pt idx="562">
                  <c:v>65686</c:v>
                </c:pt>
                <c:pt idx="563">
                  <c:v>65764</c:v>
                </c:pt>
                <c:pt idx="564">
                  <c:v>65836</c:v>
                </c:pt>
                <c:pt idx="565">
                  <c:v>65890</c:v>
                </c:pt>
                <c:pt idx="566">
                  <c:v>65953</c:v>
                </c:pt>
                <c:pt idx="567">
                  <c:v>66012</c:v>
                </c:pt>
                <c:pt idx="568">
                  <c:v>66061</c:v>
                </c:pt>
                <c:pt idx="569">
                  <c:v>66119</c:v>
                </c:pt>
                <c:pt idx="570">
                  <c:v>66172</c:v>
                </c:pt>
                <c:pt idx="571">
                  <c:v>66225</c:v>
                </c:pt>
                <c:pt idx="572">
                  <c:v>66281</c:v>
                </c:pt>
                <c:pt idx="573">
                  <c:v>66334</c:v>
                </c:pt>
                <c:pt idx="574">
                  <c:v>66366</c:v>
                </c:pt>
                <c:pt idx="575">
                  <c:v>66406</c:v>
                </c:pt>
                <c:pt idx="576">
                  <c:v>66443</c:v>
                </c:pt>
                <c:pt idx="577">
                  <c:v>66478</c:v>
                </c:pt>
                <c:pt idx="578">
                  <c:v>66576</c:v>
                </c:pt>
                <c:pt idx="579">
                  <c:v>66692</c:v>
                </c:pt>
                <c:pt idx="580">
                  <c:v>66812</c:v>
                </c:pt>
                <c:pt idx="581">
                  <c:v>66928</c:v>
                </c:pt>
                <c:pt idx="582">
                  <c:v>67050</c:v>
                </c:pt>
                <c:pt idx="583">
                  <c:v>67171</c:v>
                </c:pt>
                <c:pt idx="584">
                  <c:v>67304</c:v>
                </c:pt>
                <c:pt idx="585">
                  <c:v>67459</c:v>
                </c:pt>
                <c:pt idx="586">
                  <c:v>67620</c:v>
                </c:pt>
                <c:pt idx="587">
                  <c:v>67800</c:v>
                </c:pt>
                <c:pt idx="588">
                  <c:v>67991</c:v>
                </c:pt>
                <c:pt idx="589">
                  <c:v>68210</c:v>
                </c:pt>
                <c:pt idx="590">
                  <c:v>68469</c:v>
                </c:pt>
                <c:pt idx="591">
                  <c:v>68660</c:v>
                </c:pt>
                <c:pt idx="592">
                  <c:v>68901</c:v>
                </c:pt>
                <c:pt idx="593">
                  <c:v>69233</c:v>
                </c:pt>
                <c:pt idx="594">
                  <c:v>69582</c:v>
                </c:pt>
                <c:pt idx="595">
                  <c:v>70039</c:v>
                </c:pt>
                <c:pt idx="596">
                  <c:v>70612</c:v>
                </c:pt>
                <c:pt idx="597">
                  <c:v>71167</c:v>
                </c:pt>
                <c:pt idx="598">
                  <c:v>71687</c:v>
                </c:pt>
                <c:pt idx="599">
                  <c:v>72294</c:v>
                </c:pt>
                <c:pt idx="600">
                  <c:v>73131</c:v>
                </c:pt>
                <c:pt idx="601">
                  <c:v>73938</c:v>
                </c:pt>
                <c:pt idx="602">
                  <c:v>74848</c:v>
                </c:pt>
                <c:pt idx="603">
                  <c:v>75783</c:v>
                </c:pt>
                <c:pt idx="604">
                  <c:v>76792</c:v>
                </c:pt>
                <c:pt idx="605">
                  <c:v>77804</c:v>
                </c:pt>
                <c:pt idx="606">
                  <c:v>78721</c:v>
                </c:pt>
                <c:pt idx="607">
                  <c:v>79899</c:v>
                </c:pt>
                <c:pt idx="608">
                  <c:v>81356</c:v>
                </c:pt>
                <c:pt idx="609">
                  <c:v>82860</c:v>
                </c:pt>
                <c:pt idx="610">
                  <c:v>84510</c:v>
                </c:pt>
                <c:pt idx="611">
                  <c:v>85953</c:v>
                </c:pt>
                <c:pt idx="612">
                  <c:v>87892</c:v>
                </c:pt>
                <c:pt idx="613">
                  <c:v>89539</c:v>
                </c:pt>
                <c:pt idx="614">
                  <c:v>91775</c:v>
                </c:pt>
                <c:pt idx="615">
                  <c:v>94043</c:v>
                </c:pt>
                <c:pt idx="616">
                  <c:v>96521</c:v>
                </c:pt>
                <c:pt idx="617">
                  <c:v>99430</c:v>
                </c:pt>
                <c:pt idx="618">
                  <c:v>101786</c:v>
                </c:pt>
                <c:pt idx="619">
                  <c:v>103843</c:v>
                </c:pt>
                <c:pt idx="620">
                  <c:v>106318</c:v>
                </c:pt>
                <c:pt idx="621">
                  <c:v>109804</c:v>
                </c:pt>
                <c:pt idx="622">
                  <c:v>113381</c:v>
                </c:pt>
                <c:pt idx="623">
                  <c:v>116864</c:v>
                </c:pt>
                <c:pt idx="624">
                  <c:v>120454</c:v>
                </c:pt>
                <c:pt idx="625">
                  <c:v>124157</c:v>
                </c:pt>
                <c:pt idx="626">
                  <c:v>126966</c:v>
                </c:pt>
                <c:pt idx="627">
                  <c:v>129229</c:v>
                </c:pt>
                <c:pt idx="628">
                  <c:v>132205</c:v>
                </c:pt>
                <c:pt idx="629">
                  <c:v>135395</c:v>
                </c:pt>
                <c:pt idx="630">
                  <c:v>138327</c:v>
                </c:pt>
                <c:pt idx="631">
                  <c:v>141772</c:v>
                </c:pt>
                <c:pt idx="632">
                  <c:v>145120</c:v>
                </c:pt>
                <c:pt idx="633">
                  <c:v>148178</c:v>
                </c:pt>
                <c:pt idx="634">
                  <c:v>150731</c:v>
                </c:pt>
                <c:pt idx="635">
                  <c:v>154725</c:v>
                </c:pt>
                <c:pt idx="636">
                  <c:v>158587</c:v>
                </c:pt>
                <c:pt idx="637">
                  <c:v>162026</c:v>
                </c:pt>
                <c:pt idx="638">
                  <c:v>165663</c:v>
                </c:pt>
                <c:pt idx="639">
                  <c:v>169261</c:v>
                </c:pt>
                <c:pt idx="640">
                  <c:v>172644</c:v>
                </c:pt>
                <c:pt idx="641">
                  <c:v>175818</c:v>
                </c:pt>
                <c:pt idx="642">
                  <c:v>179095</c:v>
                </c:pt>
                <c:pt idx="643">
                  <c:v>184419</c:v>
                </c:pt>
                <c:pt idx="644">
                  <c:v>187851</c:v>
                </c:pt>
                <c:pt idx="645">
                  <c:v>192099</c:v>
                </c:pt>
                <c:pt idx="646">
                  <c:v>195211</c:v>
                </c:pt>
                <c:pt idx="647">
                  <c:v>198374</c:v>
                </c:pt>
                <c:pt idx="648">
                  <c:v>200844</c:v>
                </c:pt>
                <c:pt idx="649">
                  <c:v>204340</c:v>
                </c:pt>
                <c:pt idx="650">
                  <c:v>207975</c:v>
                </c:pt>
                <c:pt idx="651">
                  <c:v>210978</c:v>
                </c:pt>
                <c:pt idx="652">
                  <c:v>212745</c:v>
                </c:pt>
                <c:pt idx="653">
                  <c:v>215780</c:v>
                </c:pt>
                <c:pt idx="654">
                  <c:v>218333</c:v>
                </c:pt>
                <c:pt idx="655">
                  <c:v>220803</c:v>
                </c:pt>
                <c:pt idx="656">
                  <c:v>224200</c:v>
                </c:pt>
                <c:pt idx="657">
                  <c:v>227681</c:v>
                </c:pt>
                <c:pt idx="658">
                  <c:v>230077</c:v>
                </c:pt>
                <c:pt idx="659">
                  <c:v>233176</c:v>
                </c:pt>
                <c:pt idx="660">
                  <c:v>235480</c:v>
                </c:pt>
                <c:pt idx="661">
                  <c:v>237203</c:v>
                </c:pt>
                <c:pt idx="662">
                  <c:v>239272</c:v>
                </c:pt>
                <c:pt idx="663">
                  <c:v>241341</c:v>
                </c:pt>
                <c:pt idx="664">
                  <c:v>244815</c:v>
                </c:pt>
                <c:pt idx="665">
                  <c:v>246853</c:v>
                </c:pt>
                <c:pt idx="666">
                  <c:v>248587</c:v>
                </c:pt>
                <c:pt idx="667">
                  <c:v>250518</c:v>
                </c:pt>
                <c:pt idx="668">
                  <c:v>252188</c:v>
                </c:pt>
                <c:pt idx="669">
                  <c:v>253649</c:v>
                </c:pt>
                <c:pt idx="670">
                  <c:v>255431</c:v>
                </c:pt>
                <c:pt idx="671">
                  <c:v>257510</c:v>
                </c:pt>
                <c:pt idx="672">
                  <c:v>258785</c:v>
                </c:pt>
                <c:pt idx="673">
                  <c:v>259875</c:v>
                </c:pt>
                <c:pt idx="674">
                  <c:v>261636</c:v>
                </c:pt>
                <c:pt idx="675">
                  <c:v>262383</c:v>
                </c:pt>
                <c:pt idx="676">
                  <c:v>263486</c:v>
                </c:pt>
                <c:pt idx="677">
                  <c:v>264725</c:v>
                </c:pt>
                <c:pt idx="678">
                  <c:v>266049</c:v>
                </c:pt>
                <c:pt idx="679">
                  <c:v>267150</c:v>
                </c:pt>
                <c:pt idx="680">
                  <c:v>267916</c:v>
                </c:pt>
                <c:pt idx="681">
                  <c:v>268659</c:v>
                </c:pt>
                <c:pt idx="682">
                  <c:v>269211</c:v>
                </c:pt>
                <c:pt idx="683">
                  <c:v>269873</c:v>
                </c:pt>
                <c:pt idx="684">
                  <c:v>270588</c:v>
                </c:pt>
                <c:pt idx="685">
                  <c:v>271297</c:v>
                </c:pt>
                <c:pt idx="686">
                  <c:v>271979</c:v>
                </c:pt>
                <c:pt idx="687">
                  <c:v>272433</c:v>
                </c:pt>
                <c:pt idx="688">
                  <c:v>272992</c:v>
                </c:pt>
                <c:pt idx="689">
                  <c:v>273362</c:v>
                </c:pt>
                <c:pt idx="690">
                  <c:v>273701</c:v>
                </c:pt>
                <c:pt idx="691">
                  <c:v>274143</c:v>
                </c:pt>
                <c:pt idx="692">
                  <c:v>274617</c:v>
                </c:pt>
                <c:pt idx="693">
                  <c:v>274972</c:v>
                </c:pt>
                <c:pt idx="694">
                  <c:v>275384</c:v>
                </c:pt>
                <c:pt idx="695">
                  <c:v>275655</c:v>
                </c:pt>
                <c:pt idx="696">
                  <c:v>275910</c:v>
                </c:pt>
                <c:pt idx="697">
                  <c:v>276105</c:v>
                </c:pt>
                <c:pt idx="698">
                  <c:v>276385</c:v>
                </c:pt>
                <c:pt idx="699">
                  <c:v>276720</c:v>
                </c:pt>
                <c:pt idx="700">
                  <c:v>277042</c:v>
                </c:pt>
                <c:pt idx="701">
                  <c:v>277307</c:v>
                </c:pt>
                <c:pt idx="702">
                  <c:v>277555</c:v>
                </c:pt>
                <c:pt idx="703">
                  <c:v>277764</c:v>
                </c:pt>
                <c:pt idx="704">
                  <c:v>278044</c:v>
                </c:pt>
                <c:pt idx="705">
                  <c:v>278409</c:v>
                </c:pt>
                <c:pt idx="706">
                  <c:v>278750</c:v>
                </c:pt>
                <c:pt idx="707">
                  <c:v>279061</c:v>
                </c:pt>
                <c:pt idx="708">
                  <c:v>279405</c:v>
                </c:pt>
                <c:pt idx="709">
                  <c:v>279861</c:v>
                </c:pt>
                <c:pt idx="710">
                  <c:v>280290</c:v>
                </c:pt>
                <c:pt idx="711">
                  <c:v>280754</c:v>
                </c:pt>
                <c:pt idx="712">
                  <c:v>281596</c:v>
                </c:pt>
                <c:pt idx="713">
                  <c:v>282401</c:v>
                </c:pt>
                <c:pt idx="714">
                  <c:v>283214</c:v>
                </c:pt>
                <c:pt idx="715">
                  <c:v>283991</c:v>
                </c:pt>
                <c:pt idx="716">
                  <c:v>284802</c:v>
                </c:pt>
                <c:pt idx="717">
                  <c:v>285647</c:v>
                </c:pt>
                <c:pt idx="718">
                  <c:v>286397</c:v>
                </c:pt>
                <c:pt idx="719">
                  <c:v>287243</c:v>
                </c:pt>
                <c:pt idx="720">
                  <c:v>288125</c:v>
                </c:pt>
                <c:pt idx="721">
                  <c:v>289085</c:v>
                </c:pt>
                <c:pt idx="722">
                  <c:v>290030</c:v>
                </c:pt>
                <c:pt idx="723">
                  <c:v>290986</c:v>
                </c:pt>
                <c:pt idx="724">
                  <c:v>291849</c:v>
                </c:pt>
                <c:pt idx="725">
                  <c:v>293014</c:v>
                </c:pt>
                <c:pt idx="726">
                  <c:v>294462</c:v>
                </c:pt>
                <c:pt idx="727">
                  <c:v>296077</c:v>
                </c:pt>
                <c:pt idx="728">
                  <c:v>297549</c:v>
                </c:pt>
                <c:pt idx="729">
                  <c:v>307813</c:v>
                </c:pt>
                <c:pt idx="730">
                  <c:v>310276</c:v>
                </c:pt>
                <c:pt idx="731">
                  <c:v>313772</c:v>
                </c:pt>
                <c:pt idx="732">
                  <c:v>316774</c:v>
                </c:pt>
                <c:pt idx="733">
                  <c:v>322770</c:v>
                </c:pt>
                <c:pt idx="734">
                  <c:v>327602</c:v>
                </c:pt>
                <c:pt idx="735">
                  <c:v>333071</c:v>
                </c:pt>
                <c:pt idx="736">
                  <c:v>338625</c:v>
                </c:pt>
                <c:pt idx="737">
                  <c:v>343832</c:v>
                </c:pt>
                <c:pt idx="738">
                  <c:v>348330</c:v>
                </c:pt>
                <c:pt idx="739">
                  <c:v>352811</c:v>
                </c:pt>
                <c:pt idx="740">
                  <c:v>359075</c:v>
                </c:pt>
                <c:pt idx="741">
                  <c:v>362176</c:v>
                </c:pt>
                <c:pt idx="742">
                  <c:v>366473</c:v>
                </c:pt>
                <c:pt idx="743">
                  <c:v>379681</c:v>
                </c:pt>
                <c:pt idx="744">
                  <c:v>390071</c:v>
                </c:pt>
                <c:pt idx="745">
                  <c:v>397823</c:v>
                </c:pt>
                <c:pt idx="746">
                  <c:v>405629</c:v>
                </c:pt>
                <c:pt idx="747">
                  <c:v>418640</c:v>
                </c:pt>
                <c:pt idx="748">
                  <c:v>428954</c:v>
                </c:pt>
                <c:pt idx="749">
                  <c:v>439640</c:v>
                </c:pt>
                <c:pt idx="750">
                  <c:v>449570</c:v>
                </c:pt>
                <c:pt idx="751">
                  <c:v>460075</c:v>
                </c:pt>
                <c:pt idx="752">
                  <c:v>469495</c:v>
                </c:pt>
                <c:pt idx="753">
                  <c:v>478577</c:v>
                </c:pt>
                <c:pt idx="754">
                  <c:v>497997</c:v>
                </c:pt>
                <c:pt idx="755">
                  <c:v>514880</c:v>
                </c:pt>
                <c:pt idx="756">
                  <c:v>533425</c:v>
                </c:pt>
                <c:pt idx="757">
                  <c:v>551519</c:v>
                </c:pt>
                <c:pt idx="758">
                  <c:v>576355</c:v>
                </c:pt>
                <c:pt idx="759">
                  <c:v>582638</c:v>
                </c:pt>
                <c:pt idx="760">
                  <c:v>596261</c:v>
                </c:pt>
                <c:pt idx="761">
                  <c:v>622293</c:v>
                </c:pt>
                <c:pt idx="762">
                  <c:v>642605</c:v>
                </c:pt>
                <c:pt idx="763">
                  <c:v>661198</c:v>
                </c:pt>
                <c:pt idx="764">
                  <c:v>679795</c:v>
                </c:pt>
                <c:pt idx="765">
                  <c:v>696652</c:v>
                </c:pt>
                <c:pt idx="766">
                  <c:v>710880</c:v>
                </c:pt>
                <c:pt idx="767">
                  <c:v>724424</c:v>
                </c:pt>
                <c:pt idx="768">
                  <c:v>748504</c:v>
                </c:pt>
                <c:pt idx="769">
                  <c:v>767663</c:v>
                </c:pt>
                <c:pt idx="770">
                  <c:v>785825</c:v>
                </c:pt>
                <c:pt idx="771">
                  <c:v>803389</c:v>
                </c:pt>
                <c:pt idx="772">
                  <c:v>819663</c:v>
                </c:pt>
                <c:pt idx="773">
                  <c:v>832821</c:v>
                </c:pt>
                <c:pt idx="774">
                  <c:v>846341</c:v>
                </c:pt>
                <c:pt idx="775">
                  <c:v>868542</c:v>
                </c:pt>
                <c:pt idx="776">
                  <c:v>885593</c:v>
                </c:pt>
                <c:pt idx="777">
                  <c:v>901758</c:v>
                </c:pt>
                <c:pt idx="778">
                  <c:v>917103</c:v>
                </c:pt>
                <c:pt idx="779">
                  <c:v>929735</c:v>
                </c:pt>
                <c:pt idx="780">
                  <c:v>939436</c:v>
                </c:pt>
                <c:pt idx="781">
                  <c:v>948478</c:v>
                </c:pt>
                <c:pt idx="782">
                  <c:v>964329</c:v>
                </c:pt>
                <c:pt idx="783">
                  <c:v>975607</c:v>
                </c:pt>
                <c:pt idx="784">
                  <c:v>986320</c:v>
                </c:pt>
                <c:pt idx="785">
                  <c:v>996914</c:v>
                </c:pt>
                <c:pt idx="786">
                  <c:v>1007158</c:v>
                </c:pt>
                <c:pt idx="787">
                  <c:v>1015017</c:v>
                </c:pt>
                <c:pt idx="788">
                  <c:v>1022555</c:v>
                </c:pt>
                <c:pt idx="789">
                  <c:v>1035721</c:v>
                </c:pt>
                <c:pt idx="790">
                  <c:v>1044661</c:v>
                </c:pt>
                <c:pt idx="791">
                  <c:v>1053139</c:v>
                </c:pt>
                <c:pt idx="792">
                  <c:v>1060723</c:v>
                </c:pt>
                <c:pt idx="793">
                  <c:v>1067157</c:v>
                </c:pt>
                <c:pt idx="794">
                  <c:v>1072005</c:v>
                </c:pt>
                <c:pt idx="795">
                  <c:v>1076930</c:v>
                </c:pt>
                <c:pt idx="796">
                  <c:v>1085094</c:v>
                </c:pt>
                <c:pt idx="797">
                  <c:v>1090823</c:v>
                </c:pt>
                <c:pt idx="798">
                  <c:v>1096428</c:v>
                </c:pt>
                <c:pt idx="799">
                  <c:v>1101438</c:v>
                </c:pt>
                <c:pt idx="800">
                  <c:v>1106001</c:v>
                </c:pt>
                <c:pt idx="801">
                  <c:v>1109744</c:v>
                </c:pt>
                <c:pt idx="802">
                  <c:v>1113078</c:v>
                </c:pt>
                <c:pt idx="803">
                  <c:v>1119419</c:v>
                </c:pt>
                <c:pt idx="804">
                  <c:v>1123886</c:v>
                </c:pt>
                <c:pt idx="805">
                  <c:v>1128155</c:v>
                </c:pt>
                <c:pt idx="806">
                  <c:v>1131452.1272727272</c:v>
                </c:pt>
                <c:pt idx="807">
                  <c:v>1134749.2545454546</c:v>
                </c:pt>
                <c:pt idx="808">
                  <c:v>1138046.3818181818</c:v>
                </c:pt>
                <c:pt idx="809">
                  <c:v>1141343.509090909</c:v>
                </c:pt>
                <c:pt idx="810">
                  <c:v>1144640.6363636365</c:v>
                </c:pt>
                <c:pt idx="811">
                  <c:v>1147937.7636363637</c:v>
                </c:pt>
                <c:pt idx="812">
                  <c:v>1151234.8909090909</c:v>
                </c:pt>
                <c:pt idx="813">
                  <c:v>1154532.0181818181</c:v>
                </c:pt>
                <c:pt idx="814">
                  <c:v>1157829.1454545455</c:v>
                </c:pt>
                <c:pt idx="815">
                  <c:v>1161126.2727272727</c:v>
                </c:pt>
                <c:pt idx="816">
                  <c:v>1164423.3999999999</c:v>
                </c:pt>
                <c:pt idx="817">
                  <c:v>1167720.5272727273</c:v>
                </c:pt>
                <c:pt idx="818">
                  <c:v>1171017.6545454545</c:v>
                </c:pt>
                <c:pt idx="819">
                  <c:v>1174314.7818181817</c:v>
                </c:pt>
                <c:pt idx="820">
                  <c:v>1177611.9090909092</c:v>
                </c:pt>
                <c:pt idx="821">
                  <c:v>1180909.0363636364</c:v>
                </c:pt>
                <c:pt idx="822">
                  <c:v>1184206.1636363636</c:v>
                </c:pt>
                <c:pt idx="823">
                  <c:v>1187503.290909091</c:v>
                </c:pt>
                <c:pt idx="824">
                  <c:v>1190800.4181818182</c:v>
                </c:pt>
                <c:pt idx="825">
                  <c:v>1194097.5454545454</c:v>
                </c:pt>
                <c:pt idx="826">
                  <c:v>1197394.6727272728</c:v>
                </c:pt>
                <c:pt idx="827">
                  <c:v>1200691.8</c:v>
                </c:pt>
                <c:pt idx="828">
                  <c:v>1203988.9272727272</c:v>
                </c:pt>
                <c:pt idx="829">
                  <c:v>1207286.0545454544</c:v>
                </c:pt>
                <c:pt idx="830">
                  <c:v>1210583.1818181819</c:v>
                </c:pt>
                <c:pt idx="831">
                  <c:v>1213880.3090909091</c:v>
                </c:pt>
                <c:pt idx="832">
                  <c:v>1217177.4363636363</c:v>
                </c:pt>
                <c:pt idx="833">
                  <c:v>1220474.5636363637</c:v>
                </c:pt>
                <c:pt idx="834">
                  <c:v>1223771.6909090909</c:v>
                </c:pt>
                <c:pt idx="835">
                  <c:v>1227068.8181818181</c:v>
                </c:pt>
                <c:pt idx="836">
                  <c:v>1230365.9454545456</c:v>
                </c:pt>
                <c:pt idx="837">
                  <c:v>1233663.0727272728</c:v>
                </c:pt>
                <c:pt idx="838">
                  <c:v>1236960.2</c:v>
                </c:pt>
                <c:pt idx="839">
                  <c:v>1240257.3272727272</c:v>
                </c:pt>
                <c:pt idx="840">
                  <c:v>1243554.4545454546</c:v>
                </c:pt>
                <c:pt idx="841">
                  <c:v>1246851.5818181818</c:v>
                </c:pt>
                <c:pt idx="842">
                  <c:v>1250148.709090909</c:v>
                </c:pt>
                <c:pt idx="843">
                  <c:v>1253445.8363636364</c:v>
                </c:pt>
                <c:pt idx="844">
                  <c:v>1256742.9636363636</c:v>
                </c:pt>
                <c:pt idx="845">
                  <c:v>1260040.0909090908</c:v>
                </c:pt>
                <c:pt idx="846">
                  <c:v>1263337.2181818183</c:v>
                </c:pt>
                <c:pt idx="847">
                  <c:v>1266634.3454545455</c:v>
                </c:pt>
                <c:pt idx="848">
                  <c:v>1269931.4727272727</c:v>
                </c:pt>
                <c:pt idx="849">
                  <c:v>1273228.6000000001</c:v>
                </c:pt>
                <c:pt idx="850">
                  <c:v>1276525.7272727273</c:v>
                </c:pt>
                <c:pt idx="851">
                  <c:v>1279822.8545454545</c:v>
                </c:pt>
                <c:pt idx="852">
                  <c:v>1283119.9818181819</c:v>
                </c:pt>
                <c:pt idx="853">
                  <c:v>1286417.1090909091</c:v>
                </c:pt>
                <c:pt idx="854">
                  <c:v>1289714.2363636363</c:v>
                </c:pt>
                <c:pt idx="855">
                  <c:v>1293011.3636363638</c:v>
                </c:pt>
                <c:pt idx="856">
                  <c:v>1296308.490909091</c:v>
                </c:pt>
                <c:pt idx="857">
                  <c:v>1299605.6181818182</c:v>
                </c:pt>
                <c:pt idx="858">
                  <c:v>1302902.7454545454</c:v>
                </c:pt>
                <c:pt idx="859">
                  <c:v>1306199.8727272728</c:v>
                </c:pt>
                <c:pt idx="860">
                  <c:v>1309497</c:v>
                </c:pt>
                <c:pt idx="861">
                  <c:v>1313074</c:v>
                </c:pt>
                <c:pt idx="862">
                  <c:v>1316819</c:v>
                </c:pt>
                <c:pt idx="863">
                  <c:v>1320052</c:v>
                </c:pt>
                <c:pt idx="864">
                  <c:v>1322931</c:v>
                </c:pt>
                <c:pt idx="865">
                  <c:v>1325187</c:v>
                </c:pt>
                <c:pt idx="866">
                  <c:v>1327349</c:v>
                </c:pt>
                <c:pt idx="867">
                  <c:v>1331826</c:v>
                </c:pt>
                <c:pt idx="868">
                  <c:v>1335428</c:v>
                </c:pt>
                <c:pt idx="869">
                  <c:v>1338859</c:v>
                </c:pt>
                <c:pt idx="870">
                  <c:v>1341828</c:v>
                </c:pt>
                <c:pt idx="871">
                  <c:v>1344956</c:v>
                </c:pt>
                <c:pt idx="872">
                  <c:v>1347459</c:v>
                </c:pt>
                <c:pt idx="873">
                  <c:v>1349848</c:v>
                </c:pt>
                <c:pt idx="874">
                  <c:v>1354978</c:v>
                </c:pt>
                <c:pt idx="875">
                  <c:v>1358884</c:v>
                </c:pt>
                <c:pt idx="876">
                  <c:v>1362004</c:v>
                </c:pt>
                <c:pt idx="877">
                  <c:v>1366089</c:v>
                </c:pt>
                <c:pt idx="878">
                  <c:v>1369871</c:v>
                </c:pt>
                <c:pt idx="879">
                  <c:v>1373070</c:v>
                </c:pt>
                <c:pt idx="880">
                  <c:v>1376290</c:v>
                </c:pt>
                <c:pt idx="881">
                  <c:v>1383399</c:v>
                </c:pt>
                <c:pt idx="882">
                  <c:v>1389261</c:v>
                </c:pt>
                <c:pt idx="883">
                  <c:v>1395867</c:v>
                </c:pt>
                <c:pt idx="884">
                  <c:v>1402383</c:v>
                </c:pt>
                <c:pt idx="885">
                  <c:v>1408551</c:v>
                </c:pt>
                <c:pt idx="886">
                  <c:v>1413667</c:v>
                </c:pt>
                <c:pt idx="887">
                  <c:v>1425171</c:v>
                </c:pt>
                <c:pt idx="888">
                  <c:v>1434563</c:v>
                </c:pt>
                <c:pt idx="889">
                  <c:v>1444068</c:v>
                </c:pt>
                <c:pt idx="890">
                  <c:v>1453155</c:v>
                </c:pt>
                <c:pt idx="891">
                  <c:v>1461107</c:v>
                </c:pt>
                <c:pt idx="892">
                  <c:v>1467234</c:v>
                </c:pt>
                <c:pt idx="893">
                  <c:v>1473180</c:v>
                </c:pt>
                <c:pt idx="894">
                  <c:v>1485964</c:v>
                </c:pt>
                <c:pt idx="895">
                  <c:v>1495953</c:v>
                </c:pt>
                <c:pt idx="896">
                  <c:v>1505938</c:v>
                </c:pt>
                <c:pt idx="897">
                  <c:v>1515222</c:v>
                </c:pt>
                <c:pt idx="898">
                  <c:v>1523881</c:v>
                </c:pt>
                <c:pt idx="899">
                  <c:v>1530304</c:v>
                </c:pt>
                <c:pt idx="900">
                  <c:v>1534799</c:v>
                </c:pt>
                <c:pt idx="901">
                  <c:v>1540778</c:v>
                </c:pt>
                <c:pt idx="902">
                  <c:v>1557648</c:v>
                </c:pt>
                <c:pt idx="903">
                  <c:v>1569420</c:v>
                </c:pt>
                <c:pt idx="904">
                  <c:v>1579946</c:v>
                </c:pt>
                <c:pt idx="905">
                  <c:v>1589099</c:v>
                </c:pt>
                <c:pt idx="906">
                  <c:v>1596046</c:v>
                </c:pt>
                <c:pt idx="907">
                  <c:v>1602273</c:v>
                </c:pt>
                <c:pt idx="908">
                  <c:v>1616067</c:v>
                </c:pt>
                <c:pt idx="909">
                  <c:v>1626360</c:v>
                </c:pt>
                <c:pt idx="910">
                  <c:v>1636109</c:v>
                </c:pt>
                <c:pt idx="911">
                  <c:v>1645092</c:v>
                </c:pt>
                <c:pt idx="912">
                  <c:v>1652981</c:v>
                </c:pt>
                <c:pt idx="913">
                  <c:v>1659156</c:v>
                </c:pt>
                <c:pt idx="914">
                  <c:v>1664707</c:v>
                </c:pt>
                <c:pt idx="915">
                  <c:v>1677126</c:v>
                </c:pt>
                <c:pt idx="916">
                  <c:v>1685889</c:v>
                </c:pt>
                <c:pt idx="917">
                  <c:v>1694454</c:v>
                </c:pt>
                <c:pt idx="918">
                  <c:v>1702392</c:v>
                </c:pt>
                <c:pt idx="919">
                  <c:v>1708950</c:v>
                </c:pt>
                <c:pt idx="920">
                  <c:v>1714056</c:v>
                </c:pt>
                <c:pt idx="921">
                  <c:v>1718765</c:v>
                </c:pt>
                <c:pt idx="922">
                  <c:v>1728995</c:v>
                </c:pt>
                <c:pt idx="923">
                  <c:v>1736226</c:v>
                </c:pt>
                <c:pt idx="924">
                  <c:v>1742874</c:v>
                </c:pt>
                <c:pt idx="925">
                  <c:v>1749144</c:v>
                </c:pt>
                <c:pt idx="926">
                  <c:v>1754777</c:v>
                </c:pt>
                <c:pt idx="927">
                  <c:v>1759575</c:v>
                </c:pt>
                <c:pt idx="928">
                  <c:v>1763116</c:v>
                </c:pt>
                <c:pt idx="929">
                  <c:v>1771081</c:v>
                </c:pt>
                <c:pt idx="930">
                  <c:v>1773386</c:v>
                </c:pt>
                <c:pt idx="931">
                  <c:v>1781162</c:v>
                </c:pt>
                <c:pt idx="932">
                  <c:v>1786643</c:v>
                </c:pt>
                <c:pt idx="933">
                  <c:v>1791046</c:v>
                </c:pt>
                <c:pt idx="934">
                  <c:v>1794069</c:v>
                </c:pt>
                <c:pt idx="935">
                  <c:v>1796734</c:v>
                </c:pt>
                <c:pt idx="936">
                  <c:v>1801936</c:v>
                </c:pt>
                <c:pt idx="937">
                  <c:v>1805698</c:v>
                </c:pt>
                <c:pt idx="938">
                  <c:v>1809251</c:v>
                </c:pt>
                <c:pt idx="939">
                  <c:v>1812255</c:v>
                </c:pt>
                <c:pt idx="940">
                  <c:v>1814915</c:v>
                </c:pt>
                <c:pt idx="941">
                  <c:v>1816866</c:v>
                </c:pt>
                <c:pt idx="942">
                  <c:v>1818560</c:v>
                </c:pt>
                <c:pt idx="943">
                  <c:v>1822187</c:v>
                </c:pt>
                <c:pt idx="944">
                  <c:v>1824832</c:v>
                </c:pt>
                <c:pt idx="945">
                  <c:v>1827229</c:v>
                </c:pt>
                <c:pt idx="946">
                  <c:v>1829361</c:v>
                </c:pt>
                <c:pt idx="947">
                  <c:v>1831332</c:v>
                </c:pt>
                <c:pt idx="948">
                  <c:v>1832780</c:v>
                </c:pt>
                <c:pt idx="949">
                  <c:v>1834190</c:v>
                </c:pt>
                <c:pt idx="950">
                  <c:v>1837090</c:v>
                </c:pt>
                <c:pt idx="951">
                  <c:v>1839244</c:v>
                </c:pt>
                <c:pt idx="952">
                  <c:v>1841288</c:v>
                </c:pt>
                <c:pt idx="953">
                  <c:v>1843236</c:v>
                </c:pt>
                <c:pt idx="954">
                  <c:v>1844785</c:v>
                </c:pt>
                <c:pt idx="955">
                  <c:v>1846094</c:v>
                </c:pt>
                <c:pt idx="956">
                  <c:v>1847270</c:v>
                </c:pt>
                <c:pt idx="957">
                  <c:v>1850015</c:v>
                </c:pt>
                <c:pt idx="958">
                  <c:v>1852286</c:v>
                </c:pt>
                <c:pt idx="959">
                  <c:v>1854455</c:v>
                </c:pt>
                <c:pt idx="960">
                  <c:v>1856673</c:v>
                </c:pt>
                <c:pt idx="961">
                  <c:v>1858497</c:v>
                </c:pt>
                <c:pt idx="962">
                  <c:v>1859937</c:v>
                </c:pt>
                <c:pt idx="963">
                  <c:v>1861390</c:v>
                </c:pt>
                <c:pt idx="964">
                  <c:v>1864742</c:v>
                </c:pt>
                <c:pt idx="965">
                  <c:v>1867168</c:v>
                </c:pt>
                <c:pt idx="966">
                  <c:v>1869591</c:v>
                </c:pt>
                <c:pt idx="967">
                  <c:v>1871900</c:v>
                </c:pt>
                <c:pt idx="968">
                  <c:v>1873747</c:v>
                </c:pt>
                <c:pt idx="969">
                  <c:v>1875275</c:v>
                </c:pt>
                <c:pt idx="970">
                  <c:v>1876584</c:v>
                </c:pt>
                <c:pt idx="971">
                  <c:v>1879806</c:v>
                </c:pt>
                <c:pt idx="972">
                  <c:v>1882314</c:v>
                </c:pt>
                <c:pt idx="973">
                  <c:v>1884859</c:v>
                </c:pt>
                <c:pt idx="974">
                  <c:v>1887202</c:v>
                </c:pt>
                <c:pt idx="975">
                  <c:v>1889544</c:v>
                </c:pt>
                <c:pt idx="976">
                  <c:v>1891341</c:v>
                </c:pt>
                <c:pt idx="977">
                  <c:v>1892947</c:v>
                </c:pt>
                <c:pt idx="978">
                  <c:v>1897307</c:v>
                </c:pt>
                <c:pt idx="979">
                  <c:v>1900761</c:v>
                </c:pt>
                <c:pt idx="980">
                  <c:v>1904192</c:v>
                </c:pt>
                <c:pt idx="981">
                  <c:v>1907907</c:v>
                </c:pt>
                <c:pt idx="982">
                  <c:v>1911417</c:v>
                </c:pt>
                <c:pt idx="983">
                  <c:v>1914280</c:v>
                </c:pt>
                <c:pt idx="984">
                  <c:v>1916993</c:v>
                </c:pt>
                <c:pt idx="985">
                  <c:v>1924139</c:v>
                </c:pt>
                <c:pt idx="986">
                  <c:v>1930062</c:v>
                </c:pt>
                <c:pt idx="987">
                  <c:v>1936270</c:v>
                </c:pt>
                <c:pt idx="988">
                  <c:v>1942204</c:v>
                </c:pt>
                <c:pt idx="989">
                  <c:v>1948402</c:v>
                </c:pt>
                <c:pt idx="990">
                  <c:v>1953197</c:v>
                </c:pt>
                <c:pt idx="991">
                  <c:v>1957916</c:v>
                </c:pt>
                <c:pt idx="992">
                  <c:v>1969648</c:v>
                </c:pt>
                <c:pt idx="993">
                  <c:v>1979259</c:v>
                </c:pt>
                <c:pt idx="994">
                  <c:v>1988760</c:v>
                </c:pt>
                <c:pt idx="995">
                  <c:v>1997847</c:v>
                </c:pt>
                <c:pt idx="996">
                  <c:v>2005884</c:v>
                </c:pt>
                <c:pt idx="997">
                  <c:v>2012065</c:v>
                </c:pt>
                <c:pt idx="998">
                  <c:v>2017261</c:v>
                </c:pt>
                <c:pt idx="999">
                  <c:v>2029195</c:v>
                </c:pt>
                <c:pt idx="1000">
                  <c:v>2037947</c:v>
                </c:pt>
                <c:pt idx="1001">
                  <c:v>2046123</c:v>
                </c:pt>
                <c:pt idx="1002">
                  <c:v>2053370</c:v>
                </c:pt>
                <c:pt idx="1003">
                  <c:v>2059709</c:v>
                </c:pt>
                <c:pt idx="1004">
                  <c:v>2064163</c:v>
                </c:pt>
                <c:pt idx="1005">
                  <c:v>2067790</c:v>
                </c:pt>
                <c:pt idx="1006">
                  <c:v>2070784</c:v>
                </c:pt>
                <c:pt idx="1007">
                  <c:v>2080341</c:v>
                </c:pt>
                <c:pt idx="1008">
                  <c:v>2086588</c:v>
                </c:pt>
                <c:pt idx="1009">
                  <c:v>2091889</c:v>
                </c:pt>
                <c:pt idx="1010">
                  <c:v>2096520</c:v>
                </c:pt>
                <c:pt idx="1011">
                  <c:v>2099760</c:v>
                </c:pt>
                <c:pt idx="1012">
                  <c:v>2102372</c:v>
                </c:pt>
                <c:pt idx="1013">
                  <c:v>2108024</c:v>
                </c:pt>
                <c:pt idx="1014">
                  <c:v>2112110</c:v>
                </c:pt>
                <c:pt idx="1015">
                  <c:v>2115621</c:v>
                </c:pt>
                <c:pt idx="1016">
                  <c:v>2118749</c:v>
                </c:pt>
                <c:pt idx="1017">
                  <c:v>2121435</c:v>
                </c:pt>
                <c:pt idx="1018">
                  <c:v>2123328</c:v>
                </c:pt>
                <c:pt idx="1019">
                  <c:v>2125004</c:v>
                </c:pt>
                <c:pt idx="1020">
                  <c:v>2128279</c:v>
                </c:pt>
                <c:pt idx="1021">
                  <c:v>2131554</c:v>
                </c:pt>
              </c:numCache>
            </c:numRef>
          </c:val>
          <c:smooth val="0"/>
          <c:extLst>
            <c:ext xmlns:c16="http://schemas.microsoft.com/office/drawing/2014/chart" uri="{C3380CC4-5D6E-409C-BE32-E72D297353CC}">
              <c16:uniqueId val="{00000000-D67E-4928-98F0-A13C848AF3C6}"/>
            </c:ext>
          </c:extLst>
        </c:ser>
        <c:ser>
          <c:idx val="1"/>
          <c:order val="1"/>
          <c:tx>
            <c:strRef>
              <c:f>'[Forecasting Analysis.xlsx]Forecast Analysis1'!$C$1</c:f>
              <c:strCache>
                <c:ptCount val="1"/>
                <c:pt idx="0">
                  <c:v>Forecast(Cumulative Confirmed)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'[Forecasting Analysis.xlsx]Forecast Analysis1'!$A$2:$A$1205</c:f>
              <c:numCache>
                <c:formatCode>[$-14009]dd\-mm\-yyyy;@</c:formatCode>
                <c:ptCount val="1204"/>
                <c:pt idx="0">
                  <c:v>43853</c:v>
                </c:pt>
                <c:pt idx="1">
                  <c:v>43854</c:v>
                </c:pt>
                <c:pt idx="2">
                  <c:v>43855</c:v>
                </c:pt>
                <c:pt idx="3">
                  <c:v>43856</c:v>
                </c:pt>
                <c:pt idx="4">
                  <c:v>43857</c:v>
                </c:pt>
                <c:pt idx="5">
                  <c:v>43858</c:v>
                </c:pt>
                <c:pt idx="6">
                  <c:v>43859</c:v>
                </c:pt>
                <c:pt idx="7">
                  <c:v>43860</c:v>
                </c:pt>
                <c:pt idx="8">
                  <c:v>43861</c:v>
                </c:pt>
                <c:pt idx="9">
                  <c:v>43862</c:v>
                </c:pt>
                <c:pt idx="10">
                  <c:v>43863</c:v>
                </c:pt>
                <c:pt idx="11">
                  <c:v>43864</c:v>
                </c:pt>
                <c:pt idx="12">
                  <c:v>43865</c:v>
                </c:pt>
                <c:pt idx="13">
                  <c:v>43866</c:v>
                </c:pt>
                <c:pt idx="14">
                  <c:v>43867</c:v>
                </c:pt>
                <c:pt idx="15">
                  <c:v>43868</c:v>
                </c:pt>
                <c:pt idx="16">
                  <c:v>43869</c:v>
                </c:pt>
                <c:pt idx="17">
                  <c:v>43870</c:v>
                </c:pt>
                <c:pt idx="18">
                  <c:v>43871</c:v>
                </c:pt>
                <c:pt idx="19">
                  <c:v>43872</c:v>
                </c:pt>
                <c:pt idx="20">
                  <c:v>43873</c:v>
                </c:pt>
                <c:pt idx="21">
                  <c:v>43874</c:v>
                </c:pt>
                <c:pt idx="22">
                  <c:v>43875</c:v>
                </c:pt>
                <c:pt idx="23">
                  <c:v>43876</c:v>
                </c:pt>
                <c:pt idx="24">
                  <c:v>43877</c:v>
                </c:pt>
                <c:pt idx="25">
                  <c:v>43878</c:v>
                </c:pt>
                <c:pt idx="26">
                  <c:v>43879</c:v>
                </c:pt>
                <c:pt idx="27">
                  <c:v>43880</c:v>
                </c:pt>
                <c:pt idx="28">
                  <c:v>43881</c:v>
                </c:pt>
                <c:pt idx="29">
                  <c:v>43882</c:v>
                </c:pt>
                <c:pt idx="30">
                  <c:v>43883</c:v>
                </c:pt>
                <c:pt idx="31">
                  <c:v>43884</c:v>
                </c:pt>
                <c:pt idx="32">
                  <c:v>43885</c:v>
                </c:pt>
                <c:pt idx="33">
                  <c:v>43886</c:v>
                </c:pt>
                <c:pt idx="34">
                  <c:v>43887</c:v>
                </c:pt>
                <c:pt idx="35">
                  <c:v>43888</c:v>
                </c:pt>
                <c:pt idx="36">
                  <c:v>43889</c:v>
                </c:pt>
                <c:pt idx="37">
                  <c:v>43890</c:v>
                </c:pt>
                <c:pt idx="38">
                  <c:v>43891</c:v>
                </c:pt>
                <c:pt idx="39">
                  <c:v>43892</c:v>
                </c:pt>
                <c:pt idx="40">
                  <c:v>43893</c:v>
                </c:pt>
                <c:pt idx="41">
                  <c:v>43894</c:v>
                </c:pt>
                <c:pt idx="42">
                  <c:v>43895</c:v>
                </c:pt>
                <c:pt idx="43">
                  <c:v>43896</c:v>
                </c:pt>
                <c:pt idx="44">
                  <c:v>43897</c:v>
                </c:pt>
                <c:pt idx="45">
                  <c:v>43898</c:v>
                </c:pt>
                <c:pt idx="46">
                  <c:v>43899</c:v>
                </c:pt>
                <c:pt idx="47">
                  <c:v>43900</c:v>
                </c:pt>
                <c:pt idx="48">
                  <c:v>43901</c:v>
                </c:pt>
                <c:pt idx="49">
                  <c:v>43902</c:v>
                </c:pt>
                <c:pt idx="50">
                  <c:v>43903</c:v>
                </c:pt>
                <c:pt idx="51">
                  <c:v>43904</c:v>
                </c:pt>
                <c:pt idx="52">
                  <c:v>43905</c:v>
                </c:pt>
                <c:pt idx="53">
                  <c:v>43906</c:v>
                </c:pt>
                <c:pt idx="54">
                  <c:v>43907</c:v>
                </c:pt>
                <c:pt idx="55">
                  <c:v>43908</c:v>
                </c:pt>
                <c:pt idx="56">
                  <c:v>43909</c:v>
                </c:pt>
                <c:pt idx="57">
                  <c:v>43910</c:v>
                </c:pt>
                <c:pt idx="58">
                  <c:v>43911</c:v>
                </c:pt>
                <c:pt idx="59">
                  <c:v>43912</c:v>
                </c:pt>
                <c:pt idx="60">
                  <c:v>43913</c:v>
                </c:pt>
                <c:pt idx="61">
                  <c:v>43914</c:v>
                </c:pt>
                <c:pt idx="62">
                  <c:v>43915</c:v>
                </c:pt>
                <c:pt idx="63">
                  <c:v>43916</c:v>
                </c:pt>
                <c:pt idx="64">
                  <c:v>43917</c:v>
                </c:pt>
                <c:pt idx="65">
                  <c:v>43918</c:v>
                </c:pt>
                <c:pt idx="66">
                  <c:v>43919</c:v>
                </c:pt>
                <c:pt idx="67">
                  <c:v>43920</c:v>
                </c:pt>
                <c:pt idx="68">
                  <c:v>43921</c:v>
                </c:pt>
                <c:pt idx="69">
                  <c:v>43922</c:v>
                </c:pt>
                <c:pt idx="70">
                  <c:v>43923</c:v>
                </c:pt>
                <c:pt idx="71">
                  <c:v>43924</c:v>
                </c:pt>
                <c:pt idx="72">
                  <c:v>43925</c:v>
                </c:pt>
                <c:pt idx="73">
                  <c:v>43926</c:v>
                </c:pt>
                <c:pt idx="74">
                  <c:v>43927</c:v>
                </c:pt>
                <c:pt idx="75">
                  <c:v>43928</c:v>
                </c:pt>
                <c:pt idx="76">
                  <c:v>43929</c:v>
                </c:pt>
                <c:pt idx="77">
                  <c:v>43930</c:v>
                </c:pt>
                <c:pt idx="78">
                  <c:v>43931</c:v>
                </c:pt>
                <c:pt idx="79">
                  <c:v>43932</c:v>
                </c:pt>
                <c:pt idx="80">
                  <c:v>43933</c:v>
                </c:pt>
                <c:pt idx="81">
                  <c:v>43934</c:v>
                </c:pt>
                <c:pt idx="82">
                  <c:v>43935</c:v>
                </c:pt>
                <c:pt idx="83">
                  <c:v>43936</c:v>
                </c:pt>
                <c:pt idx="84">
                  <c:v>43937</c:v>
                </c:pt>
                <c:pt idx="85">
                  <c:v>43938</c:v>
                </c:pt>
                <c:pt idx="86">
                  <c:v>43939</c:v>
                </c:pt>
                <c:pt idx="87">
                  <c:v>43940</c:v>
                </c:pt>
                <c:pt idx="88">
                  <c:v>43941</c:v>
                </c:pt>
                <c:pt idx="89">
                  <c:v>43942</c:v>
                </c:pt>
                <c:pt idx="90">
                  <c:v>43943</c:v>
                </c:pt>
                <c:pt idx="91">
                  <c:v>43944</c:v>
                </c:pt>
                <c:pt idx="92">
                  <c:v>43945</c:v>
                </c:pt>
                <c:pt idx="93">
                  <c:v>43946</c:v>
                </c:pt>
                <c:pt idx="94">
                  <c:v>43947</c:v>
                </c:pt>
                <c:pt idx="95">
                  <c:v>43948</c:v>
                </c:pt>
                <c:pt idx="96">
                  <c:v>43949</c:v>
                </c:pt>
                <c:pt idx="97">
                  <c:v>43950</c:v>
                </c:pt>
                <c:pt idx="98">
                  <c:v>43951</c:v>
                </c:pt>
                <c:pt idx="99">
                  <c:v>43952</c:v>
                </c:pt>
                <c:pt idx="100">
                  <c:v>43953</c:v>
                </c:pt>
                <c:pt idx="101">
                  <c:v>43954</c:v>
                </c:pt>
                <c:pt idx="102">
                  <c:v>43955</c:v>
                </c:pt>
                <c:pt idx="103">
                  <c:v>43956</c:v>
                </c:pt>
                <c:pt idx="104">
                  <c:v>43957</c:v>
                </c:pt>
                <c:pt idx="105">
                  <c:v>43958</c:v>
                </c:pt>
                <c:pt idx="106">
                  <c:v>43959</c:v>
                </c:pt>
                <c:pt idx="107">
                  <c:v>43960</c:v>
                </c:pt>
                <c:pt idx="108">
                  <c:v>43961</c:v>
                </c:pt>
                <c:pt idx="109">
                  <c:v>43962</c:v>
                </c:pt>
                <c:pt idx="110">
                  <c:v>43963</c:v>
                </c:pt>
                <c:pt idx="111">
                  <c:v>43964</c:v>
                </c:pt>
                <c:pt idx="112">
                  <c:v>43965</c:v>
                </c:pt>
                <c:pt idx="113">
                  <c:v>43966</c:v>
                </c:pt>
                <c:pt idx="114">
                  <c:v>43967</c:v>
                </c:pt>
                <c:pt idx="115">
                  <c:v>43968</c:v>
                </c:pt>
                <c:pt idx="116">
                  <c:v>43969</c:v>
                </c:pt>
                <c:pt idx="117">
                  <c:v>43970</c:v>
                </c:pt>
                <c:pt idx="118">
                  <c:v>43971</c:v>
                </c:pt>
                <c:pt idx="119">
                  <c:v>43972</c:v>
                </c:pt>
                <c:pt idx="120">
                  <c:v>43973</c:v>
                </c:pt>
                <c:pt idx="121">
                  <c:v>43974</c:v>
                </c:pt>
                <c:pt idx="122">
                  <c:v>43975</c:v>
                </c:pt>
                <c:pt idx="123">
                  <c:v>43976</c:v>
                </c:pt>
                <c:pt idx="124">
                  <c:v>43977</c:v>
                </c:pt>
                <c:pt idx="125">
                  <c:v>43978</c:v>
                </c:pt>
                <c:pt idx="126">
                  <c:v>43979</c:v>
                </c:pt>
                <c:pt idx="127">
                  <c:v>43980</c:v>
                </c:pt>
                <c:pt idx="128">
                  <c:v>43981</c:v>
                </c:pt>
                <c:pt idx="129">
                  <c:v>43982</c:v>
                </c:pt>
                <c:pt idx="130">
                  <c:v>43983</c:v>
                </c:pt>
                <c:pt idx="131">
                  <c:v>43984</c:v>
                </c:pt>
                <c:pt idx="132">
                  <c:v>43985</c:v>
                </c:pt>
                <c:pt idx="133">
                  <c:v>43986</c:v>
                </c:pt>
                <c:pt idx="134">
                  <c:v>43987</c:v>
                </c:pt>
                <c:pt idx="135">
                  <c:v>43988</c:v>
                </c:pt>
                <c:pt idx="136">
                  <c:v>43989</c:v>
                </c:pt>
                <c:pt idx="137">
                  <c:v>43990</c:v>
                </c:pt>
                <c:pt idx="138">
                  <c:v>43991</c:v>
                </c:pt>
                <c:pt idx="139">
                  <c:v>43992</c:v>
                </c:pt>
                <c:pt idx="140">
                  <c:v>43993</c:v>
                </c:pt>
                <c:pt idx="141">
                  <c:v>43994</c:v>
                </c:pt>
                <c:pt idx="142">
                  <c:v>43995</c:v>
                </c:pt>
                <c:pt idx="143">
                  <c:v>43996</c:v>
                </c:pt>
                <c:pt idx="144">
                  <c:v>43997</c:v>
                </c:pt>
                <c:pt idx="145">
                  <c:v>43998</c:v>
                </c:pt>
                <c:pt idx="146">
                  <c:v>43999</c:v>
                </c:pt>
                <c:pt idx="147">
                  <c:v>44000</c:v>
                </c:pt>
                <c:pt idx="148">
                  <c:v>44001</c:v>
                </c:pt>
                <c:pt idx="149">
                  <c:v>44002</c:v>
                </c:pt>
                <c:pt idx="150">
                  <c:v>44003</c:v>
                </c:pt>
                <c:pt idx="151">
                  <c:v>44004</c:v>
                </c:pt>
                <c:pt idx="152">
                  <c:v>44005</c:v>
                </c:pt>
                <c:pt idx="153">
                  <c:v>44006</c:v>
                </c:pt>
                <c:pt idx="154">
                  <c:v>44007</c:v>
                </c:pt>
                <c:pt idx="155">
                  <c:v>44008</c:v>
                </c:pt>
                <c:pt idx="156">
                  <c:v>44009</c:v>
                </c:pt>
                <c:pt idx="157">
                  <c:v>44010</c:v>
                </c:pt>
                <c:pt idx="158">
                  <c:v>44011</c:v>
                </c:pt>
                <c:pt idx="159">
                  <c:v>44012</c:v>
                </c:pt>
                <c:pt idx="160">
                  <c:v>44013</c:v>
                </c:pt>
                <c:pt idx="161">
                  <c:v>44014</c:v>
                </c:pt>
                <c:pt idx="162">
                  <c:v>44015</c:v>
                </c:pt>
                <c:pt idx="163">
                  <c:v>44016</c:v>
                </c:pt>
                <c:pt idx="164">
                  <c:v>44017</c:v>
                </c:pt>
                <c:pt idx="165">
                  <c:v>44018</c:v>
                </c:pt>
                <c:pt idx="166">
                  <c:v>44019</c:v>
                </c:pt>
                <c:pt idx="167">
                  <c:v>44020</c:v>
                </c:pt>
                <c:pt idx="168">
                  <c:v>44021</c:v>
                </c:pt>
                <c:pt idx="169">
                  <c:v>44022</c:v>
                </c:pt>
                <c:pt idx="170">
                  <c:v>44023</c:v>
                </c:pt>
                <c:pt idx="171">
                  <c:v>44024</c:v>
                </c:pt>
                <c:pt idx="172">
                  <c:v>44025</c:v>
                </c:pt>
                <c:pt idx="173">
                  <c:v>44026</c:v>
                </c:pt>
                <c:pt idx="174">
                  <c:v>44027</c:v>
                </c:pt>
                <c:pt idx="175">
                  <c:v>44028</c:v>
                </c:pt>
                <c:pt idx="176">
                  <c:v>44029</c:v>
                </c:pt>
                <c:pt idx="177">
                  <c:v>44030</c:v>
                </c:pt>
                <c:pt idx="178">
                  <c:v>44031</c:v>
                </c:pt>
                <c:pt idx="179">
                  <c:v>44032</c:v>
                </c:pt>
                <c:pt idx="180">
                  <c:v>44033</c:v>
                </c:pt>
                <c:pt idx="181">
                  <c:v>44034</c:v>
                </c:pt>
                <c:pt idx="182">
                  <c:v>44035</c:v>
                </c:pt>
                <c:pt idx="183">
                  <c:v>44036</c:v>
                </c:pt>
                <c:pt idx="184">
                  <c:v>44037</c:v>
                </c:pt>
                <c:pt idx="185">
                  <c:v>44038</c:v>
                </c:pt>
                <c:pt idx="186">
                  <c:v>44039</c:v>
                </c:pt>
                <c:pt idx="187">
                  <c:v>44040</c:v>
                </c:pt>
                <c:pt idx="188">
                  <c:v>44041</c:v>
                </c:pt>
                <c:pt idx="189">
                  <c:v>44042</c:v>
                </c:pt>
                <c:pt idx="190">
                  <c:v>44043</c:v>
                </c:pt>
                <c:pt idx="191">
                  <c:v>44044</c:v>
                </c:pt>
                <c:pt idx="192">
                  <c:v>44045</c:v>
                </c:pt>
                <c:pt idx="193">
                  <c:v>44046</c:v>
                </c:pt>
                <c:pt idx="194">
                  <c:v>44047</c:v>
                </c:pt>
                <c:pt idx="195">
                  <c:v>44048</c:v>
                </c:pt>
                <c:pt idx="196">
                  <c:v>44049</c:v>
                </c:pt>
                <c:pt idx="197">
                  <c:v>44050</c:v>
                </c:pt>
                <c:pt idx="198">
                  <c:v>44051</c:v>
                </c:pt>
                <c:pt idx="199">
                  <c:v>44052</c:v>
                </c:pt>
                <c:pt idx="200">
                  <c:v>44053</c:v>
                </c:pt>
                <c:pt idx="201">
                  <c:v>44054</c:v>
                </c:pt>
                <c:pt idx="202">
                  <c:v>44055</c:v>
                </c:pt>
                <c:pt idx="203">
                  <c:v>44056</c:v>
                </c:pt>
                <c:pt idx="204">
                  <c:v>44057</c:v>
                </c:pt>
                <c:pt idx="205">
                  <c:v>44058</c:v>
                </c:pt>
                <c:pt idx="206">
                  <c:v>44059</c:v>
                </c:pt>
                <c:pt idx="207">
                  <c:v>44060</c:v>
                </c:pt>
                <c:pt idx="208">
                  <c:v>44061</c:v>
                </c:pt>
                <c:pt idx="209">
                  <c:v>44062</c:v>
                </c:pt>
                <c:pt idx="210">
                  <c:v>44063</c:v>
                </c:pt>
                <c:pt idx="211">
                  <c:v>44064</c:v>
                </c:pt>
                <c:pt idx="212">
                  <c:v>44065</c:v>
                </c:pt>
                <c:pt idx="213">
                  <c:v>44066</c:v>
                </c:pt>
                <c:pt idx="214">
                  <c:v>44067</c:v>
                </c:pt>
                <c:pt idx="215">
                  <c:v>44068</c:v>
                </c:pt>
                <c:pt idx="216">
                  <c:v>44069</c:v>
                </c:pt>
                <c:pt idx="217">
                  <c:v>44070</c:v>
                </c:pt>
                <c:pt idx="218">
                  <c:v>44071</c:v>
                </c:pt>
                <c:pt idx="219">
                  <c:v>44072</c:v>
                </c:pt>
                <c:pt idx="220">
                  <c:v>44073</c:v>
                </c:pt>
                <c:pt idx="221">
                  <c:v>44074</c:v>
                </c:pt>
                <c:pt idx="222">
                  <c:v>44075</c:v>
                </c:pt>
                <c:pt idx="223">
                  <c:v>44076</c:v>
                </c:pt>
                <c:pt idx="224">
                  <c:v>44077</c:v>
                </c:pt>
                <c:pt idx="225">
                  <c:v>44078</c:v>
                </c:pt>
                <c:pt idx="226">
                  <c:v>44079</c:v>
                </c:pt>
                <c:pt idx="227">
                  <c:v>44080</c:v>
                </c:pt>
                <c:pt idx="228">
                  <c:v>44081</c:v>
                </c:pt>
                <c:pt idx="229">
                  <c:v>44082</c:v>
                </c:pt>
                <c:pt idx="230">
                  <c:v>44083</c:v>
                </c:pt>
                <c:pt idx="231">
                  <c:v>44084</c:v>
                </c:pt>
                <c:pt idx="232">
                  <c:v>44085</c:v>
                </c:pt>
                <c:pt idx="233">
                  <c:v>44086</c:v>
                </c:pt>
                <c:pt idx="234">
                  <c:v>44087</c:v>
                </c:pt>
                <c:pt idx="235">
                  <c:v>44088</c:v>
                </c:pt>
                <c:pt idx="236">
                  <c:v>44089</c:v>
                </c:pt>
                <c:pt idx="237">
                  <c:v>44090</c:v>
                </c:pt>
                <c:pt idx="238">
                  <c:v>44091</c:v>
                </c:pt>
                <c:pt idx="239">
                  <c:v>44092</c:v>
                </c:pt>
                <c:pt idx="240">
                  <c:v>44093</c:v>
                </c:pt>
                <c:pt idx="241">
                  <c:v>44094</c:v>
                </c:pt>
                <c:pt idx="242">
                  <c:v>44095</c:v>
                </c:pt>
                <c:pt idx="243">
                  <c:v>44096</c:v>
                </c:pt>
                <c:pt idx="244">
                  <c:v>44097</c:v>
                </c:pt>
                <c:pt idx="245">
                  <c:v>44098</c:v>
                </c:pt>
                <c:pt idx="246">
                  <c:v>44099</c:v>
                </c:pt>
                <c:pt idx="247">
                  <c:v>44100</c:v>
                </c:pt>
                <c:pt idx="248">
                  <c:v>44101</c:v>
                </c:pt>
                <c:pt idx="249">
                  <c:v>44102</c:v>
                </c:pt>
                <c:pt idx="250">
                  <c:v>44103</c:v>
                </c:pt>
                <c:pt idx="251">
                  <c:v>44104</c:v>
                </c:pt>
                <c:pt idx="252">
                  <c:v>44105</c:v>
                </c:pt>
                <c:pt idx="253">
                  <c:v>44106</c:v>
                </c:pt>
                <c:pt idx="254">
                  <c:v>44107</c:v>
                </c:pt>
                <c:pt idx="255">
                  <c:v>44108</c:v>
                </c:pt>
                <c:pt idx="256">
                  <c:v>44109</c:v>
                </c:pt>
                <c:pt idx="257">
                  <c:v>44110</c:v>
                </c:pt>
                <c:pt idx="258">
                  <c:v>44111</c:v>
                </c:pt>
                <c:pt idx="259">
                  <c:v>44112</c:v>
                </c:pt>
                <c:pt idx="260">
                  <c:v>44113</c:v>
                </c:pt>
                <c:pt idx="261">
                  <c:v>44114</c:v>
                </c:pt>
                <c:pt idx="262">
                  <c:v>44115</c:v>
                </c:pt>
                <c:pt idx="263">
                  <c:v>44116</c:v>
                </c:pt>
                <c:pt idx="264">
                  <c:v>44117</c:v>
                </c:pt>
                <c:pt idx="265">
                  <c:v>44118</c:v>
                </c:pt>
                <c:pt idx="266">
                  <c:v>44119</c:v>
                </c:pt>
                <c:pt idx="267">
                  <c:v>44120</c:v>
                </c:pt>
                <c:pt idx="268">
                  <c:v>44121</c:v>
                </c:pt>
                <c:pt idx="269">
                  <c:v>44122</c:v>
                </c:pt>
                <c:pt idx="270">
                  <c:v>44123</c:v>
                </c:pt>
                <c:pt idx="271">
                  <c:v>44124</c:v>
                </c:pt>
                <c:pt idx="272">
                  <c:v>44125</c:v>
                </c:pt>
                <c:pt idx="273">
                  <c:v>44126</c:v>
                </c:pt>
                <c:pt idx="274">
                  <c:v>44127</c:v>
                </c:pt>
                <c:pt idx="275">
                  <c:v>44128</c:v>
                </c:pt>
                <c:pt idx="276">
                  <c:v>44129</c:v>
                </c:pt>
                <c:pt idx="277">
                  <c:v>44130</c:v>
                </c:pt>
                <c:pt idx="278">
                  <c:v>44131</c:v>
                </c:pt>
                <c:pt idx="279">
                  <c:v>44132</c:v>
                </c:pt>
                <c:pt idx="280">
                  <c:v>44133</c:v>
                </c:pt>
                <c:pt idx="281">
                  <c:v>44134</c:v>
                </c:pt>
                <c:pt idx="282">
                  <c:v>44135</c:v>
                </c:pt>
                <c:pt idx="283">
                  <c:v>44136</c:v>
                </c:pt>
                <c:pt idx="284">
                  <c:v>44137</c:v>
                </c:pt>
                <c:pt idx="285">
                  <c:v>44138</c:v>
                </c:pt>
                <c:pt idx="286">
                  <c:v>44139</c:v>
                </c:pt>
                <c:pt idx="287">
                  <c:v>44140</c:v>
                </c:pt>
                <c:pt idx="288">
                  <c:v>44141</c:v>
                </c:pt>
                <c:pt idx="289">
                  <c:v>44142</c:v>
                </c:pt>
                <c:pt idx="290">
                  <c:v>44143</c:v>
                </c:pt>
                <c:pt idx="291">
                  <c:v>44144</c:v>
                </c:pt>
                <c:pt idx="292">
                  <c:v>44145</c:v>
                </c:pt>
                <c:pt idx="293">
                  <c:v>44146</c:v>
                </c:pt>
                <c:pt idx="294">
                  <c:v>44147</c:v>
                </c:pt>
                <c:pt idx="295">
                  <c:v>44148</c:v>
                </c:pt>
                <c:pt idx="296">
                  <c:v>44149</c:v>
                </c:pt>
                <c:pt idx="297">
                  <c:v>44150</c:v>
                </c:pt>
                <c:pt idx="298">
                  <c:v>44151</c:v>
                </c:pt>
                <c:pt idx="299">
                  <c:v>44152</c:v>
                </c:pt>
                <c:pt idx="300">
                  <c:v>44153</c:v>
                </c:pt>
                <c:pt idx="301">
                  <c:v>44154</c:v>
                </c:pt>
                <c:pt idx="302">
                  <c:v>44155</c:v>
                </c:pt>
                <c:pt idx="303">
                  <c:v>44156</c:v>
                </c:pt>
                <c:pt idx="304">
                  <c:v>44157</c:v>
                </c:pt>
                <c:pt idx="305">
                  <c:v>44158</c:v>
                </c:pt>
                <c:pt idx="306">
                  <c:v>44159</c:v>
                </c:pt>
                <c:pt idx="307">
                  <c:v>44160</c:v>
                </c:pt>
                <c:pt idx="308">
                  <c:v>44161</c:v>
                </c:pt>
                <c:pt idx="309">
                  <c:v>44162</c:v>
                </c:pt>
                <c:pt idx="310">
                  <c:v>44163</c:v>
                </c:pt>
                <c:pt idx="311">
                  <c:v>44164</c:v>
                </c:pt>
                <c:pt idx="312">
                  <c:v>44165</c:v>
                </c:pt>
                <c:pt idx="313">
                  <c:v>44166</c:v>
                </c:pt>
                <c:pt idx="314">
                  <c:v>44167</c:v>
                </c:pt>
                <c:pt idx="315">
                  <c:v>44168</c:v>
                </c:pt>
                <c:pt idx="316">
                  <c:v>44169</c:v>
                </c:pt>
                <c:pt idx="317">
                  <c:v>44170</c:v>
                </c:pt>
                <c:pt idx="318">
                  <c:v>44171</c:v>
                </c:pt>
                <c:pt idx="319">
                  <c:v>44172</c:v>
                </c:pt>
                <c:pt idx="320">
                  <c:v>44173</c:v>
                </c:pt>
                <c:pt idx="321">
                  <c:v>44174</c:v>
                </c:pt>
                <c:pt idx="322">
                  <c:v>44175</c:v>
                </c:pt>
                <c:pt idx="323">
                  <c:v>44176</c:v>
                </c:pt>
                <c:pt idx="324">
                  <c:v>44177</c:v>
                </c:pt>
                <c:pt idx="325">
                  <c:v>44178</c:v>
                </c:pt>
                <c:pt idx="326">
                  <c:v>44179</c:v>
                </c:pt>
                <c:pt idx="327">
                  <c:v>44180</c:v>
                </c:pt>
                <c:pt idx="328">
                  <c:v>44181</c:v>
                </c:pt>
                <c:pt idx="329">
                  <c:v>44182</c:v>
                </c:pt>
                <c:pt idx="330">
                  <c:v>44183</c:v>
                </c:pt>
                <c:pt idx="331">
                  <c:v>44184</c:v>
                </c:pt>
                <c:pt idx="332">
                  <c:v>44185</c:v>
                </c:pt>
                <c:pt idx="333">
                  <c:v>44186</c:v>
                </c:pt>
                <c:pt idx="334">
                  <c:v>44187</c:v>
                </c:pt>
                <c:pt idx="335">
                  <c:v>44188</c:v>
                </c:pt>
                <c:pt idx="336">
                  <c:v>44189</c:v>
                </c:pt>
                <c:pt idx="337">
                  <c:v>44190</c:v>
                </c:pt>
                <c:pt idx="338">
                  <c:v>44191</c:v>
                </c:pt>
                <c:pt idx="339">
                  <c:v>44192</c:v>
                </c:pt>
                <c:pt idx="340">
                  <c:v>44193</c:v>
                </c:pt>
                <c:pt idx="341">
                  <c:v>44194</c:v>
                </c:pt>
                <c:pt idx="342">
                  <c:v>44195</c:v>
                </c:pt>
                <c:pt idx="343">
                  <c:v>44196</c:v>
                </c:pt>
                <c:pt idx="344">
                  <c:v>44197</c:v>
                </c:pt>
                <c:pt idx="345">
                  <c:v>44198</c:v>
                </c:pt>
                <c:pt idx="346">
                  <c:v>44199</c:v>
                </c:pt>
                <c:pt idx="347">
                  <c:v>44200</c:v>
                </c:pt>
                <c:pt idx="348">
                  <c:v>44201</c:v>
                </c:pt>
                <c:pt idx="349">
                  <c:v>44202</c:v>
                </c:pt>
                <c:pt idx="350">
                  <c:v>44203</c:v>
                </c:pt>
                <c:pt idx="351">
                  <c:v>44204</c:v>
                </c:pt>
                <c:pt idx="352">
                  <c:v>44205</c:v>
                </c:pt>
                <c:pt idx="353">
                  <c:v>44206</c:v>
                </c:pt>
                <c:pt idx="354">
                  <c:v>44207</c:v>
                </c:pt>
                <c:pt idx="355">
                  <c:v>44208</c:v>
                </c:pt>
                <c:pt idx="356">
                  <c:v>44209</c:v>
                </c:pt>
                <c:pt idx="357">
                  <c:v>44210</c:v>
                </c:pt>
                <c:pt idx="358">
                  <c:v>44211</c:v>
                </c:pt>
                <c:pt idx="359">
                  <c:v>44212</c:v>
                </c:pt>
                <c:pt idx="360">
                  <c:v>44213</c:v>
                </c:pt>
                <c:pt idx="361">
                  <c:v>44214</c:v>
                </c:pt>
                <c:pt idx="362">
                  <c:v>44215</c:v>
                </c:pt>
                <c:pt idx="363">
                  <c:v>44216</c:v>
                </c:pt>
                <c:pt idx="364">
                  <c:v>44217</c:v>
                </c:pt>
                <c:pt idx="365">
                  <c:v>44218</c:v>
                </c:pt>
                <c:pt idx="366">
                  <c:v>44219</c:v>
                </c:pt>
                <c:pt idx="367">
                  <c:v>44220</c:v>
                </c:pt>
                <c:pt idx="368">
                  <c:v>44221</c:v>
                </c:pt>
                <c:pt idx="369">
                  <c:v>44222</c:v>
                </c:pt>
                <c:pt idx="370">
                  <c:v>44223</c:v>
                </c:pt>
                <c:pt idx="371">
                  <c:v>44224</c:v>
                </c:pt>
                <c:pt idx="372">
                  <c:v>44225</c:v>
                </c:pt>
                <c:pt idx="373">
                  <c:v>44226</c:v>
                </c:pt>
                <c:pt idx="374">
                  <c:v>44227</c:v>
                </c:pt>
                <c:pt idx="375">
                  <c:v>44228</c:v>
                </c:pt>
                <c:pt idx="376">
                  <c:v>44229</c:v>
                </c:pt>
                <c:pt idx="377">
                  <c:v>44230</c:v>
                </c:pt>
                <c:pt idx="378">
                  <c:v>44231</c:v>
                </c:pt>
                <c:pt idx="379">
                  <c:v>44232</c:v>
                </c:pt>
                <c:pt idx="380">
                  <c:v>44233</c:v>
                </c:pt>
                <c:pt idx="381">
                  <c:v>44234</c:v>
                </c:pt>
                <c:pt idx="382">
                  <c:v>44235</c:v>
                </c:pt>
                <c:pt idx="383">
                  <c:v>44236</c:v>
                </c:pt>
                <c:pt idx="384">
                  <c:v>44237</c:v>
                </c:pt>
                <c:pt idx="385">
                  <c:v>44238</c:v>
                </c:pt>
                <c:pt idx="386">
                  <c:v>44239</c:v>
                </c:pt>
                <c:pt idx="387">
                  <c:v>44240</c:v>
                </c:pt>
                <c:pt idx="388">
                  <c:v>44241</c:v>
                </c:pt>
                <c:pt idx="389">
                  <c:v>44242</c:v>
                </c:pt>
                <c:pt idx="390">
                  <c:v>44243</c:v>
                </c:pt>
                <c:pt idx="391">
                  <c:v>44244</c:v>
                </c:pt>
                <c:pt idx="392">
                  <c:v>44245</c:v>
                </c:pt>
                <c:pt idx="393">
                  <c:v>44246</c:v>
                </c:pt>
                <c:pt idx="394">
                  <c:v>44247</c:v>
                </c:pt>
                <c:pt idx="395">
                  <c:v>44248</c:v>
                </c:pt>
                <c:pt idx="396">
                  <c:v>44249</c:v>
                </c:pt>
                <c:pt idx="397">
                  <c:v>44250</c:v>
                </c:pt>
                <c:pt idx="398">
                  <c:v>44251</c:v>
                </c:pt>
                <c:pt idx="399">
                  <c:v>44252</c:v>
                </c:pt>
                <c:pt idx="400">
                  <c:v>44253</c:v>
                </c:pt>
                <c:pt idx="401">
                  <c:v>44254</c:v>
                </c:pt>
                <c:pt idx="402">
                  <c:v>44255</c:v>
                </c:pt>
                <c:pt idx="403">
                  <c:v>44256</c:v>
                </c:pt>
                <c:pt idx="404">
                  <c:v>44257</c:v>
                </c:pt>
                <c:pt idx="405">
                  <c:v>44258</c:v>
                </c:pt>
                <c:pt idx="406">
                  <c:v>44259</c:v>
                </c:pt>
                <c:pt idx="407">
                  <c:v>44260</c:v>
                </c:pt>
                <c:pt idx="408">
                  <c:v>44261</c:v>
                </c:pt>
                <c:pt idx="409">
                  <c:v>44262</c:v>
                </c:pt>
                <c:pt idx="410">
                  <c:v>44263</c:v>
                </c:pt>
                <c:pt idx="411">
                  <c:v>44264</c:v>
                </c:pt>
                <c:pt idx="412">
                  <c:v>44265</c:v>
                </c:pt>
                <c:pt idx="413">
                  <c:v>44266</c:v>
                </c:pt>
                <c:pt idx="414">
                  <c:v>44267</c:v>
                </c:pt>
                <c:pt idx="415">
                  <c:v>44268</c:v>
                </c:pt>
                <c:pt idx="416">
                  <c:v>44269</c:v>
                </c:pt>
                <c:pt idx="417">
                  <c:v>44270</c:v>
                </c:pt>
                <c:pt idx="418">
                  <c:v>44271</c:v>
                </c:pt>
                <c:pt idx="419">
                  <c:v>44272</c:v>
                </c:pt>
                <c:pt idx="420">
                  <c:v>44273</c:v>
                </c:pt>
                <c:pt idx="421">
                  <c:v>44274</c:v>
                </c:pt>
                <c:pt idx="422">
                  <c:v>44275</c:v>
                </c:pt>
                <c:pt idx="423">
                  <c:v>44276</c:v>
                </c:pt>
                <c:pt idx="424">
                  <c:v>44277</c:v>
                </c:pt>
                <c:pt idx="425">
                  <c:v>44278</c:v>
                </c:pt>
                <c:pt idx="426">
                  <c:v>44279</c:v>
                </c:pt>
                <c:pt idx="427">
                  <c:v>44280</c:v>
                </c:pt>
                <c:pt idx="428">
                  <c:v>44281</c:v>
                </c:pt>
                <c:pt idx="429">
                  <c:v>44282</c:v>
                </c:pt>
                <c:pt idx="430">
                  <c:v>44283</c:v>
                </c:pt>
                <c:pt idx="431">
                  <c:v>44284</c:v>
                </c:pt>
                <c:pt idx="432">
                  <c:v>44285</c:v>
                </c:pt>
                <c:pt idx="433">
                  <c:v>44286</c:v>
                </c:pt>
                <c:pt idx="434">
                  <c:v>44287</c:v>
                </c:pt>
                <c:pt idx="435">
                  <c:v>44288</c:v>
                </c:pt>
                <c:pt idx="436">
                  <c:v>44289</c:v>
                </c:pt>
                <c:pt idx="437">
                  <c:v>44290</c:v>
                </c:pt>
                <c:pt idx="438">
                  <c:v>44291</c:v>
                </c:pt>
                <c:pt idx="439">
                  <c:v>44292</c:v>
                </c:pt>
                <c:pt idx="440">
                  <c:v>44293</c:v>
                </c:pt>
                <c:pt idx="441">
                  <c:v>44294</c:v>
                </c:pt>
                <c:pt idx="442">
                  <c:v>44295</c:v>
                </c:pt>
                <c:pt idx="443">
                  <c:v>44296</c:v>
                </c:pt>
                <c:pt idx="444">
                  <c:v>44297</c:v>
                </c:pt>
                <c:pt idx="445">
                  <c:v>44298</c:v>
                </c:pt>
                <c:pt idx="446">
                  <c:v>44299</c:v>
                </c:pt>
                <c:pt idx="447">
                  <c:v>44300</c:v>
                </c:pt>
                <c:pt idx="448">
                  <c:v>44301</c:v>
                </c:pt>
                <c:pt idx="449">
                  <c:v>44302</c:v>
                </c:pt>
                <c:pt idx="450">
                  <c:v>44303</c:v>
                </c:pt>
                <c:pt idx="451">
                  <c:v>44304</c:v>
                </c:pt>
                <c:pt idx="452">
                  <c:v>44305</c:v>
                </c:pt>
                <c:pt idx="453">
                  <c:v>44306</c:v>
                </c:pt>
                <c:pt idx="454">
                  <c:v>44307</c:v>
                </c:pt>
                <c:pt idx="455">
                  <c:v>44308</c:v>
                </c:pt>
                <c:pt idx="456">
                  <c:v>44309</c:v>
                </c:pt>
                <c:pt idx="457">
                  <c:v>44310</c:v>
                </c:pt>
                <c:pt idx="458">
                  <c:v>44311</c:v>
                </c:pt>
                <c:pt idx="459">
                  <c:v>44312</c:v>
                </c:pt>
                <c:pt idx="460">
                  <c:v>44313</c:v>
                </c:pt>
                <c:pt idx="461">
                  <c:v>44314</c:v>
                </c:pt>
                <c:pt idx="462">
                  <c:v>44315</c:v>
                </c:pt>
                <c:pt idx="463">
                  <c:v>44316</c:v>
                </c:pt>
                <c:pt idx="464">
                  <c:v>44317</c:v>
                </c:pt>
                <c:pt idx="465">
                  <c:v>44318</c:v>
                </c:pt>
                <c:pt idx="466">
                  <c:v>44319</c:v>
                </c:pt>
                <c:pt idx="467">
                  <c:v>44320</c:v>
                </c:pt>
                <c:pt idx="468">
                  <c:v>44321</c:v>
                </c:pt>
                <c:pt idx="469">
                  <c:v>44322</c:v>
                </c:pt>
                <c:pt idx="470">
                  <c:v>44323</c:v>
                </c:pt>
                <c:pt idx="471">
                  <c:v>44324</c:v>
                </c:pt>
                <c:pt idx="472">
                  <c:v>44325</c:v>
                </c:pt>
                <c:pt idx="473">
                  <c:v>44326</c:v>
                </c:pt>
                <c:pt idx="474">
                  <c:v>44327</c:v>
                </c:pt>
                <c:pt idx="475">
                  <c:v>44328</c:v>
                </c:pt>
                <c:pt idx="476">
                  <c:v>44329</c:v>
                </c:pt>
                <c:pt idx="477">
                  <c:v>44330</c:v>
                </c:pt>
                <c:pt idx="478">
                  <c:v>44331</c:v>
                </c:pt>
                <c:pt idx="479">
                  <c:v>44332</c:v>
                </c:pt>
                <c:pt idx="480">
                  <c:v>44333</c:v>
                </c:pt>
                <c:pt idx="481">
                  <c:v>44334</c:v>
                </c:pt>
                <c:pt idx="482">
                  <c:v>44335</c:v>
                </c:pt>
                <c:pt idx="483">
                  <c:v>44336</c:v>
                </c:pt>
                <c:pt idx="484">
                  <c:v>44337</c:v>
                </c:pt>
                <c:pt idx="485">
                  <c:v>44338</c:v>
                </c:pt>
                <c:pt idx="486">
                  <c:v>44339</c:v>
                </c:pt>
                <c:pt idx="487">
                  <c:v>44340</c:v>
                </c:pt>
                <c:pt idx="488">
                  <c:v>44341</c:v>
                </c:pt>
                <c:pt idx="489">
                  <c:v>44342</c:v>
                </c:pt>
                <c:pt idx="490">
                  <c:v>44343</c:v>
                </c:pt>
                <c:pt idx="491">
                  <c:v>44344</c:v>
                </c:pt>
                <c:pt idx="492">
                  <c:v>44345</c:v>
                </c:pt>
                <c:pt idx="493">
                  <c:v>44346</c:v>
                </c:pt>
                <c:pt idx="494">
                  <c:v>44347</c:v>
                </c:pt>
                <c:pt idx="495">
                  <c:v>44348</c:v>
                </c:pt>
                <c:pt idx="496">
                  <c:v>44349</c:v>
                </c:pt>
                <c:pt idx="497">
                  <c:v>44350</c:v>
                </c:pt>
                <c:pt idx="498">
                  <c:v>44351</c:v>
                </c:pt>
                <c:pt idx="499">
                  <c:v>44352</c:v>
                </c:pt>
                <c:pt idx="500">
                  <c:v>44353</c:v>
                </c:pt>
                <c:pt idx="501">
                  <c:v>44354</c:v>
                </c:pt>
                <c:pt idx="502">
                  <c:v>44355</c:v>
                </c:pt>
                <c:pt idx="503">
                  <c:v>44356</c:v>
                </c:pt>
                <c:pt idx="504">
                  <c:v>44357</c:v>
                </c:pt>
                <c:pt idx="505">
                  <c:v>44358</c:v>
                </c:pt>
                <c:pt idx="506">
                  <c:v>44359</c:v>
                </c:pt>
                <c:pt idx="507">
                  <c:v>44360</c:v>
                </c:pt>
                <c:pt idx="508">
                  <c:v>44361</c:v>
                </c:pt>
                <c:pt idx="509">
                  <c:v>44362</c:v>
                </c:pt>
                <c:pt idx="510">
                  <c:v>44363</c:v>
                </c:pt>
                <c:pt idx="511">
                  <c:v>44364</c:v>
                </c:pt>
                <c:pt idx="512">
                  <c:v>44365</c:v>
                </c:pt>
                <c:pt idx="513">
                  <c:v>44366</c:v>
                </c:pt>
                <c:pt idx="514">
                  <c:v>44367</c:v>
                </c:pt>
                <c:pt idx="515">
                  <c:v>44368</c:v>
                </c:pt>
                <c:pt idx="516">
                  <c:v>44369</c:v>
                </c:pt>
                <c:pt idx="517">
                  <c:v>44370</c:v>
                </c:pt>
                <c:pt idx="518">
                  <c:v>44371</c:v>
                </c:pt>
                <c:pt idx="519">
                  <c:v>44372</c:v>
                </c:pt>
                <c:pt idx="520">
                  <c:v>44373</c:v>
                </c:pt>
                <c:pt idx="521">
                  <c:v>44374</c:v>
                </c:pt>
                <c:pt idx="522">
                  <c:v>44375</c:v>
                </c:pt>
                <c:pt idx="523">
                  <c:v>44376</c:v>
                </c:pt>
                <c:pt idx="524">
                  <c:v>44377</c:v>
                </c:pt>
                <c:pt idx="525">
                  <c:v>44378</c:v>
                </c:pt>
                <c:pt idx="526">
                  <c:v>44379</c:v>
                </c:pt>
                <c:pt idx="527">
                  <c:v>44380</c:v>
                </c:pt>
                <c:pt idx="528">
                  <c:v>44381</c:v>
                </c:pt>
                <c:pt idx="529">
                  <c:v>44382</c:v>
                </c:pt>
                <c:pt idx="530">
                  <c:v>44383</c:v>
                </c:pt>
                <c:pt idx="531">
                  <c:v>44384</c:v>
                </c:pt>
                <c:pt idx="532">
                  <c:v>44385</c:v>
                </c:pt>
                <c:pt idx="533">
                  <c:v>44386</c:v>
                </c:pt>
                <c:pt idx="534">
                  <c:v>44387</c:v>
                </c:pt>
                <c:pt idx="535">
                  <c:v>44388</c:v>
                </c:pt>
                <c:pt idx="536">
                  <c:v>44389</c:v>
                </c:pt>
                <c:pt idx="537">
                  <c:v>44390</c:v>
                </c:pt>
                <c:pt idx="538">
                  <c:v>44391</c:v>
                </c:pt>
                <c:pt idx="539">
                  <c:v>44392</c:v>
                </c:pt>
                <c:pt idx="540">
                  <c:v>44393</c:v>
                </c:pt>
                <c:pt idx="541">
                  <c:v>44394</c:v>
                </c:pt>
                <c:pt idx="542">
                  <c:v>44395</c:v>
                </c:pt>
                <c:pt idx="543">
                  <c:v>44396</c:v>
                </c:pt>
                <c:pt idx="544">
                  <c:v>44397</c:v>
                </c:pt>
                <c:pt idx="545">
                  <c:v>44398</c:v>
                </c:pt>
                <c:pt idx="546">
                  <c:v>44399</c:v>
                </c:pt>
                <c:pt idx="547">
                  <c:v>44400</c:v>
                </c:pt>
                <c:pt idx="548">
                  <c:v>44401</c:v>
                </c:pt>
                <c:pt idx="549">
                  <c:v>44402</c:v>
                </c:pt>
                <c:pt idx="550">
                  <c:v>44403</c:v>
                </c:pt>
                <c:pt idx="551">
                  <c:v>44404</c:v>
                </c:pt>
                <c:pt idx="552">
                  <c:v>44405</c:v>
                </c:pt>
                <c:pt idx="553">
                  <c:v>44406</c:v>
                </c:pt>
                <c:pt idx="554">
                  <c:v>44407</c:v>
                </c:pt>
                <c:pt idx="555">
                  <c:v>44408</c:v>
                </c:pt>
                <c:pt idx="556">
                  <c:v>44409</c:v>
                </c:pt>
                <c:pt idx="557">
                  <c:v>44410</c:v>
                </c:pt>
                <c:pt idx="558">
                  <c:v>44411</c:v>
                </c:pt>
                <c:pt idx="559">
                  <c:v>44412</c:v>
                </c:pt>
                <c:pt idx="560">
                  <c:v>44413</c:v>
                </c:pt>
                <c:pt idx="561">
                  <c:v>44414</c:v>
                </c:pt>
                <c:pt idx="562">
                  <c:v>44415</c:v>
                </c:pt>
                <c:pt idx="563">
                  <c:v>44416</c:v>
                </c:pt>
                <c:pt idx="564">
                  <c:v>44417</c:v>
                </c:pt>
                <c:pt idx="565">
                  <c:v>44418</c:v>
                </c:pt>
                <c:pt idx="566">
                  <c:v>44419</c:v>
                </c:pt>
                <c:pt idx="567">
                  <c:v>44420</c:v>
                </c:pt>
                <c:pt idx="568">
                  <c:v>44421</c:v>
                </c:pt>
                <c:pt idx="569">
                  <c:v>44422</c:v>
                </c:pt>
                <c:pt idx="570">
                  <c:v>44423</c:v>
                </c:pt>
                <c:pt idx="571">
                  <c:v>44424</c:v>
                </c:pt>
                <c:pt idx="572">
                  <c:v>44425</c:v>
                </c:pt>
                <c:pt idx="573">
                  <c:v>44426</c:v>
                </c:pt>
                <c:pt idx="574">
                  <c:v>44427</c:v>
                </c:pt>
                <c:pt idx="575">
                  <c:v>44428</c:v>
                </c:pt>
                <c:pt idx="576">
                  <c:v>44429</c:v>
                </c:pt>
                <c:pt idx="577">
                  <c:v>44430</c:v>
                </c:pt>
                <c:pt idx="578">
                  <c:v>44431</c:v>
                </c:pt>
                <c:pt idx="579">
                  <c:v>44432</c:v>
                </c:pt>
                <c:pt idx="580">
                  <c:v>44433</c:v>
                </c:pt>
                <c:pt idx="581">
                  <c:v>44434</c:v>
                </c:pt>
                <c:pt idx="582">
                  <c:v>44435</c:v>
                </c:pt>
                <c:pt idx="583">
                  <c:v>44436</c:v>
                </c:pt>
                <c:pt idx="584">
                  <c:v>44437</c:v>
                </c:pt>
                <c:pt idx="585">
                  <c:v>44438</c:v>
                </c:pt>
                <c:pt idx="586">
                  <c:v>44439</c:v>
                </c:pt>
                <c:pt idx="587">
                  <c:v>44440</c:v>
                </c:pt>
                <c:pt idx="588">
                  <c:v>44441</c:v>
                </c:pt>
                <c:pt idx="589">
                  <c:v>44442</c:v>
                </c:pt>
                <c:pt idx="590">
                  <c:v>44443</c:v>
                </c:pt>
                <c:pt idx="591">
                  <c:v>44444</c:v>
                </c:pt>
                <c:pt idx="592">
                  <c:v>44445</c:v>
                </c:pt>
                <c:pt idx="593">
                  <c:v>44446</c:v>
                </c:pt>
                <c:pt idx="594">
                  <c:v>44447</c:v>
                </c:pt>
                <c:pt idx="595">
                  <c:v>44448</c:v>
                </c:pt>
                <c:pt idx="596">
                  <c:v>44449</c:v>
                </c:pt>
                <c:pt idx="597">
                  <c:v>44450</c:v>
                </c:pt>
                <c:pt idx="598">
                  <c:v>44451</c:v>
                </c:pt>
                <c:pt idx="599">
                  <c:v>44452</c:v>
                </c:pt>
                <c:pt idx="600">
                  <c:v>44453</c:v>
                </c:pt>
                <c:pt idx="601">
                  <c:v>44454</c:v>
                </c:pt>
                <c:pt idx="602">
                  <c:v>44455</c:v>
                </c:pt>
                <c:pt idx="603">
                  <c:v>44456</c:v>
                </c:pt>
                <c:pt idx="604">
                  <c:v>44457</c:v>
                </c:pt>
                <c:pt idx="605">
                  <c:v>44458</c:v>
                </c:pt>
                <c:pt idx="606">
                  <c:v>44459</c:v>
                </c:pt>
                <c:pt idx="607">
                  <c:v>44460</c:v>
                </c:pt>
                <c:pt idx="608">
                  <c:v>44461</c:v>
                </c:pt>
                <c:pt idx="609">
                  <c:v>44462</c:v>
                </c:pt>
                <c:pt idx="610">
                  <c:v>44463</c:v>
                </c:pt>
                <c:pt idx="611">
                  <c:v>44464</c:v>
                </c:pt>
                <c:pt idx="612">
                  <c:v>44465</c:v>
                </c:pt>
                <c:pt idx="613">
                  <c:v>44466</c:v>
                </c:pt>
                <c:pt idx="614">
                  <c:v>44467</c:v>
                </c:pt>
                <c:pt idx="615">
                  <c:v>44468</c:v>
                </c:pt>
                <c:pt idx="616">
                  <c:v>44469</c:v>
                </c:pt>
                <c:pt idx="617">
                  <c:v>44470</c:v>
                </c:pt>
                <c:pt idx="618">
                  <c:v>44471</c:v>
                </c:pt>
                <c:pt idx="619">
                  <c:v>44472</c:v>
                </c:pt>
                <c:pt idx="620">
                  <c:v>44473</c:v>
                </c:pt>
                <c:pt idx="621">
                  <c:v>44474</c:v>
                </c:pt>
                <c:pt idx="622">
                  <c:v>44475</c:v>
                </c:pt>
                <c:pt idx="623">
                  <c:v>44476</c:v>
                </c:pt>
                <c:pt idx="624">
                  <c:v>44477</c:v>
                </c:pt>
                <c:pt idx="625">
                  <c:v>44478</c:v>
                </c:pt>
                <c:pt idx="626">
                  <c:v>44479</c:v>
                </c:pt>
                <c:pt idx="627">
                  <c:v>44480</c:v>
                </c:pt>
                <c:pt idx="628">
                  <c:v>44481</c:v>
                </c:pt>
                <c:pt idx="629">
                  <c:v>44482</c:v>
                </c:pt>
                <c:pt idx="630">
                  <c:v>44483</c:v>
                </c:pt>
                <c:pt idx="631">
                  <c:v>44484</c:v>
                </c:pt>
                <c:pt idx="632">
                  <c:v>44485</c:v>
                </c:pt>
                <c:pt idx="633">
                  <c:v>44486</c:v>
                </c:pt>
                <c:pt idx="634">
                  <c:v>44487</c:v>
                </c:pt>
                <c:pt idx="635">
                  <c:v>44488</c:v>
                </c:pt>
                <c:pt idx="636">
                  <c:v>44489</c:v>
                </c:pt>
                <c:pt idx="637">
                  <c:v>44490</c:v>
                </c:pt>
                <c:pt idx="638">
                  <c:v>44491</c:v>
                </c:pt>
                <c:pt idx="639">
                  <c:v>44492</c:v>
                </c:pt>
                <c:pt idx="640">
                  <c:v>44493</c:v>
                </c:pt>
                <c:pt idx="641">
                  <c:v>44494</c:v>
                </c:pt>
                <c:pt idx="642">
                  <c:v>44495</c:v>
                </c:pt>
                <c:pt idx="643">
                  <c:v>44496</c:v>
                </c:pt>
                <c:pt idx="644">
                  <c:v>44497</c:v>
                </c:pt>
                <c:pt idx="645">
                  <c:v>44498</c:v>
                </c:pt>
                <c:pt idx="646">
                  <c:v>44499</c:v>
                </c:pt>
                <c:pt idx="647">
                  <c:v>44500</c:v>
                </c:pt>
                <c:pt idx="648">
                  <c:v>44501</c:v>
                </c:pt>
                <c:pt idx="649">
                  <c:v>44502</c:v>
                </c:pt>
                <c:pt idx="650">
                  <c:v>44503</c:v>
                </c:pt>
                <c:pt idx="651">
                  <c:v>44504</c:v>
                </c:pt>
                <c:pt idx="652">
                  <c:v>44505</c:v>
                </c:pt>
                <c:pt idx="653">
                  <c:v>44506</c:v>
                </c:pt>
                <c:pt idx="654">
                  <c:v>44507</c:v>
                </c:pt>
                <c:pt idx="655">
                  <c:v>44508</c:v>
                </c:pt>
                <c:pt idx="656">
                  <c:v>44509</c:v>
                </c:pt>
                <c:pt idx="657">
                  <c:v>44510</c:v>
                </c:pt>
                <c:pt idx="658">
                  <c:v>44511</c:v>
                </c:pt>
                <c:pt idx="659">
                  <c:v>44512</c:v>
                </c:pt>
                <c:pt idx="660">
                  <c:v>44513</c:v>
                </c:pt>
                <c:pt idx="661">
                  <c:v>44514</c:v>
                </c:pt>
                <c:pt idx="662">
                  <c:v>44515</c:v>
                </c:pt>
                <c:pt idx="663">
                  <c:v>44516</c:v>
                </c:pt>
                <c:pt idx="664">
                  <c:v>44517</c:v>
                </c:pt>
                <c:pt idx="665">
                  <c:v>44518</c:v>
                </c:pt>
                <c:pt idx="666">
                  <c:v>44519</c:v>
                </c:pt>
                <c:pt idx="667">
                  <c:v>44520</c:v>
                </c:pt>
                <c:pt idx="668">
                  <c:v>44521</c:v>
                </c:pt>
                <c:pt idx="669">
                  <c:v>44522</c:v>
                </c:pt>
                <c:pt idx="670">
                  <c:v>44523</c:v>
                </c:pt>
                <c:pt idx="671">
                  <c:v>44524</c:v>
                </c:pt>
                <c:pt idx="672">
                  <c:v>44525</c:v>
                </c:pt>
                <c:pt idx="673">
                  <c:v>44526</c:v>
                </c:pt>
                <c:pt idx="674">
                  <c:v>44527</c:v>
                </c:pt>
                <c:pt idx="675">
                  <c:v>44528</c:v>
                </c:pt>
                <c:pt idx="676">
                  <c:v>44529</c:v>
                </c:pt>
                <c:pt idx="677">
                  <c:v>44530</c:v>
                </c:pt>
                <c:pt idx="678">
                  <c:v>44531</c:v>
                </c:pt>
                <c:pt idx="679">
                  <c:v>44532</c:v>
                </c:pt>
                <c:pt idx="680">
                  <c:v>44533</c:v>
                </c:pt>
                <c:pt idx="681">
                  <c:v>44534</c:v>
                </c:pt>
                <c:pt idx="682">
                  <c:v>44535</c:v>
                </c:pt>
                <c:pt idx="683">
                  <c:v>44536</c:v>
                </c:pt>
                <c:pt idx="684">
                  <c:v>44537</c:v>
                </c:pt>
                <c:pt idx="685">
                  <c:v>44538</c:v>
                </c:pt>
                <c:pt idx="686">
                  <c:v>44539</c:v>
                </c:pt>
                <c:pt idx="687">
                  <c:v>44540</c:v>
                </c:pt>
                <c:pt idx="688">
                  <c:v>44541</c:v>
                </c:pt>
                <c:pt idx="689">
                  <c:v>44542</c:v>
                </c:pt>
                <c:pt idx="690">
                  <c:v>44543</c:v>
                </c:pt>
                <c:pt idx="691">
                  <c:v>44544</c:v>
                </c:pt>
                <c:pt idx="692">
                  <c:v>44545</c:v>
                </c:pt>
                <c:pt idx="693">
                  <c:v>44546</c:v>
                </c:pt>
                <c:pt idx="694">
                  <c:v>44547</c:v>
                </c:pt>
                <c:pt idx="695">
                  <c:v>44548</c:v>
                </c:pt>
                <c:pt idx="696">
                  <c:v>44549</c:v>
                </c:pt>
                <c:pt idx="697">
                  <c:v>44550</c:v>
                </c:pt>
                <c:pt idx="698">
                  <c:v>44551</c:v>
                </c:pt>
                <c:pt idx="699">
                  <c:v>44552</c:v>
                </c:pt>
                <c:pt idx="700">
                  <c:v>44553</c:v>
                </c:pt>
                <c:pt idx="701">
                  <c:v>44554</c:v>
                </c:pt>
                <c:pt idx="702">
                  <c:v>44555</c:v>
                </c:pt>
                <c:pt idx="703">
                  <c:v>44556</c:v>
                </c:pt>
                <c:pt idx="704">
                  <c:v>44557</c:v>
                </c:pt>
                <c:pt idx="705">
                  <c:v>44558</c:v>
                </c:pt>
                <c:pt idx="706">
                  <c:v>44559</c:v>
                </c:pt>
                <c:pt idx="707">
                  <c:v>44560</c:v>
                </c:pt>
                <c:pt idx="708">
                  <c:v>44561</c:v>
                </c:pt>
                <c:pt idx="709">
                  <c:v>44562</c:v>
                </c:pt>
                <c:pt idx="710">
                  <c:v>44563</c:v>
                </c:pt>
                <c:pt idx="711">
                  <c:v>44564</c:v>
                </c:pt>
                <c:pt idx="712">
                  <c:v>44565</c:v>
                </c:pt>
                <c:pt idx="713">
                  <c:v>44566</c:v>
                </c:pt>
                <c:pt idx="714">
                  <c:v>44567</c:v>
                </c:pt>
                <c:pt idx="715">
                  <c:v>44568</c:v>
                </c:pt>
                <c:pt idx="716">
                  <c:v>44569</c:v>
                </c:pt>
                <c:pt idx="717">
                  <c:v>44570</c:v>
                </c:pt>
                <c:pt idx="718">
                  <c:v>44571</c:v>
                </c:pt>
                <c:pt idx="719">
                  <c:v>44572</c:v>
                </c:pt>
                <c:pt idx="720">
                  <c:v>44573</c:v>
                </c:pt>
                <c:pt idx="721">
                  <c:v>44574</c:v>
                </c:pt>
                <c:pt idx="722">
                  <c:v>44575</c:v>
                </c:pt>
                <c:pt idx="723">
                  <c:v>44576</c:v>
                </c:pt>
                <c:pt idx="724">
                  <c:v>44577</c:v>
                </c:pt>
                <c:pt idx="725">
                  <c:v>44578</c:v>
                </c:pt>
                <c:pt idx="726">
                  <c:v>44579</c:v>
                </c:pt>
                <c:pt idx="727">
                  <c:v>44580</c:v>
                </c:pt>
                <c:pt idx="728">
                  <c:v>44581</c:v>
                </c:pt>
                <c:pt idx="729">
                  <c:v>44582</c:v>
                </c:pt>
                <c:pt idx="730">
                  <c:v>44583</c:v>
                </c:pt>
                <c:pt idx="731">
                  <c:v>44584</c:v>
                </c:pt>
                <c:pt idx="732">
                  <c:v>44585</c:v>
                </c:pt>
                <c:pt idx="733">
                  <c:v>44586</c:v>
                </c:pt>
                <c:pt idx="734">
                  <c:v>44587</c:v>
                </c:pt>
                <c:pt idx="735">
                  <c:v>44588</c:v>
                </c:pt>
                <c:pt idx="736">
                  <c:v>44589</c:v>
                </c:pt>
                <c:pt idx="737">
                  <c:v>44590</c:v>
                </c:pt>
                <c:pt idx="738">
                  <c:v>44591</c:v>
                </c:pt>
                <c:pt idx="739">
                  <c:v>44592</c:v>
                </c:pt>
                <c:pt idx="740">
                  <c:v>44593</c:v>
                </c:pt>
                <c:pt idx="741">
                  <c:v>44594</c:v>
                </c:pt>
                <c:pt idx="742">
                  <c:v>44595</c:v>
                </c:pt>
                <c:pt idx="743">
                  <c:v>44596</c:v>
                </c:pt>
                <c:pt idx="744">
                  <c:v>44597</c:v>
                </c:pt>
                <c:pt idx="745">
                  <c:v>44598</c:v>
                </c:pt>
                <c:pt idx="746">
                  <c:v>44599</c:v>
                </c:pt>
                <c:pt idx="747">
                  <c:v>44600</c:v>
                </c:pt>
                <c:pt idx="748">
                  <c:v>44601</c:v>
                </c:pt>
                <c:pt idx="749">
                  <c:v>44602</c:v>
                </c:pt>
                <c:pt idx="750">
                  <c:v>44603</c:v>
                </c:pt>
                <c:pt idx="751">
                  <c:v>44604</c:v>
                </c:pt>
                <c:pt idx="752">
                  <c:v>44605</c:v>
                </c:pt>
                <c:pt idx="753">
                  <c:v>44606</c:v>
                </c:pt>
                <c:pt idx="754">
                  <c:v>44607</c:v>
                </c:pt>
                <c:pt idx="755">
                  <c:v>44608</c:v>
                </c:pt>
                <c:pt idx="756">
                  <c:v>44609</c:v>
                </c:pt>
                <c:pt idx="757">
                  <c:v>44610</c:v>
                </c:pt>
                <c:pt idx="758">
                  <c:v>44611</c:v>
                </c:pt>
                <c:pt idx="759">
                  <c:v>44612</c:v>
                </c:pt>
                <c:pt idx="760">
                  <c:v>44613</c:v>
                </c:pt>
                <c:pt idx="761">
                  <c:v>44614</c:v>
                </c:pt>
                <c:pt idx="762">
                  <c:v>44615</c:v>
                </c:pt>
                <c:pt idx="763">
                  <c:v>44616</c:v>
                </c:pt>
                <c:pt idx="764">
                  <c:v>44617</c:v>
                </c:pt>
                <c:pt idx="765">
                  <c:v>44618</c:v>
                </c:pt>
                <c:pt idx="766">
                  <c:v>44619</c:v>
                </c:pt>
                <c:pt idx="767">
                  <c:v>44620</c:v>
                </c:pt>
                <c:pt idx="768">
                  <c:v>44621</c:v>
                </c:pt>
                <c:pt idx="769">
                  <c:v>44622</c:v>
                </c:pt>
                <c:pt idx="770">
                  <c:v>44623</c:v>
                </c:pt>
                <c:pt idx="771">
                  <c:v>44624</c:v>
                </c:pt>
                <c:pt idx="772">
                  <c:v>44625</c:v>
                </c:pt>
                <c:pt idx="773">
                  <c:v>44626</c:v>
                </c:pt>
                <c:pt idx="774">
                  <c:v>44627</c:v>
                </c:pt>
                <c:pt idx="775">
                  <c:v>44628</c:v>
                </c:pt>
                <c:pt idx="776">
                  <c:v>44629</c:v>
                </c:pt>
                <c:pt idx="777">
                  <c:v>44630</c:v>
                </c:pt>
                <c:pt idx="778">
                  <c:v>44631</c:v>
                </c:pt>
                <c:pt idx="779">
                  <c:v>44632</c:v>
                </c:pt>
                <c:pt idx="780">
                  <c:v>44633</c:v>
                </c:pt>
                <c:pt idx="781">
                  <c:v>44634</c:v>
                </c:pt>
                <c:pt idx="782">
                  <c:v>44635</c:v>
                </c:pt>
                <c:pt idx="783">
                  <c:v>44636</c:v>
                </c:pt>
                <c:pt idx="784">
                  <c:v>44637</c:v>
                </c:pt>
                <c:pt idx="785">
                  <c:v>44638</c:v>
                </c:pt>
                <c:pt idx="786">
                  <c:v>44639</c:v>
                </c:pt>
                <c:pt idx="787">
                  <c:v>44640</c:v>
                </c:pt>
                <c:pt idx="788">
                  <c:v>44641</c:v>
                </c:pt>
                <c:pt idx="789">
                  <c:v>44642</c:v>
                </c:pt>
                <c:pt idx="790">
                  <c:v>44643</c:v>
                </c:pt>
                <c:pt idx="791">
                  <c:v>44644</c:v>
                </c:pt>
                <c:pt idx="792">
                  <c:v>44645</c:v>
                </c:pt>
                <c:pt idx="793">
                  <c:v>44646</c:v>
                </c:pt>
                <c:pt idx="794">
                  <c:v>44647</c:v>
                </c:pt>
                <c:pt idx="795">
                  <c:v>44648</c:v>
                </c:pt>
                <c:pt idx="796">
                  <c:v>44649</c:v>
                </c:pt>
                <c:pt idx="797">
                  <c:v>44650</c:v>
                </c:pt>
                <c:pt idx="798">
                  <c:v>44651</c:v>
                </c:pt>
                <c:pt idx="799">
                  <c:v>44652</c:v>
                </c:pt>
                <c:pt idx="800">
                  <c:v>44653</c:v>
                </c:pt>
                <c:pt idx="801">
                  <c:v>44654</c:v>
                </c:pt>
                <c:pt idx="802">
                  <c:v>44655</c:v>
                </c:pt>
                <c:pt idx="803">
                  <c:v>44656</c:v>
                </c:pt>
                <c:pt idx="804">
                  <c:v>44657</c:v>
                </c:pt>
                <c:pt idx="805">
                  <c:v>44658</c:v>
                </c:pt>
                <c:pt idx="806">
                  <c:v>44659</c:v>
                </c:pt>
                <c:pt idx="807">
                  <c:v>44660</c:v>
                </c:pt>
                <c:pt idx="808">
                  <c:v>44661</c:v>
                </c:pt>
                <c:pt idx="809">
                  <c:v>44662</c:v>
                </c:pt>
                <c:pt idx="810">
                  <c:v>44663</c:v>
                </c:pt>
                <c:pt idx="811">
                  <c:v>44664</c:v>
                </c:pt>
                <c:pt idx="812">
                  <c:v>44665</c:v>
                </c:pt>
                <c:pt idx="813">
                  <c:v>44666</c:v>
                </c:pt>
                <c:pt idx="814">
                  <c:v>44667</c:v>
                </c:pt>
                <c:pt idx="815">
                  <c:v>44668</c:v>
                </c:pt>
                <c:pt idx="816">
                  <c:v>44669</c:v>
                </c:pt>
                <c:pt idx="817">
                  <c:v>44670</c:v>
                </c:pt>
                <c:pt idx="818">
                  <c:v>44671</c:v>
                </c:pt>
                <c:pt idx="819">
                  <c:v>44672</c:v>
                </c:pt>
                <c:pt idx="820">
                  <c:v>44673</c:v>
                </c:pt>
                <c:pt idx="821">
                  <c:v>44674</c:v>
                </c:pt>
                <c:pt idx="822">
                  <c:v>44675</c:v>
                </c:pt>
                <c:pt idx="823">
                  <c:v>44676</c:v>
                </c:pt>
                <c:pt idx="824">
                  <c:v>44677</c:v>
                </c:pt>
                <c:pt idx="825">
                  <c:v>44678</c:v>
                </c:pt>
                <c:pt idx="826">
                  <c:v>44679</c:v>
                </c:pt>
                <c:pt idx="827">
                  <c:v>44680</c:v>
                </c:pt>
                <c:pt idx="828">
                  <c:v>44681</c:v>
                </c:pt>
                <c:pt idx="829">
                  <c:v>44682</c:v>
                </c:pt>
                <c:pt idx="830">
                  <c:v>44683</c:v>
                </c:pt>
                <c:pt idx="831">
                  <c:v>44684</c:v>
                </c:pt>
                <c:pt idx="832">
                  <c:v>44685</c:v>
                </c:pt>
                <c:pt idx="833">
                  <c:v>44686</c:v>
                </c:pt>
                <c:pt idx="834">
                  <c:v>44687</c:v>
                </c:pt>
                <c:pt idx="835">
                  <c:v>44688</c:v>
                </c:pt>
                <c:pt idx="836">
                  <c:v>44689</c:v>
                </c:pt>
                <c:pt idx="837">
                  <c:v>44690</c:v>
                </c:pt>
                <c:pt idx="838">
                  <c:v>44691</c:v>
                </c:pt>
                <c:pt idx="839">
                  <c:v>44692</c:v>
                </c:pt>
                <c:pt idx="840">
                  <c:v>44693</c:v>
                </c:pt>
                <c:pt idx="841">
                  <c:v>44694</c:v>
                </c:pt>
                <c:pt idx="842">
                  <c:v>44695</c:v>
                </c:pt>
                <c:pt idx="843">
                  <c:v>44696</c:v>
                </c:pt>
                <c:pt idx="844">
                  <c:v>44697</c:v>
                </c:pt>
                <c:pt idx="845">
                  <c:v>44698</c:v>
                </c:pt>
                <c:pt idx="846">
                  <c:v>44699</c:v>
                </c:pt>
                <c:pt idx="847">
                  <c:v>44700</c:v>
                </c:pt>
                <c:pt idx="848">
                  <c:v>44701</c:v>
                </c:pt>
                <c:pt idx="849">
                  <c:v>44702</c:v>
                </c:pt>
                <c:pt idx="850">
                  <c:v>44703</c:v>
                </c:pt>
                <c:pt idx="851">
                  <c:v>44704</c:v>
                </c:pt>
                <c:pt idx="852">
                  <c:v>44705</c:v>
                </c:pt>
                <c:pt idx="853">
                  <c:v>44706</c:v>
                </c:pt>
                <c:pt idx="854">
                  <c:v>44707</c:v>
                </c:pt>
                <c:pt idx="855">
                  <c:v>44708</c:v>
                </c:pt>
                <c:pt idx="856">
                  <c:v>44709</c:v>
                </c:pt>
                <c:pt idx="857">
                  <c:v>44710</c:v>
                </c:pt>
                <c:pt idx="858">
                  <c:v>44711</c:v>
                </c:pt>
                <c:pt idx="859">
                  <c:v>44712</c:v>
                </c:pt>
                <c:pt idx="860">
                  <c:v>44713</c:v>
                </c:pt>
                <c:pt idx="861">
                  <c:v>44714</c:v>
                </c:pt>
                <c:pt idx="862">
                  <c:v>44715</c:v>
                </c:pt>
                <c:pt idx="863">
                  <c:v>44716</c:v>
                </c:pt>
                <c:pt idx="864">
                  <c:v>44717</c:v>
                </c:pt>
                <c:pt idx="865">
                  <c:v>44718</c:v>
                </c:pt>
                <c:pt idx="866">
                  <c:v>44719</c:v>
                </c:pt>
                <c:pt idx="867">
                  <c:v>44720</c:v>
                </c:pt>
                <c:pt idx="868">
                  <c:v>44721</c:v>
                </c:pt>
                <c:pt idx="869">
                  <c:v>44722</c:v>
                </c:pt>
                <c:pt idx="870">
                  <c:v>44723</c:v>
                </c:pt>
                <c:pt idx="871">
                  <c:v>44724</c:v>
                </c:pt>
                <c:pt idx="872">
                  <c:v>44725</c:v>
                </c:pt>
                <c:pt idx="873">
                  <c:v>44726</c:v>
                </c:pt>
                <c:pt idx="874">
                  <c:v>44727</c:v>
                </c:pt>
                <c:pt idx="875">
                  <c:v>44728</c:v>
                </c:pt>
                <c:pt idx="876">
                  <c:v>44729</c:v>
                </c:pt>
                <c:pt idx="877">
                  <c:v>44730</c:v>
                </c:pt>
                <c:pt idx="878">
                  <c:v>44731</c:v>
                </c:pt>
                <c:pt idx="879">
                  <c:v>44732</c:v>
                </c:pt>
                <c:pt idx="880">
                  <c:v>44733</c:v>
                </c:pt>
                <c:pt idx="881">
                  <c:v>44734</c:v>
                </c:pt>
                <c:pt idx="882">
                  <c:v>44735</c:v>
                </c:pt>
                <c:pt idx="883">
                  <c:v>44736</c:v>
                </c:pt>
                <c:pt idx="884">
                  <c:v>44737</c:v>
                </c:pt>
                <c:pt idx="885">
                  <c:v>44738</c:v>
                </c:pt>
                <c:pt idx="886">
                  <c:v>44739</c:v>
                </c:pt>
                <c:pt idx="887">
                  <c:v>44740</c:v>
                </c:pt>
                <c:pt idx="888">
                  <c:v>44741</c:v>
                </c:pt>
                <c:pt idx="889">
                  <c:v>44742</c:v>
                </c:pt>
                <c:pt idx="890">
                  <c:v>44743</c:v>
                </c:pt>
                <c:pt idx="891">
                  <c:v>44744</c:v>
                </c:pt>
                <c:pt idx="892">
                  <c:v>44745</c:v>
                </c:pt>
                <c:pt idx="893">
                  <c:v>44746</c:v>
                </c:pt>
                <c:pt idx="894">
                  <c:v>44747</c:v>
                </c:pt>
                <c:pt idx="895">
                  <c:v>44748</c:v>
                </c:pt>
                <c:pt idx="896">
                  <c:v>44749</c:v>
                </c:pt>
                <c:pt idx="897">
                  <c:v>44750</c:v>
                </c:pt>
                <c:pt idx="898">
                  <c:v>44751</c:v>
                </c:pt>
                <c:pt idx="899">
                  <c:v>44752</c:v>
                </c:pt>
                <c:pt idx="900">
                  <c:v>44753</c:v>
                </c:pt>
                <c:pt idx="901">
                  <c:v>44754</c:v>
                </c:pt>
                <c:pt idx="902">
                  <c:v>44755</c:v>
                </c:pt>
                <c:pt idx="903">
                  <c:v>44756</c:v>
                </c:pt>
                <c:pt idx="904">
                  <c:v>44757</c:v>
                </c:pt>
                <c:pt idx="905">
                  <c:v>44758</c:v>
                </c:pt>
                <c:pt idx="906">
                  <c:v>44759</c:v>
                </c:pt>
                <c:pt idx="907">
                  <c:v>44760</c:v>
                </c:pt>
                <c:pt idx="908">
                  <c:v>44761</c:v>
                </c:pt>
                <c:pt idx="909">
                  <c:v>44762</c:v>
                </c:pt>
                <c:pt idx="910">
                  <c:v>44763</c:v>
                </c:pt>
                <c:pt idx="911">
                  <c:v>44764</c:v>
                </c:pt>
                <c:pt idx="912">
                  <c:v>44765</c:v>
                </c:pt>
                <c:pt idx="913">
                  <c:v>44766</c:v>
                </c:pt>
                <c:pt idx="914">
                  <c:v>44767</c:v>
                </c:pt>
                <c:pt idx="915">
                  <c:v>44768</c:v>
                </c:pt>
                <c:pt idx="916">
                  <c:v>44769</c:v>
                </c:pt>
                <c:pt idx="917">
                  <c:v>44770</c:v>
                </c:pt>
                <c:pt idx="918">
                  <c:v>44771</c:v>
                </c:pt>
                <c:pt idx="919">
                  <c:v>44772</c:v>
                </c:pt>
                <c:pt idx="920">
                  <c:v>44773</c:v>
                </c:pt>
                <c:pt idx="921">
                  <c:v>44774</c:v>
                </c:pt>
                <c:pt idx="922">
                  <c:v>44775</c:v>
                </c:pt>
                <c:pt idx="923">
                  <c:v>44776</c:v>
                </c:pt>
                <c:pt idx="924">
                  <c:v>44777</c:v>
                </c:pt>
                <c:pt idx="925">
                  <c:v>44778</c:v>
                </c:pt>
                <c:pt idx="926">
                  <c:v>44779</c:v>
                </c:pt>
                <c:pt idx="927">
                  <c:v>44780</c:v>
                </c:pt>
                <c:pt idx="928">
                  <c:v>44781</c:v>
                </c:pt>
                <c:pt idx="929">
                  <c:v>44782</c:v>
                </c:pt>
                <c:pt idx="930">
                  <c:v>44783</c:v>
                </c:pt>
                <c:pt idx="931">
                  <c:v>44784</c:v>
                </c:pt>
                <c:pt idx="932">
                  <c:v>44785</c:v>
                </c:pt>
                <c:pt idx="933">
                  <c:v>44786</c:v>
                </c:pt>
                <c:pt idx="934">
                  <c:v>44787</c:v>
                </c:pt>
                <c:pt idx="935">
                  <c:v>44788</c:v>
                </c:pt>
                <c:pt idx="936">
                  <c:v>44789</c:v>
                </c:pt>
                <c:pt idx="937">
                  <c:v>44790</c:v>
                </c:pt>
                <c:pt idx="938">
                  <c:v>44791</c:v>
                </c:pt>
                <c:pt idx="939">
                  <c:v>44792</c:v>
                </c:pt>
                <c:pt idx="940">
                  <c:v>44793</c:v>
                </c:pt>
                <c:pt idx="941">
                  <c:v>44794</c:v>
                </c:pt>
                <c:pt idx="942">
                  <c:v>44795</c:v>
                </c:pt>
                <c:pt idx="943">
                  <c:v>44796</c:v>
                </c:pt>
                <c:pt idx="944">
                  <c:v>44797</c:v>
                </c:pt>
                <c:pt idx="945">
                  <c:v>44798</c:v>
                </c:pt>
                <c:pt idx="946">
                  <c:v>44799</c:v>
                </c:pt>
                <c:pt idx="947">
                  <c:v>44800</c:v>
                </c:pt>
                <c:pt idx="948">
                  <c:v>44801</c:v>
                </c:pt>
                <c:pt idx="949">
                  <c:v>44802</c:v>
                </c:pt>
                <c:pt idx="950">
                  <c:v>44803</c:v>
                </c:pt>
                <c:pt idx="951">
                  <c:v>44804</c:v>
                </c:pt>
                <c:pt idx="952">
                  <c:v>44805</c:v>
                </c:pt>
                <c:pt idx="953">
                  <c:v>44806</c:v>
                </c:pt>
                <c:pt idx="954">
                  <c:v>44807</c:v>
                </c:pt>
                <c:pt idx="955">
                  <c:v>44808</c:v>
                </c:pt>
                <c:pt idx="956">
                  <c:v>44809</c:v>
                </c:pt>
                <c:pt idx="957">
                  <c:v>44810</c:v>
                </c:pt>
                <c:pt idx="958">
                  <c:v>44811</c:v>
                </c:pt>
                <c:pt idx="959">
                  <c:v>44812</c:v>
                </c:pt>
                <c:pt idx="960">
                  <c:v>44813</c:v>
                </c:pt>
                <c:pt idx="961">
                  <c:v>44814</c:v>
                </c:pt>
                <c:pt idx="962">
                  <c:v>44815</c:v>
                </c:pt>
                <c:pt idx="963">
                  <c:v>44816</c:v>
                </c:pt>
                <c:pt idx="964">
                  <c:v>44817</c:v>
                </c:pt>
                <c:pt idx="965">
                  <c:v>44818</c:v>
                </c:pt>
                <c:pt idx="966">
                  <c:v>44819</c:v>
                </c:pt>
                <c:pt idx="967">
                  <c:v>44820</c:v>
                </c:pt>
                <c:pt idx="968">
                  <c:v>44821</c:v>
                </c:pt>
                <c:pt idx="969">
                  <c:v>44822</c:v>
                </c:pt>
                <c:pt idx="970">
                  <c:v>44823</c:v>
                </c:pt>
                <c:pt idx="971">
                  <c:v>44824</c:v>
                </c:pt>
                <c:pt idx="972">
                  <c:v>44825</c:v>
                </c:pt>
                <c:pt idx="973">
                  <c:v>44826</c:v>
                </c:pt>
                <c:pt idx="974">
                  <c:v>44827</c:v>
                </c:pt>
                <c:pt idx="975">
                  <c:v>44828</c:v>
                </c:pt>
                <c:pt idx="976">
                  <c:v>44829</c:v>
                </c:pt>
                <c:pt idx="977">
                  <c:v>44830</c:v>
                </c:pt>
                <c:pt idx="978">
                  <c:v>44831</c:v>
                </c:pt>
                <c:pt idx="979">
                  <c:v>44832</c:v>
                </c:pt>
                <c:pt idx="980">
                  <c:v>44833</c:v>
                </c:pt>
                <c:pt idx="981">
                  <c:v>44834</c:v>
                </c:pt>
                <c:pt idx="982">
                  <c:v>44835</c:v>
                </c:pt>
                <c:pt idx="983">
                  <c:v>44836</c:v>
                </c:pt>
                <c:pt idx="984">
                  <c:v>44837</c:v>
                </c:pt>
                <c:pt idx="985">
                  <c:v>44838</c:v>
                </c:pt>
                <c:pt idx="986">
                  <c:v>44839</c:v>
                </c:pt>
                <c:pt idx="987">
                  <c:v>44840</c:v>
                </c:pt>
                <c:pt idx="988">
                  <c:v>44841</c:v>
                </c:pt>
                <c:pt idx="989">
                  <c:v>44842</c:v>
                </c:pt>
                <c:pt idx="990">
                  <c:v>44843</c:v>
                </c:pt>
                <c:pt idx="991">
                  <c:v>44844</c:v>
                </c:pt>
                <c:pt idx="992">
                  <c:v>44845</c:v>
                </c:pt>
                <c:pt idx="993">
                  <c:v>44846</c:v>
                </c:pt>
                <c:pt idx="994">
                  <c:v>44847</c:v>
                </c:pt>
                <c:pt idx="995">
                  <c:v>44848</c:v>
                </c:pt>
                <c:pt idx="996">
                  <c:v>44849</c:v>
                </c:pt>
                <c:pt idx="997">
                  <c:v>44850</c:v>
                </c:pt>
                <c:pt idx="998">
                  <c:v>44851</c:v>
                </c:pt>
                <c:pt idx="999">
                  <c:v>44852</c:v>
                </c:pt>
                <c:pt idx="1000">
                  <c:v>44853</c:v>
                </c:pt>
                <c:pt idx="1001">
                  <c:v>44854</c:v>
                </c:pt>
                <c:pt idx="1002">
                  <c:v>44855</c:v>
                </c:pt>
                <c:pt idx="1003">
                  <c:v>44856</c:v>
                </c:pt>
                <c:pt idx="1004">
                  <c:v>44857</c:v>
                </c:pt>
                <c:pt idx="1005">
                  <c:v>44858</c:v>
                </c:pt>
                <c:pt idx="1006">
                  <c:v>44859</c:v>
                </c:pt>
                <c:pt idx="1007">
                  <c:v>44860</c:v>
                </c:pt>
                <c:pt idx="1008">
                  <c:v>44861</c:v>
                </c:pt>
                <c:pt idx="1009">
                  <c:v>44862</c:v>
                </c:pt>
                <c:pt idx="1010">
                  <c:v>44863</c:v>
                </c:pt>
                <c:pt idx="1011">
                  <c:v>44864</c:v>
                </c:pt>
                <c:pt idx="1012">
                  <c:v>44865</c:v>
                </c:pt>
                <c:pt idx="1013">
                  <c:v>44866</c:v>
                </c:pt>
                <c:pt idx="1014">
                  <c:v>44867</c:v>
                </c:pt>
                <c:pt idx="1015">
                  <c:v>44868</c:v>
                </c:pt>
                <c:pt idx="1016">
                  <c:v>44869</c:v>
                </c:pt>
                <c:pt idx="1017">
                  <c:v>44870</c:v>
                </c:pt>
                <c:pt idx="1018">
                  <c:v>44871</c:v>
                </c:pt>
                <c:pt idx="1019">
                  <c:v>44872</c:v>
                </c:pt>
                <c:pt idx="1020">
                  <c:v>44873</c:v>
                </c:pt>
                <c:pt idx="1021">
                  <c:v>44874</c:v>
                </c:pt>
                <c:pt idx="1022">
                  <c:v>44875</c:v>
                </c:pt>
                <c:pt idx="1023">
                  <c:v>44876</c:v>
                </c:pt>
                <c:pt idx="1024">
                  <c:v>44877</c:v>
                </c:pt>
                <c:pt idx="1025">
                  <c:v>44878</c:v>
                </c:pt>
                <c:pt idx="1026">
                  <c:v>44879</c:v>
                </c:pt>
                <c:pt idx="1027">
                  <c:v>44880</c:v>
                </c:pt>
                <c:pt idx="1028">
                  <c:v>44881</c:v>
                </c:pt>
                <c:pt idx="1029">
                  <c:v>44882</c:v>
                </c:pt>
                <c:pt idx="1030">
                  <c:v>44883</c:v>
                </c:pt>
                <c:pt idx="1031">
                  <c:v>44884</c:v>
                </c:pt>
                <c:pt idx="1032">
                  <c:v>44885</c:v>
                </c:pt>
                <c:pt idx="1033">
                  <c:v>44886</c:v>
                </c:pt>
                <c:pt idx="1034">
                  <c:v>44887</c:v>
                </c:pt>
                <c:pt idx="1035">
                  <c:v>44888</c:v>
                </c:pt>
                <c:pt idx="1036">
                  <c:v>44889</c:v>
                </c:pt>
                <c:pt idx="1037">
                  <c:v>44890</c:v>
                </c:pt>
                <c:pt idx="1038">
                  <c:v>44891</c:v>
                </c:pt>
                <c:pt idx="1039">
                  <c:v>44892</c:v>
                </c:pt>
                <c:pt idx="1040">
                  <c:v>44893</c:v>
                </c:pt>
                <c:pt idx="1041">
                  <c:v>44894</c:v>
                </c:pt>
                <c:pt idx="1042">
                  <c:v>44895</c:v>
                </c:pt>
                <c:pt idx="1043">
                  <c:v>44896</c:v>
                </c:pt>
                <c:pt idx="1044">
                  <c:v>44897</c:v>
                </c:pt>
                <c:pt idx="1045">
                  <c:v>44898</c:v>
                </c:pt>
                <c:pt idx="1046">
                  <c:v>44899</c:v>
                </c:pt>
                <c:pt idx="1047">
                  <c:v>44900</c:v>
                </c:pt>
                <c:pt idx="1048">
                  <c:v>44901</c:v>
                </c:pt>
                <c:pt idx="1049">
                  <c:v>44902</c:v>
                </c:pt>
                <c:pt idx="1050">
                  <c:v>44903</c:v>
                </c:pt>
                <c:pt idx="1051">
                  <c:v>44904</c:v>
                </c:pt>
                <c:pt idx="1052">
                  <c:v>44905</c:v>
                </c:pt>
                <c:pt idx="1053">
                  <c:v>44906</c:v>
                </c:pt>
                <c:pt idx="1054">
                  <c:v>44907</c:v>
                </c:pt>
                <c:pt idx="1055">
                  <c:v>44908</c:v>
                </c:pt>
                <c:pt idx="1056">
                  <c:v>44909</c:v>
                </c:pt>
                <c:pt idx="1057">
                  <c:v>44910</c:v>
                </c:pt>
                <c:pt idx="1058">
                  <c:v>44911</c:v>
                </c:pt>
                <c:pt idx="1059">
                  <c:v>44912</c:v>
                </c:pt>
                <c:pt idx="1060">
                  <c:v>44913</c:v>
                </c:pt>
                <c:pt idx="1061">
                  <c:v>44914</c:v>
                </c:pt>
                <c:pt idx="1062">
                  <c:v>44915</c:v>
                </c:pt>
                <c:pt idx="1063">
                  <c:v>44916</c:v>
                </c:pt>
                <c:pt idx="1064">
                  <c:v>44917</c:v>
                </c:pt>
                <c:pt idx="1065">
                  <c:v>44918</c:v>
                </c:pt>
                <c:pt idx="1066">
                  <c:v>44919</c:v>
                </c:pt>
                <c:pt idx="1067">
                  <c:v>44920</c:v>
                </c:pt>
                <c:pt idx="1068">
                  <c:v>44921</c:v>
                </c:pt>
                <c:pt idx="1069">
                  <c:v>44922</c:v>
                </c:pt>
                <c:pt idx="1070">
                  <c:v>44923</c:v>
                </c:pt>
                <c:pt idx="1071">
                  <c:v>44924</c:v>
                </c:pt>
                <c:pt idx="1072">
                  <c:v>44925</c:v>
                </c:pt>
                <c:pt idx="1073">
                  <c:v>44926</c:v>
                </c:pt>
                <c:pt idx="1074">
                  <c:v>44927</c:v>
                </c:pt>
                <c:pt idx="1075">
                  <c:v>44928</c:v>
                </c:pt>
                <c:pt idx="1076">
                  <c:v>44929</c:v>
                </c:pt>
                <c:pt idx="1077">
                  <c:v>44930</c:v>
                </c:pt>
                <c:pt idx="1078">
                  <c:v>44931</c:v>
                </c:pt>
                <c:pt idx="1079">
                  <c:v>44932</c:v>
                </c:pt>
                <c:pt idx="1080">
                  <c:v>44933</c:v>
                </c:pt>
                <c:pt idx="1081">
                  <c:v>44934</c:v>
                </c:pt>
                <c:pt idx="1082">
                  <c:v>44935</c:v>
                </c:pt>
                <c:pt idx="1083">
                  <c:v>44936</c:v>
                </c:pt>
                <c:pt idx="1084">
                  <c:v>44937</c:v>
                </c:pt>
                <c:pt idx="1085">
                  <c:v>44938</c:v>
                </c:pt>
                <c:pt idx="1086">
                  <c:v>44939</c:v>
                </c:pt>
                <c:pt idx="1087">
                  <c:v>44940</c:v>
                </c:pt>
                <c:pt idx="1088">
                  <c:v>44941</c:v>
                </c:pt>
                <c:pt idx="1089">
                  <c:v>44942</c:v>
                </c:pt>
                <c:pt idx="1090">
                  <c:v>44943</c:v>
                </c:pt>
                <c:pt idx="1091">
                  <c:v>44944</c:v>
                </c:pt>
                <c:pt idx="1092">
                  <c:v>44945</c:v>
                </c:pt>
                <c:pt idx="1093">
                  <c:v>44946</c:v>
                </c:pt>
                <c:pt idx="1094">
                  <c:v>44947</c:v>
                </c:pt>
                <c:pt idx="1095">
                  <c:v>44948</c:v>
                </c:pt>
                <c:pt idx="1096">
                  <c:v>44949</c:v>
                </c:pt>
                <c:pt idx="1097">
                  <c:v>44950</c:v>
                </c:pt>
                <c:pt idx="1098">
                  <c:v>44951</c:v>
                </c:pt>
                <c:pt idx="1099">
                  <c:v>44952</c:v>
                </c:pt>
                <c:pt idx="1100">
                  <c:v>44953</c:v>
                </c:pt>
                <c:pt idx="1101">
                  <c:v>44954</c:v>
                </c:pt>
                <c:pt idx="1102">
                  <c:v>44955</c:v>
                </c:pt>
                <c:pt idx="1103">
                  <c:v>44956</c:v>
                </c:pt>
                <c:pt idx="1104">
                  <c:v>44957</c:v>
                </c:pt>
                <c:pt idx="1105">
                  <c:v>44958</c:v>
                </c:pt>
                <c:pt idx="1106">
                  <c:v>44959</c:v>
                </c:pt>
                <c:pt idx="1107">
                  <c:v>44960</c:v>
                </c:pt>
                <c:pt idx="1108">
                  <c:v>44961</c:v>
                </c:pt>
                <c:pt idx="1109">
                  <c:v>44962</c:v>
                </c:pt>
                <c:pt idx="1110">
                  <c:v>44963</c:v>
                </c:pt>
                <c:pt idx="1111">
                  <c:v>44964</c:v>
                </c:pt>
                <c:pt idx="1112">
                  <c:v>44965</c:v>
                </c:pt>
                <c:pt idx="1113">
                  <c:v>44966</c:v>
                </c:pt>
                <c:pt idx="1114">
                  <c:v>44967</c:v>
                </c:pt>
                <c:pt idx="1115">
                  <c:v>44968</c:v>
                </c:pt>
                <c:pt idx="1116">
                  <c:v>44969</c:v>
                </c:pt>
                <c:pt idx="1117">
                  <c:v>44970</c:v>
                </c:pt>
                <c:pt idx="1118">
                  <c:v>44971</c:v>
                </c:pt>
                <c:pt idx="1119">
                  <c:v>44972</c:v>
                </c:pt>
                <c:pt idx="1120">
                  <c:v>44973</c:v>
                </c:pt>
                <c:pt idx="1121">
                  <c:v>44974</c:v>
                </c:pt>
                <c:pt idx="1122">
                  <c:v>44975</c:v>
                </c:pt>
                <c:pt idx="1123">
                  <c:v>44976</c:v>
                </c:pt>
                <c:pt idx="1124">
                  <c:v>44977</c:v>
                </c:pt>
                <c:pt idx="1125">
                  <c:v>44978</c:v>
                </c:pt>
                <c:pt idx="1126">
                  <c:v>44979</c:v>
                </c:pt>
                <c:pt idx="1127">
                  <c:v>44980</c:v>
                </c:pt>
                <c:pt idx="1128">
                  <c:v>44981</c:v>
                </c:pt>
                <c:pt idx="1129">
                  <c:v>44982</c:v>
                </c:pt>
                <c:pt idx="1130">
                  <c:v>44983</c:v>
                </c:pt>
                <c:pt idx="1131">
                  <c:v>44984</c:v>
                </c:pt>
                <c:pt idx="1132">
                  <c:v>44985</c:v>
                </c:pt>
                <c:pt idx="1133">
                  <c:v>44986</c:v>
                </c:pt>
                <c:pt idx="1134">
                  <c:v>44987</c:v>
                </c:pt>
                <c:pt idx="1135">
                  <c:v>44988</c:v>
                </c:pt>
                <c:pt idx="1136">
                  <c:v>44989</c:v>
                </c:pt>
                <c:pt idx="1137">
                  <c:v>44990</c:v>
                </c:pt>
                <c:pt idx="1138">
                  <c:v>44991</c:v>
                </c:pt>
                <c:pt idx="1139">
                  <c:v>44992</c:v>
                </c:pt>
                <c:pt idx="1140">
                  <c:v>44993</c:v>
                </c:pt>
                <c:pt idx="1141">
                  <c:v>44994</c:v>
                </c:pt>
                <c:pt idx="1142">
                  <c:v>44995</c:v>
                </c:pt>
                <c:pt idx="1143">
                  <c:v>44996</c:v>
                </c:pt>
                <c:pt idx="1144">
                  <c:v>44997</c:v>
                </c:pt>
                <c:pt idx="1145">
                  <c:v>44998</c:v>
                </c:pt>
                <c:pt idx="1146">
                  <c:v>44999</c:v>
                </c:pt>
                <c:pt idx="1147">
                  <c:v>45000</c:v>
                </c:pt>
                <c:pt idx="1148">
                  <c:v>45001</c:v>
                </c:pt>
                <c:pt idx="1149">
                  <c:v>45002</c:v>
                </c:pt>
                <c:pt idx="1150">
                  <c:v>45003</c:v>
                </c:pt>
                <c:pt idx="1151">
                  <c:v>45004</c:v>
                </c:pt>
                <c:pt idx="1152">
                  <c:v>45005</c:v>
                </c:pt>
                <c:pt idx="1153">
                  <c:v>45006</c:v>
                </c:pt>
                <c:pt idx="1154">
                  <c:v>45007</c:v>
                </c:pt>
                <c:pt idx="1155">
                  <c:v>45008</c:v>
                </c:pt>
                <c:pt idx="1156">
                  <c:v>45009</c:v>
                </c:pt>
                <c:pt idx="1157">
                  <c:v>45010</c:v>
                </c:pt>
                <c:pt idx="1158">
                  <c:v>45011</c:v>
                </c:pt>
                <c:pt idx="1159">
                  <c:v>45012</c:v>
                </c:pt>
                <c:pt idx="1160">
                  <c:v>45013</c:v>
                </c:pt>
                <c:pt idx="1161">
                  <c:v>45014</c:v>
                </c:pt>
                <c:pt idx="1162">
                  <c:v>45015</c:v>
                </c:pt>
                <c:pt idx="1163">
                  <c:v>45016</c:v>
                </c:pt>
                <c:pt idx="1164">
                  <c:v>45017</c:v>
                </c:pt>
                <c:pt idx="1165">
                  <c:v>45018</c:v>
                </c:pt>
                <c:pt idx="1166">
                  <c:v>45019</c:v>
                </c:pt>
                <c:pt idx="1167">
                  <c:v>45020</c:v>
                </c:pt>
                <c:pt idx="1168">
                  <c:v>45021</c:v>
                </c:pt>
                <c:pt idx="1169">
                  <c:v>45022</c:v>
                </c:pt>
                <c:pt idx="1170">
                  <c:v>45023</c:v>
                </c:pt>
                <c:pt idx="1171">
                  <c:v>45024</c:v>
                </c:pt>
                <c:pt idx="1172">
                  <c:v>45025</c:v>
                </c:pt>
                <c:pt idx="1173">
                  <c:v>45026</c:v>
                </c:pt>
                <c:pt idx="1174">
                  <c:v>45027</c:v>
                </c:pt>
                <c:pt idx="1175">
                  <c:v>45028</c:v>
                </c:pt>
                <c:pt idx="1176">
                  <c:v>45029</c:v>
                </c:pt>
                <c:pt idx="1177">
                  <c:v>45030</c:v>
                </c:pt>
                <c:pt idx="1178">
                  <c:v>45031</c:v>
                </c:pt>
                <c:pt idx="1179">
                  <c:v>45032</c:v>
                </c:pt>
                <c:pt idx="1180">
                  <c:v>45033</c:v>
                </c:pt>
                <c:pt idx="1181">
                  <c:v>45034</c:v>
                </c:pt>
                <c:pt idx="1182">
                  <c:v>45035</c:v>
                </c:pt>
                <c:pt idx="1183">
                  <c:v>45036</c:v>
                </c:pt>
                <c:pt idx="1184">
                  <c:v>45037</c:v>
                </c:pt>
                <c:pt idx="1185">
                  <c:v>45038</c:v>
                </c:pt>
                <c:pt idx="1186">
                  <c:v>45039</c:v>
                </c:pt>
                <c:pt idx="1187">
                  <c:v>45040</c:v>
                </c:pt>
                <c:pt idx="1188">
                  <c:v>45041</c:v>
                </c:pt>
                <c:pt idx="1189">
                  <c:v>45042</c:v>
                </c:pt>
                <c:pt idx="1190">
                  <c:v>45043</c:v>
                </c:pt>
                <c:pt idx="1191">
                  <c:v>45044</c:v>
                </c:pt>
                <c:pt idx="1192">
                  <c:v>45045</c:v>
                </c:pt>
                <c:pt idx="1193">
                  <c:v>45046</c:v>
                </c:pt>
                <c:pt idx="1194">
                  <c:v>45047</c:v>
                </c:pt>
                <c:pt idx="1195">
                  <c:v>45048</c:v>
                </c:pt>
                <c:pt idx="1196">
                  <c:v>45049</c:v>
                </c:pt>
                <c:pt idx="1197">
                  <c:v>45050</c:v>
                </c:pt>
                <c:pt idx="1198">
                  <c:v>45051</c:v>
                </c:pt>
                <c:pt idx="1199">
                  <c:v>45052</c:v>
                </c:pt>
                <c:pt idx="1200">
                  <c:v>45053</c:v>
                </c:pt>
                <c:pt idx="1201">
                  <c:v>45054</c:v>
                </c:pt>
                <c:pt idx="1202">
                  <c:v>45055</c:v>
                </c:pt>
                <c:pt idx="1203">
                  <c:v>45056</c:v>
                </c:pt>
              </c:numCache>
            </c:numRef>
          </c:cat>
          <c:val>
            <c:numRef>
              <c:f>'[Forecasting Analysis.xlsx]Forecast Analysis1'!$C$2:$C$1205</c:f>
              <c:numCache>
                <c:formatCode>General</c:formatCode>
                <c:ptCount val="1204"/>
                <c:pt idx="1021">
                  <c:v>2131554</c:v>
                </c:pt>
                <c:pt idx="1022">
                  <c:v>2135598.4328388898</c:v>
                </c:pt>
                <c:pt idx="1023">
                  <c:v>2139641.1572895511</c:v>
                </c:pt>
                <c:pt idx="1024">
                  <c:v>2143683.881740212</c:v>
                </c:pt>
                <c:pt idx="1025">
                  <c:v>2147726.6061908728</c:v>
                </c:pt>
                <c:pt idx="1026">
                  <c:v>2151769.3306415337</c:v>
                </c:pt>
                <c:pt idx="1027">
                  <c:v>2155812.055092195</c:v>
                </c:pt>
                <c:pt idx="1028">
                  <c:v>2159854.7795428559</c:v>
                </c:pt>
                <c:pt idx="1029">
                  <c:v>2163897.5039935168</c:v>
                </c:pt>
                <c:pt idx="1030">
                  <c:v>2167940.2284441777</c:v>
                </c:pt>
                <c:pt idx="1031">
                  <c:v>2171982.952894839</c:v>
                </c:pt>
                <c:pt idx="1032">
                  <c:v>2176025.6773454999</c:v>
                </c:pt>
                <c:pt idx="1033">
                  <c:v>2180068.4017961607</c:v>
                </c:pt>
                <c:pt idx="1034">
                  <c:v>2184111.1262468221</c:v>
                </c:pt>
                <c:pt idx="1035">
                  <c:v>2188153.8506974829</c:v>
                </c:pt>
                <c:pt idx="1036">
                  <c:v>2192196.5751481438</c:v>
                </c:pt>
                <c:pt idx="1037">
                  <c:v>2196239.2995988047</c:v>
                </c:pt>
                <c:pt idx="1038">
                  <c:v>2200282.024049466</c:v>
                </c:pt>
                <c:pt idx="1039">
                  <c:v>2204324.7485001269</c:v>
                </c:pt>
                <c:pt idx="1040">
                  <c:v>2208367.4729507877</c:v>
                </c:pt>
                <c:pt idx="1041">
                  <c:v>2212410.1974014491</c:v>
                </c:pt>
                <c:pt idx="1042">
                  <c:v>2216452.92185211</c:v>
                </c:pt>
                <c:pt idx="1043">
                  <c:v>2220495.6463027708</c:v>
                </c:pt>
                <c:pt idx="1044">
                  <c:v>2224538.3707534317</c:v>
                </c:pt>
                <c:pt idx="1045">
                  <c:v>2228581.095204093</c:v>
                </c:pt>
                <c:pt idx="1046">
                  <c:v>2232623.8196547539</c:v>
                </c:pt>
                <c:pt idx="1047">
                  <c:v>2236666.5441054148</c:v>
                </c:pt>
                <c:pt idx="1048">
                  <c:v>2240709.2685560756</c:v>
                </c:pt>
                <c:pt idx="1049">
                  <c:v>2244751.993006737</c:v>
                </c:pt>
                <c:pt idx="1050">
                  <c:v>2248794.7174573978</c:v>
                </c:pt>
                <c:pt idx="1051">
                  <c:v>2252837.4419080587</c:v>
                </c:pt>
                <c:pt idx="1052">
                  <c:v>2256880.16635872</c:v>
                </c:pt>
                <c:pt idx="1053">
                  <c:v>2260922.8908093809</c:v>
                </c:pt>
                <c:pt idx="1054">
                  <c:v>2264965.6152600418</c:v>
                </c:pt>
                <c:pt idx="1055">
                  <c:v>2269008.3397107027</c:v>
                </c:pt>
                <c:pt idx="1056">
                  <c:v>2273051.064161364</c:v>
                </c:pt>
                <c:pt idx="1057">
                  <c:v>2277093.7886120249</c:v>
                </c:pt>
                <c:pt idx="1058">
                  <c:v>2281136.5130626857</c:v>
                </c:pt>
                <c:pt idx="1059">
                  <c:v>2285179.2375133466</c:v>
                </c:pt>
                <c:pt idx="1060">
                  <c:v>2289221.9619640079</c:v>
                </c:pt>
                <c:pt idx="1061">
                  <c:v>2293264.6864146688</c:v>
                </c:pt>
                <c:pt idx="1062">
                  <c:v>2297307.4108653297</c:v>
                </c:pt>
                <c:pt idx="1063">
                  <c:v>2301350.135315991</c:v>
                </c:pt>
                <c:pt idx="1064">
                  <c:v>2305392.8597666519</c:v>
                </c:pt>
                <c:pt idx="1065">
                  <c:v>2309435.5842173127</c:v>
                </c:pt>
                <c:pt idx="1066">
                  <c:v>2313478.3086679736</c:v>
                </c:pt>
                <c:pt idx="1067">
                  <c:v>2317521.033118635</c:v>
                </c:pt>
                <c:pt idx="1068">
                  <c:v>2321563.7575692958</c:v>
                </c:pt>
                <c:pt idx="1069">
                  <c:v>2325606.4820199567</c:v>
                </c:pt>
                <c:pt idx="1070">
                  <c:v>2329649.206470618</c:v>
                </c:pt>
                <c:pt idx="1071">
                  <c:v>2333691.9309212789</c:v>
                </c:pt>
                <c:pt idx="1072">
                  <c:v>2337734.6553719398</c:v>
                </c:pt>
                <c:pt idx="1073">
                  <c:v>2341777.3798226006</c:v>
                </c:pt>
                <c:pt idx="1074">
                  <c:v>2345820.104273262</c:v>
                </c:pt>
                <c:pt idx="1075">
                  <c:v>2349862.8287239228</c:v>
                </c:pt>
                <c:pt idx="1076">
                  <c:v>2353905.5531745837</c:v>
                </c:pt>
                <c:pt idx="1077">
                  <c:v>2357948.277625245</c:v>
                </c:pt>
                <c:pt idx="1078">
                  <c:v>2361991.0020759059</c:v>
                </c:pt>
                <c:pt idx="1079">
                  <c:v>2366033.7265265668</c:v>
                </c:pt>
                <c:pt idx="1080">
                  <c:v>2370076.4509772277</c:v>
                </c:pt>
                <c:pt idx="1081">
                  <c:v>2374119.175427889</c:v>
                </c:pt>
                <c:pt idx="1082">
                  <c:v>2378161.8998785499</c:v>
                </c:pt>
                <c:pt idx="1083">
                  <c:v>2382204.6243292107</c:v>
                </c:pt>
                <c:pt idx="1084">
                  <c:v>2386247.3487798716</c:v>
                </c:pt>
                <c:pt idx="1085">
                  <c:v>2390290.0732305329</c:v>
                </c:pt>
                <c:pt idx="1086">
                  <c:v>2394332.7976811938</c:v>
                </c:pt>
                <c:pt idx="1087">
                  <c:v>2398375.5221318547</c:v>
                </c:pt>
                <c:pt idx="1088">
                  <c:v>2402418.2465825155</c:v>
                </c:pt>
                <c:pt idx="1089">
                  <c:v>2406460.9710331769</c:v>
                </c:pt>
                <c:pt idx="1090">
                  <c:v>2410503.6954838377</c:v>
                </c:pt>
                <c:pt idx="1091">
                  <c:v>2414546.4199344986</c:v>
                </c:pt>
                <c:pt idx="1092">
                  <c:v>2418589.1443851599</c:v>
                </c:pt>
                <c:pt idx="1093">
                  <c:v>2422631.8688358208</c:v>
                </c:pt>
                <c:pt idx="1094">
                  <c:v>2426674.5932864817</c:v>
                </c:pt>
                <c:pt idx="1095">
                  <c:v>2430717.3177371426</c:v>
                </c:pt>
                <c:pt idx="1096">
                  <c:v>2434760.0421878039</c:v>
                </c:pt>
                <c:pt idx="1097">
                  <c:v>2438802.7666384648</c:v>
                </c:pt>
                <c:pt idx="1098">
                  <c:v>2442845.4910891256</c:v>
                </c:pt>
                <c:pt idx="1099">
                  <c:v>2446888.215539787</c:v>
                </c:pt>
                <c:pt idx="1100">
                  <c:v>2450930.9399904478</c:v>
                </c:pt>
                <c:pt idx="1101">
                  <c:v>2454973.6644411087</c:v>
                </c:pt>
                <c:pt idx="1102">
                  <c:v>2459016.3888917696</c:v>
                </c:pt>
                <c:pt idx="1103">
                  <c:v>2463059.1133424309</c:v>
                </c:pt>
                <c:pt idx="1104">
                  <c:v>2467101.8377930918</c:v>
                </c:pt>
                <c:pt idx="1105">
                  <c:v>2471144.5622437526</c:v>
                </c:pt>
                <c:pt idx="1106">
                  <c:v>2475187.286694414</c:v>
                </c:pt>
                <c:pt idx="1107">
                  <c:v>2479230.0111450749</c:v>
                </c:pt>
                <c:pt idx="1108">
                  <c:v>2483272.7355957357</c:v>
                </c:pt>
                <c:pt idx="1109">
                  <c:v>2487315.4600463966</c:v>
                </c:pt>
                <c:pt idx="1110">
                  <c:v>2491358.1844970579</c:v>
                </c:pt>
                <c:pt idx="1111">
                  <c:v>2495400.9089477188</c:v>
                </c:pt>
                <c:pt idx="1112">
                  <c:v>2499443.6333983797</c:v>
                </c:pt>
                <c:pt idx="1113">
                  <c:v>2503486.3578490405</c:v>
                </c:pt>
                <c:pt idx="1114">
                  <c:v>2507529.0822997019</c:v>
                </c:pt>
                <c:pt idx="1115">
                  <c:v>2511571.8067503627</c:v>
                </c:pt>
                <c:pt idx="1116">
                  <c:v>2515614.5312010236</c:v>
                </c:pt>
                <c:pt idx="1117">
                  <c:v>2519657.2556516845</c:v>
                </c:pt>
                <c:pt idx="1118">
                  <c:v>2523699.9801023458</c:v>
                </c:pt>
                <c:pt idx="1119">
                  <c:v>2527742.7045530067</c:v>
                </c:pt>
                <c:pt idx="1120">
                  <c:v>2531785.4290036676</c:v>
                </c:pt>
                <c:pt idx="1121">
                  <c:v>2535828.1534543289</c:v>
                </c:pt>
                <c:pt idx="1122">
                  <c:v>2539870.8779049898</c:v>
                </c:pt>
                <c:pt idx="1123">
                  <c:v>2543913.6023556506</c:v>
                </c:pt>
                <c:pt idx="1124">
                  <c:v>2547956.3268063115</c:v>
                </c:pt>
                <c:pt idx="1125">
                  <c:v>2551999.0512569728</c:v>
                </c:pt>
                <c:pt idx="1126">
                  <c:v>2556041.7757076337</c:v>
                </c:pt>
                <c:pt idx="1127">
                  <c:v>2560084.5001582946</c:v>
                </c:pt>
                <c:pt idx="1128">
                  <c:v>2564127.2246089559</c:v>
                </c:pt>
                <c:pt idx="1129">
                  <c:v>2568169.9490596168</c:v>
                </c:pt>
                <c:pt idx="1130">
                  <c:v>2572212.6735102776</c:v>
                </c:pt>
                <c:pt idx="1131">
                  <c:v>2576255.3979609385</c:v>
                </c:pt>
                <c:pt idx="1132">
                  <c:v>2580298.1224115998</c:v>
                </c:pt>
                <c:pt idx="1133">
                  <c:v>2584340.8468622607</c:v>
                </c:pt>
                <c:pt idx="1134">
                  <c:v>2588383.5713129216</c:v>
                </c:pt>
                <c:pt idx="1135">
                  <c:v>2592426.2957635829</c:v>
                </c:pt>
                <c:pt idx="1136">
                  <c:v>2596469.0202142438</c:v>
                </c:pt>
                <c:pt idx="1137">
                  <c:v>2600511.7446649047</c:v>
                </c:pt>
                <c:pt idx="1138">
                  <c:v>2604554.4691155655</c:v>
                </c:pt>
                <c:pt idx="1139">
                  <c:v>2608597.1935662269</c:v>
                </c:pt>
                <c:pt idx="1140">
                  <c:v>2612639.9180168877</c:v>
                </c:pt>
                <c:pt idx="1141">
                  <c:v>2616682.6424675486</c:v>
                </c:pt>
                <c:pt idx="1142">
                  <c:v>2620725.3669182099</c:v>
                </c:pt>
                <c:pt idx="1143">
                  <c:v>2624768.0913688708</c:v>
                </c:pt>
                <c:pt idx="1144">
                  <c:v>2628810.8158195317</c:v>
                </c:pt>
                <c:pt idx="1145">
                  <c:v>2632853.5402701925</c:v>
                </c:pt>
                <c:pt idx="1146">
                  <c:v>2636896.2647208534</c:v>
                </c:pt>
                <c:pt idx="1147">
                  <c:v>2640938.9891715148</c:v>
                </c:pt>
                <c:pt idx="1148">
                  <c:v>2644981.7136221756</c:v>
                </c:pt>
                <c:pt idx="1149">
                  <c:v>2649024.4380728365</c:v>
                </c:pt>
                <c:pt idx="1150">
                  <c:v>2653067.1625234978</c:v>
                </c:pt>
                <c:pt idx="1151">
                  <c:v>2657109.8869741587</c:v>
                </c:pt>
                <c:pt idx="1152">
                  <c:v>2661152.6114248196</c:v>
                </c:pt>
                <c:pt idx="1153">
                  <c:v>2665195.3358754804</c:v>
                </c:pt>
                <c:pt idx="1154">
                  <c:v>2669238.0603261418</c:v>
                </c:pt>
                <c:pt idx="1155">
                  <c:v>2673280.7847768026</c:v>
                </c:pt>
                <c:pt idx="1156">
                  <c:v>2677323.5092274635</c:v>
                </c:pt>
                <c:pt idx="1157">
                  <c:v>2681366.2336781248</c:v>
                </c:pt>
                <c:pt idx="1158">
                  <c:v>2685408.9581287857</c:v>
                </c:pt>
                <c:pt idx="1159">
                  <c:v>2689451.6825794466</c:v>
                </c:pt>
                <c:pt idx="1160">
                  <c:v>2693494.4070301075</c:v>
                </c:pt>
                <c:pt idx="1161">
                  <c:v>2697537.1314807688</c:v>
                </c:pt>
                <c:pt idx="1162">
                  <c:v>2701579.8559314297</c:v>
                </c:pt>
                <c:pt idx="1163">
                  <c:v>2705622.5803820905</c:v>
                </c:pt>
                <c:pt idx="1164">
                  <c:v>2709665.3048327519</c:v>
                </c:pt>
                <c:pt idx="1165">
                  <c:v>2713708.0292834127</c:v>
                </c:pt>
                <c:pt idx="1166">
                  <c:v>2717750.7537340736</c:v>
                </c:pt>
                <c:pt idx="1167">
                  <c:v>2721793.4781847345</c:v>
                </c:pt>
                <c:pt idx="1168">
                  <c:v>2725836.2026353958</c:v>
                </c:pt>
                <c:pt idx="1169">
                  <c:v>2729878.9270860567</c:v>
                </c:pt>
                <c:pt idx="1170">
                  <c:v>2733921.6515367175</c:v>
                </c:pt>
                <c:pt idx="1171">
                  <c:v>2737964.3759873789</c:v>
                </c:pt>
                <c:pt idx="1172">
                  <c:v>2742007.1004380397</c:v>
                </c:pt>
                <c:pt idx="1173">
                  <c:v>2746049.8248887006</c:v>
                </c:pt>
                <c:pt idx="1174">
                  <c:v>2750092.5493393615</c:v>
                </c:pt>
                <c:pt idx="1175">
                  <c:v>2754135.2737900224</c:v>
                </c:pt>
                <c:pt idx="1176">
                  <c:v>2758177.9982406837</c:v>
                </c:pt>
                <c:pt idx="1177">
                  <c:v>2762220.7226913446</c:v>
                </c:pt>
                <c:pt idx="1178">
                  <c:v>2766263.4471420059</c:v>
                </c:pt>
                <c:pt idx="1179">
                  <c:v>2770306.1715926668</c:v>
                </c:pt>
                <c:pt idx="1180">
                  <c:v>2774348.8960433276</c:v>
                </c:pt>
                <c:pt idx="1181">
                  <c:v>2778391.6204939885</c:v>
                </c:pt>
                <c:pt idx="1182">
                  <c:v>2782434.3449446494</c:v>
                </c:pt>
                <c:pt idx="1183">
                  <c:v>2786477.0693953107</c:v>
                </c:pt>
                <c:pt idx="1184">
                  <c:v>2790519.7938459716</c:v>
                </c:pt>
                <c:pt idx="1185">
                  <c:v>2794562.5182966325</c:v>
                </c:pt>
                <c:pt idx="1186">
                  <c:v>2798605.2427472938</c:v>
                </c:pt>
                <c:pt idx="1187">
                  <c:v>2802647.9671979547</c:v>
                </c:pt>
                <c:pt idx="1188">
                  <c:v>2806690.6916486155</c:v>
                </c:pt>
                <c:pt idx="1189">
                  <c:v>2810733.4160992764</c:v>
                </c:pt>
                <c:pt idx="1190">
                  <c:v>2814776.1405499377</c:v>
                </c:pt>
                <c:pt idx="1191">
                  <c:v>2818818.8650005986</c:v>
                </c:pt>
                <c:pt idx="1192">
                  <c:v>2822861.5894512595</c:v>
                </c:pt>
                <c:pt idx="1193">
                  <c:v>2826904.3139019208</c:v>
                </c:pt>
                <c:pt idx="1194">
                  <c:v>2830947.0383525817</c:v>
                </c:pt>
                <c:pt idx="1195">
                  <c:v>2834989.7628032425</c:v>
                </c:pt>
                <c:pt idx="1196">
                  <c:v>2839032.4872539034</c:v>
                </c:pt>
                <c:pt idx="1197">
                  <c:v>2843075.2117045647</c:v>
                </c:pt>
                <c:pt idx="1198">
                  <c:v>2847117.9361552256</c:v>
                </c:pt>
                <c:pt idx="1199">
                  <c:v>2851160.6606058865</c:v>
                </c:pt>
                <c:pt idx="1200">
                  <c:v>2855203.3850565478</c:v>
                </c:pt>
                <c:pt idx="1201">
                  <c:v>2859246.1095072087</c:v>
                </c:pt>
                <c:pt idx="1202">
                  <c:v>2863288.8339578696</c:v>
                </c:pt>
                <c:pt idx="1203">
                  <c:v>2867331.5584085304</c:v>
                </c:pt>
              </c:numCache>
            </c:numRef>
          </c:val>
          <c:smooth val="0"/>
          <c:extLst>
            <c:ext xmlns:c16="http://schemas.microsoft.com/office/drawing/2014/chart" uri="{C3380CC4-5D6E-409C-BE32-E72D297353CC}">
              <c16:uniqueId val="{00000001-D67E-4928-98F0-A13C848AF3C6}"/>
            </c:ext>
          </c:extLst>
        </c:ser>
        <c:ser>
          <c:idx val="2"/>
          <c:order val="2"/>
          <c:tx>
            <c:strRef>
              <c:f>'[Forecasting Analysis.xlsx]Forecast Analysis1'!$D$1</c:f>
              <c:strCache>
                <c:ptCount val="1"/>
                <c:pt idx="0">
                  <c:v>Lower Confidence Bound(Cumulative Confirmed)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'[Forecasting Analysis.xlsx]Forecast Analysis1'!$A$2:$A$1205</c:f>
              <c:numCache>
                <c:formatCode>[$-14009]dd\-mm\-yyyy;@</c:formatCode>
                <c:ptCount val="1204"/>
                <c:pt idx="0">
                  <c:v>43853</c:v>
                </c:pt>
                <c:pt idx="1">
                  <c:v>43854</c:v>
                </c:pt>
                <c:pt idx="2">
                  <c:v>43855</c:v>
                </c:pt>
                <c:pt idx="3">
                  <c:v>43856</c:v>
                </c:pt>
                <c:pt idx="4">
                  <c:v>43857</c:v>
                </c:pt>
                <c:pt idx="5">
                  <c:v>43858</c:v>
                </c:pt>
                <c:pt idx="6">
                  <c:v>43859</c:v>
                </c:pt>
                <c:pt idx="7">
                  <c:v>43860</c:v>
                </c:pt>
                <c:pt idx="8">
                  <c:v>43861</c:v>
                </c:pt>
                <c:pt idx="9">
                  <c:v>43862</c:v>
                </c:pt>
                <c:pt idx="10">
                  <c:v>43863</c:v>
                </c:pt>
                <c:pt idx="11">
                  <c:v>43864</c:v>
                </c:pt>
                <c:pt idx="12">
                  <c:v>43865</c:v>
                </c:pt>
                <c:pt idx="13">
                  <c:v>43866</c:v>
                </c:pt>
                <c:pt idx="14">
                  <c:v>43867</c:v>
                </c:pt>
                <c:pt idx="15">
                  <c:v>43868</c:v>
                </c:pt>
                <c:pt idx="16">
                  <c:v>43869</c:v>
                </c:pt>
                <c:pt idx="17">
                  <c:v>43870</c:v>
                </c:pt>
                <c:pt idx="18">
                  <c:v>43871</c:v>
                </c:pt>
                <c:pt idx="19">
                  <c:v>43872</c:v>
                </c:pt>
                <c:pt idx="20">
                  <c:v>43873</c:v>
                </c:pt>
                <c:pt idx="21">
                  <c:v>43874</c:v>
                </c:pt>
                <c:pt idx="22">
                  <c:v>43875</c:v>
                </c:pt>
                <c:pt idx="23">
                  <c:v>43876</c:v>
                </c:pt>
                <c:pt idx="24">
                  <c:v>43877</c:v>
                </c:pt>
                <c:pt idx="25">
                  <c:v>43878</c:v>
                </c:pt>
                <c:pt idx="26">
                  <c:v>43879</c:v>
                </c:pt>
                <c:pt idx="27">
                  <c:v>43880</c:v>
                </c:pt>
                <c:pt idx="28">
                  <c:v>43881</c:v>
                </c:pt>
                <c:pt idx="29">
                  <c:v>43882</c:v>
                </c:pt>
                <c:pt idx="30">
                  <c:v>43883</c:v>
                </c:pt>
                <c:pt idx="31">
                  <c:v>43884</c:v>
                </c:pt>
                <c:pt idx="32">
                  <c:v>43885</c:v>
                </c:pt>
                <c:pt idx="33">
                  <c:v>43886</c:v>
                </c:pt>
                <c:pt idx="34">
                  <c:v>43887</c:v>
                </c:pt>
                <c:pt idx="35">
                  <c:v>43888</c:v>
                </c:pt>
                <c:pt idx="36">
                  <c:v>43889</c:v>
                </c:pt>
                <c:pt idx="37">
                  <c:v>43890</c:v>
                </c:pt>
                <c:pt idx="38">
                  <c:v>43891</c:v>
                </c:pt>
                <c:pt idx="39">
                  <c:v>43892</c:v>
                </c:pt>
                <c:pt idx="40">
                  <c:v>43893</c:v>
                </c:pt>
                <c:pt idx="41">
                  <c:v>43894</c:v>
                </c:pt>
                <c:pt idx="42">
                  <c:v>43895</c:v>
                </c:pt>
                <c:pt idx="43">
                  <c:v>43896</c:v>
                </c:pt>
                <c:pt idx="44">
                  <c:v>43897</c:v>
                </c:pt>
                <c:pt idx="45">
                  <c:v>43898</c:v>
                </c:pt>
                <c:pt idx="46">
                  <c:v>43899</c:v>
                </c:pt>
                <c:pt idx="47">
                  <c:v>43900</c:v>
                </c:pt>
                <c:pt idx="48">
                  <c:v>43901</c:v>
                </c:pt>
                <c:pt idx="49">
                  <c:v>43902</c:v>
                </c:pt>
                <c:pt idx="50">
                  <c:v>43903</c:v>
                </c:pt>
                <c:pt idx="51">
                  <c:v>43904</c:v>
                </c:pt>
                <c:pt idx="52">
                  <c:v>43905</c:v>
                </c:pt>
                <c:pt idx="53">
                  <c:v>43906</c:v>
                </c:pt>
                <c:pt idx="54">
                  <c:v>43907</c:v>
                </c:pt>
                <c:pt idx="55">
                  <c:v>43908</c:v>
                </c:pt>
                <c:pt idx="56">
                  <c:v>43909</c:v>
                </c:pt>
                <c:pt idx="57">
                  <c:v>43910</c:v>
                </c:pt>
                <c:pt idx="58">
                  <c:v>43911</c:v>
                </c:pt>
                <c:pt idx="59">
                  <c:v>43912</c:v>
                </c:pt>
                <c:pt idx="60">
                  <c:v>43913</c:v>
                </c:pt>
                <c:pt idx="61">
                  <c:v>43914</c:v>
                </c:pt>
                <c:pt idx="62">
                  <c:v>43915</c:v>
                </c:pt>
                <c:pt idx="63">
                  <c:v>43916</c:v>
                </c:pt>
                <c:pt idx="64">
                  <c:v>43917</c:v>
                </c:pt>
                <c:pt idx="65">
                  <c:v>43918</c:v>
                </c:pt>
                <c:pt idx="66">
                  <c:v>43919</c:v>
                </c:pt>
                <c:pt idx="67">
                  <c:v>43920</c:v>
                </c:pt>
                <c:pt idx="68">
                  <c:v>43921</c:v>
                </c:pt>
                <c:pt idx="69">
                  <c:v>43922</c:v>
                </c:pt>
                <c:pt idx="70">
                  <c:v>43923</c:v>
                </c:pt>
                <c:pt idx="71">
                  <c:v>43924</c:v>
                </c:pt>
                <c:pt idx="72">
                  <c:v>43925</c:v>
                </c:pt>
                <c:pt idx="73">
                  <c:v>43926</c:v>
                </c:pt>
                <c:pt idx="74">
                  <c:v>43927</c:v>
                </c:pt>
                <c:pt idx="75">
                  <c:v>43928</c:v>
                </c:pt>
                <c:pt idx="76">
                  <c:v>43929</c:v>
                </c:pt>
                <c:pt idx="77">
                  <c:v>43930</c:v>
                </c:pt>
                <c:pt idx="78">
                  <c:v>43931</c:v>
                </c:pt>
                <c:pt idx="79">
                  <c:v>43932</c:v>
                </c:pt>
                <c:pt idx="80">
                  <c:v>43933</c:v>
                </c:pt>
                <c:pt idx="81">
                  <c:v>43934</c:v>
                </c:pt>
                <c:pt idx="82">
                  <c:v>43935</c:v>
                </c:pt>
                <c:pt idx="83">
                  <c:v>43936</c:v>
                </c:pt>
                <c:pt idx="84">
                  <c:v>43937</c:v>
                </c:pt>
                <c:pt idx="85">
                  <c:v>43938</c:v>
                </c:pt>
                <c:pt idx="86">
                  <c:v>43939</c:v>
                </c:pt>
                <c:pt idx="87">
                  <c:v>43940</c:v>
                </c:pt>
                <c:pt idx="88">
                  <c:v>43941</c:v>
                </c:pt>
                <c:pt idx="89">
                  <c:v>43942</c:v>
                </c:pt>
                <c:pt idx="90">
                  <c:v>43943</c:v>
                </c:pt>
                <c:pt idx="91">
                  <c:v>43944</c:v>
                </c:pt>
                <c:pt idx="92">
                  <c:v>43945</c:v>
                </c:pt>
                <c:pt idx="93">
                  <c:v>43946</c:v>
                </c:pt>
                <c:pt idx="94">
                  <c:v>43947</c:v>
                </c:pt>
                <c:pt idx="95">
                  <c:v>43948</c:v>
                </c:pt>
                <c:pt idx="96">
                  <c:v>43949</c:v>
                </c:pt>
                <c:pt idx="97">
                  <c:v>43950</c:v>
                </c:pt>
                <c:pt idx="98">
                  <c:v>43951</c:v>
                </c:pt>
                <c:pt idx="99">
                  <c:v>43952</c:v>
                </c:pt>
                <c:pt idx="100">
                  <c:v>43953</c:v>
                </c:pt>
                <c:pt idx="101">
                  <c:v>43954</c:v>
                </c:pt>
                <c:pt idx="102">
                  <c:v>43955</c:v>
                </c:pt>
                <c:pt idx="103">
                  <c:v>43956</c:v>
                </c:pt>
                <c:pt idx="104">
                  <c:v>43957</c:v>
                </c:pt>
                <c:pt idx="105">
                  <c:v>43958</c:v>
                </c:pt>
                <c:pt idx="106">
                  <c:v>43959</c:v>
                </c:pt>
                <c:pt idx="107">
                  <c:v>43960</c:v>
                </c:pt>
                <c:pt idx="108">
                  <c:v>43961</c:v>
                </c:pt>
                <c:pt idx="109">
                  <c:v>43962</c:v>
                </c:pt>
                <c:pt idx="110">
                  <c:v>43963</c:v>
                </c:pt>
                <c:pt idx="111">
                  <c:v>43964</c:v>
                </c:pt>
                <c:pt idx="112">
                  <c:v>43965</c:v>
                </c:pt>
                <c:pt idx="113">
                  <c:v>43966</c:v>
                </c:pt>
                <c:pt idx="114">
                  <c:v>43967</c:v>
                </c:pt>
                <c:pt idx="115">
                  <c:v>43968</c:v>
                </c:pt>
                <c:pt idx="116">
                  <c:v>43969</c:v>
                </c:pt>
                <c:pt idx="117">
                  <c:v>43970</c:v>
                </c:pt>
                <c:pt idx="118">
                  <c:v>43971</c:v>
                </c:pt>
                <c:pt idx="119">
                  <c:v>43972</c:v>
                </c:pt>
                <c:pt idx="120">
                  <c:v>43973</c:v>
                </c:pt>
                <c:pt idx="121">
                  <c:v>43974</c:v>
                </c:pt>
                <c:pt idx="122">
                  <c:v>43975</c:v>
                </c:pt>
                <c:pt idx="123">
                  <c:v>43976</c:v>
                </c:pt>
                <c:pt idx="124">
                  <c:v>43977</c:v>
                </c:pt>
                <c:pt idx="125">
                  <c:v>43978</c:v>
                </c:pt>
                <c:pt idx="126">
                  <c:v>43979</c:v>
                </c:pt>
                <c:pt idx="127">
                  <c:v>43980</c:v>
                </c:pt>
                <c:pt idx="128">
                  <c:v>43981</c:v>
                </c:pt>
                <c:pt idx="129">
                  <c:v>43982</c:v>
                </c:pt>
                <c:pt idx="130">
                  <c:v>43983</c:v>
                </c:pt>
                <c:pt idx="131">
                  <c:v>43984</c:v>
                </c:pt>
                <c:pt idx="132">
                  <c:v>43985</c:v>
                </c:pt>
                <c:pt idx="133">
                  <c:v>43986</c:v>
                </c:pt>
                <c:pt idx="134">
                  <c:v>43987</c:v>
                </c:pt>
                <c:pt idx="135">
                  <c:v>43988</c:v>
                </c:pt>
                <c:pt idx="136">
                  <c:v>43989</c:v>
                </c:pt>
                <c:pt idx="137">
                  <c:v>43990</c:v>
                </c:pt>
                <c:pt idx="138">
                  <c:v>43991</c:v>
                </c:pt>
                <c:pt idx="139">
                  <c:v>43992</c:v>
                </c:pt>
                <c:pt idx="140">
                  <c:v>43993</c:v>
                </c:pt>
                <c:pt idx="141">
                  <c:v>43994</c:v>
                </c:pt>
                <c:pt idx="142">
                  <c:v>43995</c:v>
                </c:pt>
                <c:pt idx="143">
                  <c:v>43996</c:v>
                </c:pt>
                <c:pt idx="144">
                  <c:v>43997</c:v>
                </c:pt>
                <c:pt idx="145">
                  <c:v>43998</c:v>
                </c:pt>
                <c:pt idx="146">
                  <c:v>43999</c:v>
                </c:pt>
                <c:pt idx="147">
                  <c:v>44000</c:v>
                </c:pt>
                <c:pt idx="148">
                  <c:v>44001</c:v>
                </c:pt>
                <c:pt idx="149">
                  <c:v>44002</c:v>
                </c:pt>
                <c:pt idx="150">
                  <c:v>44003</c:v>
                </c:pt>
                <c:pt idx="151">
                  <c:v>44004</c:v>
                </c:pt>
                <c:pt idx="152">
                  <c:v>44005</c:v>
                </c:pt>
                <c:pt idx="153">
                  <c:v>44006</c:v>
                </c:pt>
                <c:pt idx="154">
                  <c:v>44007</c:v>
                </c:pt>
                <c:pt idx="155">
                  <c:v>44008</c:v>
                </c:pt>
                <c:pt idx="156">
                  <c:v>44009</c:v>
                </c:pt>
                <c:pt idx="157">
                  <c:v>44010</c:v>
                </c:pt>
                <c:pt idx="158">
                  <c:v>44011</c:v>
                </c:pt>
                <c:pt idx="159">
                  <c:v>44012</c:v>
                </c:pt>
                <c:pt idx="160">
                  <c:v>44013</c:v>
                </c:pt>
                <c:pt idx="161">
                  <c:v>44014</c:v>
                </c:pt>
                <c:pt idx="162">
                  <c:v>44015</c:v>
                </c:pt>
                <c:pt idx="163">
                  <c:v>44016</c:v>
                </c:pt>
                <c:pt idx="164">
                  <c:v>44017</c:v>
                </c:pt>
                <c:pt idx="165">
                  <c:v>44018</c:v>
                </c:pt>
                <c:pt idx="166">
                  <c:v>44019</c:v>
                </c:pt>
                <c:pt idx="167">
                  <c:v>44020</c:v>
                </c:pt>
                <c:pt idx="168">
                  <c:v>44021</c:v>
                </c:pt>
                <c:pt idx="169">
                  <c:v>44022</c:v>
                </c:pt>
                <c:pt idx="170">
                  <c:v>44023</c:v>
                </c:pt>
                <c:pt idx="171">
                  <c:v>44024</c:v>
                </c:pt>
                <c:pt idx="172">
                  <c:v>44025</c:v>
                </c:pt>
                <c:pt idx="173">
                  <c:v>44026</c:v>
                </c:pt>
                <c:pt idx="174">
                  <c:v>44027</c:v>
                </c:pt>
                <c:pt idx="175">
                  <c:v>44028</c:v>
                </c:pt>
                <c:pt idx="176">
                  <c:v>44029</c:v>
                </c:pt>
                <c:pt idx="177">
                  <c:v>44030</c:v>
                </c:pt>
                <c:pt idx="178">
                  <c:v>44031</c:v>
                </c:pt>
                <c:pt idx="179">
                  <c:v>44032</c:v>
                </c:pt>
                <c:pt idx="180">
                  <c:v>44033</c:v>
                </c:pt>
                <c:pt idx="181">
                  <c:v>44034</c:v>
                </c:pt>
                <c:pt idx="182">
                  <c:v>44035</c:v>
                </c:pt>
                <c:pt idx="183">
                  <c:v>44036</c:v>
                </c:pt>
                <c:pt idx="184">
                  <c:v>44037</c:v>
                </c:pt>
                <c:pt idx="185">
                  <c:v>44038</c:v>
                </c:pt>
                <c:pt idx="186">
                  <c:v>44039</c:v>
                </c:pt>
                <c:pt idx="187">
                  <c:v>44040</c:v>
                </c:pt>
                <c:pt idx="188">
                  <c:v>44041</c:v>
                </c:pt>
                <c:pt idx="189">
                  <c:v>44042</c:v>
                </c:pt>
                <c:pt idx="190">
                  <c:v>44043</c:v>
                </c:pt>
                <c:pt idx="191">
                  <c:v>44044</c:v>
                </c:pt>
                <c:pt idx="192">
                  <c:v>44045</c:v>
                </c:pt>
                <c:pt idx="193">
                  <c:v>44046</c:v>
                </c:pt>
                <c:pt idx="194">
                  <c:v>44047</c:v>
                </c:pt>
                <c:pt idx="195">
                  <c:v>44048</c:v>
                </c:pt>
                <c:pt idx="196">
                  <c:v>44049</c:v>
                </c:pt>
                <c:pt idx="197">
                  <c:v>44050</c:v>
                </c:pt>
                <c:pt idx="198">
                  <c:v>44051</c:v>
                </c:pt>
                <c:pt idx="199">
                  <c:v>44052</c:v>
                </c:pt>
                <c:pt idx="200">
                  <c:v>44053</c:v>
                </c:pt>
                <c:pt idx="201">
                  <c:v>44054</c:v>
                </c:pt>
                <c:pt idx="202">
                  <c:v>44055</c:v>
                </c:pt>
                <c:pt idx="203">
                  <c:v>44056</c:v>
                </c:pt>
                <c:pt idx="204">
                  <c:v>44057</c:v>
                </c:pt>
                <c:pt idx="205">
                  <c:v>44058</c:v>
                </c:pt>
                <c:pt idx="206">
                  <c:v>44059</c:v>
                </c:pt>
                <c:pt idx="207">
                  <c:v>44060</c:v>
                </c:pt>
                <c:pt idx="208">
                  <c:v>44061</c:v>
                </c:pt>
                <c:pt idx="209">
                  <c:v>44062</c:v>
                </c:pt>
                <c:pt idx="210">
                  <c:v>44063</c:v>
                </c:pt>
                <c:pt idx="211">
                  <c:v>44064</c:v>
                </c:pt>
                <c:pt idx="212">
                  <c:v>44065</c:v>
                </c:pt>
                <c:pt idx="213">
                  <c:v>44066</c:v>
                </c:pt>
                <c:pt idx="214">
                  <c:v>44067</c:v>
                </c:pt>
                <c:pt idx="215">
                  <c:v>44068</c:v>
                </c:pt>
                <c:pt idx="216">
                  <c:v>44069</c:v>
                </c:pt>
                <c:pt idx="217">
                  <c:v>44070</c:v>
                </c:pt>
                <c:pt idx="218">
                  <c:v>44071</c:v>
                </c:pt>
                <c:pt idx="219">
                  <c:v>44072</c:v>
                </c:pt>
                <c:pt idx="220">
                  <c:v>44073</c:v>
                </c:pt>
                <c:pt idx="221">
                  <c:v>44074</c:v>
                </c:pt>
                <c:pt idx="222">
                  <c:v>44075</c:v>
                </c:pt>
                <c:pt idx="223">
                  <c:v>44076</c:v>
                </c:pt>
                <c:pt idx="224">
                  <c:v>44077</c:v>
                </c:pt>
                <c:pt idx="225">
                  <c:v>44078</c:v>
                </c:pt>
                <c:pt idx="226">
                  <c:v>44079</c:v>
                </c:pt>
                <c:pt idx="227">
                  <c:v>44080</c:v>
                </c:pt>
                <c:pt idx="228">
                  <c:v>44081</c:v>
                </c:pt>
                <c:pt idx="229">
                  <c:v>44082</c:v>
                </c:pt>
                <c:pt idx="230">
                  <c:v>44083</c:v>
                </c:pt>
                <c:pt idx="231">
                  <c:v>44084</c:v>
                </c:pt>
                <c:pt idx="232">
                  <c:v>44085</c:v>
                </c:pt>
                <c:pt idx="233">
                  <c:v>44086</c:v>
                </c:pt>
                <c:pt idx="234">
                  <c:v>44087</c:v>
                </c:pt>
                <c:pt idx="235">
                  <c:v>44088</c:v>
                </c:pt>
                <c:pt idx="236">
                  <c:v>44089</c:v>
                </c:pt>
                <c:pt idx="237">
                  <c:v>44090</c:v>
                </c:pt>
                <c:pt idx="238">
                  <c:v>44091</c:v>
                </c:pt>
                <c:pt idx="239">
                  <c:v>44092</c:v>
                </c:pt>
                <c:pt idx="240">
                  <c:v>44093</c:v>
                </c:pt>
                <c:pt idx="241">
                  <c:v>44094</c:v>
                </c:pt>
                <c:pt idx="242">
                  <c:v>44095</c:v>
                </c:pt>
                <c:pt idx="243">
                  <c:v>44096</c:v>
                </c:pt>
                <c:pt idx="244">
                  <c:v>44097</c:v>
                </c:pt>
                <c:pt idx="245">
                  <c:v>44098</c:v>
                </c:pt>
                <c:pt idx="246">
                  <c:v>44099</c:v>
                </c:pt>
                <c:pt idx="247">
                  <c:v>44100</c:v>
                </c:pt>
                <c:pt idx="248">
                  <c:v>44101</c:v>
                </c:pt>
                <c:pt idx="249">
                  <c:v>44102</c:v>
                </c:pt>
                <c:pt idx="250">
                  <c:v>44103</c:v>
                </c:pt>
                <c:pt idx="251">
                  <c:v>44104</c:v>
                </c:pt>
                <c:pt idx="252">
                  <c:v>44105</c:v>
                </c:pt>
                <c:pt idx="253">
                  <c:v>44106</c:v>
                </c:pt>
                <c:pt idx="254">
                  <c:v>44107</c:v>
                </c:pt>
                <c:pt idx="255">
                  <c:v>44108</c:v>
                </c:pt>
                <c:pt idx="256">
                  <c:v>44109</c:v>
                </c:pt>
                <c:pt idx="257">
                  <c:v>44110</c:v>
                </c:pt>
                <c:pt idx="258">
                  <c:v>44111</c:v>
                </c:pt>
                <c:pt idx="259">
                  <c:v>44112</c:v>
                </c:pt>
                <c:pt idx="260">
                  <c:v>44113</c:v>
                </c:pt>
                <c:pt idx="261">
                  <c:v>44114</c:v>
                </c:pt>
                <c:pt idx="262">
                  <c:v>44115</c:v>
                </c:pt>
                <c:pt idx="263">
                  <c:v>44116</c:v>
                </c:pt>
                <c:pt idx="264">
                  <c:v>44117</c:v>
                </c:pt>
                <c:pt idx="265">
                  <c:v>44118</c:v>
                </c:pt>
                <c:pt idx="266">
                  <c:v>44119</c:v>
                </c:pt>
                <c:pt idx="267">
                  <c:v>44120</c:v>
                </c:pt>
                <c:pt idx="268">
                  <c:v>44121</c:v>
                </c:pt>
                <c:pt idx="269">
                  <c:v>44122</c:v>
                </c:pt>
                <c:pt idx="270">
                  <c:v>44123</c:v>
                </c:pt>
                <c:pt idx="271">
                  <c:v>44124</c:v>
                </c:pt>
                <c:pt idx="272">
                  <c:v>44125</c:v>
                </c:pt>
                <c:pt idx="273">
                  <c:v>44126</c:v>
                </c:pt>
                <c:pt idx="274">
                  <c:v>44127</c:v>
                </c:pt>
                <c:pt idx="275">
                  <c:v>44128</c:v>
                </c:pt>
                <c:pt idx="276">
                  <c:v>44129</c:v>
                </c:pt>
                <c:pt idx="277">
                  <c:v>44130</c:v>
                </c:pt>
                <c:pt idx="278">
                  <c:v>44131</c:v>
                </c:pt>
                <c:pt idx="279">
                  <c:v>44132</c:v>
                </c:pt>
                <c:pt idx="280">
                  <c:v>44133</c:v>
                </c:pt>
                <c:pt idx="281">
                  <c:v>44134</c:v>
                </c:pt>
                <c:pt idx="282">
                  <c:v>44135</c:v>
                </c:pt>
                <c:pt idx="283">
                  <c:v>44136</c:v>
                </c:pt>
                <c:pt idx="284">
                  <c:v>44137</c:v>
                </c:pt>
                <c:pt idx="285">
                  <c:v>44138</c:v>
                </c:pt>
                <c:pt idx="286">
                  <c:v>44139</c:v>
                </c:pt>
                <c:pt idx="287">
                  <c:v>44140</c:v>
                </c:pt>
                <c:pt idx="288">
                  <c:v>44141</c:v>
                </c:pt>
                <c:pt idx="289">
                  <c:v>44142</c:v>
                </c:pt>
                <c:pt idx="290">
                  <c:v>44143</c:v>
                </c:pt>
                <c:pt idx="291">
                  <c:v>44144</c:v>
                </c:pt>
                <c:pt idx="292">
                  <c:v>44145</c:v>
                </c:pt>
                <c:pt idx="293">
                  <c:v>44146</c:v>
                </c:pt>
                <c:pt idx="294">
                  <c:v>44147</c:v>
                </c:pt>
                <c:pt idx="295">
                  <c:v>44148</c:v>
                </c:pt>
                <c:pt idx="296">
                  <c:v>44149</c:v>
                </c:pt>
                <c:pt idx="297">
                  <c:v>44150</c:v>
                </c:pt>
                <c:pt idx="298">
                  <c:v>44151</c:v>
                </c:pt>
                <c:pt idx="299">
                  <c:v>44152</c:v>
                </c:pt>
                <c:pt idx="300">
                  <c:v>44153</c:v>
                </c:pt>
                <c:pt idx="301">
                  <c:v>44154</c:v>
                </c:pt>
                <c:pt idx="302">
                  <c:v>44155</c:v>
                </c:pt>
                <c:pt idx="303">
                  <c:v>44156</c:v>
                </c:pt>
                <c:pt idx="304">
                  <c:v>44157</c:v>
                </c:pt>
                <c:pt idx="305">
                  <c:v>44158</c:v>
                </c:pt>
                <c:pt idx="306">
                  <c:v>44159</c:v>
                </c:pt>
                <c:pt idx="307">
                  <c:v>44160</c:v>
                </c:pt>
                <c:pt idx="308">
                  <c:v>44161</c:v>
                </c:pt>
                <c:pt idx="309">
                  <c:v>44162</c:v>
                </c:pt>
                <c:pt idx="310">
                  <c:v>44163</c:v>
                </c:pt>
                <c:pt idx="311">
                  <c:v>44164</c:v>
                </c:pt>
                <c:pt idx="312">
                  <c:v>44165</c:v>
                </c:pt>
                <c:pt idx="313">
                  <c:v>44166</c:v>
                </c:pt>
                <c:pt idx="314">
                  <c:v>44167</c:v>
                </c:pt>
                <c:pt idx="315">
                  <c:v>44168</c:v>
                </c:pt>
                <c:pt idx="316">
                  <c:v>44169</c:v>
                </c:pt>
                <c:pt idx="317">
                  <c:v>44170</c:v>
                </c:pt>
                <c:pt idx="318">
                  <c:v>44171</c:v>
                </c:pt>
                <c:pt idx="319">
                  <c:v>44172</c:v>
                </c:pt>
                <c:pt idx="320">
                  <c:v>44173</c:v>
                </c:pt>
                <c:pt idx="321">
                  <c:v>44174</c:v>
                </c:pt>
                <c:pt idx="322">
                  <c:v>44175</c:v>
                </c:pt>
                <c:pt idx="323">
                  <c:v>44176</c:v>
                </c:pt>
                <c:pt idx="324">
                  <c:v>44177</c:v>
                </c:pt>
                <c:pt idx="325">
                  <c:v>44178</c:v>
                </c:pt>
                <c:pt idx="326">
                  <c:v>44179</c:v>
                </c:pt>
                <c:pt idx="327">
                  <c:v>44180</c:v>
                </c:pt>
                <c:pt idx="328">
                  <c:v>44181</c:v>
                </c:pt>
                <c:pt idx="329">
                  <c:v>44182</c:v>
                </c:pt>
                <c:pt idx="330">
                  <c:v>44183</c:v>
                </c:pt>
                <c:pt idx="331">
                  <c:v>44184</c:v>
                </c:pt>
                <c:pt idx="332">
                  <c:v>44185</c:v>
                </c:pt>
                <c:pt idx="333">
                  <c:v>44186</c:v>
                </c:pt>
                <c:pt idx="334">
                  <c:v>44187</c:v>
                </c:pt>
                <c:pt idx="335">
                  <c:v>44188</c:v>
                </c:pt>
                <c:pt idx="336">
                  <c:v>44189</c:v>
                </c:pt>
                <c:pt idx="337">
                  <c:v>44190</c:v>
                </c:pt>
                <c:pt idx="338">
                  <c:v>44191</c:v>
                </c:pt>
                <c:pt idx="339">
                  <c:v>44192</c:v>
                </c:pt>
                <c:pt idx="340">
                  <c:v>44193</c:v>
                </c:pt>
                <c:pt idx="341">
                  <c:v>44194</c:v>
                </c:pt>
                <c:pt idx="342">
                  <c:v>44195</c:v>
                </c:pt>
                <c:pt idx="343">
                  <c:v>44196</c:v>
                </c:pt>
                <c:pt idx="344">
                  <c:v>44197</c:v>
                </c:pt>
                <c:pt idx="345">
                  <c:v>44198</c:v>
                </c:pt>
                <c:pt idx="346">
                  <c:v>44199</c:v>
                </c:pt>
                <c:pt idx="347">
                  <c:v>44200</c:v>
                </c:pt>
                <c:pt idx="348">
                  <c:v>44201</c:v>
                </c:pt>
                <c:pt idx="349">
                  <c:v>44202</c:v>
                </c:pt>
                <c:pt idx="350">
                  <c:v>44203</c:v>
                </c:pt>
                <c:pt idx="351">
                  <c:v>44204</c:v>
                </c:pt>
                <c:pt idx="352">
                  <c:v>44205</c:v>
                </c:pt>
                <c:pt idx="353">
                  <c:v>44206</c:v>
                </c:pt>
                <c:pt idx="354">
                  <c:v>44207</c:v>
                </c:pt>
                <c:pt idx="355">
                  <c:v>44208</c:v>
                </c:pt>
                <c:pt idx="356">
                  <c:v>44209</c:v>
                </c:pt>
                <c:pt idx="357">
                  <c:v>44210</c:v>
                </c:pt>
                <c:pt idx="358">
                  <c:v>44211</c:v>
                </c:pt>
                <c:pt idx="359">
                  <c:v>44212</c:v>
                </c:pt>
                <c:pt idx="360">
                  <c:v>44213</c:v>
                </c:pt>
                <c:pt idx="361">
                  <c:v>44214</c:v>
                </c:pt>
                <c:pt idx="362">
                  <c:v>44215</c:v>
                </c:pt>
                <c:pt idx="363">
                  <c:v>44216</c:v>
                </c:pt>
                <c:pt idx="364">
                  <c:v>44217</c:v>
                </c:pt>
                <c:pt idx="365">
                  <c:v>44218</c:v>
                </c:pt>
                <c:pt idx="366">
                  <c:v>44219</c:v>
                </c:pt>
                <c:pt idx="367">
                  <c:v>44220</c:v>
                </c:pt>
                <c:pt idx="368">
                  <c:v>44221</c:v>
                </c:pt>
                <c:pt idx="369">
                  <c:v>44222</c:v>
                </c:pt>
                <c:pt idx="370">
                  <c:v>44223</c:v>
                </c:pt>
                <c:pt idx="371">
                  <c:v>44224</c:v>
                </c:pt>
                <c:pt idx="372">
                  <c:v>44225</c:v>
                </c:pt>
                <c:pt idx="373">
                  <c:v>44226</c:v>
                </c:pt>
                <c:pt idx="374">
                  <c:v>44227</c:v>
                </c:pt>
                <c:pt idx="375">
                  <c:v>44228</c:v>
                </c:pt>
                <c:pt idx="376">
                  <c:v>44229</c:v>
                </c:pt>
                <c:pt idx="377">
                  <c:v>44230</c:v>
                </c:pt>
                <c:pt idx="378">
                  <c:v>44231</c:v>
                </c:pt>
                <c:pt idx="379">
                  <c:v>44232</c:v>
                </c:pt>
                <c:pt idx="380">
                  <c:v>44233</c:v>
                </c:pt>
                <c:pt idx="381">
                  <c:v>44234</c:v>
                </c:pt>
                <c:pt idx="382">
                  <c:v>44235</c:v>
                </c:pt>
                <c:pt idx="383">
                  <c:v>44236</c:v>
                </c:pt>
                <c:pt idx="384">
                  <c:v>44237</c:v>
                </c:pt>
                <c:pt idx="385">
                  <c:v>44238</c:v>
                </c:pt>
                <c:pt idx="386">
                  <c:v>44239</c:v>
                </c:pt>
                <c:pt idx="387">
                  <c:v>44240</c:v>
                </c:pt>
                <c:pt idx="388">
                  <c:v>44241</c:v>
                </c:pt>
                <c:pt idx="389">
                  <c:v>44242</c:v>
                </c:pt>
                <c:pt idx="390">
                  <c:v>44243</c:v>
                </c:pt>
                <c:pt idx="391">
                  <c:v>44244</c:v>
                </c:pt>
                <c:pt idx="392">
                  <c:v>44245</c:v>
                </c:pt>
                <c:pt idx="393">
                  <c:v>44246</c:v>
                </c:pt>
                <c:pt idx="394">
                  <c:v>44247</c:v>
                </c:pt>
                <c:pt idx="395">
                  <c:v>44248</c:v>
                </c:pt>
                <c:pt idx="396">
                  <c:v>44249</c:v>
                </c:pt>
                <c:pt idx="397">
                  <c:v>44250</c:v>
                </c:pt>
                <c:pt idx="398">
                  <c:v>44251</c:v>
                </c:pt>
                <c:pt idx="399">
                  <c:v>44252</c:v>
                </c:pt>
                <c:pt idx="400">
                  <c:v>44253</c:v>
                </c:pt>
                <c:pt idx="401">
                  <c:v>44254</c:v>
                </c:pt>
                <c:pt idx="402">
                  <c:v>44255</c:v>
                </c:pt>
                <c:pt idx="403">
                  <c:v>44256</c:v>
                </c:pt>
                <c:pt idx="404">
                  <c:v>44257</c:v>
                </c:pt>
                <c:pt idx="405">
                  <c:v>44258</c:v>
                </c:pt>
                <c:pt idx="406">
                  <c:v>44259</c:v>
                </c:pt>
                <c:pt idx="407">
                  <c:v>44260</c:v>
                </c:pt>
                <c:pt idx="408">
                  <c:v>44261</c:v>
                </c:pt>
                <c:pt idx="409">
                  <c:v>44262</c:v>
                </c:pt>
                <c:pt idx="410">
                  <c:v>44263</c:v>
                </c:pt>
                <c:pt idx="411">
                  <c:v>44264</c:v>
                </c:pt>
                <c:pt idx="412">
                  <c:v>44265</c:v>
                </c:pt>
                <c:pt idx="413">
                  <c:v>44266</c:v>
                </c:pt>
                <c:pt idx="414">
                  <c:v>44267</c:v>
                </c:pt>
                <c:pt idx="415">
                  <c:v>44268</c:v>
                </c:pt>
                <c:pt idx="416">
                  <c:v>44269</c:v>
                </c:pt>
                <c:pt idx="417">
                  <c:v>44270</c:v>
                </c:pt>
                <c:pt idx="418">
                  <c:v>44271</c:v>
                </c:pt>
                <c:pt idx="419">
                  <c:v>44272</c:v>
                </c:pt>
                <c:pt idx="420">
                  <c:v>44273</c:v>
                </c:pt>
                <c:pt idx="421">
                  <c:v>44274</c:v>
                </c:pt>
                <c:pt idx="422">
                  <c:v>44275</c:v>
                </c:pt>
                <c:pt idx="423">
                  <c:v>44276</c:v>
                </c:pt>
                <c:pt idx="424">
                  <c:v>44277</c:v>
                </c:pt>
                <c:pt idx="425">
                  <c:v>44278</c:v>
                </c:pt>
                <c:pt idx="426">
                  <c:v>44279</c:v>
                </c:pt>
                <c:pt idx="427">
                  <c:v>44280</c:v>
                </c:pt>
                <c:pt idx="428">
                  <c:v>44281</c:v>
                </c:pt>
                <c:pt idx="429">
                  <c:v>44282</c:v>
                </c:pt>
                <c:pt idx="430">
                  <c:v>44283</c:v>
                </c:pt>
                <c:pt idx="431">
                  <c:v>44284</c:v>
                </c:pt>
                <c:pt idx="432">
                  <c:v>44285</c:v>
                </c:pt>
                <c:pt idx="433">
                  <c:v>44286</c:v>
                </c:pt>
                <c:pt idx="434">
                  <c:v>44287</c:v>
                </c:pt>
                <c:pt idx="435">
                  <c:v>44288</c:v>
                </c:pt>
                <c:pt idx="436">
                  <c:v>44289</c:v>
                </c:pt>
                <c:pt idx="437">
                  <c:v>44290</c:v>
                </c:pt>
                <c:pt idx="438">
                  <c:v>44291</c:v>
                </c:pt>
                <c:pt idx="439">
                  <c:v>44292</c:v>
                </c:pt>
                <c:pt idx="440">
                  <c:v>44293</c:v>
                </c:pt>
                <c:pt idx="441">
                  <c:v>44294</c:v>
                </c:pt>
                <c:pt idx="442">
                  <c:v>44295</c:v>
                </c:pt>
                <c:pt idx="443">
                  <c:v>44296</c:v>
                </c:pt>
                <c:pt idx="444">
                  <c:v>44297</c:v>
                </c:pt>
                <c:pt idx="445">
                  <c:v>44298</c:v>
                </c:pt>
                <c:pt idx="446">
                  <c:v>44299</c:v>
                </c:pt>
                <c:pt idx="447">
                  <c:v>44300</c:v>
                </c:pt>
                <c:pt idx="448">
                  <c:v>44301</c:v>
                </c:pt>
                <c:pt idx="449">
                  <c:v>44302</c:v>
                </c:pt>
                <c:pt idx="450">
                  <c:v>44303</c:v>
                </c:pt>
                <c:pt idx="451">
                  <c:v>44304</c:v>
                </c:pt>
                <c:pt idx="452">
                  <c:v>44305</c:v>
                </c:pt>
                <c:pt idx="453">
                  <c:v>44306</c:v>
                </c:pt>
                <c:pt idx="454">
                  <c:v>44307</c:v>
                </c:pt>
                <c:pt idx="455">
                  <c:v>44308</c:v>
                </c:pt>
                <c:pt idx="456">
                  <c:v>44309</c:v>
                </c:pt>
                <c:pt idx="457">
                  <c:v>44310</c:v>
                </c:pt>
                <c:pt idx="458">
                  <c:v>44311</c:v>
                </c:pt>
                <c:pt idx="459">
                  <c:v>44312</c:v>
                </c:pt>
                <c:pt idx="460">
                  <c:v>44313</c:v>
                </c:pt>
                <c:pt idx="461">
                  <c:v>44314</c:v>
                </c:pt>
                <c:pt idx="462">
                  <c:v>44315</c:v>
                </c:pt>
                <c:pt idx="463">
                  <c:v>44316</c:v>
                </c:pt>
                <c:pt idx="464">
                  <c:v>44317</c:v>
                </c:pt>
                <c:pt idx="465">
                  <c:v>44318</c:v>
                </c:pt>
                <c:pt idx="466">
                  <c:v>44319</c:v>
                </c:pt>
                <c:pt idx="467">
                  <c:v>44320</c:v>
                </c:pt>
                <c:pt idx="468">
                  <c:v>44321</c:v>
                </c:pt>
                <c:pt idx="469">
                  <c:v>44322</c:v>
                </c:pt>
                <c:pt idx="470">
                  <c:v>44323</c:v>
                </c:pt>
                <c:pt idx="471">
                  <c:v>44324</c:v>
                </c:pt>
                <c:pt idx="472">
                  <c:v>44325</c:v>
                </c:pt>
                <c:pt idx="473">
                  <c:v>44326</c:v>
                </c:pt>
                <c:pt idx="474">
                  <c:v>44327</c:v>
                </c:pt>
                <c:pt idx="475">
                  <c:v>44328</c:v>
                </c:pt>
                <c:pt idx="476">
                  <c:v>44329</c:v>
                </c:pt>
                <c:pt idx="477">
                  <c:v>44330</c:v>
                </c:pt>
                <c:pt idx="478">
                  <c:v>44331</c:v>
                </c:pt>
                <c:pt idx="479">
                  <c:v>44332</c:v>
                </c:pt>
                <c:pt idx="480">
                  <c:v>44333</c:v>
                </c:pt>
                <c:pt idx="481">
                  <c:v>44334</c:v>
                </c:pt>
                <c:pt idx="482">
                  <c:v>44335</c:v>
                </c:pt>
                <c:pt idx="483">
                  <c:v>44336</c:v>
                </c:pt>
                <c:pt idx="484">
                  <c:v>44337</c:v>
                </c:pt>
                <c:pt idx="485">
                  <c:v>44338</c:v>
                </c:pt>
                <c:pt idx="486">
                  <c:v>44339</c:v>
                </c:pt>
                <c:pt idx="487">
                  <c:v>44340</c:v>
                </c:pt>
                <c:pt idx="488">
                  <c:v>44341</c:v>
                </c:pt>
                <c:pt idx="489">
                  <c:v>44342</c:v>
                </c:pt>
                <c:pt idx="490">
                  <c:v>44343</c:v>
                </c:pt>
                <c:pt idx="491">
                  <c:v>44344</c:v>
                </c:pt>
                <c:pt idx="492">
                  <c:v>44345</c:v>
                </c:pt>
                <c:pt idx="493">
                  <c:v>44346</c:v>
                </c:pt>
                <c:pt idx="494">
                  <c:v>44347</c:v>
                </c:pt>
                <c:pt idx="495">
                  <c:v>44348</c:v>
                </c:pt>
                <c:pt idx="496">
                  <c:v>44349</c:v>
                </c:pt>
                <c:pt idx="497">
                  <c:v>44350</c:v>
                </c:pt>
                <c:pt idx="498">
                  <c:v>44351</c:v>
                </c:pt>
                <c:pt idx="499">
                  <c:v>44352</c:v>
                </c:pt>
                <c:pt idx="500">
                  <c:v>44353</c:v>
                </c:pt>
                <c:pt idx="501">
                  <c:v>44354</c:v>
                </c:pt>
                <c:pt idx="502">
                  <c:v>44355</c:v>
                </c:pt>
                <c:pt idx="503">
                  <c:v>44356</c:v>
                </c:pt>
                <c:pt idx="504">
                  <c:v>44357</c:v>
                </c:pt>
                <c:pt idx="505">
                  <c:v>44358</c:v>
                </c:pt>
                <c:pt idx="506">
                  <c:v>44359</c:v>
                </c:pt>
                <c:pt idx="507">
                  <c:v>44360</c:v>
                </c:pt>
                <c:pt idx="508">
                  <c:v>44361</c:v>
                </c:pt>
                <c:pt idx="509">
                  <c:v>44362</c:v>
                </c:pt>
                <c:pt idx="510">
                  <c:v>44363</c:v>
                </c:pt>
                <c:pt idx="511">
                  <c:v>44364</c:v>
                </c:pt>
                <c:pt idx="512">
                  <c:v>44365</c:v>
                </c:pt>
                <c:pt idx="513">
                  <c:v>44366</c:v>
                </c:pt>
                <c:pt idx="514">
                  <c:v>44367</c:v>
                </c:pt>
                <c:pt idx="515">
                  <c:v>44368</c:v>
                </c:pt>
                <c:pt idx="516">
                  <c:v>44369</c:v>
                </c:pt>
                <c:pt idx="517">
                  <c:v>44370</c:v>
                </c:pt>
                <c:pt idx="518">
                  <c:v>44371</c:v>
                </c:pt>
                <c:pt idx="519">
                  <c:v>44372</c:v>
                </c:pt>
                <c:pt idx="520">
                  <c:v>44373</c:v>
                </c:pt>
                <c:pt idx="521">
                  <c:v>44374</c:v>
                </c:pt>
                <c:pt idx="522">
                  <c:v>44375</c:v>
                </c:pt>
                <c:pt idx="523">
                  <c:v>44376</c:v>
                </c:pt>
                <c:pt idx="524">
                  <c:v>44377</c:v>
                </c:pt>
                <c:pt idx="525">
                  <c:v>44378</c:v>
                </c:pt>
                <c:pt idx="526">
                  <c:v>44379</c:v>
                </c:pt>
                <c:pt idx="527">
                  <c:v>44380</c:v>
                </c:pt>
                <c:pt idx="528">
                  <c:v>44381</c:v>
                </c:pt>
                <c:pt idx="529">
                  <c:v>44382</c:v>
                </c:pt>
                <c:pt idx="530">
                  <c:v>44383</c:v>
                </c:pt>
                <c:pt idx="531">
                  <c:v>44384</c:v>
                </c:pt>
                <c:pt idx="532">
                  <c:v>44385</c:v>
                </c:pt>
                <c:pt idx="533">
                  <c:v>44386</c:v>
                </c:pt>
                <c:pt idx="534">
                  <c:v>44387</c:v>
                </c:pt>
                <c:pt idx="535">
                  <c:v>44388</c:v>
                </c:pt>
                <c:pt idx="536">
                  <c:v>44389</c:v>
                </c:pt>
                <c:pt idx="537">
                  <c:v>44390</c:v>
                </c:pt>
                <c:pt idx="538">
                  <c:v>44391</c:v>
                </c:pt>
                <c:pt idx="539">
                  <c:v>44392</c:v>
                </c:pt>
                <c:pt idx="540">
                  <c:v>44393</c:v>
                </c:pt>
                <c:pt idx="541">
                  <c:v>44394</c:v>
                </c:pt>
                <c:pt idx="542">
                  <c:v>44395</c:v>
                </c:pt>
                <c:pt idx="543">
                  <c:v>44396</c:v>
                </c:pt>
                <c:pt idx="544">
                  <c:v>44397</c:v>
                </c:pt>
                <c:pt idx="545">
                  <c:v>44398</c:v>
                </c:pt>
                <c:pt idx="546">
                  <c:v>44399</c:v>
                </c:pt>
                <c:pt idx="547">
                  <c:v>44400</c:v>
                </c:pt>
                <c:pt idx="548">
                  <c:v>44401</c:v>
                </c:pt>
                <c:pt idx="549">
                  <c:v>44402</c:v>
                </c:pt>
                <c:pt idx="550">
                  <c:v>44403</c:v>
                </c:pt>
                <c:pt idx="551">
                  <c:v>44404</c:v>
                </c:pt>
                <c:pt idx="552">
                  <c:v>44405</c:v>
                </c:pt>
                <c:pt idx="553">
                  <c:v>44406</c:v>
                </c:pt>
                <c:pt idx="554">
                  <c:v>44407</c:v>
                </c:pt>
                <c:pt idx="555">
                  <c:v>44408</c:v>
                </c:pt>
                <c:pt idx="556">
                  <c:v>44409</c:v>
                </c:pt>
                <c:pt idx="557">
                  <c:v>44410</c:v>
                </c:pt>
                <c:pt idx="558">
                  <c:v>44411</c:v>
                </c:pt>
                <c:pt idx="559">
                  <c:v>44412</c:v>
                </c:pt>
                <c:pt idx="560">
                  <c:v>44413</c:v>
                </c:pt>
                <c:pt idx="561">
                  <c:v>44414</c:v>
                </c:pt>
                <c:pt idx="562">
                  <c:v>44415</c:v>
                </c:pt>
                <c:pt idx="563">
                  <c:v>44416</c:v>
                </c:pt>
                <c:pt idx="564">
                  <c:v>44417</c:v>
                </c:pt>
                <c:pt idx="565">
                  <c:v>44418</c:v>
                </c:pt>
                <c:pt idx="566">
                  <c:v>44419</c:v>
                </c:pt>
                <c:pt idx="567">
                  <c:v>44420</c:v>
                </c:pt>
                <c:pt idx="568">
                  <c:v>44421</c:v>
                </c:pt>
                <c:pt idx="569">
                  <c:v>44422</c:v>
                </c:pt>
                <c:pt idx="570">
                  <c:v>44423</c:v>
                </c:pt>
                <c:pt idx="571">
                  <c:v>44424</c:v>
                </c:pt>
                <c:pt idx="572">
                  <c:v>44425</c:v>
                </c:pt>
                <c:pt idx="573">
                  <c:v>44426</c:v>
                </c:pt>
                <c:pt idx="574">
                  <c:v>44427</c:v>
                </c:pt>
                <c:pt idx="575">
                  <c:v>44428</c:v>
                </c:pt>
                <c:pt idx="576">
                  <c:v>44429</c:v>
                </c:pt>
                <c:pt idx="577">
                  <c:v>44430</c:v>
                </c:pt>
                <c:pt idx="578">
                  <c:v>44431</c:v>
                </c:pt>
                <c:pt idx="579">
                  <c:v>44432</c:v>
                </c:pt>
                <c:pt idx="580">
                  <c:v>44433</c:v>
                </c:pt>
                <c:pt idx="581">
                  <c:v>44434</c:v>
                </c:pt>
                <c:pt idx="582">
                  <c:v>44435</c:v>
                </c:pt>
                <c:pt idx="583">
                  <c:v>44436</c:v>
                </c:pt>
                <c:pt idx="584">
                  <c:v>44437</c:v>
                </c:pt>
                <c:pt idx="585">
                  <c:v>44438</c:v>
                </c:pt>
                <c:pt idx="586">
                  <c:v>44439</c:v>
                </c:pt>
                <c:pt idx="587">
                  <c:v>44440</c:v>
                </c:pt>
                <c:pt idx="588">
                  <c:v>44441</c:v>
                </c:pt>
                <c:pt idx="589">
                  <c:v>44442</c:v>
                </c:pt>
                <c:pt idx="590">
                  <c:v>44443</c:v>
                </c:pt>
                <c:pt idx="591">
                  <c:v>44444</c:v>
                </c:pt>
                <c:pt idx="592">
                  <c:v>44445</c:v>
                </c:pt>
                <c:pt idx="593">
                  <c:v>44446</c:v>
                </c:pt>
                <c:pt idx="594">
                  <c:v>44447</c:v>
                </c:pt>
                <c:pt idx="595">
                  <c:v>44448</c:v>
                </c:pt>
                <c:pt idx="596">
                  <c:v>44449</c:v>
                </c:pt>
                <c:pt idx="597">
                  <c:v>44450</c:v>
                </c:pt>
                <c:pt idx="598">
                  <c:v>44451</c:v>
                </c:pt>
                <c:pt idx="599">
                  <c:v>44452</c:v>
                </c:pt>
                <c:pt idx="600">
                  <c:v>44453</c:v>
                </c:pt>
                <c:pt idx="601">
                  <c:v>44454</c:v>
                </c:pt>
                <c:pt idx="602">
                  <c:v>44455</c:v>
                </c:pt>
                <c:pt idx="603">
                  <c:v>44456</c:v>
                </c:pt>
                <c:pt idx="604">
                  <c:v>44457</c:v>
                </c:pt>
                <c:pt idx="605">
                  <c:v>44458</c:v>
                </c:pt>
                <c:pt idx="606">
                  <c:v>44459</c:v>
                </c:pt>
                <c:pt idx="607">
                  <c:v>44460</c:v>
                </c:pt>
                <c:pt idx="608">
                  <c:v>44461</c:v>
                </c:pt>
                <c:pt idx="609">
                  <c:v>44462</c:v>
                </c:pt>
                <c:pt idx="610">
                  <c:v>44463</c:v>
                </c:pt>
                <c:pt idx="611">
                  <c:v>44464</c:v>
                </c:pt>
                <c:pt idx="612">
                  <c:v>44465</c:v>
                </c:pt>
                <c:pt idx="613">
                  <c:v>44466</c:v>
                </c:pt>
                <c:pt idx="614">
                  <c:v>44467</c:v>
                </c:pt>
                <c:pt idx="615">
                  <c:v>44468</c:v>
                </c:pt>
                <c:pt idx="616">
                  <c:v>44469</c:v>
                </c:pt>
                <c:pt idx="617">
                  <c:v>44470</c:v>
                </c:pt>
                <c:pt idx="618">
                  <c:v>44471</c:v>
                </c:pt>
                <c:pt idx="619">
                  <c:v>44472</c:v>
                </c:pt>
                <c:pt idx="620">
                  <c:v>44473</c:v>
                </c:pt>
                <c:pt idx="621">
                  <c:v>44474</c:v>
                </c:pt>
                <c:pt idx="622">
                  <c:v>44475</c:v>
                </c:pt>
                <c:pt idx="623">
                  <c:v>44476</c:v>
                </c:pt>
                <c:pt idx="624">
                  <c:v>44477</c:v>
                </c:pt>
                <c:pt idx="625">
                  <c:v>44478</c:v>
                </c:pt>
                <c:pt idx="626">
                  <c:v>44479</c:v>
                </c:pt>
                <c:pt idx="627">
                  <c:v>44480</c:v>
                </c:pt>
                <c:pt idx="628">
                  <c:v>44481</c:v>
                </c:pt>
                <c:pt idx="629">
                  <c:v>44482</c:v>
                </c:pt>
                <c:pt idx="630">
                  <c:v>44483</c:v>
                </c:pt>
                <c:pt idx="631">
                  <c:v>44484</c:v>
                </c:pt>
                <c:pt idx="632">
                  <c:v>44485</c:v>
                </c:pt>
                <c:pt idx="633">
                  <c:v>44486</c:v>
                </c:pt>
                <c:pt idx="634">
                  <c:v>44487</c:v>
                </c:pt>
                <c:pt idx="635">
                  <c:v>44488</c:v>
                </c:pt>
                <c:pt idx="636">
                  <c:v>44489</c:v>
                </c:pt>
                <c:pt idx="637">
                  <c:v>44490</c:v>
                </c:pt>
                <c:pt idx="638">
                  <c:v>44491</c:v>
                </c:pt>
                <c:pt idx="639">
                  <c:v>44492</c:v>
                </c:pt>
                <c:pt idx="640">
                  <c:v>44493</c:v>
                </c:pt>
                <c:pt idx="641">
                  <c:v>44494</c:v>
                </c:pt>
                <c:pt idx="642">
                  <c:v>44495</c:v>
                </c:pt>
                <c:pt idx="643">
                  <c:v>44496</c:v>
                </c:pt>
                <c:pt idx="644">
                  <c:v>44497</c:v>
                </c:pt>
                <c:pt idx="645">
                  <c:v>44498</c:v>
                </c:pt>
                <c:pt idx="646">
                  <c:v>44499</c:v>
                </c:pt>
                <c:pt idx="647">
                  <c:v>44500</c:v>
                </c:pt>
                <c:pt idx="648">
                  <c:v>44501</c:v>
                </c:pt>
                <c:pt idx="649">
                  <c:v>44502</c:v>
                </c:pt>
                <c:pt idx="650">
                  <c:v>44503</c:v>
                </c:pt>
                <c:pt idx="651">
                  <c:v>44504</c:v>
                </c:pt>
                <c:pt idx="652">
                  <c:v>44505</c:v>
                </c:pt>
                <c:pt idx="653">
                  <c:v>44506</c:v>
                </c:pt>
                <c:pt idx="654">
                  <c:v>44507</c:v>
                </c:pt>
                <c:pt idx="655">
                  <c:v>44508</c:v>
                </c:pt>
                <c:pt idx="656">
                  <c:v>44509</c:v>
                </c:pt>
                <c:pt idx="657">
                  <c:v>44510</c:v>
                </c:pt>
                <c:pt idx="658">
                  <c:v>44511</c:v>
                </c:pt>
                <c:pt idx="659">
                  <c:v>44512</c:v>
                </c:pt>
                <c:pt idx="660">
                  <c:v>44513</c:v>
                </c:pt>
                <c:pt idx="661">
                  <c:v>44514</c:v>
                </c:pt>
                <c:pt idx="662">
                  <c:v>44515</c:v>
                </c:pt>
                <c:pt idx="663">
                  <c:v>44516</c:v>
                </c:pt>
                <c:pt idx="664">
                  <c:v>44517</c:v>
                </c:pt>
                <c:pt idx="665">
                  <c:v>44518</c:v>
                </c:pt>
                <c:pt idx="666">
                  <c:v>44519</c:v>
                </c:pt>
                <c:pt idx="667">
                  <c:v>44520</c:v>
                </c:pt>
                <c:pt idx="668">
                  <c:v>44521</c:v>
                </c:pt>
                <c:pt idx="669">
                  <c:v>44522</c:v>
                </c:pt>
                <c:pt idx="670">
                  <c:v>44523</c:v>
                </c:pt>
                <c:pt idx="671">
                  <c:v>44524</c:v>
                </c:pt>
                <c:pt idx="672">
                  <c:v>44525</c:v>
                </c:pt>
                <c:pt idx="673">
                  <c:v>44526</c:v>
                </c:pt>
                <c:pt idx="674">
                  <c:v>44527</c:v>
                </c:pt>
                <c:pt idx="675">
                  <c:v>44528</c:v>
                </c:pt>
                <c:pt idx="676">
                  <c:v>44529</c:v>
                </c:pt>
                <c:pt idx="677">
                  <c:v>44530</c:v>
                </c:pt>
                <c:pt idx="678">
                  <c:v>44531</c:v>
                </c:pt>
                <c:pt idx="679">
                  <c:v>44532</c:v>
                </c:pt>
                <c:pt idx="680">
                  <c:v>44533</c:v>
                </c:pt>
                <c:pt idx="681">
                  <c:v>44534</c:v>
                </c:pt>
                <c:pt idx="682">
                  <c:v>44535</c:v>
                </c:pt>
                <c:pt idx="683">
                  <c:v>44536</c:v>
                </c:pt>
                <c:pt idx="684">
                  <c:v>44537</c:v>
                </c:pt>
                <c:pt idx="685">
                  <c:v>44538</c:v>
                </c:pt>
                <c:pt idx="686">
                  <c:v>44539</c:v>
                </c:pt>
                <c:pt idx="687">
                  <c:v>44540</c:v>
                </c:pt>
                <c:pt idx="688">
                  <c:v>44541</c:v>
                </c:pt>
                <c:pt idx="689">
                  <c:v>44542</c:v>
                </c:pt>
                <c:pt idx="690">
                  <c:v>44543</c:v>
                </c:pt>
                <c:pt idx="691">
                  <c:v>44544</c:v>
                </c:pt>
                <c:pt idx="692">
                  <c:v>44545</c:v>
                </c:pt>
                <c:pt idx="693">
                  <c:v>44546</c:v>
                </c:pt>
                <c:pt idx="694">
                  <c:v>44547</c:v>
                </c:pt>
                <c:pt idx="695">
                  <c:v>44548</c:v>
                </c:pt>
                <c:pt idx="696">
                  <c:v>44549</c:v>
                </c:pt>
                <c:pt idx="697">
                  <c:v>44550</c:v>
                </c:pt>
                <c:pt idx="698">
                  <c:v>44551</c:v>
                </c:pt>
                <c:pt idx="699">
                  <c:v>44552</c:v>
                </c:pt>
                <c:pt idx="700">
                  <c:v>44553</c:v>
                </c:pt>
                <c:pt idx="701">
                  <c:v>44554</c:v>
                </c:pt>
                <c:pt idx="702">
                  <c:v>44555</c:v>
                </c:pt>
                <c:pt idx="703">
                  <c:v>44556</c:v>
                </c:pt>
                <c:pt idx="704">
                  <c:v>44557</c:v>
                </c:pt>
                <c:pt idx="705">
                  <c:v>44558</c:v>
                </c:pt>
                <c:pt idx="706">
                  <c:v>44559</c:v>
                </c:pt>
                <c:pt idx="707">
                  <c:v>44560</c:v>
                </c:pt>
                <c:pt idx="708">
                  <c:v>44561</c:v>
                </c:pt>
                <c:pt idx="709">
                  <c:v>44562</c:v>
                </c:pt>
                <c:pt idx="710">
                  <c:v>44563</c:v>
                </c:pt>
                <c:pt idx="711">
                  <c:v>44564</c:v>
                </c:pt>
                <c:pt idx="712">
                  <c:v>44565</c:v>
                </c:pt>
                <c:pt idx="713">
                  <c:v>44566</c:v>
                </c:pt>
                <c:pt idx="714">
                  <c:v>44567</c:v>
                </c:pt>
                <c:pt idx="715">
                  <c:v>44568</c:v>
                </c:pt>
                <c:pt idx="716">
                  <c:v>44569</c:v>
                </c:pt>
                <c:pt idx="717">
                  <c:v>44570</c:v>
                </c:pt>
                <c:pt idx="718">
                  <c:v>44571</c:v>
                </c:pt>
                <c:pt idx="719">
                  <c:v>44572</c:v>
                </c:pt>
                <c:pt idx="720">
                  <c:v>44573</c:v>
                </c:pt>
                <c:pt idx="721">
                  <c:v>44574</c:v>
                </c:pt>
                <c:pt idx="722">
                  <c:v>44575</c:v>
                </c:pt>
                <c:pt idx="723">
                  <c:v>44576</c:v>
                </c:pt>
                <c:pt idx="724">
                  <c:v>44577</c:v>
                </c:pt>
                <c:pt idx="725">
                  <c:v>44578</c:v>
                </c:pt>
                <c:pt idx="726">
                  <c:v>44579</c:v>
                </c:pt>
                <c:pt idx="727">
                  <c:v>44580</c:v>
                </c:pt>
                <c:pt idx="728">
                  <c:v>44581</c:v>
                </c:pt>
                <c:pt idx="729">
                  <c:v>44582</c:v>
                </c:pt>
                <c:pt idx="730">
                  <c:v>44583</c:v>
                </c:pt>
                <c:pt idx="731">
                  <c:v>44584</c:v>
                </c:pt>
                <c:pt idx="732">
                  <c:v>44585</c:v>
                </c:pt>
                <c:pt idx="733">
                  <c:v>44586</c:v>
                </c:pt>
                <c:pt idx="734">
                  <c:v>44587</c:v>
                </c:pt>
                <c:pt idx="735">
                  <c:v>44588</c:v>
                </c:pt>
                <c:pt idx="736">
                  <c:v>44589</c:v>
                </c:pt>
                <c:pt idx="737">
                  <c:v>44590</c:v>
                </c:pt>
                <c:pt idx="738">
                  <c:v>44591</c:v>
                </c:pt>
                <c:pt idx="739">
                  <c:v>44592</c:v>
                </c:pt>
                <c:pt idx="740">
                  <c:v>44593</c:v>
                </c:pt>
                <c:pt idx="741">
                  <c:v>44594</c:v>
                </c:pt>
                <c:pt idx="742">
                  <c:v>44595</c:v>
                </c:pt>
                <c:pt idx="743">
                  <c:v>44596</c:v>
                </c:pt>
                <c:pt idx="744">
                  <c:v>44597</c:v>
                </c:pt>
                <c:pt idx="745">
                  <c:v>44598</c:v>
                </c:pt>
                <c:pt idx="746">
                  <c:v>44599</c:v>
                </c:pt>
                <c:pt idx="747">
                  <c:v>44600</c:v>
                </c:pt>
                <c:pt idx="748">
                  <c:v>44601</c:v>
                </c:pt>
                <c:pt idx="749">
                  <c:v>44602</c:v>
                </c:pt>
                <c:pt idx="750">
                  <c:v>44603</c:v>
                </c:pt>
                <c:pt idx="751">
                  <c:v>44604</c:v>
                </c:pt>
                <c:pt idx="752">
                  <c:v>44605</c:v>
                </c:pt>
                <c:pt idx="753">
                  <c:v>44606</c:v>
                </c:pt>
                <c:pt idx="754">
                  <c:v>44607</c:v>
                </c:pt>
                <c:pt idx="755">
                  <c:v>44608</c:v>
                </c:pt>
                <c:pt idx="756">
                  <c:v>44609</c:v>
                </c:pt>
                <c:pt idx="757">
                  <c:v>44610</c:v>
                </c:pt>
                <c:pt idx="758">
                  <c:v>44611</c:v>
                </c:pt>
                <c:pt idx="759">
                  <c:v>44612</c:v>
                </c:pt>
                <c:pt idx="760">
                  <c:v>44613</c:v>
                </c:pt>
                <c:pt idx="761">
                  <c:v>44614</c:v>
                </c:pt>
                <c:pt idx="762">
                  <c:v>44615</c:v>
                </c:pt>
                <c:pt idx="763">
                  <c:v>44616</c:v>
                </c:pt>
                <c:pt idx="764">
                  <c:v>44617</c:v>
                </c:pt>
                <c:pt idx="765">
                  <c:v>44618</c:v>
                </c:pt>
                <c:pt idx="766">
                  <c:v>44619</c:v>
                </c:pt>
                <c:pt idx="767">
                  <c:v>44620</c:v>
                </c:pt>
                <c:pt idx="768">
                  <c:v>44621</c:v>
                </c:pt>
                <c:pt idx="769">
                  <c:v>44622</c:v>
                </c:pt>
                <c:pt idx="770">
                  <c:v>44623</c:v>
                </c:pt>
                <c:pt idx="771">
                  <c:v>44624</c:v>
                </c:pt>
                <c:pt idx="772">
                  <c:v>44625</c:v>
                </c:pt>
                <c:pt idx="773">
                  <c:v>44626</c:v>
                </c:pt>
                <c:pt idx="774">
                  <c:v>44627</c:v>
                </c:pt>
                <c:pt idx="775">
                  <c:v>44628</c:v>
                </c:pt>
                <c:pt idx="776">
                  <c:v>44629</c:v>
                </c:pt>
                <c:pt idx="777">
                  <c:v>44630</c:v>
                </c:pt>
                <c:pt idx="778">
                  <c:v>44631</c:v>
                </c:pt>
                <c:pt idx="779">
                  <c:v>44632</c:v>
                </c:pt>
                <c:pt idx="780">
                  <c:v>44633</c:v>
                </c:pt>
                <c:pt idx="781">
                  <c:v>44634</c:v>
                </c:pt>
                <c:pt idx="782">
                  <c:v>44635</c:v>
                </c:pt>
                <c:pt idx="783">
                  <c:v>44636</c:v>
                </c:pt>
                <c:pt idx="784">
                  <c:v>44637</c:v>
                </c:pt>
                <c:pt idx="785">
                  <c:v>44638</c:v>
                </c:pt>
                <c:pt idx="786">
                  <c:v>44639</c:v>
                </c:pt>
                <c:pt idx="787">
                  <c:v>44640</c:v>
                </c:pt>
                <c:pt idx="788">
                  <c:v>44641</c:v>
                </c:pt>
                <c:pt idx="789">
                  <c:v>44642</c:v>
                </c:pt>
                <c:pt idx="790">
                  <c:v>44643</c:v>
                </c:pt>
                <c:pt idx="791">
                  <c:v>44644</c:v>
                </c:pt>
                <c:pt idx="792">
                  <c:v>44645</c:v>
                </c:pt>
                <c:pt idx="793">
                  <c:v>44646</c:v>
                </c:pt>
                <c:pt idx="794">
                  <c:v>44647</c:v>
                </c:pt>
                <c:pt idx="795">
                  <c:v>44648</c:v>
                </c:pt>
                <c:pt idx="796">
                  <c:v>44649</c:v>
                </c:pt>
                <c:pt idx="797">
                  <c:v>44650</c:v>
                </c:pt>
                <c:pt idx="798">
                  <c:v>44651</c:v>
                </c:pt>
                <c:pt idx="799">
                  <c:v>44652</c:v>
                </c:pt>
                <c:pt idx="800">
                  <c:v>44653</c:v>
                </c:pt>
                <c:pt idx="801">
                  <c:v>44654</c:v>
                </c:pt>
                <c:pt idx="802">
                  <c:v>44655</c:v>
                </c:pt>
                <c:pt idx="803">
                  <c:v>44656</c:v>
                </c:pt>
                <c:pt idx="804">
                  <c:v>44657</c:v>
                </c:pt>
                <c:pt idx="805">
                  <c:v>44658</c:v>
                </c:pt>
                <c:pt idx="806">
                  <c:v>44659</c:v>
                </c:pt>
                <c:pt idx="807">
                  <c:v>44660</c:v>
                </c:pt>
                <c:pt idx="808">
                  <c:v>44661</c:v>
                </c:pt>
                <c:pt idx="809">
                  <c:v>44662</c:v>
                </c:pt>
                <c:pt idx="810">
                  <c:v>44663</c:v>
                </c:pt>
                <c:pt idx="811">
                  <c:v>44664</c:v>
                </c:pt>
                <c:pt idx="812">
                  <c:v>44665</c:v>
                </c:pt>
                <c:pt idx="813">
                  <c:v>44666</c:v>
                </c:pt>
                <c:pt idx="814">
                  <c:v>44667</c:v>
                </c:pt>
                <c:pt idx="815">
                  <c:v>44668</c:v>
                </c:pt>
                <c:pt idx="816">
                  <c:v>44669</c:v>
                </c:pt>
                <c:pt idx="817">
                  <c:v>44670</c:v>
                </c:pt>
                <c:pt idx="818">
                  <c:v>44671</c:v>
                </c:pt>
                <c:pt idx="819">
                  <c:v>44672</c:v>
                </c:pt>
                <c:pt idx="820">
                  <c:v>44673</c:v>
                </c:pt>
                <c:pt idx="821">
                  <c:v>44674</c:v>
                </c:pt>
                <c:pt idx="822">
                  <c:v>44675</c:v>
                </c:pt>
                <c:pt idx="823">
                  <c:v>44676</c:v>
                </c:pt>
                <c:pt idx="824">
                  <c:v>44677</c:v>
                </c:pt>
                <c:pt idx="825">
                  <c:v>44678</c:v>
                </c:pt>
                <c:pt idx="826">
                  <c:v>44679</c:v>
                </c:pt>
                <c:pt idx="827">
                  <c:v>44680</c:v>
                </c:pt>
                <c:pt idx="828">
                  <c:v>44681</c:v>
                </c:pt>
                <c:pt idx="829">
                  <c:v>44682</c:v>
                </c:pt>
                <c:pt idx="830">
                  <c:v>44683</c:v>
                </c:pt>
                <c:pt idx="831">
                  <c:v>44684</c:v>
                </c:pt>
                <c:pt idx="832">
                  <c:v>44685</c:v>
                </c:pt>
                <c:pt idx="833">
                  <c:v>44686</c:v>
                </c:pt>
                <c:pt idx="834">
                  <c:v>44687</c:v>
                </c:pt>
                <c:pt idx="835">
                  <c:v>44688</c:v>
                </c:pt>
                <c:pt idx="836">
                  <c:v>44689</c:v>
                </c:pt>
                <c:pt idx="837">
                  <c:v>44690</c:v>
                </c:pt>
                <c:pt idx="838">
                  <c:v>44691</c:v>
                </c:pt>
                <c:pt idx="839">
                  <c:v>44692</c:v>
                </c:pt>
                <c:pt idx="840">
                  <c:v>44693</c:v>
                </c:pt>
                <c:pt idx="841">
                  <c:v>44694</c:v>
                </c:pt>
                <c:pt idx="842">
                  <c:v>44695</c:v>
                </c:pt>
                <c:pt idx="843">
                  <c:v>44696</c:v>
                </c:pt>
                <c:pt idx="844">
                  <c:v>44697</c:v>
                </c:pt>
                <c:pt idx="845">
                  <c:v>44698</c:v>
                </c:pt>
                <c:pt idx="846">
                  <c:v>44699</c:v>
                </c:pt>
                <c:pt idx="847">
                  <c:v>44700</c:v>
                </c:pt>
                <c:pt idx="848">
                  <c:v>44701</c:v>
                </c:pt>
                <c:pt idx="849">
                  <c:v>44702</c:v>
                </c:pt>
                <c:pt idx="850">
                  <c:v>44703</c:v>
                </c:pt>
                <c:pt idx="851">
                  <c:v>44704</c:v>
                </c:pt>
                <c:pt idx="852">
                  <c:v>44705</c:v>
                </c:pt>
                <c:pt idx="853">
                  <c:v>44706</c:v>
                </c:pt>
                <c:pt idx="854">
                  <c:v>44707</c:v>
                </c:pt>
                <c:pt idx="855">
                  <c:v>44708</c:v>
                </c:pt>
                <c:pt idx="856">
                  <c:v>44709</c:v>
                </c:pt>
                <c:pt idx="857">
                  <c:v>44710</c:v>
                </c:pt>
                <c:pt idx="858">
                  <c:v>44711</c:v>
                </c:pt>
                <c:pt idx="859">
                  <c:v>44712</c:v>
                </c:pt>
                <c:pt idx="860">
                  <c:v>44713</c:v>
                </c:pt>
                <c:pt idx="861">
                  <c:v>44714</c:v>
                </c:pt>
                <c:pt idx="862">
                  <c:v>44715</c:v>
                </c:pt>
                <c:pt idx="863">
                  <c:v>44716</c:v>
                </c:pt>
                <c:pt idx="864">
                  <c:v>44717</c:v>
                </c:pt>
                <c:pt idx="865">
                  <c:v>44718</c:v>
                </c:pt>
                <c:pt idx="866">
                  <c:v>44719</c:v>
                </c:pt>
                <c:pt idx="867">
                  <c:v>44720</c:v>
                </c:pt>
                <c:pt idx="868">
                  <c:v>44721</c:v>
                </c:pt>
                <c:pt idx="869">
                  <c:v>44722</c:v>
                </c:pt>
                <c:pt idx="870">
                  <c:v>44723</c:v>
                </c:pt>
                <c:pt idx="871">
                  <c:v>44724</c:v>
                </c:pt>
                <c:pt idx="872">
                  <c:v>44725</c:v>
                </c:pt>
                <c:pt idx="873">
                  <c:v>44726</c:v>
                </c:pt>
                <c:pt idx="874">
                  <c:v>44727</c:v>
                </c:pt>
                <c:pt idx="875">
                  <c:v>44728</c:v>
                </c:pt>
                <c:pt idx="876">
                  <c:v>44729</c:v>
                </c:pt>
                <c:pt idx="877">
                  <c:v>44730</c:v>
                </c:pt>
                <c:pt idx="878">
                  <c:v>44731</c:v>
                </c:pt>
                <c:pt idx="879">
                  <c:v>44732</c:v>
                </c:pt>
                <c:pt idx="880">
                  <c:v>44733</c:v>
                </c:pt>
                <c:pt idx="881">
                  <c:v>44734</c:v>
                </c:pt>
                <c:pt idx="882">
                  <c:v>44735</c:v>
                </c:pt>
                <c:pt idx="883">
                  <c:v>44736</c:v>
                </c:pt>
                <c:pt idx="884">
                  <c:v>44737</c:v>
                </c:pt>
                <c:pt idx="885">
                  <c:v>44738</c:v>
                </c:pt>
                <c:pt idx="886">
                  <c:v>44739</c:v>
                </c:pt>
                <c:pt idx="887">
                  <c:v>44740</c:v>
                </c:pt>
                <c:pt idx="888">
                  <c:v>44741</c:v>
                </c:pt>
                <c:pt idx="889">
                  <c:v>44742</c:v>
                </c:pt>
                <c:pt idx="890">
                  <c:v>44743</c:v>
                </c:pt>
                <c:pt idx="891">
                  <c:v>44744</c:v>
                </c:pt>
                <c:pt idx="892">
                  <c:v>44745</c:v>
                </c:pt>
                <c:pt idx="893">
                  <c:v>44746</c:v>
                </c:pt>
                <c:pt idx="894">
                  <c:v>44747</c:v>
                </c:pt>
                <c:pt idx="895">
                  <c:v>44748</c:v>
                </c:pt>
                <c:pt idx="896">
                  <c:v>44749</c:v>
                </c:pt>
                <c:pt idx="897">
                  <c:v>44750</c:v>
                </c:pt>
                <c:pt idx="898">
                  <c:v>44751</c:v>
                </c:pt>
                <c:pt idx="899">
                  <c:v>44752</c:v>
                </c:pt>
                <c:pt idx="900">
                  <c:v>44753</c:v>
                </c:pt>
                <c:pt idx="901">
                  <c:v>44754</c:v>
                </c:pt>
                <c:pt idx="902">
                  <c:v>44755</c:v>
                </c:pt>
                <c:pt idx="903">
                  <c:v>44756</c:v>
                </c:pt>
                <c:pt idx="904">
                  <c:v>44757</c:v>
                </c:pt>
                <c:pt idx="905">
                  <c:v>44758</c:v>
                </c:pt>
                <c:pt idx="906">
                  <c:v>44759</c:v>
                </c:pt>
                <c:pt idx="907">
                  <c:v>44760</c:v>
                </c:pt>
                <c:pt idx="908">
                  <c:v>44761</c:v>
                </c:pt>
                <c:pt idx="909">
                  <c:v>44762</c:v>
                </c:pt>
                <c:pt idx="910">
                  <c:v>44763</c:v>
                </c:pt>
                <c:pt idx="911">
                  <c:v>44764</c:v>
                </c:pt>
                <c:pt idx="912">
                  <c:v>44765</c:v>
                </c:pt>
                <c:pt idx="913">
                  <c:v>44766</c:v>
                </c:pt>
                <c:pt idx="914">
                  <c:v>44767</c:v>
                </c:pt>
                <c:pt idx="915">
                  <c:v>44768</c:v>
                </c:pt>
                <c:pt idx="916">
                  <c:v>44769</c:v>
                </c:pt>
                <c:pt idx="917">
                  <c:v>44770</c:v>
                </c:pt>
                <c:pt idx="918">
                  <c:v>44771</c:v>
                </c:pt>
                <c:pt idx="919">
                  <c:v>44772</c:v>
                </c:pt>
                <c:pt idx="920">
                  <c:v>44773</c:v>
                </c:pt>
                <c:pt idx="921">
                  <c:v>44774</c:v>
                </c:pt>
                <c:pt idx="922">
                  <c:v>44775</c:v>
                </c:pt>
                <c:pt idx="923">
                  <c:v>44776</c:v>
                </c:pt>
                <c:pt idx="924">
                  <c:v>44777</c:v>
                </c:pt>
                <c:pt idx="925">
                  <c:v>44778</c:v>
                </c:pt>
                <c:pt idx="926">
                  <c:v>44779</c:v>
                </c:pt>
                <c:pt idx="927">
                  <c:v>44780</c:v>
                </c:pt>
                <c:pt idx="928">
                  <c:v>44781</c:v>
                </c:pt>
                <c:pt idx="929">
                  <c:v>44782</c:v>
                </c:pt>
                <c:pt idx="930">
                  <c:v>44783</c:v>
                </c:pt>
                <c:pt idx="931">
                  <c:v>44784</c:v>
                </c:pt>
                <c:pt idx="932">
                  <c:v>44785</c:v>
                </c:pt>
                <c:pt idx="933">
                  <c:v>44786</c:v>
                </c:pt>
                <c:pt idx="934">
                  <c:v>44787</c:v>
                </c:pt>
                <c:pt idx="935">
                  <c:v>44788</c:v>
                </c:pt>
                <c:pt idx="936">
                  <c:v>44789</c:v>
                </c:pt>
                <c:pt idx="937">
                  <c:v>44790</c:v>
                </c:pt>
                <c:pt idx="938">
                  <c:v>44791</c:v>
                </c:pt>
                <c:pt idx="939">
                  <c:v>44792</c:v>
                </c:pt>
                <c:pt idx="940">
                  <c:v>44793</c:v>
                </c:pt>
                <c:pt idx="941">
                  <c:v>44794</c:v>
                </c:pt>
                <c:pt idx="942">
                  <c:v>44795</c:v>
                </c:pt>
                <c:pt idx="943">
                  <c:v>44796</c:v>
                </c:pt>
                <c:pt idx="944">
                  <c:v>44797</c:v>
                </c:pt>
                <c:pt idx="945">
                  <c:v>44798</c:v>
                </c:pt>
                <c:pt idx="946">
                  <c:v>44799</c:v>
                </c:pt>
                <c:pt idx="947">
                  <c:v>44800</c:v>
                </c:pt>
                <c:pt idx="948">
                  <c:v>44801</c:v>
                </c:pt>
                <c:pt idx="949">
                  <c:v>44802</c:v>
                </c:pt>
                <c:pt idx="950">
                  <c:v>44803</c:v>
                </c:pt>
                <c:pt idx="951">
                  <c:v>44804</c:v>
                </c:pt>
                <c:pt idx="952">
                  <c:v>44805</c:v>
                </c:pt>
                <c:pt idx="953">
                  <c:v>44806</c:v>
                </c:pt>
                <c:pt idx="954">
                  <c:v>44807</c:v>
                </c:pt>
                <c:pt idx="955">
                  <c:v>44808</c:v>
                </c:pt>
                <c:pt idx="956">
                  <c:v>44809</c:v>
                </c:pt>
                <c:pt idx="957">
                  <c:v>44810</c:v>
                </c:pt>
                <c:pt idx="958">
                  <c:v>44811</c:v>
                </c:pt>
                <c:pt idx="959">
                  <c:v>44812</c:v>
                </c:pt>
                <c:pt idx="960">
                  <c:v>44813</c:v>
                </c:pt>
                <c:pt idx="961">
                  <c:v>44814</c:v>
                </c:pt>
                <c:pt idx="962">
                  <c:v>44815</c:v>
                </c:pt>
                <c:pt idx="963">
                  <c:v>44816</c:v>
                </c:pt>
                <c:pt idx="964">
                  <c:v>44817</c:v>
                </c:pt>
                <c:pt idx="965">
                  <c:v>44818</c:v>
                </c:pt>
                <c:pt idx="966">
                  <c:v>44819</c:v>
                </c:pt>
                <c:pt idx="967">
                  <c:v>44820</c:v>
                </c:pt>
                <c:pt idx="968">
                  <c:v>44821</c:v>
                </c:pt>
                <c:pt idx="969">
                  <c:v>44822</c:v>
                </c:pt>
                <c:pt idx="970">
                  <c:v>44823</c:v>
                </c:pt>
                <c:pt idx="971">
                  <c:v>44824</c:v>
                </c:pt>
                <c:pt idx="972">
                  <c:v>44825</c:v>
                </c:pt>
                <c:pt idx="973">
                  <c:v>44826</c:v>
                </c:pt>
                <c:pt idx="974">
                  <c:v>44827</c:v>
                </c:pt>
                <c:pt idx="975">
                  <c:v>44828</c:v>
                </c:pt>
                <c:pt idx="976">
                  <c:v>44829</c:v>
                </c:pt>
                <c:pt idx="977">
                  <c:v>44830</c:v>
                </c:pt>
                <c:pt idx="978">
                  <c:v>44831</c:v>
                </c:pt>
                <c:pt idx="979">
                  <c:v>44832</c:v>
                </c:pt>
                <c:pt idx="980">
                  <c:v>44833</c:v>
                </c:pt>
                <c:pt idx="981">
                  <c:v>44834</c:v>
                </c:pt>
                <c:pt idx="982">
                  <c:v>44835</c:v>
                </c:pt>
                <c:pt idx="983">
                  <c:v>44836</c:v>
                </c:pt>
                <c:pt idx="984">
                  <c:v>44837</c:v>
                </c:pt>
                <c:pt idx="985">
                  <c:v>44838</c:v>
                </c:pt>
                <c:pt idx="986">
                  <c:v>44839</c:v>
                </c:pt>
                <c:pt idx="987">
                  <c:v>44840</c:v>
                </c:pt>
                <c:pt idx="988">
                  <c:v>44841</c:v>
                </c:pt>
                <c:pt idx="989">
                  <c:v>44842</c:v>
                </c:pt>
                <c:pt idx="990">
                  <c:v>44843</c:v>
                </c:pt>
                <c:pt idx="991">
                  <c:v>44844</c:v>
                </c:pt>
                <c:pt idx="992">
                  <c:v>44845</c:v>
                </c:pt>
                <c:pt idx="993">
                  <c:v>44846</c:v>
                </c:pt>
                <c:pt idx="994">
                  <c:v>44847</c:v>
                </c:pt>
                <c:pt idx="995">
                  <c:v>44848</c:v>
                </c:pt>
                <c:pt idx="996">
                  <c:v>44849</c:v>
                </c:pt>
                <c:pt idx="997">
                  <c:v>44850</c:v>
                </c:pt>
                <c:pt idx="998">
                  <c:v>44851</c:v>
                </c:pt>
                <c:pt idx="999">
                  <c:v>44852</c:v>
                </c:pt>
                <c:pt idx="1000">
                  <c:v>44853</c:v>
                </c:pt>
                <c:pt idx="1001">
                  <c:v>44854</c:v>
                </c:pt>
                <c:pt idx="1002">
                  <c:v>44855</c:v>
                </c:pt>
                <c:pt idx="1003">
                  <c:v>44856</c:v>
                </c:pt>
                <c:pt idx="1004">
                  <c:v>44857</c:v>
                </c:pt>
                <c:pt idx="1005">
                  <c:v>44858</c:v>
                </c:pt>
                <c:pt idx="1006">
                  <c:v>44859</c:v>
                </c:pt>
                <c:pt idx="1007">
                  <c:v>44860</c:v>
                </c:pt>
                <c:pt idx="1008">
                  <c:v>44861</c:v>
                </c:pt>
                <c:pt idx="1009">
                  <c:v>44862</c:v>
                </c:pt>
                <c:pt idx="1010">
                  <c:v>44863</c:v>
                </c:pt>
                <c:pt idx="1011">
                  <c:v>44864</c:v>
                </c:pt>
                <c:pt idx="1012">
                  <c:v>44865</c:v>
                </c:pt>
                <c:pt idx="1013">
                  <c:v>44866</c:v>
                </c:pt>
                <c:pt idx="1014">
                  <c:v>44867</c:v>
                </c:pt>
                <c:pt idx="1015">
                  <c:v>44868</c:v>
                </c:pt>
                <c:pt idx="1016">
                  <c:v>44869</c:v>
                </c:pt>
                <c:pt idx="1017">
                  <c:v>44870</c:v>
                </c:pt>
                <c:pt idx="1018">
                  <c:v>44871</c:v>
                </c:pt>
                <c:pt idx="1019">
                  <c:v>44872</c:v>
                </c:pt>
                <c:pt idx="1020">
                  <c:v>44873</c:v>
                </c:pt>
                <c:pt idx="1021">
                  <c:v>44874</c:v>
                </c:pt>
                <c:pt idx="1022">
                  <c:v>44875</c:v>
                </c:pt>
                <c:pt idx="1023">
                  <c:v>44876</c:v>
                </c:pt>
                <c:pt idx="1024">
                  <c:v>44877</c:v>
                </c:pt>
                <c:pt idx="1025">
                  <c:v>44878</c:v>
                </c:pt>
                <c:pt idx="1026">
                  <c:v>44879</c:v>
                </c:pt>
                <c:pt idx="1027">
                  <c:v>44880</c:v>
                </c:pt>
                <c:pt idx="1028">
                  <c:v>44881</c:v>
                </c:pt>
                <c:pt idx="1029">
                  <c:v>44882</c:v>
                </c:pt>
                <c:pt idx="1030">
                  <c:v>44883</c:v>
                </c:pt>
                <c:pt idx="1031">
                  <c:v>44884</c:v>
                </c:pt>
                <c:pt idx="1032">
                  <c:v>44885</c:v>
                </c:pt>
                <c:pt idx="1033">
                  <c:v>44886</c:v>
                </c:pt>
                <c:pt idx="1034">
                  <c:v>44887</c:v>
                </c:pt>
                <c:pt idx="1035">
                  <c:v>44888</c:v>
                </c:pt>
                <c:pt idx="1036">
                  <c:v>44889</c:v>
                </c:pt>
                <c:pt idx="1037">
                  <c:v>44890</c:v>
                </c:pt>
                <c:pt idx="1038">
                  <c:v>44891</c:v>
                </c:pt>
                <c:pt idx="1039">
                  <c:v>44892</c:v>
                </c:pt>
                <c:pt idx="1040">
                  <c:v>44893</c:v>
                </c:pt>
                <c:pt idx="1041">
                  <c:v>44894</c:v>
                </c:pt>
                <c:pt idx="1042">
                  <c:v>44895</c:v>
                </c:pt>
                <c:pt idx="1043">
                  <c:v>44896</c:v>
                </c:pt>
                <c:pt idx="1044">
                  <c:v>44897</c:v>
                </c:pt>
                <c:pt idx="1045">
                  <c:v>44898</c:v>
                </c:pt>
                <c:pt idx="1046">
                  <c:v>44899</c:v>
                </c:pt>
                <c:pt idx="1047">
                  <c:v>44900</c:v>
                </c:pt>
                <c:pt idx="1048">
                  <c:v>44901</c:v>
                </c:pt>
                <c:pt idx="1049">
                  <c:v>44902</c:v>
                </c:pt>
                <c:pt idx="1050">
                  <c:v>44903</c:v>
                </c:pt>
                <c:pt idx="1051">
                  <c:v>44904</c:v>
                </c:pt>
                <c:pt idx="1052">
                  <c:v>44905</c:v>
                </c:pt>
                <c:pt idx="1053">
                  <c:v>44906</c:v>
                </c:pt>
                <c:pt idx="1054">
                  <c:v>44907</c:v>
                </c:pt>
                <c:pt idx="1055">
                  <c:v>44908</c:v>
                </c:pt>
                <c:pt idx="1056">
                  <c:v>44909</c:v>
                </c:pt>
                <c:pt idx="1057">
                  <c:v>44910</c:v>
                </c:pt>
                <c:pt idx="1058">
                  <c:v>44911</c:v>
                </c:pt>
                <c:pt idx="1059">
                  <c:v>44912</c:v>
                </c:pt>
                <c:pt idx="1060">
                  <c:v>44913</c:v>
                </c:pt>
                <c:pt idx="1061">
                  <c:v>44914</c:v>
                </c:pt>
                <c:pt idx="1062">
                  <c:v>44915</c:v>
                </c:pt>
                <c:pt idx="1063">
                  <c:v>44916</c:v>
                </c:pt>
                <c:pt idx="1064">
                  <c:v>44917</c:v>
                </c:pt>
                <c:pt idx="1065">
                  <c:v>44918</c:v>
                </c:pt>
                <c:pt idx="1066">
                  <c:v>44919</c:v>
                </c:pt>
                <c:pt idx="1067">
                  <c:v>44920</c:v>
                </c:pt>
                <c:pt idx="1068">
                  <c:v>44921</c:v>
                </c:pt>
                <c:pt idx="1069">
                  <c:v>44922</c:v>
                </c:pt>
                <c:pt idx="1070">
                  <c:v>44923</c:v>
                </c:pt>
                <c:pt idx="1071">
                  <c:v>44924</c:v>
                </c:pt>
                <c:pt idx="1072">
                  <c:v>44925</c:v>
                </c:pt>
                <c:pt idx="1073">
                  <c:v>44926</c:v>
                </c:pt>
                <c:pt idx="1074">
                  <c:v>44927</c:v>
                </c:pt>
                <c:pt idx="1075">
                  <c:v>44928</c:v>
                </c:pt>
                <c:pt idx="1076">
                  <c:v>44929</c:v>
                </c:pt>
                <c:pt idx="1077">
                  <c:v>44930</c:v>
                </c:pt>
                <c:pt idx="1078">
                  <c:v>44931</c:v>
                </c:pt>
                <c:pt idx="1079">
                  <c:v>44932</c:v>
                </c:pt>
                <c:pt idx="1080">
                  <c:v>44933</c:v>
                </c:pt>
                <c:pt idx="1081">
                  <c:v>44934</c:v>
                </c:pt>
                <c:pt idx="1082">
                  <c:v>44935</c:v>
                </c:pt>
                <c:pt idx="1083">
                  <c:v>44936</c:v>
                </c:pt>
                <c:pt idx="1084">
                  <c:v>44937</c:v>
                </c:pt>
                <c:pt idx="1085">
                  <c:v>44938</c:v>
                </c:pt>
                <c:pt idx="1086">
                  <c:v>44939</c:v>
                </c:pt>
                <c:pt idx="1087">
                  <c:v>44940</c:v>
                </c:pt>
                <c:pt idx="1088">
                  <c:v>44941</c:v>
                </c:pt>
                <c:pt idx="1089">
                  <c:v>44942</c:v>
                </c:pt>
                <c:pt idx="1090">
                  <c:v>44943</c:v>
                </c:pt>
                <c:pt idx="1091">
                  <c:v>44944</c:v>
                </c:pt>
                <c:pt idx="1092">
                  <c:v>44945</c:v>
                </c:pt>
                <c:pt idx="1093">
                  <c:v>44946</c:v>
                </c:pt>
                <c:pt idx="1094">
                  <c:v>44947</c:v>
                </c:pt>
                <c:pt idx="1095">
                  <c:v>44948</c:v>
                </c:pt>
                <c:pt idx="1096">
                  <c:v>44949</c:v>
                </c:pt>
                <c:pt idx="1097">
                  <c:v>44950</c:v>
                </c:pt>
                <c:pt idx="1098">
                  <c:v>44951</c:v>
                </c:pt>
                <c:pt idx="1099">
                  <c:v>44952</c:v>
                </c:pt>
                <c:pt idx="1100">
                  <c:v>44953</c:v>
                </c:pt>
                <c:pt idx="1101">
                  <c:v>44954</c:v>
                </c:pt>
                <c:pt idx="1102">
                  <c:v>44955</c:v>
                </c:pt>
                <c:pt idx="1103">
                  <c:v>44956</c:v>
                </c:pt>
                <c:pt idx="1104">
                  <c:v>44957</c:v>
                </c:pt>
                <c:pt idx="1105">
                  <c:v>44958</c:v>
                </c:pt>
                <c:pt idx="1106">
                  <c:v>44959</c:v>
                </c:pt>
                <c:pt idx="1107">
                  <c:v>44960</c:v>
                </c:pt>
                <c:pt idx="1108">
                  <c:v>44961</c:v>
                </c:pt>
                <c:pt idx="1109">
                  <c:v>44962</c:v>
                </c:pt>
                <c:pt idx="1110">
                  <c:v>44963</c:v>
                </c:pt>
                <c:pt idx="1111">
                  <c:v>44964</c:v>
                </c:pt>
                <c:pt idx="1112">
                  <c:v>44965</c:v>
                </c:pt>
                <c:pt idx="1113">
                  <c:v>44966</c:v>
                </c:pt>
                <c:pt idx="1114">
                  <c:v>44967</c:v>
                </c:pt>
                <c:pt idx="1115">
                  <c:v>44968</c:v>
                </c:pt>
                <c:pt idx="1116">
                  <c:v>44969</c:v>
                </c:pt>
                <c:pt idx="1117">
                  <c:v>44970</c:v>
                </c:pt>
                <c:pt idx="1118">
                  <c:v>44971</c:v>
                </c:pt>
                <c:pt idx="1119">
                  <c:v>44972</c:v>
                </c:pt>
                <c:pt idx="1120">
                  <c:v>44973</c:v>
                </c:pt>
                <c:pt idx="1121">
                  <c:v>44974</c:v>
                </c:pt>
                <c:pt idx="1122">
                  <c:v>44975</c:v>
                </c:pt>
                <c:pt idx="1123">
                  <c:v>44976</c:v>
                </c:pt>
                <c:pt idx="1124">
                  <c:v>44977</c:v>
                </c:pt>
                <c:pt idx="1125">
                  <c:v>44978</c:v>
                </c:pt>
                <c:pt idx="1126">
                  <c:v>44979</c:v>
                </c:pt>
                <c:pt idx="1127">
                  <c:v>44980</c:v>
                </c:pt>
                <c:pt idx="1128">
                  <c:v>44981</c:v>
                </c:pt>
                <c:pt idx="1129">
                  <c:v>44982</c:v>
                </c:pt>
                <c:pt idx="1130">
                  <c:v>44983</c:v>
                </c:pt>
                <c:pt idx="1131">
                  <c:v>44984</c:v>
                </c:pt>
                <c:pt idx="1132">
                  <c:v>44985</c:v>
                </c:pt>
                <c:pt idx="1133">
                  <c:v>44986</c:v>
                </c:pt>
                <c:pt idx="1134">
                  <c:v>44987</c:v>
                </c:pt>
                <c:pt idx="1135">
                  <c:v>44988</c:v>
                </c:pt>
                <c:pt idx="1136">
                  <c:v>44989</c:v>
                </c:pt>
                <c:pt idx="1137">
                  <c:v>44990</c:v>
                </c:pt>
                <c:pt idx="1138">
                  <c:v>44991</c:v>
                </c:pt>
                <c:pt idx="1139">
                  <c:v>44992</c:v>
                </c:pt>
                <c:pt idx="1140">
                  <c:v>44993</c:v>
                </c:pt>
                <c:pt idx="1141">
                  <c:v>44994</c:v>
                </c:pt>
                <c:pt idx="1142">
                  <c:v>44995</c:v>
                </c:pt>
                <c:pt idx="1143">
                  <c:v>44996</c:v>
                </c:pt>
                <c:pt idx="1144">
                  <c:v>44997</c:v>
                </c:pt>
                <c:pt idx="1145">
                  <c:v>44998</c:v>
                </c:pt>
                <c:pt idx="1146">
                  <c:v>44999</c:v>
                </c:pt>
                <c:pt idx="1147">
                  <c:v>45000</c:v>
                </c:pt>
                <c:pt idx="1148">
                  <c:v>45001</c:v>
                </c:pt>
                <c:pt idx="1149">
                  <c:v>45002</c:v>
                </c:pt>
                <c:pt idx="1150">
                  <c:v>45003</c:v>
                </c:pt>
                <c:pt idx="1151">
                  <c:v>45004</c:v>
                </c:pt>
                <c:pt idx="1152">
                  <c:v>45005</c:v>
                </c:pt>
                <c:pt idx="1153">
                  <c:v>45006</c:v>
                </c:pt>
                <c:pt idx="1154">
                  <c:v>45007</c:v>
                </c:pt>
                <c:pt idx="1155">
                  <c:v>45008</c:v>
                </c:pt>
                <c:pt idx="1156">
                  <c:v>45009</c:v>
                </c:pt>
                <c:pt idx="1157">
                  <c:v>45010</c:v>
                </c:pt>
                <c:pt idx="1158">
                  <c:v>45011</c:v>
                </c:pt>
                <c:pt idx="1159">
                  <c:v>45012</c:v>
                </c:pt>
                <c:pt idx="1160">
                  <c:v>45013</c:v>
                </c:pt>
                <c:pt idx="1161">
                  <c:v>45014</c:v>
                </c:pt>
                <c:pt idx="1162">
                  <c:v>45015</c:v>
                </c:pt>
                <c:pt idx="1163">
                  <c:v>45016</c:v>
                </c:pt>
                <c:pt idx="1164">
                  <c:v>45017</c:v>
                </c:pt>
                <c:pt idx="1165">
                  <c:v>45018</c:v>
                </c:pt>
                <c:pt idx="1166">
                  <c:v>45019</c:v>
                </c:pt>
                <c:pt idx="1167">
                  <c:v>45020</c:v>
                </c:pt>
                <c:pt idx="1168">
                  <c:v>45021</c:v>
                </c:pt>
                <c:pt idx="1169">
                  <c:v>45022</c:v>
                </c:pt>
                <c:pt idx="1170">
                  <c:v>45023</c:v>
                </c:pt>
                <c:pt idx="1171">
                  <c:v>45024</c:v>
                </c:pt>
                <c:pt idx="1172">
                  <c:v>45025</c:v>
                </c:pt>
                <c:pt idx="1173">
                  <c:v>45026</c:v>
                </c:pt>
                <c:pt idx="1174">
                  <c:v>45027</c:v>
                </c:pt>
                <c:pt idx="1175">
                  <c:v>45028</c:v>
                </c:pt>
                <c:pt idx="1176">
                  <c:v>45029</c:v>
                </c:pt>
                <c:pt idx="1177">
                  <c:v>45030</c:v>
                </c:pt>
                <c:pt idx="1178">
                  <c:v>45031</c:v>
                </c:pt>
                <c:pt idx="1179">
                  <c:v>45032</c:v>
                </c:pt>
                <c:pt idx="1180">
                  <c:v>45033</c:v>
                </c:pt>
                <c:pt idx="1181">
                  <c:v>45034</c:v>
                </c:pt>
                <c:pt idx="1182">
                  <c:v>45035</c:v>
                </c:pt>
                <c:pt idx="1183">
                  <c:v>45036</c:v>
                </c:pt>
                <c:pt idx="1184">
                  <c:v>45037</c:v>
                </c:pt>
                <c:pt idx="1185">
                  <c:v>45038</c:v>
                </c:pt>
                <c:pt idx="1186">
                  <c:v>45039</c:v>
                </c:pt>
                <c:pt idx="1187">
                  <c:v>45040</c:v>
                </c:pt>
                <c:pt idx="1188">
                  <c:v>45041</c:v>
                </c:pt>
                <c:pt idx="1189">
                  <c:v>45042</c:v>
                </c:pt>
                <c:pt idx="1190">
                  <c:v>45043</c:v>
                </c:pt>
                <c:pt idx="1191">
                  <c:v>45044</c:v>
                </c:pt>
                <c:pt idx="1192">
                  <c:v>45045</c:v>
                </c:pt>
                <c:pt idx="1193">
                  <c:v>45046</c:v>
                </c:pt>
                <c:pt idx="1194">
                  <c:v>45047</c:v>
                </c:pt>
                <c:pt idx="1195">
                  <c:v>45048</c:v>
                </c:pt>
                <c:pt idx="1196">
                  <c:v>45049</c:v>
                </c:pt>
                <c:pt idx="1197">
                  <c:v>45050</c:v>
                </c:pt>
                <c:pt idx="1198">
                  <c:v>45051</c:v>
                </c:pt>
                <c:pt idx="1199">
                  <c:v>45052</c:v>
                </c:pt>
                <c:pt idx="1200">
                  <c:v>45053</c:v>
                </c:pt>
                <c:pt idx="1201">
                  <c:v>45054</c:v>
                </c:pt>
                <c:pt idx="1202">
                  <c:v>45055</c:v>
                </c:pt>
                <c:pt idx="1203">
                  <c:v>45056</c:v>
                </c:pt>
              </c:numCache>
            </c:numRef>
          </c:cat>
          <c:val>
            <c:numRef>
              <c:f>'[Forecasting Analysis.xlsx]Forecast Analysis1'!$D$2:$D$1205</c:f>
              <c:numCache>
                <c:formatCode>General</c:formatCode>
                <c:ptCount val="1204"/>
                <c:pt idx="1021" formatCode="0.00">
                  <c:v>2131554</c:v>
                </c:pt>
                <c:pt idx="1022" formatCode="0.00">
                  <c:v>2132356.2459826376</c:v>
                </c:pt>
                <c:pt idx="1023" formatCode="0.00">
                  <c:v>2134828.4926443738</c:v>
                </c:pt>
                <c:pt idx="1024" formatCode="0.00">
                  <c:v>2137503.432483959</c:v>
                </c:pt>
                <c:pt idx="1025" formatCode="0.00">
                  <c:v>2140254.8953089588</c:v>
                </c:pt>
                <c:pt idx="1026" formatCode="0.00">
                  <c:v>2143037.0156968096</c:v>
                </c:pt>
                <c:pt idx="1027" formatCode="0.00">
                  <c:v>2145827.8381871269</c:v>
                </c:pt>
                <c:pt idx="1028" formatCode="0.00">
                  <c:v>2148615.2820421113</c:v>
                </c:pt>
                <c:pt idx="1029" formatCode="0.00">
                  <c:v>2151392.1240830645</c:v>
                </c:pt>
                <c:pt idx="1030" formatCode="0.00">
                  <c:v>2154153.8109639371</c:v>
                </c:pt>
                <c:pt idx="1031" formatCode="0.00">
                  <c:v>2156897.3738009166</c:v>
                </c:pt>
                <c:pt idx="1032" formatCode="0.00">
                  <c:v>2159620.8381963712</c:v>
                </c:pt>
                <c:pt idx="1033" formatCode="0.00">
                  <c:v>2162322.8809107547</c:v>
                </c:pt>
                <c:pt idx="1034" formatCode="0.00">
                  <c:v>2165002.6192308012</c:v>
                </c:pt>
                <c:pt idx="1035" formatCode="0.00">
                  <c:v>2167659.4762011706</c:v>
                </c:pt>
                <c:pt idx="1036" formatCode="0.00">
                  <c:v>2170293.0914032855</c:v>
                </c:pt>
                <c:pt idx="1037" formatCode="0.00">
                  <c:v>2172903.2602025117</c:v>
                </c:pt>
                <c:pt idx="1038" formatCode="0.00">
                  <c:v>2175489.891397093</c:v>
                </c:pt>
                <c:pt idx="1039" formatCode="0.00">
                  <c:v>2178052.9771051616</c:v>
                </c:pt>
                <c:pt idx="1040" formatCode="0.00">
                  <c:v>2180592.5709912805</c:v>
                </c:pt>
                <c:pt idx="1041" formatCode="0.00">
                  <c:v>2183108.7722966666</c:v>
                </c:pt>
                <c:pt idx="1042" formatCode="0.00">
                  <c:v>2185601.7139829253</c:v>
                </c:pt>
                <c:pt idx="1043" formatCode="0.00">
                  <c:v>2188071.5538384449</c:v>
                </c:pt>
                <c:pt idx="1044" formatCode="0.00">
                  <c:v>2190518.4677488781</c:v>
                </c:pt>
                <c:pt idx="1045" formatCode="0.00">
                  <c:v>2192942.6445682216</c:v>
                </c:pt>
                <c:pt idx="1046" formatCode="0.00">
                  <c:v>2195344.2821868719</c:v>
                </c:pt>
                <c:pt idx="1047" formatCode="0.00">
                  <c:v>2197723.5845036306</c:v>
                </c:pt>
                <c:pt idx="1048" formatCode="0.00">
                  <c:v>2200080.7590863472</c:v>
                </c:pt>
                <c:pt idx="1049" formatCode="0.00">
                  <c:v>2202416.015361221</c:v>
                </c:pt>
                <c:pt idx="1050" formatCode="0.00">
                  <c:v>2204729.5632107467</c:v>
                </c:pt>
                <c:pt idx="1051" formatCode="0.00">
                  <c:v>2207021.6118894299</c:v>
                </c:pt>
                <c:pt idx="1052" formatCode="0.00">
                  <c:v>2209292.3691878966</c:v>
                </c:pt>
                <c:pt idx="1053" formatCode="0.00">
                  <c:v>2211542.0407920587</c:v>
                </c:pt>
                <c:pt idx="1054" formatCode="0.00">
                  <c:v>2213770.8297960232</c:v>
                </c:pt>
                <c:pt idx="1055" formatCode="0.00">
                  <c:v>2215978.9363365569</c:v>
                </c:pt>
                <c:pt idx="1056" formatCode="0.00">
                  <c:v>2218166.5573238991</c:v>
                </c:pt>
                <c:pt idx="1057" formatCode="0.00">
                  <c:v>2220333.8862490542</c:v>
                </c:pt>
                <c:pt idx="1058" formatCode="0.00">
                  <c:v>2222481.1130518592</c:v>
                </c:pt>
                <c:pt idx="1059" formatCode="0.00">
                  <c:v>2224608.4240373364</c:v>
                </c:pt>
                <c:pt idx="1060" formatCode="0.00">
                  <c:v>2226716.0018303841</c:v>
                </c:pt>
                <c:pt idx="1061" formatCode="0.00">
                  <c:v>2228804.0253608357</c:v>
                </c:pt>
                <c:pt idx="1062" formatCode="0.00">
                  <c:v>2230872.6698725014</c:v>
                </c:pt>
                <c:pt idx="1063" formatCode="0.00">
                  <c:v>2232922.1069510533</c:v>
                </c:pt>
                <c:pt idx="1064" formatCode="0.00">
                  <c:v>2234952.5045666085</c:v>
                </c:pt>
                <c:pt idx="1065" formatCode="0.00">
                  <c:v>2236964.0271276762</c:v>
                </c:pt>
                <c:pt idx="1066" formatCode="0.00">
                  <c:v>2238956.835543761</c:v>
                </c:pt>
                <c:pt idx="1067" formatCode="0.00">
                  <c:v>2240931.0872944435</c:v>
                </c:pt>
                <c:pt idx="1068" formatCode="0.00">
                  <c:v>2242886.9365031668</c:v>
                </c:pt>
                <c:pt idx="1069" formatCode="0.00">
                  <c:v>2244824.53401432</c:v>
                </c:pt>
                <c:pt idx="1070" formatCode="0.00">
                  <c:v>2246744.0274724439</c:v>
                </c:pt>
                <c:pt idx="1071" formatCode="0.00">
                  <c:v>2248645.5614026515</c:v>
                </c:pt>
                <c:pt idx="1072" formatCode="0.00">
                  <c:v>2250529.2772915154</c:v>
                </c:pt>
                <c:pt idx="1073" formatCode="0.00">
                  <c:v>2252395.3136678208</c:v>
                </c:pt>
                <c:pt idx="1074" formatCode="0.00">
                  <c:v>2254243.8061827221</c:v>
                </c:pt>
                <c:pt idx="1075" formatCode="0.00">
                  <c:v>2256074.8876889204</c:v>
                </c:pt>
                <c:pt idx="1076" formatCode="0.00">
                  <c:v>2257888.688318579</c:v>
                </c:pt>
                <c:pt idx="1077" formatCode="0.00">
                  <c:v>2259685.3355597532</c:v>
                </c:pt>
                <c:pt idx="1078" formatCode="0.00">
                  <c:v>2261464.9543311521</c:v>
                </c:pt>
                <c:pt idx="1079" formatCode="0.00">
                  <c:v>2263227.6670551291</c:v>
                </c:pt>
                <c:pt idx="1080" formatCode="0.00">
                  <c:v>2264973.5937287947</c:v>
                </c:pt>
                <c:pt idx="1081" formatCode="0.00">
                  <c:v>2266702.8519932027</c:v>
                </c:pt>
                <c:pt idx="1082" formatCode="0.00">
                  <c:v>2268415.5572005711</c:v>
                </c:pt>
                <c:pt idx="1083" formatCode="0.00">
                  <c:v>2270111.8224795312</c:v>
                </c:pt>
                <c:pt idx="1084" formatCode="0.00">
                  <c:v>2271791.7587983939</c:v>
                </c:pt>
                <c:pt idx="1085" formatCode="0.00">
                  <c:v>2273455.4750264566</c:v>
                </c:pt>
                <c:pt idx="1086" formatCode="0.00">
                  <c:v>2275103.0779933734</c:v>
                </c:pt>
                <c:pt idx="1087" formatCode="0.00">
                  <c:v>2276734.6725466158</c:v>
                </c:pt>
                <c:pt idx="1088" formatCode="0.00">
                  <c:v>2278350.3616070687</c:v>
                </c:pt>
                <c:pt idx="1089" formatCode="0.00">
                  <c:v>2279950.2462227959</c:v>
                </c:pt>
                <c:pt idx="1090" formatCode="0.00">
                  <c:v>2281534.4256210295</c:v>
                </c:pt>
                <c:pt idx="1091" formatCode="0.00">
                  <c:v>2283102.9972584289</c:v>
                </c:pt>
                <c:pt idx="1092" formatCode="0.00">
                  <c:v>2284656.0568696558</c:v>
                </c:pt>
                <c:pt idx="1093" formatCode="0.00">
                  <c:v>2286193.69851432</c:v>
                </c:pt>
                <c:pt idx="1094" formatCode="0.00">
                  <c:v>2287716.0146223535</c:v>
                </c:pt>
                <c:pt idx="1095" formatCode="0.00">
                  <c:v>2289223.0960378493</c:v>
                </c:pt>
                <c:pt idx="1096" formatCode="0.00">
                  <c:v>2290715.0320614316</c:v>
                </c:pt>
                <c:pt idx="1097" formatCode="0.00">
                  <c:v>2292191.9104911997</c:v>
                </c:pt>
                <c:pt idx="1098" formatCode="0.00">
                  <c:v>2293653.8176623015</c:v>
                </c:pt>
                <c:pt idx="1099" formatCode="0.00">
                  <c:v>2295100.8384851757</c:v>
                </c:pt>
                <c:pt idx="1100" formatCode="0.00">
                  <c:v>2296533.0564825214</c:v>
                </c:pt>
                <c:pt idx="1101" formatCode="0.00">
                  <c:v>2297950.5538250366</c:v>
                </c:pt>
                <c:pt idx="1102" formatCode="0.00">
                  <c:v>2299353.4113659696</c:v>
                </c:pt>
                <c:pt idx="1103" formatCode="0.00">
                  <c:v>2300741.7086745291</c:v>
                </c:pt>
                <c:pt idx="1104" formatCode="0.00">
                  <c:v>2302115.5240681926</c:v>
                </c:pt>
                <c:pt idx="1105" formatCode="0.00">
                  <c:v>2303474.9346439643</c:v>
                </c:pt>
                <c:pt idx="1106" formatCode="0.00">
                  <c:v>2304820.0163086038</c:v>
                </c:pt>
                <c:pt idx="1107" formatCode="0.00">
                  <c:v>2306150.8438078812</c:v>
                </c:pt>
                <c:pt idx="1108" formatCode="0.00">
                  <c:v>2307467.4907548865</c:v>
                </c:pt>
                <c:pt idx="1109" formatCode="0.00">
                  <c:v>2308770.02965743</c:v>
                </c:pt>
                <c:pt idx="1110" formatCode="0.00">
                  <c:v>2310058.5319445701</c:v>
                </c:pt>
                <c:pt idx="1111" formatCode="0.00">
                  <c:v>2311333.0679922961</c:v>
                </c:pt>
                <c:pt idx="1112" formatCode="0.00">
                  <c:v>2312593.7071484043</c:v>
                </c:pt>
                <c:pt idx="1113" formatCode="0.00">
                  <c:v>2313840.5177565953</c:v>
                </c:pt>
                <c:pt idx="1114" formatCode="0.00">
                  <c:v>2315073.5671798158</c:v>
                </c:pt>
                <c:pt idx="1115" formatCode="0.00">
                  <c:v>2316292.9218228809</c:v>
                </c:pt>
                <c:pt idx="1116" formatCode="0.00">
                  <c:v>2317498.6471544001</c:v>
                </c:pt>
                <c:pt idx="1117" formatCode="0.00">
                  <c:v>2318690.807728034</c:v>
                </c:pt>
                <c:pt idx="1118" formatCode="0.00">
                  <c:v>2319869.4672031016</c:v>
                </c:pt>
                <c:pt idx="1119" formatCode="0.00">
                  <c:v>2321034.6883645691</c:v>
                </c:pt>
                <c:pt idx="1120" formatCode="0.00">
                  <c:v>2322186.5331424386</c:v>
                </c:pt>
                <c:pt idx="1121" formatCode="0.00">
                  <c:v>2323325.0626305598</c:v>
                </c:pt>
                <c:pt idx="1122" formatCode="0.00">
                  <c:v>2324450.3371048812</c:v>
                </c:pt>
                <c:pt idx="1123" formatCode="0.00">
                  <c:v>2325562.4160411712</c:v>
                </c:pt>
                <c:pt idx="1124" formatCode="0.00">
                  <c:v>2326661.3581322175</c:v>
                </c:pt>
                <c:pt idx="1125" formatCode="0.00">
                  <c:v>2327747.2213045289</c:v>
                </c:pt>
                <c:pt idx="1126" formatCode="0.00">
                  <c:v>2328820.0627345531</c:v>
                </c:pt>
                <c:pt idx="1127" formatCode="0.00">
                  <c:v>2329879.9388644369</c:v>
                </c:pt>
                <c:pt idx="1128" formatCode="0.00">
                  <c:v>2330926.9054173343</c:v>
                </c:pt>
                <c:pt idx="1129" formatCode="0.00">
                  <c:v>2331961.0174122779</c:v>
                </c:pt>
                <c:pt idx="1130" formatCode="0.00">
                  <c:v>2332982.3291786443</c:v>
                </c:pt>
                <c:pt idx="1131" formatCode="0.00">
                  <c:v>2333990.8943702066</c:v>
                </c:pt>
                <c:pt idx="1132" formatCode="0.00">
                  <c:v>2334986.7659788039</c:v>
                </c:pt>
                <c:pt idx="1133" formatCode="0.00">
                  <c:v>2335969.9963476304</c:v>
                </c:pt>
                <c:pt idx="1134" formatCode="0.00">
                  <c:v>2336940.6371841668</c:v>
                </c:pt>
                <c:pt idx="1135" formatCode="0.00">
                  <c:v>2337898.7395727593</c:v>
                </c:pt>
                <c:pt idx="1136" formatCode="0.00">
                  <c:v>2338844.3539868551</c:v>
                </c:pt>
                <c:pt idx="1137" formatCode="0.00">
                  <c:v>2339777.5303009204</c:v>
                </c:pt>
                <c:pt idx="1138" formatCode="0.00">
                  <c:v>2340698.3178020311</c:v>
                </c:pt>
                <c:pt idx="1139" formatCode="0.00">
                  <c:v>2341606.7652011658</c:v>
                </c:pt>
                <c:pt idx="1140" formatCode="0.00">
                  <c:v>2342502.9206441962</c:v>
                </c:pt>
                <c:pt idx="1141" formatCode="0.00">
                  <c:v>2343386.8317225962</c:v>
                </c:pt>
                <c:pt idx="1142" formatCode="0.00">
                  <c:v>2344258.5454838723</c:v>
                </c:pt>
                <c:pt idx="1143" formatCode="0.00">
                  <c:v>2345118.1084417221</c:v>
                </c:pt>
                <c:pt idx="1144" formatCode="0.00">
                  <c:v>2345965.5665859408</c:v>
                </c:pt>
                <c:pt idx="1145" formatCode="0.00">
                  <c:v>2346800.9653920694</c:v>
                </c:pt>
                <c:pt idx="1146" formatCode="0.00">
                  <c:v>2347624.3498308035</c:v>
                </c:pt>
                <c:pt idx="1147" formatCode="0.00">
                  <c:v>2348435.7643771651</c:v>
                </c:pt>
                <c:pt idx="1148" formatCode="0.00">
                  <c:v>2349235.2530194451</c:v>
                </c:pt>
                <c:pt idx="1149" formatCode="0.00">
                  <c:v>2350022.8592679282</c:v>
                </c:pt>
                <c:pt idx="1150" formatCode="0.00">
                  <c:v>2350798.6261634007</c:v>
                </c:pt>
                <c:pt idx="1151" formatCode="0.00">
                  <c:v>2351562.5962854498</c:v>
                </c:pt>
                <c:pt idx="1152" formatCode="0.00">
                  <c:v>2352314.8117605643</c:v>
                </c:pt>
                <c:pt idx="1153" formatCode="0.00">
                  <c:v>2353055.3142700391</c:v>
                </c:pt>
                <c:pt idx="1154" formatCode="0.00">
                  <c:v>2353784.1450576885</c:v>
                </c:pt>
                <c:pt idx="1155" formatCode="0.00">
                  <c:v>2354501.3449373781</c:v>
                </c:pt>
                <c:pt idx="1156" formatCode="0.00">
                  <c:v>2355206.9543003789</c:v>
                </c:pt>
                <c:pt idx="1157" formatCode="0.00">
                  <c:v>2355901.0131225479</c:v>
                </c:pt>
                <c:pt idx="1158" formatCode="0.00">
                  <c:v>2356583.5609713374</c:v>
                </c:pt>
                <c:pt idx="1159" formatCode="0.00">
                  <c:v>2357254.6370126498</c:v>
                </c:pt>
                <c:pt idx="1160" formatCode="0.00">
                  <c:v>2357914.280017525</c:v>
                </c:pt>
                <c:pt idx="1161" formatCode="0.00">
                  <c:v>2358562.5283686826</c:v>
                </c:pt>
                <c:pt idx="1162" formatCode="0.00">
                  <c:v>2359199.420066908</c:v>
                </c:pt>
                <c:pt idx="1163" formatCode="0.00">
                  <c:v>2359824.9927372988</c:v>
                </c:pt>
                <c:pt idx="1164" formatCode="0.00">
                  <c:v>2360439.2836353695</c:v>
                </c:pt>
                <c:pt idx="1165" formatCode="0.00">
                  <c:v>2361042.3296530168</c:v>
                </c:pt>
                <c:pt idx="1166" formatCode="0.00">
                  <c:v>2361634.1673243572</c:v>
                </c:pt>
                <c:pt idx="1167" formatCode="0.00">
                  <c:v>2362214.8328314298</c:v>
                </c:pt>
                <c:pt idx="1168" formatCode="0.00">
                  <c:v>2362784.3620097796</c:v>
                </c:pt>
                <c:pt idx="1169" formatCode="0.00">
                  <c:v>2363342.7903539129</c:v>
                </c:pt>
                <c:pt idx="1170" formatCode="0.00">
                  <c:v>2363890.1530226385</c:v>
                </c:pt>
                <c:pt idx="1171" formatCode="0.00">
                  <c:v>2364426.4848442948</c:v>
                </c:pt>
                <c:pt idx="1172" formatCode="0.00">
                  <c:v>2364951.8203218556</c:v>
                </c:pt>
                <c:pt idx="1173" formatCode="0.00">
                  <c:v>2365466.1936379401</c:v>
                </c:pt>
                <c:pt idx="1174" formatCode="0.00">
                  <c:v>2365969.6386597063</c:v>
                </c:pt>
                <c:pt idx="1175" formatCode="0.00">
                  <c:v>2366462.1889436459</c:v>
                </c:pt>
                <c:pt idx="1176" formatCode="0.00">
                  <c:v>2366943.8777402765</c:v>
                </c:pt>
                <c:pt idx="1177" formatCode="0.00">
                  <c:v>2367414.7379987366</c:v>
                </c:pt>
                <c:pt idx="1178" formatCode="0.00">
                  <c:v>2367874.8023712882</c:v>
                </c:pt>
                <c:pt idx="1179" formatCode="0.00">
                  <c:v>2368324.1032177191</c:v>
                </c:pt>
                <c:pt idx="1180" formatCode="0.00">
                  <c:v>2368762.6726096654</c:v>
                </c:pt>
                <c:pt idx="1181" formatCode="0.00">
                  <c:v>2369190.5423348355</c:v>
                </c:pt>
                <c:pt idx="1182" formatCode="0.00">
                  <c:v>2369607.743901154</c:v>
                </c:pt>
                <c:pt idx="1183" formatCode="0.00">
                  <c:v>2370014.3085408239</c:v>
                </c:pt>
                <c:pt idx="1184" formatCode="0.00">
                  <c:v>2370410.2672142996</c:v>
                </c:pt>
                <c:pt idx="1185" formatCode="0.00">
                  <c:v>2370795.6506141894</c:v>
                </c:pt>
                <c:pt idx="1186" formatCode="0.00">
                  <c:v>2371170.4891690761</c:v>
                </c:pt>
                <c:pt idx="1187" formatCode="0.00">
                  <c:v>2371534.81304726</c:v>
                </c:pt>
                <c:pt idx="1188" formatCode="0.00">
                  <c:v>2371888.6521604345</c:v>
                </c:pt>
                <c:pt idx="1189" formatCode="0.00">
                  <c:v>2372232.0361672854</c:v>
                </c:pt>
                <c:pt idx="1190" formatCode="0.00">
                  <c:v>2372564.9944770215</c:v>
                </c:pt>
                <c:pt idx="1191" formatCode="0.00">
                  <c:v>2372887.5562528358</c:v>
                </c:pt>
                <c:pt idx="1192" formatCode="0.00">
                  <c:v>2373199.7504153047</c:v>
                </c:pt>
                <c:pt idx="1193" formatCode="0.00">
                  <c:v>2373501.6056457162</c:v>
                </c:pt>
                <c:pt idx="1194" formatCode="0.00">
                  <c:v>2373793.1503893374</c:v>
                </c:pt>
                <c:pt idx="1195" formatCode="0.00">
                  <c:v>2374074.412858624</c:v>
                </c:pt>
                <c:pt idx="1196" formatCode="0.00">
                  <c:v>2374345.4210363613</c:v>
                </c:pt>
                <c:pt idx="1197" formatCode="0.00">
                  <c:v>2374606.2026787549</c:v>
                </c:pt>
                <c:pt idx="1198" formatCode="0.00">
                  <c:v>2374856.7853184566</c:v>
                </c:pt>
                <c:pt idx="1199" formatCode="0.00">
                  <c:v>2375097.1962675406</c:v>
                </c:pt>
                <c:pt idx="1200" formatCode="0.00">
                  <c:v>2375327.4626204204</c:v>
                </c:pt>
                <c:pt idx="1201" formatCode="0.00">
                  <c:v>2375547.6112567135</c:v>
                </c:pt>
                <c:pt idx="1202" formatCode="0.00">
                  <c:v>2375757.6688440549</c:v>
                </c:pt>
                <c:pt idx="1203" formatCode="0.00">
                  <c:v>2375957.6618408575</c:v>
                </c:pt>
              </c:numCache>
            </c:numRef>
          </c:val>
          <c:smooth val="0"/>
          <c:extLst>
            <c:ext xmlns:c16="http://schemas.microsoft.com/office/drawing/2014/chart" uri="{C3380CC4-5D6E-409C-BE32-E72D297353CC}">
              <c16:uniqueId val="{00000002-D67E-4928-98F0-A13C848AF3C6}"/>
            </c:ext>
          </c:extLst>
        </c:ser>
        <c:ser>
          <c:idx val="3"/>
          <c:order val="3"/>
          <c:tx>
            <c:strRef>
              <c:f>'[Forecasting Analysis.xlsx]Forecast Analysis1'!$E$1</c:f>
              <c:strCache>
                <c:ptCount val="1"/>
                <c:pt idx="0">
                  <c:v>Upper Confidence Bound(Cumulative Confirmed)</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'[Forecasting Analysis.xlsx]Forecast Analysis1'!$A$2:$A$1205</c:f>
              <c:numCache>
                <c:formatCode>[$-14009]dd\-mm\-yyyy;@</c:formatCode>
                <c:ptCount val="1204"/>
                <c:pt idx="0">
                  <c:v>43853</c:v>
                </c:pt>
                <c:pt idx="1">
                  <c:v>43854</c:v>
                </c:pt>
                <c:pt idx="2">
                  <c:v>43855</c:v>
                </c:pt>
                <c:pt idx="3">
                  <c:v>43856</c:v>
                </c:pt>
                <c:pt idx="4">
                  <c:v>43857</c:v>
                </c:pt>
                <c:pt idx="5">
                  <c:v>43858</c:v>
                </c:pt>
                <c:pt idx="6">
                  <c:v>43859</c:v>
                </c:pt>
                <c:pt idx="7">
                  <c:v>43860</c:v>
                </c:pt>
                <c:pt idx="8">
                  <c:v>43861</c:v>
                </c:pt>
                <c:pt idx="9">
                  <c:v>43862</c:v>
                </c:pt>
                <c:pt idx="10">
                  <c:v>43863</c:v>
                </c:pt>
                <c:pt idx="11">
                  <c:v>43864</c:v>
                </c:pt>
                <c:pt idx="12">
                  <c:v>43865</c:v>
                </c:pt>
                <c:pt idx="13">
                  <c:v>43866</c:v>
                </c:pt>
                <c:pt idx="14">
                  <c:v>43867</c:v>
                </c:pt>
                <c:pt idx="15">
                  <c:v>43868</c:v>
                </c:pt>
                <c:pt idx="16">
                  <c:v>43869</c:v>
                </c:pt>
                <c:pt idx="17">
                  <c:v>43870</c:v>
                </c:pt>
                <c:pt idx="18">
                  <c:v>43871</c:v>
                </c:pt>
                <c:pt idx="19">
                  <c:v>43872</c:v>
                </c:pt>
                <c:pt idx="20">
                  <c:v>43873</c:v>
                </c:pt>
                <c:pt idx="21">
                  <c:v>43874</c:v>
                </c:pt>
                <c:pt idx="22">
                  <c:v>43875</c:v>
                </c:pt>
                <c:pt idx="23">
                  <c:v>43876</c:v>
                </c:pt>
                <c:pt idx="24">
                  <c:v>43877</c:v>
                </c:pt>
                <c:pt idx="25">
                  <c:v>43878</c:v>
                </c:pt>
                <c:pt idx="26">
                  <c:v>43879</c:v>
                </c:pt>
                <c:pt idx="27">
                  <c:v>43880</c:v>
                </c:pt>
                <c:pt idx="28">
                  <c:v>43881</c:v>
                </c:pt>
                <c:pt idx="29">
                  <c:v>43882</c:v>
                </c:pt>
                <c:pt idx="30">
                  <c:v>43883</c:v>
                </c:pt>
                <c:pt idx="31">
                  <c:v>43884</c:v>
                </c:pt>
                <c:pt idx="32">
                  <c:v>43885</c:v>
                </c:pt>
                <c:pt idx="33">
                  <c:v>43886</c:v>
                </c:pt>
                <c:pt idx="34">
                  <c:v>43887</c:v>
                </c:pt>
                <c:pt idx="35">
                  <c:v>43888</c:v>
                </c:pt>
                <c:pt idx="36">
                  <c:v>43889</c:v>
                </c:pt>
                <c:pt idx="37">
                  <c:v>43890</c:v>
                </c:pt>
                <c:pt idx="38">
                  <c:v>43891</c:v>
                </c:pt>
                <c:pt idx="39">
                  <c:v>43892</c:v>
                </c:pt>
                <c:pt idx="40">
                  <c:v>43893</c:v>
                </c:pt>
                <c:pt idx="41">
                  <c:v>43894</c:v>
                </c:pt>
                <c:pt idx="42">
                  <c:v>43895</c:v>
                </c:pt>
                <c:pt idx="43">
                  <c:v>43896</c:v>
                </c:pt>
                <c:pt idx="44">
                  <c:v>43897</c:v>
                </c:pt>
                <c:pt idx="45">
                  <c:v>43898</c:v>
                </c:pt>
                <c:pt idx="46">
                  <c:v>43899</c:v>
                </c:pt>
                <c:pt idx="47">
                  <c:v>43900</c:v>
                </c:pt>
                <c:pt idx="48">
                  <c:v>43901</c:v>
                </c:pt>
                <c:pt idx="49">
                  <c:v>43902</c:v>
                </c:pt>
                <c:pt idx="50">
                  <c:v>43903</c:v>
                </c:pt>
                <c:pt idx="51">
                  <c:v>43904</c:v>
                </c:pt>
                <c:pt idx="52">
                  <c:v>43905</c:v>
                </c:pt>
                <c:pt idx="53">
                  <c:v>43906</c:v>
                </c:pt>
                <c:pt idx="54">
                  <c:v>43907</c:v>
                </c:pt>
                <c:pt idx="55">
                  <c:v>43908</c:v>
                </c:pt>
                <c:pt idx="56">
                  <c:v>43909</c:v>
                </c:pt>
                <c:pt idx="57">
                  <c:v>43910</c:v>
                </c:pt>
                <c:pt idx="58">
                  <c:v>43911</c:v>
                </c:pt>
                <c:pt idx="59">
                  <c:v>43912</c:v>
                </c:pt>
                <c:pt idx="60">
                  <c:v>43913</c:v>
                </c:pt>
                <c:pt idx="61">
                  <c:v>43914</c:v>
                </c:pt>
                <c:pt idx="62">
                  <c:v>43915</c:v>
                </c:pt>
                <c:pt idx="63">
                  <c:v>43916</c:v>
                </c:pt>
                <c:pt idx="64">
                  <c:v>43917</c:v>
                </c:pt>
                <c:pt idx="65">
                  <c:v>43918</c:v>
                </c:pt>
                <c:pt idx="66">
                  <c:v>43919</c:v>
                </c:pt>
                <c:pt idx="67">
                  <c:v>43920</c:v>
                </c:pt>
                <c:pt idx="68">
                  <c:v>43921</c:v>
                </c:pt>
                <c:pt idx="69">
                  <c:v>43922</c:v>
                </c:pt>
                <c:pt idx="70">
                  <c:v>43923</c:v>
                </c:pt>
                <c:pt idx="71">
                  <c:v>43924</c:v>
                </c:pt>
                <c:pt idx="72">
                  <c:v>43925</c:v>
                </c:pt>
                <c:pt idx="73">
                  <c:v>43926</c:v>
                </c:pt>
                <c:pt idx="74">
                  <c:v>43927</c:v>
                </c:pt>
                <c:pt idx="75">
                  <c:v>43928</c:v>
                </c:pt>
                <c:pt idx="76">
                  <c:v>43929</c:v>
                </c:pt>
                <c:pt idx="77">
                  <c:v>43930</c:v>
                </c:pt>
                <c:pt idx="78">
                  <c:v>43931</c:v>
                </c:pt>
                <c:pt idx="79">
                  <c:v>43932</c:v>
                </c:pt>
                <c:pt idx="80">
                  <c:v>43933</c:v>
                </c:pt>
                <c:pt idx="81">
                  <c:v>43934</c:v>
                </c:pt>
                <c:pt idx="82">
                  <c:v>43935</c:v>
                </c:pt>
                <c:pt idx="83">
                  <c:v>43936</c:v>
                </c:pt>
                <c:pt idx="84">
                  <c:v>43937</c:v>
                </c:pt>
                <c:pt idx="85">
                  <c:v>43938</c:v>
                </c:pt>
                <c:pt idx="86">
                  <c:v>43939</c:v>
                </c:pt>
                <c:pt idx="87">
                  <c:v>43940</c:v>
                </c:pt>
                <c:pt idx="88">
                  <c:v>43941</c:v>
                </c:pt>
                <c:pt idx="89">
                  <c:v>43942</c:v>
                </c:pt>
                <c:pt idx="90">
                  <c:v>43943</c:v>
                </c:pt>
                <c:pt idx="91">
                  <c:v>43944</c:v>
                </c:pt>
                <c:pt idx="92">
                  <c:v>43945</c:v>
                </c:pt>
                <c:pt idx="93">
                  <c:v>43946</c:v>
                </c:pt>
                <c:pt idx="94">
                  <c:v>43947</c:v>
                </c:pt>
                <c:pt idx="95">
                  <c:v>43948</c:v>
                </c:pt>
                <c:pt idx="96">
                  <c:v>43949</c:v>
                </c:pt>
                <c:pt idx="97">
                  <c:v>43950</c:v>
                </c:pt>
                <c:pt idx="98">
                  <c:v>43951</c:v>
                </c:pt>
                <c:pt idx="99">
                  <c:v>43952</c:v>
                </c:pt>
                <c:pt idx="100">
                  <c:v>43953</c:v>
                </c:pt>
                <c:pt idx="101">
                  <c:v>43954</c:v>
                </c:pt>
                <c:pt idx="102">
                  <c:v>43955</c:v>
                </c:pt>
                <c:pt idx="103">
                  <c:v>43956</c:v>
                </c:pt>
                <c:pt idx="104">
                  <c:v>43957</c:v>
                </c:pt>
                <c:pt idx="105">
                  <c:v>43958</c:v>
                </c:pt>
                <c:pt idx="106">
                  <c:v>43959</c:v>
                </c:pt>
                <c:pt idx="107">
                  <c:v>43960</c:v>
                </c:pt>
                <c:pt idx="108">
                  <c:v>43961</c:v>
                </c:pt>
                <c:pt idx="109">
                  <c:v>43962</c:v>
                </c:pt>
                <c:pt idx="110">
                  <c:v>43963</c:v>
                </c:pt>
                <c:pt idx="111">
                  <c:v>43964</c:v>
                </c:pt>
                <c:pt idx="112">
                  <c:v>43965</c:v>
                </c:pt>
                <c:pt idx="113">
                  <c:v>43966</c:v>
                </c:pt>
                <c:pt idx="114">
                  <c:v>43967</c:v>
                </c:pt>
                <c:pt idx="115">
                  <c:v>43968</c:v>
                </c:pt>
                <c:pt idx="116">
                  <c:v>43969</c:v>
                </c:pt>
                <c:pt idx="117">
                  <c:v>43970</c:v>
                </c:pt>
                <c:pt idx="118">
                  <c:v>43971</c:v>
                </c:pt>
                <c:pt idx="119">
                  <c:v>43972</c:v>
                </c:pt>
                <c:pt idx="120">
                  <c:v>43973</c:v>
                </c:pt>
                <c:pt idx="121">
                  <c:v>43974</c:v>
                </c:pt>
                <c:pt idx="122">
                  <c:v>43975</c:v>
                </c:pt>
                <c:pt idx="123">
                  <c:v>43976</c:v>
                </c:pt>
                <c:pt idx="124">
                  <c:v>43977</c:v>
                </c:pt>
                <c:pt idx="125">
                  <c:v>43978</c:v>
                </c:pt>
                <c:pt idx="126">
                  <c:v>43979</c:v>
                </c:pt>
                <c:pt idx="127">
                  <c:v>43980</c:v>
                </c:pt>
                <c:pt idx="128">
                  <c:v>43981</c:v>
                </c:pt>
                <c:pt idx="129">
                  <c:v>43982</c:v>
                </c:pt>
                <c:pt idx="130">
                  <c:v>43983</c:v>
                </c:pt>
                <c:pt idx="131">
                  <c:v>43984</c:v>
                </c:pt>
                <c:pt idx="132">
                  <c:v>43985</c:v>
                </c:pt>
                <c:pt idx="133">
                  <c:v>43986</c:v>
                </c:pt>
                <c:pt idx="134">
                  <c:v>43987</c:v>
                </c:pt>
                <c:pt idx="135">
                  <c:v>43988</c:v>
                </c:pt>
                <c:pt idx="136">
                  <c:v>43989</c:v>
                </c:pt>
                <c:pt idx="137">
                  <c:v>43990</c:v>
                </c:pt>
                <c:pt idx="138">
                  <c:v>43991</c:v>
                </c:pt>
                <c:pt idx="139">
                  <c:v>43992</c:v>
                </c:pt>
                <c:pt idx="140">
                  <c:v>43993</c:v>
                </c:pt>
                <c:pt idx="141">
                  <c:v>43994</c:v>
                </c:pt>
                <c:pt idx="142">
                  <c:v>43995</c:v>
                </c:pt>
                <c:pt idx="143">
                  <c:v>43996</c:v>
                </c:pt>
                <c:pt idx="144">
                  <c:v>43997</c:v>
                </c:pt>
                <c:pt idx="145">
                  <c:v>43998</c:v>
                </c:pt>
                <c:pt idx="146">
                  <c:v>43999</c:v>
                </c:pt>
                <c:pt idx="147">
                  <c:v>44000</c:v>
                </c:pt>
                <c:pt idx="148">
                  <c:v>44001</c:v>
                </c:pt>
                <c:pt idx="149">
                  <c:v>44002</c:v>
                </c:pt>
                <c:pt idx="150">
                  <c:v>44003</c:v>
                </c:pt>
                <c:pt idx="151">
                  <c:v>44004</c:v>
                </c:pt>
                <c:pt idx="152">
                  <c:v>44005</c:v>
                </c:pt>
                <c:pt idx="153">
                  <c:v>44006</c:v>
                </c:pt>
                <c:pt idx="154">
                  <c:v>44007</c:v>
                </c:pt>
                <c:pt idx="155">
                  <c:v>44008</c:v>
                </c:pt>
                <c:pt idx="156">
                  <c:v>44009</c:v>
                </c:pt>
                <c:pt idx="157">
                  <c:v>44010</c:v>
                </c:pt>
                <c:pt idx="158">
                  <c:v>44011</c:v>
                </c:pt>
                <c:pt idx="159">
                  <c:v>44012</c:v>
                </c:pt>
                <c:pt idx="160">
                  <c:v>44013</c:v>
                </c:pt>
                <c:pt idx="161">
                  <c:v>44014</c:v>
                </c:pt>
                <c:pt idx="162">
                  <c:v>44015</c:v>
                </c:pt>
                <c:pt idx="163">
                  <c:v>44016</c:v>
                </c:pt>
                <c:pt idx="164">
                  <c:v>44017</c:v>
                </c:pt>
                <c:pt idx="165">
                  <c:v>44018</c:v>
                </c:pt>
                <c:pt idx="166">
                  <c:v>44019</c:v>
                </c:pt>
                <c:pt idx="167">
                  <c:v>44020</c:v>
                </c:pt>
                <c:pt idx="168">
                  <c:v>44021</c:v>
                </c:pt>
                <c:pt idx="169">
                  <c:v>44022</c:v>
                </c:pt>
                <c:pt idx="170">
                  <c:v>44023</c:v>
                </c:pt>
                <c:pt idx="171">
                  <c:v>44024</c:v>
                </c:pt>
                <c:pt idx="172">
                  <c:v>44025</c:v>
                </c:pt>
                <c:pt idx="173">
                  <c:v>44026</c:v>
                </c:pt>
                <c:pt idx="174">
                  <c:v>44027</c:v>
                </c:pt>
                <c:pt idx="175">
                  <c:v>44028</c:v>
                </c:pt>
                <c:pt idx="176">
                  <c:v>44029</c:v>
                </c:pt>
                <c:pt idx="177">
                  <c:v>44030</c:v>
                </c:pt>
                <c:pt idx="178">
                  <c:v>44031</c:v>
                </c:pt>
                <c:pt idx="179">
                  <c:v>44032</c:v>
                </c:pt>
                <c:pt idx="180">
                  <c:v>44033</c:v>
                </c:pt>
                <c:pt idx="181">
                  <c:v>44034</c:v>
                </c:pt>
                <c:pt idx="182">
                  <c:v>44035</c:v>
                </c:pt>
                <c:pt idx="183">
                  <c:v>44036</c:v>
                </c:pt>
                <c:pt idx="184">
                  <c:v>44037</c:v>
                </c:pt>
                <c:pt idx="185">
                  <c:v>44038</c:v>
                </c:pt>
                <c:pt idx="186">
                  <c:v>44039</c:v>
                </c:pt>
                <c:pt idx="187">
                  <c:v>44040</c:v>
                </c:pt>
                <c:pt idx="188">
                  <c:v>44041</c:v>
                </c:pt>
                <c:pt idx="189">
                  <c:v>44042</c:v>
                </c:pt>
                <c:pt idx="190">
                  <c:v>44043</c:v>
                </c:pt>
                <c:pt idx="191">
                  <c:v>44044</c:v>
                </c:pt>
                <c:pt idx="192">
                  <c:v>44045</c:v>
                </c:pt>
                <c:pt idx="193">
                  <c:v>44046</c:v>
                </c:pt>
                <c:pt idx="194">
                  <c:v>44047</c:v>
                </c:pt>
                <c:pt idx="195">
                  <c:v>44048</c:v>
                </c:pt>
                <c:pt idx="196">
                  <c:v>44049</c:v>
                </c:pt>
                <c:pt idx="197">
                  <c:v>44050</c:v>
                </c:pt>
                <c:pt idx="198">
                  <c:v>44051</c:v>
                </c:pt>
                <c:pt idx="199">
                  <c:v>44052</c:v>
                </c:pt>
                <c:pt idx="200">
                  <c:v>44053</c:v>
                </c:pt>
                <c:pt idx="201">
                  <c:v>44054</c:v>
                </c:pt>
                <c:pt idx="202">
                  <c:v>44055</c:v>
                </c:pt>
                <c:pt idx="203">
                  <c:v>44056</c:v>
                </c:pt>
                <c:pt idx="204">
                  <c:v>44057</c:v>
                </c:pt>
                <c:pt idx="205">
                  <c:v>44058</c:v>
                </c:pt>
                <c:pt idx="206">
                  <c:v>44059</c:v>
                </c:pt>
                <c:pt idx="207">
                  <c:v>44060</c:v>
                </c:pt>
                <c:pt idx="208">
                  <c:v>44061</c:v>
                </c:pt>
                <c:pt idx="209">
                  <c:v>44062</c:v>
                </c:pt>
                <c:pt idx="210">
                  <c:v>44063</c:v>
                </c:pt>
                <c:pt idx="211">
                  <c:v>44064</c:v>
                </c:pt>
                <c:pt idx="212">
                  <c:v>44065</c:v>
                </c:pt>
                <c:pt idx="213">
                  <c:v>44066</c:v>
                </c:pt>
                <c:pt idx="214">
                  <c:v>44067</c:v>
                </c:pt>
                <c:pt idx="215">
                  <c:v>44068</c:v>
                </c:pt>
                <c:pt idx="216">
                  <c:v>44069</c:v>
                </c:pt>
                <c:pt idx="217">
                  <c:v>44070</c:v>
                </c:pt>
                <c:pt idx="218">
                  <c:v>44071</c:v>
                </c:pt>
                <c:pt idx="219">
                  <c:v>44072</c:v>
                </c:pt>
                <c:pt idx="220">
                  <c:v>44073</c:v>
                </c:pt>
                <c:pt idx="221">
                  <c:v>44074</c:v>
                </c:pt>
                <c:pt idx="222">
                  <c:v>44075</c:v>
                </c:pt>
                <c:pt idx="223">
                  <c:v>44076</c:v>
                </c:pt>
                <c:pt idx="224">
                  <c:v>44077</c:v>
                </c:pt>
                <c:pt idx="225">
                  <c:v>44078</c:v>
                </c:pt>
                <c:pt idx="226">
                  <c:v>44079</c:v>
                </c:pt>
                <c:pt idx="227">
                  <c:v>44080</c:v>
                </c:pt>
                <c:pt idx="228">
                  <c:v>44081</c:v>
                </c:pt>
                <c:pt idx="229">
                  <c:v>44082</c:v>
                </c:pt>
                <c:pt idx="230">
                  <c:v>44083</c:v>
                </c:pt>
                <c:pt idx="231">
                  <c:v>44084</c:v>
                </c:pt>
                <c:pt idx="232">
                  <c:v>44085</c:v>
                </c:pt>
                <c:pt idx="233">
                  <c:v>44086</c:v>
                </c:pt>
                <c:pt idx="234">
                  <c:v>44087</c:v>
                </c:pt>
                <c:pt idx="235">
                  <c:v>44088</c:v>
                </c:pt>
                <c:pt idx="236">
                  <c:v>44089</c:v>
                </c:pt>
                <c:pt idx="237">
                  <c:v>44090</c:v>
                </c:pt>
                <c:pt idx="238">
                  <c:v>44091</c:v>
                </c:pt>
                <c:pt idx="239">
                  <c:v>44092</c:v>
                </c:pt>
                <c:pt idx="240">
                  <c:v>44093</c:v>
                </c:pt>
                <c:pt idx="241">
                  <c:v>44094</c:v>
                </c:pt>
                <c:pt idx="242">
                  <c:v>44095</c:v>
                </c:pt>
                <c:pt idx="243">
                  <c:v>44096</c:v>
                </c:pt>
                <c:pt idx="244">
                  <c:v>44097</c:v>
                </c:pt>
                <c:pt idx="245">
                  <c:v>44098</c:v>
                </c:pt>
                <c:pt idx="246">
                  <c:v>44099</c:v>
                </c:pt>
                <c:pt idx="247">
                  <c:v>44100</c:v>
                </c:pt>
                <c:pt idx="248">
                  <c:v>44101</c:v>
                </c:pt>
                <c:pt idx="249">
                  <c:v>44102</c:v>
                </c:pt>
                <c:pt idx="250">
                  <c:v>44103</c:v>
                </c:pt>
                <c:pt idx="251">
                  <c:v>44104</c:v>
                </c:pt>
                <c:pt idx="252">
                  <c:v>44105</c:v>
                </c:pt>
                <c:pt idx="253">
                  <c:v>44106</c:v>
                </c:pt>
                <c:pt idx="254">
                  <c:v>44107</c:v>
                </c:pt>
                <c:pt idx="255">
                  <c:v>44108</c:v>
                </c:pt>
                <c:pt idx="256">
                  <c:v>44109</c:v>
                </c:pt>
                <c:pt idx="257">
                  <c:v>44110</c:v>
                </c:pt>
                <c:pt idx="258">
                  <c:v>44111</c:v>
                </c:pt>
                <c:pt idx="259">
                  <c:v>44112</c:v>
                </c:pt>
                <c:pt idx="260">
                  <c:v>44113</c:v>
                </c:pt>
                <c:pt idx="261">
                  <c:v>44114</c:v>
                </c:pt>
                <c:pt idx="262">
                  <c:v>44115</c:v>
                </c:pt>
                <c:pt idx="263">
                  <c:v>44116</c:v>
                </c:pt>
                <c:pt idx="264">
                  <c:v>44117</c:v>
                </c:pt>
                <c:pt idx="265">
                  <c:v>44118</c:v>
                </c:pt>
                <c:pt idx="266">
                  <c:v>44119</c:v>
                </c:pt>
                <c:pt idx="267">
                  <c:v>44120</c:v>
                </c:pt>
                <c:pt idx="268">
                  <c:v>44121</c:v>
                </c:pt>
                <c:pt idx="269">
                  <c:v>44122</c:v>
                </c:pt>
                <c:pt idx="270">
                  <c:v>44123</c:v>
                </c:pt>
                <c:pt idx="271">
                  <c:v>44124</c:v>
                </c:pt>
                <c:pt idx="272">
                  <c:v>44125</c:v>
                </c:pt>
                <c:pt idx="273">
                  <c:v>44126</c:v>
                </c:pt>
                <c:pt idx="274">
                  <c:v>44127</c:v>
                </c:pt>
                <c:pt idx="275">
                  <c:v>44128</c:v>
                </c:pt>
                <c:pt idx="276">
                  <c:v>44129</c:v>
                </c:pt>
                <c:pt idx="277">
                  <c:v>44130</c:v>
                </c:pt>
                <c:pt idx="278">
                  <c:v>44131</c:v>
                </c:pt>
                <c:pt idx="279">
                  <c:v>44132</c:v>
                </c:pt>
                <c:pt idx="280">
                  <c:v>44133</c:v>
                </c:pt>
                <c:pt idx="281">
                  <c:v>44134</c:v>
                </c:pt>
                <c:pt idx="282">
                  <c:v>44135</c:v>
                </c:pt>
                <c:pt idx="283">
                  <c:v>44136</c:v>
                </c:pt>
                <c:pt idx="284">
                  <c:v>44137</c:v>
                </c:pt>
                <c:pt idx="285">
                  <c:v>44138</c:v>
                </c:pt>
                <c:pt idx="286">
                  <c:v>44139</c:v>
                </c:pt>
                <c:pt idx="287">
                  <c:v>44140</c:v>
                </c:pt>
                <c:pt idx="288">
                  <c:v>44141</c:v>
                </c:pt>
                <c:pt idx="289">
                  <c:v>44142</c:v>
                </c:pt>
                <c:pt idx="290">
                  <c:v>44143</c:v>
                </c:pt>
                <c:pt idx="291">
                  <c:v>44144</c:v>
                </c:pt>
                <c:pt idx="292">
                  <c:v>44145</c:v>
                </c:pt>
                <c:pt idx="293">
                  <c:v>44146</c:v>
                </c:pt>
                <c:pt idx="294">
                  <c:v>44147</c:v>
                </c:pt>
                <c:pt idx="295">
                  <c:v>44148</c:v>
                </c:pt>
                <c:pt idx="296">
                  <c:v>44149</c:v>
                </c:pt>
                <c:pt idx="297">
                  <c:v>44150</c:v>
                </c:pt>
                <c:pt idx="298">
                  <c:v>44151</c:v>
                </c:pt>
                <c:pt idx="299">
                  <c:v>44152</c:v>
                </c:pt>
                <c:pt idx="300">
                  <c:v>44153</c:v>
                </c:pt>
                <c:pt idx="301">
                  <c:v>44154</c:v>
                </c:pt>
                <c:pt idx="302">
                  <c:v>44155</c:v>
                </c:pt>
                <c:pt idx="303">
                  <c:v>44156</c:v>
                </c:pt>
                <c:pt idx="304">
                  <c:v>44157</c:v>
                </c:pt>
                <c:pt idx="305">
                  <c:v>44158</c:v>
                </c:pt>
                <c:pt idx="306">
                  <c:v>44159</c:v>
                </c:pt>
                <c:pt idx="307">
                  <c:v>44160</c:v>
                </c:pt>
                <c:pt idx="308">
                  <c:v>44161</c:v>
                </c:pt>
                <c:pt idx="309">
                  <c:v>44162</c:v>
                </c:pt>
                <c:pt idx="310">
                  <c:v>44163</c:v>
                </c:pt>
                <c:pt idx="311">
                  <c:v>44164</c:v>
                </c:pt>
                <c:pt idx="312">
                  <c:v>44165</c:v>
                </c:pt>
                <c:pt idx="313">
                  <c:v>44166</c:v>
                </c:pt>
                <c:pt idx="314">
                  <c:v>44167</c:v>
                </c:pt>
                <c:pt idx="315">
                  <c:v>44168</c:v>
                </c:pt>
                <c:pt idx="316">
                  <c:v>44169</c:v>
                </c:pt>
                <c:pt idx="317">
                  <c:v>44170</c:v>
                </c:pt>
                <c:pt idx="318">
                  <c:v>44171</c:v>
                </c:pt>
                <c:pt idx="319">
                  <c:v>44172</c:v>
                </c:pt>
                <c:pt idx="320">
                  <c:v>44173</c:v>
                </c:pt>
                <c:pt idx="321">
                  <c:v>44174</c:v>
                </c:pt>
                <c:pt idx="322">
                  <c:v>44175</c:v>
                </c:pt>
                <c:pt idx="323">
                  <c:v>44176</c:v>
                </c:pt>
                <c:pt idx="324">
                  <c:v>44177</c:v>
                </c:pt>
                <c:pt idx="325">
                  <c:v>44178</c:v>
                </c:pt>
                <c:pt idx="326">
                  <c:v>44179</c:v>
                </c:pt>
                <c:pt idx="327">
                  <c:v>44180</c:v>
                </c:pt>
                <c:pt idx="328">
                  <c:v>44181</c:v>
                </c:pt>
                <c:pt idx="329">
                  <c:v>44182</c:v>
                </c:pt>
                <c:pt idx="330">
                  <c:v>44183</c:v>
                </c:pt>
                <c:pt idx="331">
                  <c:v>44184</c:v>
                </c:pt>
                <c:pt idx="332">
                  <c:v>44185</c:v>
                </c:pt>
                <c:pt idx="333">
                  <c:v>44186</c:v>
                </c:pt>
                <c:pt idx="334">
                  <c:v>44187</c:v>
                </c:pt>
                <c:pt idx="335">
                  <c:v>44188</c:v>
                </c:pt>
                <c:pt idx="336">
                  <c:v>44189</c:v>
                </c:pt>
                <c:pt idx="337">
                  <c:v>44190</c:v>
                </c:pt>
                <c:pt idx="338">
                  <c:v>44191</c:v>
                </c:pt>
                <c:pt idx="339">
                  <c:v>44192</c:v>
                </c:pt>
                <c:pt idx="340">
                  <c:v>44193</c:v>
                </c:pt>
                <c:pt idx="341">
                  <c:v>44194</c:v>
                </c:pt>
                <c:pt idx="342">
                  <c:v>44195</c:v>
                </c:pt>
                <c:pt idx="343">
                  <c:v>44196</c:v>
                </c:pt>
                <c:pt idx="344">
                  <c:v>44197</c:v>
                </c:pt>
                <c:pt idx="345">
                  <c:v>44198</c:v>
                </c:pt>
                <c:pt idx="346">
                  <c:v>44199</c:v>
                </c:pt>
                <c:pt idx="347">
                  <c:v>44200</c:v>
                </c:pt>
                <c:pt idx="348">
                  <c:v>44201</c:v>
                </c:pt>
                <c:pt idx="349">
                  <c:v>44202</c:v>
                </c:pt>
                <c:pt idx="350">
                  <c:v>44203</c:v>
                </c:pt>
                <c:pt idx="351">
                  <c:v>44204</c:v>
                </c:pt>
                <c:pt idx="352">
                  <c:v>44205</c:v>
                </c:pt>
                <c:pt idx="353">
                  <c:v>44206</c:v>
                </c:pt>
                <c:pt idx="354">
                  <c:v>44207</c:v>
                </c:pt>
                <c:pt idx="355">
                  <c:v>44208</c:v>
                </c:pt>
                <c:pt idx="356">
                  <c:v>44209</c:v>
                </c:pt>
                <c:pt idx="357">
                  <c:v>44210</c:v>
                </c:pt>
                <c:pt idx="358">
                  <c:v>44211</c:v>
                </c:pt>
                <c:pt idx="359">
                  <c:v>44212</c:v>
                </c:pt>
                <c:pt idx="360">
                  <c:v>44213</c:v>
                </c:pt>
                <c:pt idx="361">
                  <c:v>44214</c:v>
                </c:pt>
                <c:pt idx="362">
                  <c:v>44215</c:v>
                </c:pt>
                <c:pt idx="363">
                  <c:v>44216</c:v>
                </c:pt>
                <c:pt idx="364">
                  <c:v>44217</c:v>
                </c:pt>
                <c:pt idx="365">
                  <c:v>44218</c:v>
                </c:pt>
                <c:pt idx="366">
                  <c:v>44219</c:v>
                </c:pt>
                <c:pt idx="367">
                  <c:v>44220</c:v>
                </c:pt>
                <c:pt idx="368">
                  <c:v>44221</c:v>
                </c:pt>
                <c:pt idx="369">
                  <c:v>44222</c:v>
                </c:pt>
                <c:pt idx="370">
                  <c:v>44223</c:v>
                </c:pt>
                <c:pt idx="371">
                  <c:v>44224</c:v>
                </c:pt>
                <c:pt idx="372">
                  <c:v>44225</c:v>
                </c:pt>
                <c:pt idx="373">
                  <c:v>44226</c:v>
                </c:pt>
                <c:pt idx="374">
                  <c:v>44227</c:v>
                </c:pt>
                <c:pt idx="375">
                  <c:v>44228</c:v>
                </c:pt>
                <c:pt idx="376">
                  <c:v>44229</c:v>
                </c:pt>
                <c:pt idx="377">
                  <c:v>44230</c:v>
                </c:pt>
                <c:pt idx="378">
                  <c:v>44231</c:v>
                </c:pt>
                <c:pt idx="379">
                  <c:v>44232</c:v>
                </c:pt>
                <c:pt idx="380">
                  <c:v>44233</c:v>
                </c:pt>
                <c:pt idx="381">
                  <c:v>44234</c:v>
                </c:pt>
                <c:pt idx="382">
                  <c:v>44235</c:v>
                </c:pt>
                <c:pt idx="383">
                  <c:v>44236</c:v>
                </c:pt>
                <c:pt idx="384">
                  <c:v>44237</c:v>
                </c:pt>
                <c:pt idx="385">
                  <c:v>44238</c:v>
                </c:pt>
                <c:pt idx="386">
                  <c:v>44239</c:v>
                </c:pt>
                <c:pt idx="387">
                  <c:v>44240</c:v>
                </c:pt>
                <c:pt idx="388">
                  <c:v>44241</c:v>
                </c:pt>
                <c:pt idx="389">
                  <c:v>44242</c:v>
                </c:pt>
                <c:pt idx="390">
                  <c:v>44243</c:v>
                </c:pt>
                <c:pt idx="391">
                  <c:v>44244</c:v>
                </c:pt>
                <c:pt idx="392">
                  <c:v>44245</c:v>
                </c:pt>
                <c:pt idx="393">
                  <c:v>44246</c:v>
                </c:pt>
                <c:pt idx="394">
                  <c:v>44247</c:v>
                </c:pt>
                <c:pt idx="395">
                  <c:v>44248</c:v>
                </c:pt>
                <c:pt idx="396">
                  <c:v>44249</c:v>
                </c:pt>
                <c:pt idx="397">
                  <c:v>44250</c:v>
                </c:pt>
                <c:pt idx="398">
                  <c:v>44251</c:v>
                </c:pt>
                <c:pt idx="399">
                  <c:v>44252</c:v>
                </c:pt>
                <c:pt idx="400">
                  <c:v>44253</c:v>
                </c:pt>
                <c:pt idx="401">
                  <c:v>44254</c:v>
                </c:pt>
                <c:pt idx="402">
                  <c:v>44255</c:v>
                </c:pt>
                <c:pt idx="403">
                  <c:v>44256</c:v>
                </c:pt>
                <c:pt idx="404">
                  <c:v>44257</c:v>
                </c:pt>
                <c:pt idx="405">
                  <c:v>44258</c:v>
                </c:pt>
                <c:pt idx="406">
                  <c:v>44259</c:v>
                </c:pt>
                <c:pt idx="407">
                  <c:v>44260</c:v>
                </c:pt>
                <c:pt idx="408">
                  <c:v>44261</c:v>
                </c:pt>
                <c:pt idx="409">
                  <c:v>44262</c:v>
                </c:pt>
                <c:pt idx="410">
                  <c:v>44263</c:v>
                </c:pt>
                <c:pt idx="411">
                  <c:v>44264</c:v>
                </c:pt>
                <c:pt idx="412">
                  <c:v>44265</c:v>
                </c:pt>
                <c:pt idx="413">
                  <c:v>44266</c:v>
                </c:pt>
                <c:pt idx="414">
                  <c:v>44267</c:v>
                </c:pt>
                <c:pt idx="415">
                  <c:v>44268</c:v>
                </c:pt>
                <c:pt idx="416">
                  <c:v>44269</c:v>
                </c:pt>
                <c:pt idx="417">
                  <c:v>44270</c:v>
                </c:pt>
                <c:pt idx="418">
                  <c:v>44271</c:v>
                </c:pt>
                <c:pt idx="419">
                  <c:v>44272</c:v>
                </c:pt>
                <c:pt idx="420">
                  <c:v>44273</c:v>
                </c:pt>
                <c:pt idx="421">
                  <c:v>44274</c:v>
                </c:pt>
                <c:pt idx="422">
                  <c:v>44275</c:v>
                </c:pt>
                <c:pt idx="423">
                  <c:v>44276</c:v>
                </c:pt>
                <c:pt idx="424">
                  <c:v>44277</c:v>
                </c:pt>
                <c:pt idx="425">
                  <c:v>44278</c:v>
                </c:pt>
                <c:pt idx="426">
                  <c:v>44279</c:v>
                </c:pt>
                <c:pt idx="427">
                  <c:v>44280</c:v>
                </c:pt>
                <c:pt idx="428">
                  <c:v>44281</c:v>
                </c:pt>
                <c:pt idx="429">
                  <c:v>44282</c:v>
                </c:pt>
                <c:pt idx="430">
                  <c:v>44283</c:v>
                </c:pt>
                <c:pt idx="431">
                  <c:v>44284</c:v>
                </c:pt>
                <c:pt idx="432">
                  <c:v>44285</c:v>
                </c:pt>
                <c:pt idx="433">
                  <c:v>44286</c:v>
                </c:pt>
                <c:pt idx="434">
                  <c:v>44287</c:v>
                </c:pt>
                <c:pt idx="435">
                  <c:v>44288</c:v>
                </c:pt>
                <c:pt idx="436">
                  <c:v>44289</c:v>
                </c:pt>
                <c:pt idx="437">
                  <c:v>44290</c:v>
                </c:pt>
                <c:pt idx="438">
                  <c:v>44291</c:v>
                </c:pt>
                <c:pt idx="439">
                  <c:v>44292</c:v>
                </c:pt>
                <c:pt idx="440">
                  <c:v>44293</c:v>
                </c:pt>
                <c:pt idx="441">
                  <c:v>44294</c:v>
                </c:pt>
                <c:pt idx="442">
                  <c:v>44295</c:v>
                </c:pt>
                <c:pt idx="443">
                  <c:v>44296</c:v>
                </c:pt>
                <c:pt idx="444">
                  <c:v>44297</c:v>
                </c:pt>
                <c:pt idx="445">
                  <c:v>44298</c:v>
                </c:pt>
                <c:pt idx="446">
                  <c:v>44299</c:v>
                </c:pt>
                <c:pt idx="447">
                  <c:v>44300</c:v>
                </c:pt>
                <c:pt idx="448">
                  <c:v>44301</c:v>
                </c:pt>
                <c:pt idx="449">
                  <c:v>44302</c:v>
                </c:pt>
                <c:pt idx="450">
                  <c:v>44303</c:v>
                </c:pt>
                <c:pt idx="451">
                  <c:v>44304</c:v>
                </c:pt>
                <c:pt idx="452">
                  <c:v>44305</c:v>
                </c:pt>
                <c:pt idx="453">
                  <c:v>44306</c:v>
                </c:pt>
                <c:pt idx="454">
                  <c:v>44307</c:v>
                </c:pt>
                <c:pt idx="455">
                  <c:v>44308</c:v>
                </c:pt>
                <c:pt idx="456">
                  <c:v>44309</c:v>
                </c:pt>
                <c:pt idx="457">
                  <c:v>44310</c:v>
                </c:pt>
                <c:pt idx="458">
                  <c:v>44311</c:v>
                </c:pt>
                <c:pt idx="459">
                  <c:v>44312</c:v>
                </c:pt>
                <c:pt idx="460">
                  <c:v>44313</c:v>
                </c:pt>
                <c:pt idx="461">
                  <c:v>44314</c:v>
                </c:pt>
                <c:pt idx="462">
                  <c:v>44315</c:v>
                </c:pt>
                <c:pt idx="463">
                  <c:v>44316</c:v>
                </c:pt>
                <c:pt idx="464">
                  <c:v>44317</c:v>
                </c:pt>
                <c:pt idx="465">
                  <c:v>44318</c:v>
                </c:pt>
                <c:pt idx="466">
                  <c:v>44319</c:v>
                </c:pt>
                <c:pt idx="467">
                  <c:v>44320</c:v>
                </c:pt>
                <c:pt idx="468">
                  <c:v>44321</c:v>
                </c:pt>
                <c:pt idx="469">
                  <c:v>44322</c:v>
                </c:pt>
                <c:pt idx="470">
                  <c:v>44323</c:v>
                </c:pt>
                <c:pt idx="471">
                  <c:v>44324</c:v>
                </c:pt>
                <c:pt idx="472">
                  <c:v>44325</c:v>
                </c:pt>
                <c:pt idx="473">
                  <c:v>44326</c:v>
                </c:pt>
                <c:pt idx="474">
                  <c:v>44327</c:v>
                </c:pt>
                <c:pt idx="475">
                  <c:v>44328</c:v>
                </c:pt>
                <c:pt idx="476">
                  <c:v>44329</c:v>
                </c:pt>
                <c:pt idx="477">
                  <c:v>44330</c:v>
                </c:pt>
                <c:pt idx="478">
                  <c:v>44331</c:v>
                </c:pt>
                <c:pt idx="479">
                  <c:v>44332</c:v>
                </c:pt>
                <c:pt idx="480">
                  <c:v>44333</c:v>
                </c:pt>
                <c:pt idx="481">
                  <c:v>44334</c:v>
                </c:pt>
                <c:pt idx="482">
                  <c:v>44335</c:v>
                </c:pt>
                <c:pt idx="483">
                  <c:v>44336</c:v>
                </c:pt>
                <c:pt idx="484">
                  <c:v>44337</c:v>
                </c:pt>
                <c:pt idx="485">
                  <c:v>44338</c:v>
                </c:pt>
                <c:pt idx="486">
                  <c:v>44339</c:v>
                </c:pt>
                <c:pt idx="487">
                  <c:v>44340</c:v>
                </c:pt>
                <c:pt idx="488">
                  <c:v>44341</c:v>
                </c:pt>
                <c:pt idx="489">
                  <c:v>44342</c:v>
                </c:pt>
                <c:pt idx="490">
                  <c:v>44343</c:v>
                </c:pt>
                <c:pt idx="491">
                  <c:v>44344</c:v>
                </c:pt>
                <c:pt idx="492">
                  <c:v>44345</c:v>
                </c:pt>
                <c:pt idx="493">
                  <c:v>44346</c:v>
                </c:pt>
                <c:pt idx="494">
                  <c:v>44347</c:v>
                </c:pt>
                <c:pt idx="495">
                  <c:v>44348</c:v>
                </c:pt>
                <c:pt idx="496">
                  <c:v>44349</c:v>
                </c:pt>
                <c:pt idx="497">
                  <c:v>44350</c:v>
                </c:pt>
                <c:pt idx="498">
                  <c:v>44351</c:v>
                </c:pt>
                <c:pt idx="499">
                  <c:v>44352</c:v>
                </c:pt>
                <c:pt idx="500">
                  <c:v>44353</c:v>
                </c:pt>
                <c:pt idx="501">
                  <c:v>44354</c:v>
                </c:pt>
                <c:pt idx="502">
                  <c:v>44355</c:v>
                </c:pt>
                <c:pt idx="503">
                  <c:v>44356</c:v>
                </c:pt>
                <c:pt idx="504">
                  <c:v>44357</c:v>
                </c:pt>
                <c:pt idx="505">
                  <c:v>44358</c:v>
                </c:pt>
                <c:pt idx="506">
                  <c:v>44359</c:v>
                </c:pt>
                <c:pt idx="507">
                  <c:v>44360</c:v>
                </c:pt>
                <c:pt idx="508">
                  <c:v>44361</c:v>
                </c:pt>
                <c:pt idx="509">
                  <c:v>44362</c:v>
                </c:pt>
                <c:pt idx="510">
                  <c:v>44363</c:v>
                </c:pt>
                <c:pt idx="511">
                  <c:v>44364</c:v>
                </c:pt>
                <c:pt idx="512">
                  <c:v>44365</c:v>
                </c:pt>
                <c:pt idx="513">
                  <c:v>44366</c:v>
                </c:pt>
                <c:pt idx="514">
                  <c:v>44367</c:v>
                </c:pt>
                <c:pt idx="515">
                  <c:v>44368</c:v>
                </c:pt>
                <c:pt idx="516">
                  <c:v>44369</c:v>
                </c:pt>
                <c:pt idx="517">
                  <c:v>44370</c:v>
                </c:pt>
                <c:pt idx="518">
                  <c:v>44371</c:v>
                </c:pt>
                <c:pt idx="519">
                  <c:v>44372</c:v>
                </c:pt>
                <c:pt idx="520">
                  <c:v>44373</c:v>
                </c:pt>
                <c:pt idx="521">
                  <c:v>44374</c:v>
                </c:pt>
                <c:pt idx="522">
                  <c:v>44375</c:v>
                </c:pt>
                <c:pt idx="523">
                  <c:v>44376</c:v>
                </c:pt>
                <c:pt idx="524">
                  <c:v>44377</c:v>
                </c:pt>
                <c:pt idx="525">
                  <c:v>44378</c:v>
                </c:pt>
                <c:pt idx="526">
                  <c:v>44379</c:v>
                </c:pt>
                <c:pt idx="527">
                  <c:v>44380</c:v>
                </c:pt>
                <c:pt idx="528">
                  <c:v>44381</c:v>
                </c:pt>
                <c:pt idx="529">
                  <c:v>44382</c:v>
                </c:pt>
                <c:pt idx="530">
                  <c:v>44383</c:v>
                </c:pt>
                <c:pt idx="531">
                  <c:v>44384</c:v>
                </c:pt>
                <c:pt idx="532">
                  <c:v>44385</c:v>
                </c:pt>
                <c:pt idx="533">
                  <c:v>44386</c:v>
                </c:pt>
                <c:pt idx="534">
                  <c:v>44387</c:v>
                </c:pt>
                <c:pt idx="535">
                  <c:v>44388</c:v>
                </c:pt>
                <c:pt idx="536">
                  <c:v>44389</c:v>
                </c:pt>
                <c:pt idx="537">
                  <c:v>44390</c:v>
                </c:pt>
                <c:pt idx="538">
                  <c:v>44391</c:v>
                </c:pt>
                <c:pt idx="539">
                  <c:v>44392</c:v>
                </c:pt>
                <c:pt idx="540">
                  <c:v>44393</c:v>
                </c:pt>
                <c:pt idx="541">
                  <c:v>44394</c:v>
                </c:pt>
                <c:pt idx="542">
                  <c:v>44395</c:v>
                </c:pt>
                <c:pt idx="543">
                  <c:v>44396</c:v>
                </c:pt>
                <c:pt idx="544">
                  <c:v>44397</c:v>
                </c:pt>
                <c:pt idx="545">
                  <c:v>44398</c:v>
                </c:pt>
                <c:pt idx="546">
                  <c:v>44399</c:v>
                </c:pt>
                <c:pt idx="547">
                  <c:v>44400</c:v>
                </c:pt>
                <c:pt idx="548">
                  <c:v>44401</c:v>
                </c:pt>
                <c:pt idx="549">
                  <c:v>44402</c:v>
                </c:pt>
                <c:pt idx="550">
                  <c:v>44403</c:v>
                </c:pt>
                <c:pt idx="551">
                  <c:v>44404</c:v>
                </c:pt>
                <c:pt idx="552">
                  <c:v>44405</c:v>
                </c:pt>
                <c:pt idx="553">
                  <c:v>44406</c:v>
                </c:pt>
                <c:pt idx="554">
                  <c:v>44407</c:v>
                </c:pt>
                <c:pt idx="555">
                  <c:v>44408</c:v>
                </c:pt>
                <c:pt idx="556">
                  <c:v>44409</c:v>
                </c:pt>
                <c:pt idx="557">
                  <c:v>44410</c:v>
                </c:pt>
                <c:pt idx="558">
                  <c:v>44411</c:v>
                </c:pt>
                <c:pt idx="559">
                  <c:v>44412</c:v>
                </c:pt>
                <c:pt idx="560">
                  <c:v>44413</c:v>
                </c:pt>
                <c:pt idx="561">
                  <c:v>44414</c:v>
                </c:pt>
                <c:pt idx="562">
                  <c:v>44415</c:v>
                </c:pt>
                <c:pt idx="563">
                  <c:v>44416</c:v>
                </c:pt>
                <c:pt idx="564">
                  <c:v>44417</c:v>
                </c:pt>
                <c:pt idx="565">
                  <c:v>44418</c:v>
                </c:pt>
                <c:pt idx="566">
                  <c:v>44419</c:v>
                </c:pt>
                <c:pt idx="567">
                  <c:v>44420</c:v>
                </c:pt>
                <c:pt idx="568">
                  <c:v>44421</c:v>
                </c:pt>
                <c:pt idx="569">
                  <c:v>44422</c:v>
                </c:pt>
                <c:pt idx="570">
                  <c:v>44423</c:v>
                </c:pt>
                <c:pt idx="571">
                  <c:v>44424</c:v>
                </c:pt>
                <c:pt idx="572">
                  <c:v>44425</c:v>
                </c:pt>
                <c:pt idx="573">
                  <c:v>44426</c:v>
                </c:pt>
                <c:pt idx="574">
                  <c:v>44427</c:v>
                </c:pt>
                <c:pt idx="575">
                  <c:v>44428</c:v>
                </c:pt>
                <c:pt idx="576">
                  <c:v>44429</c:v>
                </c:pt>
                <c:pt idx="577">
                  <c:v>44430</c:v>
                </c:pt>
                <c:pt idx="578">
                  <c:v>44431</c:v>
                </c:pt>
                <c:pt idx="579">
                  <c:v>44432</c:v>
                </c:pt>
                <c:pt idx="580">
                  <c:v>44433</c:v>
                </c:pt>
                <c:pt idx="581">
                  <c:v>44434</c:v>
                </c:pt>
                <c:pt idx="582">
                  <c:v>44435</c:v>
                </c:pt>
                <c:pt idx="583">
                  <c:v>44436</c:v>
                </c:pt>
                <c:pt idx="584">
                  <c:v>44437</c:v>
                </c:pt>
                <c:pt idx="585">
                  <c:v>44438</c:v>
                </c:pt>
                <c:pt idx="586">
                  <c:v>44439</c:v>
                </c:pt>
                <c:pt idx="587">
                  <c:v>44440</c:v>
                </c:pt>
                <c:pt idx="588">
                  <c:v>44441</c:v>
                </c:pt>
                <c:pt idx="589">
                  <c:v>44442</c:v>
                </c:pt>
                <c:pt idx="590">
                  <c:v>44443</c:v>
                </c:pt>
                <c:pt idx="591">
                  <c:v>44444</c:v>
                </c:pt>
                <c:pt idx="592">
                  <c:v>44445</c:v>
                </c:pt>
                <c:pt idx="593">
                  <c:v>44446</c:v>
                </c:pt>
                <c:pt idx="594">
                  <c:v>44447</c:v>
                </c:pt>
                <c:pt idx="595">
                  <c:v>44448</c:v>
                </c:pt>
                <c:pt idx="596">
                  <c:v>44449</c:v>
                </c:pt>
                <c:pt idx="597">
                  <c:v>44450</c:v>
                </c:pt>
                <c:pt idx="598">
                  <c:v>44451</c:v>
                </c:pt>
                <c:pt idx="599">
                  <c:v>44452</c:v>
                </c:pt>
                <c:pt idx="600">
                  <c:v>44453</c:v>
                </c:pt>
                <c:pt idx="601">
                  <c:v>44454</c:v>
                </c:pt>
                <c:pt idx="602">
                  <c:v>44455</c:v>
                </c:pt>
                <c:pt idx="603">
                  <c:v>44456</c:v>
                </c:pt>
                <c:pt idx="604">
                  <c:v>44457</c:v>
                </c:pt>
                <c:pt idx="605">
                  <c:v>44458</c:v>
                </c:pt>
                <c:pt idx="606">
                  <c:v>44459</c:v>
                </c:pt>
                <c:pt idx="607">
                  <c:v>44460</c:v>
                </c:pt>
                <c:pt idx="608">
                  <c:v>44461</c:v>
                </c:pt>
                <c:pt idx="609">
                  <c:v>44462</c:v>
                </c:pt>
                <c:pt idx="610">
                  <c:v>44463</c:v>
                </c:pt>
                <c:pt idx="611">
                  <c:v>44464</c:v>
                </c:pt>
                <c:pt idx="612">
                  <c:v>44465</c:v>
                </c:pt>
                <c:pt idx="613">
                  <c:v>44466</c:v>
                </c:pt>
                <c:pt idx="614">
                  <c:v>44467</c:v>
                </c:pt>
                <c:pt idx="615">
                  <c:v>44468</c:v>
                </c:pt>
                <c:pt idx="616">
                  <c:v>44469</c:v>
                </c:pt>
                <c:pt idx="617">
                  <c:v>44470</c:v>
                </c:pt>
                <c:pt idx="618">
                  <c:v>44471</c:v>
                </c:pt>
                <c:pt idx="619">
                  <c:v>44472</c:v>
                </c:pt>
                <c:pt idx="620">
                  <c:v>44473</c:v>
                </c:pt>
                <c:pt idx="621">
                  <c:v>44474</c:v>
                </c:pt>
                <c:pt idx="622">
                  <c:v>44475</c:v>
                </c:pt>
                <c:pt idx="623">
                  <c:v>44476</c:v>
                </c:pt>
                <c:pt idx="624">
                  <c:v>44477</c:v>
                </c:pt>
                <c:pt idx="625">
                  <c:v>44478</c:v>
                </c:pt>
                <c:pt idx="626">
                  <c:v>44479</c:v>
                </c:pt>
                <c:pt idx="627">
                  <c:v>44480</c:v>
                </c:pt>
                <c:pt idx="628">
                  <c:v>44481</c:v>
                </c:pt>
                <c:pt idx="629">
                  <c:v>44482</c:v>
                </c:pt>
                <c:pt idx="630">
                  <c:v>44483</c:v>
                </c:pt>
                <c:pt idx="631">
                  <c:v>44484</c:v>
                </c:pt>
                <c:pt idx="632">
                  <c:v>44485</c:v>
                </c:pt>
                <c:pt idx="633">
                  <c:v>44486</c:v>
                </c:pt>
                <c:pt idx="634">
                  <c:v>44487</c:v>
                </c:pt>
                <c:pt idx="635">
                  <c:v>44488</c:v>
                </c:pt>
                <c:pt idx="636">
                  <c:v>44489</c:v>
                </c:pt>
                <c:pt idx="637">
                  <c:v>44490</c:v>
                </c:pt>
                <c:pt idx="638">
                  <c:v>44491</c:v>
                </c:pt>
                <c:pt idx="639">
                  <c:v>44492</c:v>
                </c:pt>
                <c:pt idx="640">
                  <c:v>44493</c:v>
                </c:pt>
                <c:pt idx="641">
                  <c:v>44494</c:v>
                </c:pt>
                <c:pt idx="642">
                  <c:v>44495</c:v>
                </c:pt>
                <c:pt idx="643">
                  <c:v>44496</c:v>
                </c:pt>
                <c:pt idx="644">
                  <c:v>44497</c:v>
                </c:pt>
                <c:pt idx="645">
                  <c:v>44498</c:v>
                </c:pt>
                <c:pt idx="646">
                  <c:v>44499</c:v>
                </c:pt>
                <c:pt idx="647">
                  <c:v>44500</c:v>
                </c:pt>
                <c:pt idx="648">
                  <c:v>44501</c:v>
                </c:pt>
                <c:pt idx="649">
                  <c:v>44502</c:v>
                </c:pt>
                <c:pt idx="650">
                  <c:v>44503</c:v>
                </c:pt>
                <c:pt idx="651">
                  <c:v>44504</c:v>
                </c:pt>
                <c:pt idx="652">
                  <c:v>44505</c:v>
                </c:pt>
                <c:pt idx="653">
                  <c:v>44506</c:v>
                </c:pt>
                <c:pt idx="654">
                  <c:v>44507</c:v>
                </c:pt>
                <c:pt idx="655">
                  <c:v>44508</c:v>
                </c:pt>
                <c:pt idx="656">
                  <c:v>44509</c:v>
                </c:pt>
                <c:pt idx="657">
                  <c:v>44510</c:v>
                </c:pt>
                <c:pt idx="658">
                  <c:v>44511</c:v>
                </c:pt>
                <c:pt idx="659">
                  <c:v>44512</c:v>
                </c:pt>
                <c:pt idx="660">
                  <c:v>44513</c:v>
                </c:pt>
                <c:pt idx="661">
                  <c:v>44514</c:v>
                </c:pt>
                <c:pt idx="662">
                  <c:v>44515</c:v>
                </c:pt>
                <c:pt idx="663">
                  <c:v>44516</c:v>
                </c:pt>
                <c:pt idx="664">
                  <c:v>44517</c:v>
                </c:pt>
                <c:pt idx="665">
                  <c:v>44518</c:v>
                </c:pt>
                <c:pt idx="666">
                  <c:v>44519</c:v>
                </c:pt>
                <c:pt idx="667">
                  <c:v>44520</c:v>
                </c:pt>
                <c:pt idx="668">
                  <c:v>44521</c:v>
                </c:pt>
                <c:pt idx="669">
                  <c:v>44522</c:v>
                </c:pt>
                <c:pt idx="670">
                  <c:v>44523</c:v>
                </c:pt>
                <c:pt idx="671">
                  <c:v>44524</c:v>
                </c:pt>
                <c:pt idx="672">
                  <c:v>44525</c:v>
                </c:pt>
                <c:pt idx="673">
                  <c:v>44526</c:v>
                </c:pt>
                <c:pt idx="674">
                  <c:v>44527</c:v>
                </c:pt>
                <c:pt idx="675">
                  <c:v>44528</c:v>
                </c:pt>
                <c:pt idx="676">
                  <c:v>44529</c:v>
                </c:pt>
                <c:pt idx="677">
                  <c:v>44530</c:v>
                </c:pt>
                <c:pt idx="678">
                  <c:v>44531</c:v>
                </c:pt>
                <c:pt idx="679">
                  <c:v>44532</c:v>
                </c:pt>
                <c:pt idx="680">
                  <c:v>44533</c:v>
                </c:pt>
                <c:pt idx="681">
                  <c:v>44534</c:v>
                </c:pt>
                <c:pt idx="682">
                  <c:v>44535</c:v>
                </c:pt>
                <c:pt idx="683">
                  <c:v>44536</c:v>
                </c:pt>
                <c:pt idx="684">
                  <c:v>44537</c:v>
                </c:pt>
                <c:pt idx="685">
                  <c:v>44538</c:v>
                </c:pt>
                <c:pt idx="686">
                  <c:v>44539</c:v>
                </c:pt>
                <c:pt idx="687">
                  <c:v>44540</c:v>
                </c:pt>
                <c:pt idx="688">
                  <c:v>44541</c:v>
                </c:pt>
                <c:pt idx="689">
                  <c:v>44542</c:v>
                </c:pt>
                <c:pt idx="690">
                  <c:v>44543</c:v>
                </c:pt>
                <c:pt idx="691">
                  <c:v>44544</c:v>
                </c:pt>
                <c:pt idx="692">
                  <c:v>44545</c:v>
                </c:pt>
                <c:pt idx="693">
                  <c:v>44546</c:v>
                </c:pt>
                <c:pt idx="694">
                  <c:v>44547</c:v>
                </c:pt>
                <c:pt idx="695">
                  <c:v>44548</c:v>
                </c:pt>
                <c:pt idx="696">
                  <c:v>44549</c:v>
                </c:pt>
                <c:pt idx="697">
                  <c:v>44550</c:v>
                </c:pt>
                <c:pt idx="698">
                  <c:v>44551</c:v>
                </c:pt>
                <c:pt idx="699">
                  <c:v>44552</c:v>
                </c:pt>
                <c:pt idx="700">
                  <c:v>44553</c:v>
                </c:pt>
                <c:pt idx="701">
                  <c:v>44554</c:v>
                </c:pt>
                <c:pt idx="702">
                  <c:v>44555</c:v>
                </c:pt>
                <c:pt idx="703">
                  <c:v>44556</c:v>
                </c:pt>
                <c:pt idx="704">
                  <c:v>44557</c:v>
                </c:pt>
                <c:pt idx="705">
                  <c:v>44558</c:v>
                </c:pt>
                <c:pt idx="706">
                  <c:v>44559</c:v>
                </c:pt>
                <c:pt idx="707">
                  <c:v>44560</c:v>
                </c:pt>
                <c:pt idx="708">
                  <c:v>44561</c:v>
                </c:pt>
                <c:pt idx="709">
                  <c:v>44562</c:v>
                </c:pt>
                <c:pt idx="710">
                  <c:v>44563</c:v>
                </c:pt>
                <c:pt idx="711">
                  <c:v>44564</c:v>
                </c:pt>
                <c:pt idx="712">
                  <c:v>44565</c:v>
                </c:pt>
                <c:pt idx="713">
                  <c:v>44566</c:v>
                </c:pt>
                <c:pt idx="714">
                  <c:v>44567</c:v>
                </c:pt>
                <c:pt idx="715">
                  <c:v>44568</c:v>
                </c:pt>
                <c:pt idx="716">
                  <c:v>44569</c:v>
                </c:pt>
                <c:pt idx="717">
                  <c:v>44570</c:v>
                </c:pt>
                <c:pt idx="718">
                  <c:v>44571</c:v>
                </c:pt>
                <c:pt idx="719">
                  <c:v>44572</c:v>
                </c:pt>
                <c:pt idx="720">
                  <c:v>44573</c:v>
                </c:pt>
                <c:pt idx="721">
                  <c:v>44574</c:v>
                </c:pt>
                <c:pt idx="722">
                  <c:v>44575</c:v>
                </c:pt>
                <c:pt idx="723">
                  <c:v>44576</c:v>
                </c:pt>
                <c:pt idx="724">
                  <c:v>44577</c:v>
                </c:pt>
                <c:pt idx="725">
                  <c:v>44578</c:v>
                </c:pt>
                <c:pt idx="726">
                  <c:v>44579</c:v>
                </c:pt>
                <c:pt idx="727">
                  <c:v>44580</c:v>
                </c:pt>
                <c:pt idx="728">
                  <c:v>44581</c:v>
                </c:pt>
                <c:pt idx="729">
                  <c:v>44582</c:v>
                </c:pt>
                <c:pt idx="730">
                  <c:v>44583</c:v>
                </c:pt>
                <c:pt idx="731">
                  <c:v>44584</c:v>
                </c:pt>
                <c:pt idx="732">
                  <c:v>44585</c:v>
                </c:pt>
                <c:pt idx="733">
                  <c:v>44586</c:v>
                </c:pt>
                <c:pt idx="734">
                  <c:v>44587</c:v>
                </c:pt>
                <c:pt idx="735">
                  <c:v>44588</c:v>
                </c:pt>
                <c:pt idx="736">
                  <c:v>44589</c:v>
                </c:pt>
                <c:pt idx="737">
                  <c:v>44590</c:v>
                </c:pt>
                <c:pt idx="738">
                  <c:v>44591</c:v>
                </c:pt>
                <c:pt idx="739">
                  <c:v>44592</c:v>
                </c:pt>
                <c:pt idx="740">
                  <c:v>44593</c:v>
                </c:pt>
                <c:pt idx="741">
                  <c:v>44594</c:v>
                </c:pt>
                <c:pt idx="742">
                  <c:v>44595</c:v>
                </c:pt>
                <c:pt idx="743">
                  <c:v>44596</c:v>
                </c:pt>
                <c:pt idx="744">
                  <c:v>44597</c:v>
                </c:pt>
                <c:pt idx="745">
                  <c:v>44598</c:v>
                </c:pt>
                <c:pt idx="746">
                  <c:v>44599</c:v>
                </c:pt>
                <c:pt idx="747">
                  <c:v>44600</c:v>
                </c:pt>
                <c:pt idx="748">
                  <c:v>44601</c:v>
                </c:pt>
                <c:pt idx="749">
                  <c:v>44602</c:v>
                </c:pt>
                <c:pt idx="750">
                  <c:v>44603</c:v>
                </c:pt>
                <c:pt idx="751">
                  <c:v>44604</c:v>
                </c:pt>
                <c:pt idx="752">
                  <c:v>44605</c:v>
                </c:pt>
                <c:pt idx="753">
                  <c:v>44606</c:v>
                </c:pt>
                <c:pt idx="754">
                  <c:v>44607</c:v>
                </c:pt>
                <c:pt idx="755">
                  <c:v>44608</c:v>
                </c:pt>
                <c:pt idx="756">
                  <c:v>44609</c:v>
                </c:pt>
                <c:pt idx="757">
                  <c:v>44610</c:v>
                </c:pt>
                <c:pt idx="758">
                  <c:v>44611</c:v>
                </c:pt>
                <c:pt idx="759">
                  <c:v>44612</c:v>
                </c:pt>
                <c:pt idx="760">
                  <c:v>44613</c:v>
                </c:pt>
                <c:pt idx="761">
                  <c:v>44614</c:v>
                </c:pt>
                <c:pt idx="762">
                  <c:v>44615</c:v>
                </c:pt>
                <c:pt idx="763">
                  <c:v>44616</c:v>
                </c:pt>
                <c:pt idx="764">
                  <c:v>44617</c:v>
                </c:pt>
                <c:pt idx="765">
                  <c:v>44618</c:v>
                </c:pt>
                <c:pt idx="766">
                  <c:v>44619</c:v>
                </c:pt>
                <c:pt idx="767">
                  <c:v>44620</c:v>
                </c:pt>
                <c:pt idx="768">
                  <c:v>44621</c:v>
                </c:pt>
                <c:pt idx="769">
                  <c:v>44622</c:v>
                </c:pt>
                <c:pt idx="770">
                  <c:v>44623</c:v>
                </c:pt>
                <c:pt idx="771">
                  <c:v>44624</c:v>
                </c:pt>
                <c:pt idx="772">
                  <c:v>44625</c:v>
                </c:pt>
                <c:pt idx="773">
                  <c:v>44626</c:v>
                </c:pt>
                <c:pt idx="774">
                  <c:v>44627</c:v>
                </c:pt>
                <c:pt idx="775">
                  <c:v>44628</c:v>
                </c:pt>
                <c:pt idx="776">
                  <c:v>44629</c:v>
                </c:pt>
                <c:pt idx="777">
                  <c:v>44630</c:v>
                </c:pt>
                <c:pt idx="778">
                  <c:v>44631</c:v>
                </c:pt>
                <c:pt idx="779">
                  <c:v>44632</c:v>
                </c:pt>
                <c:pt idx="780">
                  <c:v>44633</c:v>
                </c:pt>
                <c:pt idx="781">
                  <c:v>44634</c:v>
                </c:pt>
                <c:pt idx="782">
                  <c:v>44635</c:v>
                </c:pt>
                <c:pt idx="783">
                  <c:v>44636</c:v>
                </c:pt>
                <c:pt idx="784">
                  <c:v>44637</c:v>
                </c:pt>
                <c:pt idx="785">
                  <c:v>44638</c:v>
                </c:pt>
                <c:pt idx="786">
                  <c:v>44639</c:v>
                </c:pt>
                <c:pt idx="787">
                  <c:v>44640</c:v>
                </c:pt>
                <c:pt idx="788">
                  <c:v>44641</c:v>
                </c:pt>
                <c:pt idx="789">
                  <c:v>44642</c:v>
                </c:pt>
                <c:pt idx="790">
                  <c:v>44643</c:v>
                </c:pt>
                <c:pt idx="791">
                  <c:v>44644</c:v>
                </c:pt>
                <c:pt idx="792">
                  <c:v>44645</c:v>
                </c:pt>
                <c:pt idx="793">
                  <c:v>44646</c:v>
                </c:pt>
                <c:pt idx="794">
                  <c:v>44647</c:v>
                </c:pt>
                <c:pt idx="795">
                  <c:v>44648</c:v>
                </c:pt>
                <c:pt idx="796">
                  <c:v>44649</c:v>
                </c:pt>
                <c:pt idx="797">
                  <c:v>44650</c:v>
                </c:pt>
                <c:pt idx="798">
                  <c:v>44651</c:v>
                </c:pt>
                <c:pt idx="799">
                  <c:v>44652</c:v>
                </c:pt>
                <c:pt idx="800">
                  <c:v>44653</c:v>
                </c:pt>
                <c:pt idx="801">
                  <c:v>44654</c:v>
                </c:pt>
                <c:pt idx="802">
                  <c:v>44655</c:v>
                </c:pt>
                <c:pt idx="803">
                  <c:v>44656</c:v>
                </c:pt>
                <c:pt idx="804">
                  <c:v>44657</c:v>
                </c:pt>
                <c:pt idx="805">
                  <c:v>44658</c:v>
                </c:pt>
                <c:pt idx="806">
                  <c:v>44659</c:v>
                </c:pt>
                <c:pt idx="807">
                  <c:v>44660</c:v>
                </c:pt>
                <c:pt idx="808">
                  <c:v>44661</c:v>
                </c:pt>
                <c:pt idx="809">
                  <c:v>44662</c:v>
                </c:pt>
                <c:pt idx="810">
                  <c:v>44663</c:v>
                </c:pt>
                <c:pt idx="811">
                  <c:v>44664</c:v>
                </c:pt>
                <c:pt idx="812">
                  <c:v>44665</c:v>
                </c:pt>
                <c:pt idx="813">
                  <c:v>44666</c:v>
                </c:pt>
                <c:pt idx="814">
                  <c:v>44667</c:v>
                </c:pt>
                <c:pt idx="815">
                  <c:v>44668</c:v>
                </c:pt>
                <c:pt idx="816">
                  <c:v>44669</c:v>
                </c:pt>
                <c:pt idx="817">
                  <c:v>44670</c:v>
                </c:pt>
                <c:pt idx="818">
                  <c:v>44671</c:v>
                </c:pt>
                <c:pt idx="819">
                  <c:v>44672</c:v>
                </c:pt>
                <c:pt idx="820">
                  <c:v>44673</c:v>
                </c:pt>
                <c:pt idx="821">
                  <c:v>44674</c:v>
                </c:pt>
                <c:pt idx="822">
                  <c:v>44675</c:v>
                </c:pt>
                <c:pt idx="823">
                  <c:v>44676</c:v>
                </c:pt>
                <c:pt idx="824">
                  <c:v>44677</c:v>
                </c:pt>
                <c:pt idx="825">
                  <c:v>44678</c:v>
                </c:pt>
                <c:pt idx="826">
                  <c:v>44679</c:v>
                </c:pt>
                <c:pt idx="827">
                  <c:v>44680</c:v>
                </c:pt>
                <c:pt idx="828">
                  <c:v>44681</c:v>
                </c:pt>
                <c:pt idx="829">
                  <c:v>44682</c:v>
                </c:pt>
                <c:pt idx="830">
                  <c:v>44683</c:v>
                </c:pt>
                <c:pt idx="831">
                  <c:v>44684</c:v>
                </c:pt>
                <c:pt idx="832">
                  <c:v>44685</c:v>
                </c:pt>
                <c:pt idx="833">
                  <c:v>44686</c:v>
                </c:pt>
                <c:pt idx="834">
                  <c:v>44687</c:v>
                </c:pt>
                <c:pt idx="835">
                  <c:v>44688</c:v>
                </c:pt>
                <c:pt idx="836">
                  <c:v>44689</c:v>
                </c:pt>
                <c:pt idx="837">
                  <c:v>44690</c:v>
                </c:pt>
                <c:pt idx="838">
                  <c:v>44691</c:v>
                </c:pt>
                <c:pt idx="839">
                  <c:v>44692</c:v>
                </c:pt>
                <c:pt idx="840">
                  <c:v>44693</c:v>
                </c:pt>
                <c:pt idx="841">
                  <c:v>44694</c:v>
                </c:pt>
                <c:pt idx="842">
                  <c:v>44695</c:v>
                </c:pt>
                <c:pt idx="843">
                  <c:v>44696</c:v>
                </c:pt>
                <c:pt idx="844">
                  <c:v>44697</c:v>
                </c:pt>
                <c:pt idx="845">
                  <c:v>44698</c:v>
                </c:pt>
                <c:pt idx="846">
                  <c:v>44699</c:v>
                </c:pt>
                <c:pt idx="847">
                  <c:v>44700</c:v>
                </c:pt>
                <c:pt idx="848">
                  <c:v>44701</c:v>
                </c:pt>
                <c:pt idx="849">
                  <c:v>44702</c:v>
                </c:pt>
                <c:pt idx="850">
                  <c:v>44703</c:v>
                </c:pt>
                <c:pt idx="851">
                  <c:v>44704</c:v>
                </c:pt>
                <c:pt idx="852">
                  <c:v>44705</c:v>
                </c:pt>
                <c:pt idx="853">
                  <c:v>44706</c:v>
                </c:pt>
                <c:pt idx="854">
                  <c:v>44707</c:v>
                </c:pt>
                <c:pt idx="855">
                  <c:v>44708</c:v>
                </c:pt>
                <c:pt idx="856">
                  <c:v>44709</c:v>
                </c:pt>
                <c:pt idx="857">
                  <c:v>44710</c:v>
                </c:pt>
                <c:pt idx="858">
                  <c:v>44711</c:v>
                </c:pt>
                <c:pt idx="859">
                  <c:v>44712</c:v>
                </c:pt>
                <c:pt idx="860">
                  <c:v>44713</c:v>
                </c:pt>
                <c:pt idx="861">
                  <c:v>44714</c:v>
                </c:pt>
                <c:pt idx="862">
                  <c:v>44715</c:v>
                </c:pt>
                <c:pt idx="863">
                  <c:v>44716</c:v>
                </c:pt>
                <c:pt idx="864">
                  <c:v>44717</c:v>
                </c:pt>
                <c:pt idx="865">
                  <c:v>44718</c:v>
                </c:pt>
                <c:pt idx="866">
                  <c:v>44719</c:v>
                </c:pt>
                <c:pt idx="867">
                  <c:v>44720</c:v>
                </c:pt>
                <c:pt idx="868">
                  <c:v>44721</c:v>
                </c:pt>
                <c:pt idx="869">
                  <c:v>44722</c:v>
                </c:pt>
                <c:pt idx="870">
                  <c:v>44723</c:v>
                </c:pt>
                <c:pt idx="871">
                  <c:v>44724</c:v>
                </c:pt>
                <c:pt idx="872">
                  <c:v>44725</c:v>
                </c:pt>
                <c:pt idx="873">
                  <c:v>44726</c:v>
                </c:pt>
                <c:pt idx="874">
                  <c:v>44727</c:v>
                </c:pt>
                <c:pt idx="875">
                  <c:v>44728</c:v>
                </c:pt>
                <c:pt idx="876">
                  <c:v>44729</c:v>
                </c:pt>
                <c:pt idx="877">
                  <c:v>44730</c:v>
                </c:pt>
                <c:pt idx="878">
                  <c:v>44731</c:v>
                </c:pt>
                <c:pt idx="879">
                  <c:v>44732</c:v>
                </c:pt>
                <c:pt idx="880">
                  <c:v>44733</c:v>
                </c:pt>
                <c:pt idx="881">
                  <c:v>44734</c:v>
                </c:pt>
                <c:pt idx="882">
                  <c:v>44735</c:v>
                </c:pt>
                <c:pt idx="883">
                  <c:v>44736</c:v>
                </c:pt>
                <c:pt idx="884">
                  <c:v>44737</c:v>
                </c:pt>
                <c:pt idx="885">
                  <c:v>44738</c:v>
                </c:pt>
                <c:pt idx="886">
                  <c:v>44739</c:v>
                </c:pt>
                <c:pt idx="887">
                  <c:v>44740</c:v>
                </c:pt>
                <c:pt idx="888">
                  <c:v>44741</c:v>
                </c:pt>
                <c:pt idx="889">
                  <c:v>44742</c:v>
                </c:pt>
                <c:pt idx="890">
                  <c:v>44743</c:v>
                </c:pt>
                <c:pt idx="891">
                  <c:v>44744</c:v>
                </c:pt>
                <c:pt idx="892">
                  <c:v>44745</c:v>
                </c:pt>
                <c:pt idx="893">
                  <c:v>44746</c:v>
                </c:pt>
                <c:pt idx="894">
                  <c:v>44747</c:v>
                </c:pt>
                <c:pt idx="895">
                  <c:v>44748</c:v>
                </c:pt>
                <c:pt idx="896">
                  <c:v>44749</c:v>
                </c:pt>
                <c:pt idx="897">
                  <c:v>44750</c:v>
                </c:pt>
                <c:pt idx="898">
                  <c:v>44751</c:v>
                </c:pt>
                <c:pt idx="899">
                  <c:v>44752</c:v>
                </c:pt>
                <c:pt idx="900">
                  <c:v>44753</c:v>
                </c:pt>
                <c:pt idx="901">
                  <c:v>44754</c:v>
                </c:pt>
                <c:pt idx="902">
                  <c:v>44755</c:v>
                </c:pt>
                <c:pt idx="903">
                  <c:v>44756</c:v>
                </c:pt>
                <c:pt idx="904">
                  <c:v>44757</c:v>
                </c:pt>
                <c:pt idx="905">
                  <c:v>44758</c:v>
                </c:pt>
                <c:pt idx="906">
                  <c:v>44759</c:v>
                </c:pt>
                <c:pt idx="907">
                  <c:v>44760</c:v>
                </c:pt>
                <c:pt idx="908">
                  <c:v>44761</c:v>
                </c:pt>
                <c:pt idx="909">
                  <c:v>44762</c:v>
                </c:pt>
                <c:pt idx="910">
                  <c:v>44763</c:v>
                </c:pt>
                <c:pt idx="911">
                  <c:v>44764</c:v>
                </c:pt>
                <c:pt idx="912">
                  <c:v>44765</c:v>
                </c:pt>
                <c:pt idx="913">
                  <c:v>44766</c:v>
                </c:pt>
                <c:pt idx="914">
                  <c:v>44767</c:v>
                </c:pt>
                <c:pt idx="915">
                  <c:v>44768</c:v>
                </c:pt>
                <c:pt idx="916">
                  <c:v>44769</c:v>
                </c:pt>
                <c:pt idx="917">
                  <c:v>44770</c:v>
                </c:pt>
                <c:pt idx="918">
                  <c:v>44771</c:v>
                </c:pt>
                <c:pt idx="919">
                  <c:v>44772</c:v>
                </c:pt>
                <c:pt idx="920">
                  <c:v>44773</c:v>
                </c:pt>
                <c:pt idx="921">
                  <c:v>44774</c:v>
                </c:pt>
                <c:pt idx="922">
                  <c:v>44775</c:v>
                </c:pt>
                <c:pt idx="923">
                  <c:v>44776</c:v>
                </c:pt>
                <c:pt idx="924">
                  <c:v>44777</c:v>
                </c:pt>
                <c:pt idx="925">
                  <c:v>44778</c:v>
                </c:pt>
                <c:pt idx="926">
                  <c:v>44779</c:v>
                </c:pt>
                <c:pt idx="927">
                  <c:v>44780</c:v>
                </c:pt>
                <c:pt idx="928">
                  <c:v>44781</c:v>
                </c:pt>
                <c:pt idx="929">
                  <c:v>44782</c:v>
                </c:pt>
                <c:pt idx="930">
                  <c:v>44783</c:v>
                </c:pt>
                <c:pt idx="931">
                  <c:v>44784</c:v>
                </c:pt>
                <c:pt idx="932">
                  <c:v>44785</c:v>
                </c:pt>
                <c:pt idx="933">
                  <c:v>44786</c:v>
                </c:pt>
                <c:pt idx="934">
                  <c:v>44787</c:v>
                </c:pt>
                <c:pt idx="935">
                  <c:v>44788</c:v>
                </c:pt>
                <c:pt idx="936">
                  <c:v>44789</c:v>
                </c:pt>
                <c:pt idx="937">
                  <c:v>44790</c:v>
                </c:pt>
                <c:pt idx="938">
                  <c:v>44791</c:v>
                </c:pt>
                <c:pt idx="939">
                  <c:v>44792</c:v>
                </c:pt>
                <c:pt idx="940">
                  <c:v>44793</c:v>
                </c:pt>
                <c:pt idx="941">
                  <c:v>44794</c:v>
                </c:pt>
                <c:pt idx="942">
                  <c:v>44795</c:v>
                </c:pt>
                <c:pt idx="943">
                  <c:v>44796</c:v>
                </c:pt>
                <c:pt idx="944">
                  <c:v>44797</c:v>
                </c:pt>
                <c:pt idx="945">
                  <c:v>44798</c:v>
                </c:pt>
                <c:pt idx="946">
                  <c:v>44799</c:v>
                </c:pt>
                <c:pt idx="947">
                  <c:v>44800</c:v>
                </c:pt>
                <c:pt idx="948">
                  <c:v>44801</c:v>
                </c:pt>
                <c:pt idx="949">
                  <c:v>44802</c:v>
                </c:pt>
                <c:pt idx="950">
                  <c:v>44803</c:v>
                </c:pt>
                <c:pt idx="951">
                  <c:v>44804</c:v>
                </c:pt>
                <c:pt idx="952">
                  <c:v>44805</c:v>
                </c:pt>
                <c:pt idx="953">
                  <c:v>44806</c:v>
                </c:pt>
                <c:pt idx="954">
                  <c:v>44807</c:v>
                </c:pt>
                <c:pt idx="955">
                  <c:v>44808</c:v>
                </c:pt>
                <c:pt idx="956">
                  <c:v>44809</c:v>
                </c:pt>
                <c:pt idx="957">
                  <c:v>44810</c:v>
                </c:pt>
                <c:pt idx="958">
                  <c:v>44811</c:v>
                </c:pt>
                <c:pt idx="959">
                  <c:v>44812</c:v>
                </c:pt>
                <c:pt idx="960">
                  <c:v>44813</c:v>
                </c:pt>
                <c:pt idx="961">
                  <c:v>44814</c:v>
                </c:pt>
                <c:pt idx="962">
                  <c:v>44815</c:v>
                </c:pt>
                <c:pt idx="963">
                  <c:v>44816</c:v>
                </c:pt>
                <c:pt idx="964">
                  <c:v>44817</c:v>
                </c:pt>
                <c:pt idx="965">
                  <c:v>44818</c:v>
                </c:pt>
                <c:pt idx="966">
                  <c:v>44819</c:v>
                </c:pt>
                <c:pt idx="967">
                  <c:v>44820</c:v>
                </c:pt>
                <c:pt idx="968">
                  <c:v>44821</c:v>
                </c:pt>
                <c:pt idx="969">
                  <c:v>44822</c:v>
                </c:pt>
                <c:pt idx="970">
                  <c:v>44823</c:v>
                </c:pt>
                <c:pt idx="971">
                  <c:v>44824</c:v>
                </c:pt>
                <c:pt idx="972">
                  <c:v>44825</c:v>
                </c:pt>
                <c:pt idx="973">
                  <c:v>44826</c:v>
                </c:pt>
                <c:pt idx="974">
                  <c:v>44827</c:v>
                </c:pt>
                <c:pt idx="975">
                  <c:v>44828</c:v>
                </c:pt>
                <c:pt idx="976">
                  <c:v>44829</c:v>
                </c:pt>
                <c:pt idx="977">
                  <c:v>44830</c:v>
                </c:pt>
                <c:pt idx="978">
                  <c:v>44831</c:v>
                </c:pt>
                <c:pt idx="979">
                  <c:v>44832</c:v>
                </c:pt>
                <c:pt idx="980">
                  <c:v>44833</c:v>
                </c:pt>
                <c:pt idx="981">
                  <c:v>44834</c:v>
                </c:pt>
                <c:pt idx="982">
                  <c:v>44835</c:v>
                </c:pt>
                <c:pt idx="983">
                  <c:v>44836</c:v>
                </c:pt>
                <c:pt idx="984">
                  <c:v>44837</c:v>
                </c:pt>
                <c:pt idx="985">
                  <c:v>44838</c:v>
                </c:pt>
                <c:pt idx="986">
                  <c:v>44839</c:v>
                </c:pt>
                <c:pt idx="987">
                  <c:v>44840</c:v>
                </c:pt>
                <c:pt idx="988">
                  <c:v>44841</c:v>
                </c:pt>
                <c:pt idx="989">
                  <c:v>44842</c:v>
                </c:pt>
                <c:pt idx="990">
                  <c:v>44843</c:v>
                </c:pt>
                <c:pt idx="991">
                  <c:v>44844</c:v>
                </c:pt>
                <c:pt idx="992">
                  <c:v>44845</c:v>
                </c:pt>
                <c:pt idx="993">
                  <c:v>44846</c:v>
                </c:pt>
                <c:pt idx="994">
                  <c:v>44847</c:v>
                </c:pt>
                <c:pt idx="995">
                  <c:v>44848</c:v>
                </c:pt>
                <c:pt idx="996">
                  <c:v>44849</c:v>
                </c:pt>
                <c:pt idx="997">
                  <c:v>44850</c:v>
                </c:pt>
                <c:pt idx="998">
                  <c:v>44851</c:v>
                </c:pt>
                <c:pt idx="999">
                  <c:v>44852</c:v>
                </c:pt>
                <c:pt idx="1000">
                  <c:v>44853</c:v>
                </c:pt>
                <c:pt idx="1001">
                  <c:v>44854</c:v>
                </c:pt>
                <c:pt idx="1002">
                  <c:v>44855</c:v>
                </c:pt>
                <c:pt idx="1003">
                  <c:v>44856</c:v>
                </c:pt>
                <c:pt idx="1004">
                  <c:v>44857</c:v>
                </c:pt>
                <c:pt idx="1005">
                  <c:v>44858</c:v>
                </c:pt>
                <c:pt idx="1006">
                  <c:v>44859</c:v>
                </c:pt>
                <c:pt idx="1007">
                  <c:v>44860</c:v>
                </c:pt>
                <c:pt idx="1008">
                  <c:v>44861</c:v>
                </c:pt>
                <c:pt idx="1009">
                  <c:v>44862</c:v>
                </c:pt>
                <c:pt idx="1010">
                  <c:v>44863</c:v>
                </c:pt>
                <c:pt idx="1011">
                  <c:v>44864</c:v>
                </c:pt>
                <c:pt idx="1012">
                  <c:v>44865</c:v>
                </c:pt>
                <c:pt idx="1013">
                  <c:v>44866</c:v>
                </c:pt>
                <c:pt idx="1014">
                  <c:v>44867</c:v>
                </c:pt>
                <c:pt idx="1015">
                  <c:v>44868</c:v>
                </c:pt>
                <c:pt idx="1016">
                  <c:v>44869</c:v>
                </c:pt>
                <c:pt idx="1017">
                  <c:v>44870</c:v>
                </c:pt>
                <c:pt idx="1018">
                  <c:v>44871</c:v>
                </c:pt>
                <c:pt idx="1019">
                  <c:v>44872</c:v>
                </c:pt>
                <c:pt idx="1020">
                  <c:v>44873</c:v>
                </c:pt>
                <c:pt idx="1021">
                  <c:v>44874</c:v>
                </c:pt>
                <c:pt idx="1022">
                  <c:v>44875</c:v>
                </c:pt>
                <c:pt idx="1023">
                  <c:v>44876</c:v>
                </c:pt>
                <c:pt idx="1024">
                  <c:v>44877</c:v>
                </c:pt>
                <c:pt idx="1025">
                  <c:v>44878</c:v>
                </c:pt>
                <c:pt idx="1026">
                  <c:v>44879</c:v>
                </c:pt>
                <c:pt idx="1027">
                  <c:v>44880</c:v>
                </c:pt>
                <c:pt idx="1028">
                  <c:v>44881</c:v>
                </c:pt>
                <c:pt idx="1029">
                  <c:v>44882</c:v>
                </c:pt>
                <c:pt idx="1030">
                  <c:v>44883</c:v>
                </c:pt>
                <c:pt idx="1031">
                  <c:v>44884</c:v>
                </c:pt>
                <c:pt idx="1032">
                  <c:v>44885</c:v>
                </c:pt>
                <c:pt idx="1033">
                  <c:v>44886</c:v>
                </c:pt>
                <c:pt idx="1034">
                  <c:v>44887</c:v>
                </c:pt>
                <c:pt idx="1035">
                  <c:v>44888</c:v>
                </c:pt>
                <c:pt idx="1036">
                  <c:v>44889</c:v>
                </c:pt>
                <c:pt idx="1037">
                  <c:v>44890</c:v>
                </c:pt>
                <c:pt idx="1038">
                  <c:v>44891</c:v>
                </c:pt>
                <c:pt idx="1039">
                  <c:v>44892</c:v>
                </c:pt>
                <c:pt idx="1040">
                  <c:v>44893</c:v>
                </c:pt>
                <c:pt idx="1041">
                  <c:v>44894</c:v>
                </c:pt>
                <c:pt idx="1042">
                  <c:v>44895</c:v>
                </c:pt>
                <c:pt idx="1043">
                  <c:v>44896</c:v>
                </c:pt>
                <c:pt idx="1044">
                  <c:v>44897</c:v>
                </c:pt>
                <c:pt idx="1045">
                  <c:v>44898</c:v>
                </c:pt>
                <c:pt idx="1046">
                  <c:v>44899</c:v>
                </c:pt>
                <c:pt idx="1047">
                  <c:v>44900</c:v>
                </c:pt>
                <c:pt idx="1048">
                  <c:v>44901</c:v>
                </c:pt>
                <c:pt idx="1049">
                  <c:v>44902</c:v>
                </c:pt>
                <c:pt idx="1050">
                  <c:v>44903</c:v>
                </c:pt>
                <c:pt idx="1051">
                  <c:v>44904</c:v>
                </c:pt>
                <c:pt idx="1052">
                  <c:v>44905</c:v>
                </c:pt>
                <c:pt idx="1053">
                  <c:v>44906</c:v>
                </c:pt>
                <c:pt idx="1054">
                  <c:v>44907</c:v>
                </c:pt>
                <c:pt idx="1055">
                  <c:v>44908</c:v>
                </c:pt>
                <c:pt idx="1056">
                  <c:v>44909</c:v>
                </c:pt>
                <c:pt idx="1057">
                  <c:v>44910</c:v>
                </c:pt>
                <c:pt idx="1058">
                  <c:v>44911</c:v>
                </c:pt>
                <c:pt idx="1059">
                  <c:v>44912</c:v>
                </c:pt>
                <c:pt idx="1060">
                  <c:v>44913</c:v>
                </c:pt>
                <c:pt idx="1061">
                  <c:v>44914</c:v>
                </c:pt>
                <c:pt idx="1062">
                  <c:v>44915</c:v>
                </c:pt>
                <c:pt idx="1063">
                  <c:v>44916</c:v>
                </c:pt>
                <c:pt idx="1064">
                  <c:v>44917</c:v>
                </c:pt>
                <c:pt idx="1065">
                  <c:v>44918</c:v>
                </c:pt>
                <c:pt idx="1066">
                  <c:v>44919</c:v>
                </c:pt>
                <c:pt idx="1067">
                  <c:v>44920</c:v>
                </c:pt>
                <c:pt idx="1068">
                  <c:v>44921</c:v>
                </c:pt>
                <c:pt idx="1069">
                  <c:v>44922</c:v>
                </c:pt>
                <c:pt idx="1070">
                  <c:v>44923</c:v>
                </c:pt>
                <c:pt idx="1071">
                  <c:v>44924</c:v>
                </c:pt>
                <c:pt idx="1072">
                  <c:v>44925</c:v>
                </c:pt>
                <c:pt idx="1073">
                  <c:v>44926</c:v>
                </c:pt>
                <c:pt idx="1074">
                  <c:v>44927</c:v>
                </c:pt>
                <c:pt idx="1075">
                  <c:v>44928</c:v>
                </c:pt>
                <c:pt idx="1076">
                  <c:v>44929</c:v>
                </c:pt>
                <c:pt idx="1077">
                  <c:v>44930</c:v>
                </c:pt>
                <c:pt idx="1078">
                  <c:v>44931</c:v>
                </c:pt>
                <c:pt idx="1079">
                  <c:v>44932</c:v>
                </c:pt>
                <c:pt idx="1080">
                  <c:v>44933</c:v>
                </c:pt>
                <c:pt idx="1081">
                  <c:v>44934</c:v>
                </c:pt>
                <c:pt idx="1082">
                  <c:v>44935</c:v>
                </c:pt>
                <c:pt idx="1083">
                  <c:v>44936</c:v>
                </c:pt>
                <c:pt idx="1084">
                  <c:v>44937</c:v>
                </c:pt>
                <c:pt idx="1085">
                  <c:v>44938</c:v>
                </c:pt>
                <c:pt idx="1086">
                  <c:v>44939</c:v>
                </c:pt>
                <c:pt idx="1087">
                  <c:v>44940</c:v>
                </c:pt>
                <c:pt idx="1088">
                  <c:v>44941</c:v>
                </c:pt>
                <c:pt idx="1089">
                  <c:v>44942</c:v>
                </c:pt>
                <c:pt idx="1090">
                  <c:v>44943</c:v>
                </c:pt>
                <c:pt idx="1091">
                  <c:v>44944</c:v>
                </c:pt>
                <c:pt idx="1092">
                  <c:v>44945</c:v>
                </c:pt>
                <c:pt idx="1093">
                  <c:v>44946</c:v>
                </c:pt>
                <c:pt idx="1094">
                  <c:v>44947</c:v>
                </c:pt>
                <c:pt idx="1095">
                  <c:v>44948</c:v>
                </c:pt>
                <c:pt idx="1096">
                  <c:v>44949</c:v>
                </c:pt>
                <c:pt idx="1097">
                  <c:v>44950</c:v>
                </c:pt>
                <c:pt idx="1098">
                  <c:v>44951</c:v>
                </c:pt>
                <c:pt idx="1099">
                  <c:v>44952</c:v>
                </c:pt>
                <c:pt idx="1100">
                  <c:v>44953</c:v>
                </c:pt>
                <c:pt idx="1101">
                  <c:v>44954</c:v>
                </c:pt>
                <c:pt idx="1102">
                  <c:v>44955</c:v>
                </c:pt>
                <c:pt idx="1103">
                  <c:v>44956</c:v>
                </c:pt>
                <c:pt idx="1104">
                  <c:v>44957</c:v>
                </c:pt>
                <c:pt idx="1105">
                  <c:v>44958</c:v>
                </c:pt>
                <c:pt idx="1106">
                  <c:v>44959</c:v>
                </c:pt>
                <c:pt idx="1107">
                  <c:v>44960</c:v>
                </c:pt>
                <c:pt idx="1108">
                  <c:v>44961</c:v>
                </c:pt>
                <c:pt idx="1109">
                  <c:v>44962</c:v>
                </c:pt>
                <c:pt idx="1110">
                  <c:v>44963</c:v>
                </c:pt>
                <c:pt idx="1111">
                  <c:v>44964</c:v>
                </c:pt>
                <c:pt idx="1112">
                  <c:v>44965</c:v>
                </c:pt>
                <c:pt idx="1113">
                  <c:v>44966</c:v>
                </c:pt>
                <c:pt idx="1114">
                  <c:v>44967</c:v>
                </c:pt>
                <c:pt idx="1115">
                  <c:v>44968</c:v>
                </c:pt>
                <c:pt idx="1116">
                  <c:v>44969</c:v>
                </c:pt>
                <c:pt idx="1117">
                  <c:v>44970</c:v>
                </c:pt>
                <c:pt idx="1118">
                  <c:v>44971</c:v>
                </c:pt>
                <c:pt idx="1119">
                  <c:v>44972</c:v>
                </c:pt>
                <c:pt idx="1120">
                  <c:v>44973</c:v>
                </c:pt>
                <c:pt idx="1121">
                  <c:v>44974</c:v>
                </c:pt>
                <c:pt idx="1122">
                  <c:v>44975</c:v>
                </c:pt>
                <c:pt idx="1123">
                  <c:v>44976</c:v>
                </c:pt>
                <c:pt idx="1124">
                  <c:v>44977</c:v>
                </c:pt>
                <c:pt idx="1125">
                  <c:v>44978</c:v>
                </c:pt>
                <c:pt idx="1126">
                  <c:v>44979</c:v>
                </c:pt>
                <c:pt idx="1127">
                  <c:v>44980</c:v>
                </c:pt>
                <c:pt idx="1128">
                  <c:v>44981</c:v>
                </c:pt>
                <c:pt idx="1129">
                  <c:v>44982</c:v>
                </c:pt>
                <c:pt idx="1130">
                  <c:v>44983</c:v>
                </c:pt>
                <c:pt idx="1131">
                  <c:v>44984</c:v>
                </c:pt>
                <c:pt idx="1132">
                  <c:v>44985</c:v>
                </c:pt>
                <c:pt idx="1133">
                  <c:v>44986</c:v>
                </c:pt>
                <c:pt idx="1134">
                  <c:v>44987</c:v>
                </c:pt>
                <c:pt idx="1135">
                  <c:v>44988</c:v>
                </c:pt>
                <c:pt idx="1136">
                  <c:v>44989</c:v>
                </c:pt>
                <c:pt idx="1137">
                  <c:v>44990</c:v>
                </c:pt>
                <c:pt idx="1138">
                  <c:v>44991</c:v>
                </c:pt>
                <c:pt idx="1139">
                  <c:v>44992</c:v>
                </c:pt>
                <c:pt idx="1140">
                  <c:v>44993</c:v>
                </c:pt>
                <c:pt idx="1141">
                  <c:v>44994</c:v>
                </c:pt>
                <c:pt idx="1142">
                  <c:v>44995</c:v>
                </c:pt>
                <c:pt idx="1143">
                  <c:v>44996</c:v>
                </c:pt>
                <c:pt idx="1144">
                  <c:v>44997</c:v>
                </c:pt>
                <c:pt idx="1145">
                  <c:v>44998</c:v>
                </c:pt>
                <c:pt idx="1146">
                  <c:v>44999</c:v>
                </c:pt>
                <c:pt idx="1147">
                  <c:v>45000</c:v>
                </c:pt>
                <c:pt idx="1148">
                  <c:v>45001</c:v>
                </c:pt>
                <c:pt idx="1149">
                  <c:v>45002</c:v>
                </c:pt>
                <c:pt idx="1150">
                  <c:v>45003</c:v>
                </c:pt>
                <c:pt idx="1151">
                  <c:v>45004</c:v>
                </c:pt>
                <c:pt idx="1152">
                  <c:v>45005</c:v>
                </c:pt>
                <c:pt idx="1153">
                  <c:v>45006</c:v>
                </c:pt>
                <c:pt idx="1154">
                  <c:v>45007</c:v>
                </c:pt>
                <c:pt idx="1155">
                  <c:v>45008</c:v>
                </c:pt>
                <c:pt idx="1156">
                  <c:v>45009</c:v>
                </c:pt>
                <c:pt idx="1157">
                  <c:v>45010</c:v>
                </c:pt>
                <c:pt idx="1158">
                  <c:v>45011</c:v>
                </c:pt>
                <c:pt idx="1159">
                  <c:v>45012</c:v>
                </c:pt>
                <c:pt idx="1160">
                  <c:v>45013</c:v>
                </c:pt>
                <c:pt idx="1161">
                  <c:v>45014</c:v>
                </c:pt>
                <c:pt idx="1162">
                  <c:v>45015</c:v>
                </c:pt>
                <c:pt idx="1163">
                  <c:v>45016</c:v>
                </c:pt>
                <c:pt idx="1164">
                  <c:v>45017</c:v>
                </c:pt>
                <c:pt idx="1165">
                  <c:v>45018</c:v>
                </c:pt>
                <c:pt idx="1166">
                  <c:v>45019</c:v>
                </c:pt>
                <c:pt idx="1167">
                  <c:v>45020</c:v>
                </c:pt>
                <c:pt idx="1168">
                  <c:v>45021</c:v>
                </c:pt>
                <c:pt idx="1169">
                  <c:v>45022</c:v>
                </c:pt>
                <c:pt idx="1170">
                  <c:v>45023</c:v>
                </c:pt>
                <c:pt idx="1171">
                  <c:v>45024</c:v>
                </c:pt>
                <c:pt idx="1172">
                  <c:v>45025</c:v>
                </c:pt>
                <c:pt idx="1173">
                  <c:v>45026</c:v>
                </c:pt>
                <c:pt idx="1174">
                  <c:v>45027</c:v>
                </c:pt>
                <c:pt idx="1175">
                  <c:v>45028</c:v>
                </c:pt>
                <c:pt idx="1176">
                  <c:v>45029</c:v>
                </c:pt>
                <c:pt idx="1177">
                  <c:v>45030</c:v>
                </c:pt>
                <c:pt idx="1178">
                  <c:v>45031</c:v>
                </c:pt>
                <c:pt idx="1179">
                  <c:v>45032</c:v>
                </c:pt>
                <c:pt idx="1180">
                  <c:v>45033</c:v>
                </c:pt>
                <c:pt idx="1181">
                  <c:v>45034</c:v>
                </c:pt>
                <c:pt idx="1182">
                  <c:v>45035</c:v>
                </c:pt>
                <c:pt idx="1183">
                  <c:v>45036</c:v>
                </c:pt>
                <c:pt idx="1184">
                  <c:v>45037</c:v>
                </c:pt>
                <c:pt idx="1185">
                  <c:v>45038</c:v>
                </c:pt>
                <c:pt idx="1186">
                  <c:v>45039</c:v>
                </c:pt>
                <c:pt idx="1187">
                  <c:v>45040</c:v>
                </c:pt>
                <c:pt idx="1188">
                  <c:v>45041</c:v>
                </c:pt>
                <c:pt idx="1189">
                  <c:v>45042</c:v>
                </c:pt>
                <c:pt idx="1190">
                  <c:v>45043</c:v>
                </c:pt>
                <c:pt idx="1191">
                  <c:v>45044</c:v>
                </c:pt>
                <c:pt idx="1192">
                  <c:v>45045</c:v>
                </c:pt>
                <c:pt idx="1193">
                  <c:v>45046</c:v>
                </c:pt>
                <c:pt idx="1194">
                  <c:v>45047</c:v>
                </c:pt>
                <c:pt idx="1195">
                  <c:v>45048</c:v>
                </c:pt>
                <c:pt idx="1196">
                  <c:v>45049</c:v>
                </c:pt>
                <c:pt idx="1197">
                  <c:v>45050</c:v>
                </c:pt>
                <c:pt idx="1198">
                  <c:v>45051</c:v>
                </c:pt>
                <c:pt idx="1199">
                  <c:v>45052</c:v>
                </c:pt>
                <c:pt idx="1200">
                  <c:v>45053</c:v>
                </c:pt>
                <c:pt idx="1201">
                  <c:v>45054</c:v>
                </c:pt>
                <c:pt idx="1202">
                  <c:v>45055</c:v>
                </c:pt>
                <c:pt idx="1203">
                  <c:v>45056</c:v>
                </c:pt>
              </c:numCache>
            </c:numRef>
          </c:cat>
          <c:val>
            <c:numRef>
              <c:f>'[Forecasting Analysis.xlsx]Forecast Analysis1'!$E$2:$E$1205</c:f>
              <c:numCache>
                <c:formatCode>General</c:formatCode>
                <c:ptCount val="1204"/>
                <c:pt idx="1021" formatCode="0.00">
                  <c:v>2131554</c:v>
                </c:pt>
                <c:pt idx="1022" formatCode="0.00">
                  <c:v>2138840.6196951419</c:v>
                </c:pt>
                <c:pt idx="1023" formatCode="0.00">
                  <c:v>2144453.8219347284</c:v>
                </c:pt>
                <c:pt idx="1024" formatCode="0.00">
                  <c:v>2149864.3309964649</c:v>
                </c:pt>
                <c:pt idx="1025" formatCode="0.00">
                  <c:v>2155198.3170727869</c:v>
                </c:pt>
                <c:pt idx="1026" formatCode="0.00">
                  <c:v>2160501.6455862578</c:v>
                </c:pt>
                <c:pt idx="1027" formatCode="0.00">
                  <c:v>2165796.2719972632</c:v>
                </c:pt>
                <c:pt idx="1028" formatCode="0.00">
                  <c:v>2171094.2770436006</c:v>
                </c:pt>
                <c:pt idx="1029" formatCode="0.00">
                  <c:v>2176402.8839039691</c:v>
                </c:pt>
                <c:pt idx="1030" formatCode="0.00">
                  <c:v>2181726.6459244182</c:v>
                </c:pt>
                <c:pt idx="1031" formatCode="0.00">
                  <c:v>2187068.5319887614</c:v>
                </c:pt>
                <c:pt idx="1032" formatCode="0.00">
                  <c:v>2192430.5164946285</c:v>
                </c:pt>
                <c:pt idx="1033" formatCode="0.00">
                  <c:v>2197813.9226815668</c:v>
                </c:pt>
                <c:pt idx="1034" formatCode="0.00">
                  <c:v>2203219.6332628429</c:v>
                </c:pt>
                <c:pt idx="1035" formatCode="0.00">
                  <c:v>2208648.2251937953</c:v>
                </c:pt>
                <c:pt idx="1036" formatCode="0.00">
                  <c:v>2214100.0588930021</c:v>
                </c:pt>
                <c:pt idx="1037" formatCode="0.00">
                  <c:v>2219575.3389950977</c:v>
                </c:pt>
                <c:pt idx="1038" formatCode="0.00">
                  <c:v>2225074.1567018391</c:v>
                </c:pt>
                <c:pt idx="1039" formatCode="0.00">
                  <c:v>2230596.5198950921</c:v>
                </c:pt>
                <c:pt idx="1040" formatCode="0.00">
                  <c:v>2236142.374910295</c:v>
                </c:pt>
                <c:pt idx="1041" formatCode="0.00">
                  <c:v>2241711.6225062315</c:v>
                </c:pt>
                <c:pt idx="1042" formatCode="0.00">
                  <c:v>2247304.1297212946</c:v>
                </c:pt>
                <c:pt idx="1043" formatCode="0.00">
                  <c:v>2252919.7387670968</c:v>
                </c:pt>
                <c:pt idx="1044" formatCode="0.00">
                  <c:v>2258558.2737579853</c:v>
                </c:pt>
                <c:pt idx="1045" formatCode="0.00">
                  <c:v>2264219.5458399644</c:v>
                </c:pt>
                <c:pt idx="1046" formatCode="0.00">
                  <c:v>2269903.3571226359</c:v>
                </c:pt>
                <c:pt idx="1047" formatCode="0.00">
                  <c:v>2275609.5037071989</c:v>
                </c:pt>
                <c:pt idx="1048" formatCode="0.00">
                  <c:v>2281337.7780258041</c:v>
                </c:pt>
                <c:pt idx="1049" formatCode="0.00">
                  <c:v>2287087.9706522529</c:v>
                </c:pt>
                <c:pt idx="1050" formatCode="0.00">
                  <c:v>2292859.8717040489</c:v>
                </c:pt>
                <c:pt idx="1051" formatCode="0.00">
                  <c:v>2298653.2719266876</c:v>
                </c:pt>
                <c:pt idx="1052" formatCode="0.00">
                  <c:v>2304467.9635295435</c:v>
                </c:pt>
                <c:pt idx="1053" formatCode="0.00">
                  <c:v>2310303.7408267031</c:v>
                </c:pt>
                <c:pt idx="1054" formatCode="0.00">
                  <c:v>2316160.4007240604</c:v>
                </c:pt>
                <c:pt idx="1055" formatCode="0.00">
                  <c:v>2322037.7430848484</c:v>
                </c:pt>
                <c:pt idx="1056" formatCode="0.00">
                  <c:v>2327935.5709988289</c:v>
                </c:pt>
                <c:pt idx="1057" formatCode="0.00">
                  <c:v>2333853.6909749955</c:v>
                </c:pt>
                <c:pt idx="1058" formatCode="0.00">
                  <c:v>2339791.9130735123</c:v>
                </c:pt>
                <c:pt idx="1059" formatCode="0.00">
                  <c:v>2345750.0509893568</c:v>
                </c:pt>
                <c:pt idx="1060" formatCode="0.00">
                  <c:v>2351727.9220976317</c:v>
                </c:pt>
                <c:pt idx="1061" formatCode="0.00">
                  <c:v>2357725.3474685019</c:v>
                </c:pt>
                <c:pt idx="1062" formatCode="0.00">
                  <c:v>2363742.1518581579</c:v>
                </c:pt>
                <c:pt idx="1063" formatCode="0.00">
                  <c:v>2369778.1636809288</c:v>
                </c:pt>
                <c:pt idx="1064" formatCode="0.00">
                  <c:v>2375833.2149666953</c:v>
                </c:pt>
                <c:pt idx="1065" formatCode="0.00">
                  <c:v>2381907.1413069493</c:v>
                </c:pt>
                <c:pt idx="1066" formatCode="0.00">
                  <c:v>2387999.7817921862</c:v>
                </c:pt>
                <c:pt idx="1067" formatCode="0.00">
                  <c:v>2394110.9789428264</c:v>
                </c:pt>
                <c:pt idx="1068" formatCode="0.00">
                  <c:v>2400240.5786354248</c:v>
                </c:pt>
                <c:pt idx="1069" formatCode="0.00">
                  <c:v>2406388.4300255934</c:v>
                </c:pt>
                <c:pt idx="1070" formatCode="0.00">
                  <c:v>2412554.3854687922</c:v>
                </c:pt>
                <c:pt idx="1071" formatCode="0.00">
                  <c:v>2418738.3004399063</c:v>
                </c:pt>
                <c:pt idx="1072" formatCode="0.00">
                  <c:v>2424940.0334523642</c:v>
                </c:pt>
                <c:pt idx="1073" formatCode="0.00">
                  <c:v>2431159.4459773805</c:v>
                </c:pt>
                <c:pt idx="1074" formatCode="0.00">
                  <c:v>2437396.4023638018</c:v>
                </c:pt>
                <c:pt idx="1075" formatCode="0.00">
                  <c:v>2443650.7697589253</c:v>
                </c:pt>
                <c:pt idx="1076" formatCode="0.00">
                  <c:v>2449922.4180305884</c:v>
                </c:pt>
                <c:pt idx="1077" formatCode="0.00">
                  <c:v>2456211.2196907368</c:v>
                </c:pt>
                <c:pt idx="1078" formatCode="0.00">
                  <c:v>2462517.0498206597</c:v>
                </c:pt>
                <c:pt idx="1079" formatCode="0.00">
                  <c:v>2468839.7859980045</c:v>
                </c:pt>
                <c:pt idx="1080" formatCode="0.00">
                  <c:v>2475179.3082256606</c:v>
                </c:pt>
                <c:pt idx="1081" formatCode="0.00">
                  <c:v>2481535.4988625753</c:v>
                </c:pt>
                <c:pt idx="1082" formatCode="0.00">
                  <c:v>2487908.2425565287</c:v>
                </c:pt>
                <c:pt idx="1083" formatCode="0.00">
                  <c:v>2494297.4261788903</c:v>
                </c:pt>
                <c:pt idx="1084" formatCode="0.00">
                  <c:v>2500702.9387613493</c:v>
                </c:pt>
                <c:pt idx="1085" formatCode="0.00">
                  <c:v>2507124.6714346092</c:v>
                </c:pt>
                <c:pt idx="1086" formatCode="0.00">
                  <c:v>2513562.5173690142</c:v>
                </c:pt>
                <c:pt idx="1087" formatCode="0.00">
                  <c:v>2520016.3717170935</c:v>
                </c:pt>
                <c:pt idx="1088" formatCode="0.00">
                  <c:v>2526486.1315579624</c:v>
                </c:pt>
                <c:pt idx="1089" formatCode="0.00">
                  <c:v>2532971.6958435578</c:v>
                </c:pt>
                <c:pt idx="1090" formatCode="0.00">
                  <c:v>2539472.965346646</c:v>
                </c:pt>
                <c:pt idx="1091" formatCode="0.00">
                  <c:v>2545989.8426105683</c:v>
                </c:pt>
                <c:pt idx="1092" formatCode="0.00">
                  <c:v>2552522.231900664</c:v>
                </c:pt>
                <c:pt idx="1093" formatCode="0.00">
                  <c:v>2559070.0391573217</c:v>
                </c:pt>
                <c:pt idx="1094" formatCode="0.00">
                  <c:v>2565633.1719506099</c:v>
                </c:pt>
                <c:pt idx="1095" formatCode="0.00">
                  <c:v>2572211.5394364358</c:v>
                </c:pt>
                <c:pt idx="1096" formatCode="0.00">
                  <c:v>2578805.0523141762</c:v>
                </c:pt>
                <c:pt idx="1097" formatCode="0.00">
                  <c:v>2585413.6227857298</c:v>
                </c:pt>
                <c:pt idx="1098" formatCode="0.00">
                  <c:v>2592037.1645159498</c:v>
                </c:pt>
                <c:pt idx="1099" formatCode="0.00">
                  <c:v>2598675.5925943982</c:v>
                </c:pt>
                <c:pt idx="1100" formatCode="0.00">
                  <c:v>2605328.8234983743</c:v>
                </c:pt>
                <c:pt idx="1101" formatCode="0.00">
                  <c:v>2611996.7750571808</c:v>
                </c:pt>
                <c:pt idx="1102" formatCode="0.00">
                  <c:v>2618679.3664175696</c:v>
                </c:pt>
                <c:pt idx="1103" formatCode="0.00">
                  <c:v>2625376.5180103327</c:v>
                </c:pt>
                <c:pt idx="1104" formatCode="0.00">
                  <c:v>2632088.151517991</c:v>
                </c:pt>
                <c:pt idx="1105" formatCode="0.00">
                  <c:v>2638814.189843541</c:v>
                </c:pt>
                <c:pt idx="1106" formatCode="0.00">
                  <c:v>2645554.5570802242</c:v>
                </c:pt>
                <c:pt idx="1107" formatCode="0.00">
                  <c:v>2652309.1784822685</c:v>
                </c:pt>
                <c:pt idx="1108" formatCode="0.00">
                  <c:v>2659077.9804365849</c:v>
                </c:pt>
                <c:pt idx="1109" formatCode="0.00">
                  <c:v>2665860.8904353632</c:v>
                </c:pt>
                <c:pt idx="1110" formatCode="0.00">
                  <c:v>2672657.8370495457</c:v>
                </c:pt>
                <c:pt idx="1111" formatCode="0.00">
                  <c:v>2679468.7499031415</c:v>
                </c:pt>
                <c:pt idx="1112" formatCode="0.00">
                  <c:v>2686293.559648355</c:v>
                </c:pt>
                <c:pt idx="1113" formatCode="0.00">
                  <c:v>2693132.1979414858</c:v>
                </c:pt>
                <c:pt idx="1114" formatCode="0.00">
                  <c:v>2699984.5974195879</c:v>
                </c:pt>
                <c:pt idx="1115" formatCode="0.00">
                  <c:v>2706850.6916778446</c:v>
                </c:pt>
                <c:pt idx="1116" formatCode="0.00">
                  <c:v>2713730.4152476471</c:v>
                </c:pt>
                <c:pt idx="1117" formatCode="0.00">
                  <c:v>2720623.703575335</c:v>
                </c:pt>
                <c:pt idx="1118" formatCode="0.00">
                  <c:v>2727530.49300159</c:v>
                </c:pt>
                <c:pt idx="1119" formatCode="0.00">
                  <c:v>2734450.7207414443</c:v>
                </c:pt>
                <c:pt idx="1120" formatCode="0.00">
                  <c:v>2741384.3248648965</c:v>
                </c:pt>
                <c:pt idx="1121" formatCode="0.00">
                  <c:v>2748331.244278098</c:v>
                </c:pt>
                <c:pt idx="1122" formatCode="0.00">
                  <c:v>2755291.4187050983</c:v>
                </c:pt>
                <c:pt idx="1123" formatCode="0.00">
                  <c:v>2762264.7886701301</c:v>
                </c:pt>
                <c:pt idx="1124" formatCode="0.00">
                  <c:v>2769251.2954804054</c:v>
                </c:pt>
                <c:pt idx="1125" formatCode="0.00">
                  <c:v>2776250.8812094168</c:v>
                </c:pt>
                <c:pt idx="1126" formatCode="0.00">
                  <c:v>2783263.4886807143</c:v>
                </c:pt>
                <c:pt idx="1127" formatCode="0.00">
                  <c:v>2790289.0614521522</c:v>
                </c:pt>
                <c:pt idx="1128" formatCode="0.00">
                  <c:v>2797327.5438005775</c:v>
                </c:pt>
                <c:pt idx="1129" formatCode="0.00">
                  <c:v>2804378.8807069557</c:v>
                </c:pt>
                <c:pt idx="1130" formatCode="0.00">
                  <c:v>2811443.0178419109</c:v>
                </c:pt>
                <c:pt idx="1131" formatCode="0.00">
                  <c:v>2818519.9015516704</c:v>
                </c:pt>
                <c:pt idx="1132" formatCode="0.00">
                  <c:v>2825609.4788443958</c:v>
                </c:pt>
                <c:pt idx="1133" formatCode="0.00">
                  <c:v>2832711.697376891</c:v>
                </c:pt>
                <c:pt idx="1134" formatCode="0.00">
                  <c:v>2839826.5054416764</c:v>
                </c:pt>
                <c:pt idx="1135" formatCode="0.00">
                  <c:v>2846953.8519544066</c:v>
                </c:pt>
                <c:pt idx="1136" formatCode="0.00">
                  <c:v>2854093.6864416325</c:v>
                </c:pt>
                <c:pt idx="1137" formatCode="0.00">
                  <c:v>2861245.959028889</c:v>
                </c:pt>
                <c:pt idx="1138" formatCode="0.00">
                  <c:v>2868410.6204291</c:v>
                </c:pt>
                <c:pt idx="1139" formatCode="0.00">
                  <c:v>2875587.6219312879</c:v>
                </c:pt>
                <c:pt idx="1140" formatCode="0.00">
                  <c:v>2882776.9153895793</c:v>
                </c:pt>
                <c:pt idx="1141" formatCode="0.00">
                  <c:v>2889978.453212501</c:v>
                </c:pt>
                <c:pt idx="1142" formatCode="0.00">
                  <c:v>2897192.1883525476</c:v>
                </c:pt>
                <c:pt idx="1143" formatCode="0.00">
                  <c:v>2904418.0742960195</c:v>
                </c:pt>
                <c:pt idx="1144" formatCode="0.00">
                  <c:v>2911656.0650531226</c:v>
                </c:pt>
                <c:pt idx="1145" formatCode="0.00">
                  <c:v>2918906.1151483157</c:v>
                </c:pt>
                <c:pt idx="1146" formatCode="0.00">
                  <c:v>2926168.1796109034</c:v>
                </c:pt>
                <c:pt idx="1147" formatCode="0.00">
                  <c:v>2933442.2139658644</c:v>
                </c:pt>
                <c:pt idx="1148" formatCode="0.00">
                  <c:v>2940728.1742249061</c:v>
                </c:pt>
                <c:pt idx="1149" formatCode="0.00">
                  <c:v>2948026.0168777448</c:v>
                </c:pt>
                <c:pt idx="1150" formatCode="0.00">
                  <c:v>2955335.6988835949</c:v>
                </c:pt>
                <c:pt idx="1151" formatCode="0.00">
                  <c:v>2962657.1776628676</c:v>
                </c:pt>
                <c:pt idx="1152" formatCode="0.00">
                  <c:v>2969990.4110890748</c:v>
                </c:pt>
                <c:pt idx="1153" formatCode="0.00">
                  <c:v>2977335.3574809218</c:v>
                </c:pt>
                <c:pt idx="1154" formatCode="0.00">
                  <c:v>2984691.9755945951</c:v>
                </c:pt>
                <c:pt idx="1155" formatCode="0.00">
                  <c:v>2992060.2246162272</c:v>
                </c:pt>
                <c:pt idx="1156" formatCode="0.00">
                  <c:v>2999440.0641545481</c:v>
                </c:pt>
                <c:pt idx="1157" formatCode="0.00">
                  <c:v>3006831.4542337018</c:v>
                </c:pt>
                <c:pt idx="1158" formatCode="0.00">
                  <c:v>3014234.3552862341</c:v>
                </c:pt>
                <c:pt idx="1159" formatCode="0.00">
                  <c:v>3021648.7281462434</c:v>
                </c:pt>
                <c:pt idx="1160" formatCode="0.00">
                  <c:v>3029074.5340426899</c:v>
                </c:pt>
                <c:pt idx="1161" formatCode="0.00">
                  <c:v>3036511.734592855</c:v>
                </c:pt>
                <c:pt idx="1162" formatCode="0.00">
                  <c:v>3043960.2917959513</c:v>
                </c:pt>
                <c:pt idx="1163" formatCode="0.00">
                  <c:v>3051420.1680268822</c:v>
                </c:pt>
                <c:pt idx="1164" formatCode="0.00">
                  <c:v>3058891.3260301342</c:v>
                </c:pt>
                <c:pt idx="1165" formatCode="0.00">
                  <c:v>3066373.7289138087</c:v>
                </c:pt>
                <c:pt idx="1166" formatCode="0.00">
                  <c:v>3073867.34014379</c:v>
                </c:pt>
                <c:pt idx="1167" formatCode="0.00">
                  <c:v>3081372.1235380392</c:v>
                </c:pt>
                <c:pt idx="1168" formatCode="0.00">
                  <c:v>3088888.0432610121</c:v>
                </c:pt>
                <c:pt idx="1169" formatCode="0.00">
                  <c:v>3096415.0638182005</c:v>
                </c:pt>
                <c:pt idx="1170" formatCode="0.00">
                  <c:v>3103953.1500507966</c:v>
                </c:pt>
                <c:pt idx="1171" formatCode="0.00">
                  <c:v>3111502.2671304629</c:v>
                </c:pt>
                <c:pt idx="1172" formatCode="0.00">
                  <c:v>3119062.3805542239</c:v>
                </c:pt>
                <c:pt idx="1173" formatCode="0.00">
                  <c:v>3126633.4561394611</c:v>
                </c:pt>
                <c:pt idx="1174" formatCode="0.00">
                  <c:v>3134215.4600190166</c:v>
                </c:pt>
                <c:pt idx="1175" formatCode="0.00">
                  <c:v>3141808.3586363988</c:v>
                </c:pt>
                <c:pt idx="1176" formatCode="0.00">
                  <c:v>3149412.1187410909</c:v>
                </c:pt>
                <c:pt idx="1177" formatCode="0.00">
                  <c:v>3157026.7073839526</c:v>
                </c:pt>
                <c:pt idx="1178" formatCode="0.00">
                  <c:v>3164652.0919127236</c:v>
                </c:pt>
                <c:pt idx="1179" formatCode="0.00">
                  <c:v>3172288.2399676144</c:v>
                </c:pt>
                <c:pt idx="1180" formatCode="0.00">
                  <c:v>3179935.1194769898</c:v>
                </c:pt>
                <c:pt idx="1181" formatCode="0.00">
                  <c:v>3187592.6986531415</c:v>
                </c:pt>
                <c:pt idx="1182" formatCode="0.00">
                  <c:v>3195260.9459881447</c:v>
                </c:pt>
                <c:pt idx="1183" formatCode="0.00">
                  <c:v>3202939.8302497976</c:v>
                </c:pt>
                <c:pt idx="1184" formatCode="0.00">
                  <c:v>3210629.3204776435</c:v>
                </c:pt>
                <c:pt idx="1185" formatCode="0.00">
                  <c:v>3218329.3859790755</c:v>
                </c:pt>
                <c:pt idx="1186" formatCode="0.00">
                  <c:v>3226039.9963255115</c:v>
                </c:pt>
                <c:pt idx="1187" formatCode="0.00">
                  <c:v>3233761.1213486493</c:v>
                </c:pt>
                <c:pt idx="1188" formatCode="0.00">
                  <c:v>3241492.7311367965</c:v>
                </c:pt>
                <c:pt idx="1189" formatCode="0.00">
                  <c:v>3249234.7960312674</c:v>
                </c:pt>
                <c:pt idx="1190" formatCode="0.00">
                  <c:v>3256987.2866228539</c:v>
                </c:pt>
                <c:pt idx="1191" formatCode="0.00">
                  <c:v>3264750.1737483614</c:v>
                </c:pt>
                <c:pt idx="1192" formatCode="0.00">
                  <c:v>3272523.4284872143</c:v>
                </c:pt>
                <c:pt idx="1193" formatCode="0.00">
                  <c:v>3280307.0221581254</c:v>
                </c:pt>
                <c:pt idx="1194" formatCode="0.00">
                  <c:v>3288100.9263158259</c:v>
                </c:pt>
                <c:pt idx="1195" formatCode="0.00">
                  <c:v>3295905.1127478611</c:v>
                </c:pt>
                <c:pt idx="1196" formatCode="0.00">
                  <c:v>3303719.5534714456</c:v>
                </c:pt>
                <c:pt idx="1197" formatCode="0.00">
                  <c:v>3311544.2207303746</c:v>
                </c:pt>
                <c:pt idx="1198" formatCode="0.00">
                  <c:v>3319379.0869919946</c:v>
                </c:pt>
                <c:pt idx="1199" formatCode="0.00">
                  <c:v>3327224.1249442324</c:v>
                </c:pt>
                <c:pt idx="1200" formatCode="0.00">
                  <c:v>3335079.3074926753</c:v>
                </c:pt>
                <c:pt idx="1201" formatCode="0.00">
                  <c:v>3342944.6077577039</c:v>
                </c:pt>
                <c:pt idx="1202" formatCode="0.00">
                  <c:v>3350819.9990716842</c:v>
                </c:pt>
                <c:pt idx="1203" formatCode="0.00">
                  <c:v>3358705.4549762034</c:v>
                </c:pt>
              </c:numCache>
            </c:numRef>
          </c:val>
          <c:smooth val="0"/>
          <c:extLst>
            <c:ext xmlns:c16="http://schemas.microsoft.com/office/drawing/2014/chart" uri="{C3380CC4-5D6E-409C-BE32-E72D297353CC}">
              <c16:uniqueId val="{00000003-D67E-4928-98F0-A13C848AF3C6}"/>
            </c:ext>
          </c:extLst>
        </c:ser>
        <c:dLbls>
          <c:showLegendKey val="0"/>
          <c:showVal val="0"/>
          <c:showCatName val="0"/>
          <c:showSerName val="0"/>
          <c:showPercent val="0"/>
          <c:showBubbleSize val="0"/>
        </c:dLbls>
        <c:smooth val="0"/>
        <c:axId val="572451360"/>
        <c:axId val="572445952"/>
      </c:lineChart>
      <c:catAx>
        <c:axId val="572451360"/>
        <c:scaling>
          <c:orientation val="minMax"/>
        </c:scaling>
        <c:delete val="0"/>
        <c:axPos val="b"/>
        <c:majorTickMark val="none"/>
        <c:minorTickMark val="none"/>
        <c:tickLblPos val="low"/>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2445952"/>
        <c:crosses val="autoZero"/>
        <c:auto val="1"/>
        <c:lblAlgn val="ctr"/>
        <c:lblOffset val="100"/>
        <c:noMultiLvlLbl val="0"/>
      </c:catAx>
      <c:valAx>
        <c:axId val="5724459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2451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240605793840989E-2"/>
          <c:y val="7.2813989160445847E-2"/>
          <c:w val="0.92836412839699389"/>
          <c:h val="0.68858956266830285"/>
        </c:manualLayout>
      </c:layout>
      <c:lineChart>
        <c:grouping val="standard"/>
        <c:varyColors val="0"/>
        <c:ser>
          <c:idx val="0"/>
          <c:order val="0"/>
          <c:tx>
            <c:strRef>
              <c:f>'[Forecasting Analysis.xlsx]Forecast Analysis2'!$B$1</c:f>
              <c:strCache>
                <c:ptCount val="1"/>
                <c:pt idx="0">
                  <c:v>Daily minimum temperatures</c:v>
                </c:pt>
              </c:strCache>
            </c:strRef>
          </c:tx>
          <c:spPr>
            <a:ln w="38100" cap="flat" cmpd="dbl" algn="ctr">
              <a:solidFill>
                <a:schemeClr val="accent1"/>
              </a:solidFill>
              <a:miter lim="800000"/>
            </a:ln>
            <a:effectLst/>
          </c:spPr>
          <c:marker>
            <c:symbol val="none"/>
          </c:marker>
          <c:val>
            <c:numRef>
              <c:f>'[Forecasting Analysis.xlsx]Forecast Analysis2'!$B$2:$B$4387</c:f>
              <c:numCache>
                <c:formatCode>General</c:formatCode>
                <c:ptCount val="4386"/>
                <c:pt idx="0">
                  <c:v>20.7</c:v>
                </c:pt>
                <c:pt idx="1">
                  <c:v>17.899999999999999</c:v>
                </c:pt>
                <c:pt idx="2">
                  <c:v>18.8</c:v>
                </c:pt>
                <c:pt idx="3">
                  <c:v>14.6</c:v>
                </c:pt>
                <c:pt idx="4">
                  <c:v>15.8</c:v>
                </c:pt>
                <c:pt idx="5">
                  <c:v>15.8</c:v>
                </c:pt>
                <c:pt idx="6">
                  <c:v>15.8</c:v>
                </c:pt>
                <c:pt idx="7">
                  <c:v>17.399999999999999</c:v>
                </c:pt>
                <c:pt idx="8">
                  <c:v>21.8</c:v>
                </c:pt>
                <c:pt idx="9">
                  <c:v>20</c:v>
                </c:pt>
                <c:pt idx="10">
                  <c:v>16.2</c:v>
                </c:pt>
                <c:pt idx="11">
                  <c:v>13.3</c:v>
                </c:pt>
                <c:pt idx="12">
                  <c:v>16.7</c:v>
                </c:pt>
                <c:pt idx="13">
                  <c:v>21.5</c:v>
                </c:pt>
                <c:pt idx="14">
                  <c:v>25</c:v>
                </c:pt>
                <c:pt idx="15">
                  <c:v>20.7</c:v>
                </c:pt>
                <c:pt idx="16">
                  <c:v>20.6</c:v>
                </c:pt>
                <c:pt idx="17">
                  <c:v>24.8</c:v>
                </c:pt>
                <c:pt idx="18">
                  <c:v>17.7</c:v>
                </c:pt>
                <c:pt idx="19">
                  <c:v>15.5</c:v>
                </c:pt>
                <c:pt idx="20">
                  <c:v>18.2</c:v>
                </c:pt>
                <c:pt idx="21">
                  <c:v>12.1</c:v>
                </c:pt>
                <c:pt idx="22">
                  <c:v>14.4</c:v>
                </c:pt>
                <c:pt idx="23">
                  <c:v>16</c:v>
                </c:pt>
                <c:pt idx="24">
                  <c:v>16.5</c:v>
                </c:pt>
                <c:pt idx="25">
                  <c:v>18.7</c:v>
                </c:pt>
                <c:pt idx="26">
                  <c:v>19.399999999999999</c:v>
                </c:pt>
                <c:pt idx="27">
                  <c:v>17.2</c:v>
                </c:pt>
                <c:pt idx="28">
                  <c:v>15.5</c:v>
                </c:pt>
                <c:pt idx="29">
                  <c:v>15.1</c:v>
                </c:pt>
                <c:pt idx="30">
                  <c:v>15.4</c:v>
                </c:pt>
                <c:pt idx="31">
                  <c:v>15.3</c:v>
                </c:pt>
                <c:pt idx="32">
                  <c:v>18.8</c:v>
                </c:pt>
                <c:pt idx="33">
                  <c:v>21.9</c:v>
                </c:pt>
                <c:pt idx="34">
                  <c:v>19.899999999999999</c:v>
                </c:pt>
                <c:pt idx="35">
                  <c:v>16.600000000000001</c:v>
                </c:pt>
                <c:pt idx="36">
                  <c:v>16.8</c:v>
                </c:pt>
                <c:pt idx="37">
                  <c:v>14.6</c:v>
                </c:pt>
                <c:pt idx="38">
                  <c:v>17.100000000000001</c:v>
                </c:pt>
                <c:pt idx="39">
                  <c:v>25</c:v>
                </c:pt>
                <c:pt idx="40">
                  <c:v>15</c:v>
                </c:pt>
                <c:pt idx="41">
                  <c:v>13.7</c:v>
                </c:pt>
                <c:pt idx="42">
                  <c:v>13.9</c:v>
                </c:pt>
                <c:pt idx="43">
                  <c:v>18.3</c:v>
                </c:pt>
                <c:pt idx="44">
                  <c:v>22</c:v>
                </c:pt>
                <c:pt idx="45">
                  <c:v>22.1</c:v>
                </c:pt>
                <c:pt idx="46">
                  <c:v>21.2</c:v>
                </c:pt>
                <c:pt idx="47">
                  <c:v>18.399999999999999</c:v>
                </c:pt>
                <c:pt idx="48">
                  <c:v>16.600000000000001</c:v>
                </c:pt>
                <c:pt idx="49">
                  <c:v>16.100000000000001</c:v>
                </c:pt>
                <c:pt idx="50">
                  <c:v>15.7</c:v>
                </c:pt>
                <c:pt idx="51">
                  <c:v>16.600000000000001</c:v>
                </c:pt>
                <c:pt idx="52">
                  <c:v>16.5</c:v>
                </c:pt>
                <c:pt idx="53">
                  <c:v>14.4</c:v>
                </c:pt>
                <c:pt idx="54">
                  <c:v>14.4</c:v>
                </c:pt>
                <c:pt idx="55">
                  <c:v>18.5</c:v>
                </c:pt>
                <c:pt idx="56">
                  <c:v>16.899999999999999</c:v>
                </c:pt>
                <c:pt idx="57">
                  <c:v>17.5</c:v>
                </c:pt>
                <c:pt idx="58">
                  <c:v>21.2</c:v>
                </c:pt>
                <c:pt idx="59">
                  <c:v>17.8</c:v>
                </c:pt>
                <c:pt idx="60">
                  <c:v>18.600000000000001</c:v>
                </c:pt>
                <c:pt idx="61">
                  <c:v>17</c:v>
                </c:pt>
                <c:pt idx="62">
                  <c:v>16</c:v>
                </c:pt>
                <c:pt idx="63">
                  <c:v>13.3</c:v>
                </c:pt>
                <c:pt idx="64">
                  <c:v>14.3</c:v>
                </c:pt>
                <c:pt idx="65">
                  <c:v>11.4</c:v>
                </c:pt>
                <c:pt idx="66">
                  <c:v>16.3</c:v>
                </c:pt>
                <c:pt idx="67">
                  <c:v>16.100000000000001</c:v>
                </c:pt>
                <c:pt idx="68">
                  <c:v>11.8</c:v>
                </c:pt>
                <c:pt idx="69">
                  <c:v>12.2</c:v>
                </c:pt>
                <c:pt idx="70">
                  <c:v>14.7</c:v>
                </c:pt>
                <c:pt idx="71">
                  <c:v>11.8</c:v>
                </c:pt>
                <c:pt idx="72">
                  <c:v>11.3</c:v>
                </c:pt>
                <c:pt idx="73">
                  <c:v>10.6</c:v>
                </c:pt>
                <c:pt idx="74">
                  <c:v>11.7</c:v>
                </c:pt>
                <c:pt idx="75">
                  <c:v>14.2</c:v>
                </c:pt>
                <c:pt idx="76">
                  <c:v>11.2</c:v>
                </c:pt>
                <c:pt idx="77">
                  <c:v>16.899999999999999</c:v>
                </c:pt>
                <c:pt idx="78">
                  <c:v>16.7</c:v>
                </c:pt>
                <c:pt idx="79">
                  <c:v>8.1</c:v>
                </c:pt>
                <c:pt idx="80">
                  <c:v>8</c:v>
                </c:pt>
                <c:pt idx="81">
                  <c:v>8.8000000000000007</c:v>
                </c:pt>
                <c:pt idx="82">
                  <c:v>13.4</c:v>
                </c:pt>
                <c:pt idx="83">
                  <c:v>10.9</c:v>
                </c:pt>
                <c:pt idx="84">
                  <c:v>13.4</c:v>
                </c:pt>
                <c:pt idx="85">
                  <c:v>11</c:v>
                </c:pt>
                <c:pt idx="86">
                  <c:v>15</c:v>
                </c:pt>
                <c:pt idx="87">
                  <c:v>15.7</c:v>
                </c:pt>
                <c:pt idx="88">
                  <c:v>14.5</c:v>
                </c:pt>
                <c:pt idx="89">
                  <c:v>15.8</c:v>
                </c:pt>
                <c:pt idx="90">
                  <c:v>16.7</c:v>
                </c:pt>
                <c:pt idx="91">
                  <c:v>16.8</c:v>
                </c:pt>
                <c:pt idx="92">
                  <c:v>17.5</c:v>
                </c:pt>
                <c:pt idx="93">
                  <c:v>17.100000000000001</c:v>
                </c:pt>
                <c:pt idx="94">
                  <c:v>18.100000000000001</c:v>
                </c:pt>
                <c:pt idx="95">
                  <c:v>16.600000000000001</c:v>
                </c:pt>
                <c:pt idx="96">
                  <c:v>10</c:v>
                </c:pt>
                <c:pt idx="97">
                  <c:v>14.9</c:v>
                </c:pt>
                <c:pt idx="98">
                  <c:v>15.9</c:v>
                </c:pt>
                <c:pt idx="99">
                  <c:v>13</c:v>
                </c:pt>
                <c:pt idx="100">
                  <c:v>7.6</c:v>
                </c:pt>
                <c:pt idx="101">
                  <c:v>11.5</c:v>
                </c:pt>
                <c:pt idx="102">
                  <c:v>13.5</c:v>
                </c:pt>
                <c:pt idx="103">
                  <c:v>13</c:v>
                </c:pt>
                <c:pt idx="104">
                  <c:v>13.3</c:v>
                </c:pt>
                <c:pt idx="105">
                  <c:v>12.1</c:v>
                </c:pt>
                <c:pt idx="106">
                  <c:v>12.4</c:v>
                </c:pt>
                <c:pt idx="107">
                  <c:v>13.2</c:v>
                </c:pt>
                <c:pt idx="108">
                  <c:v>13.8</c:v>
                </c:pt>
                <c:pt idx="109">
                  <c:v>10.6</c:v>
                </c:pt>
                <c:pt idx="110">
                  <c:v>9</c:v>
                </c:pt>
                <c:pt idx="111">
                  <c:v>10</c:v>
                </c:pt>
                <c:pt idx="112">
                  <c:v>9.8000000000000007</c:v>
                </c:pt>
                <c:pt idx="113">
                  <c:v>11.5</c:v>
                </c:pt>
                <c:pt idx="114">
                  <c:v>8.9</c:v>
                </c:pt>
                <c:pt idx="115">
                  <c:v>7.4</c:v>
                </c:pt>
                <c:pt idx="116">
                  <c:v>9.9</c:v>
                </c:pt>
                <c:pt idx="117">
                  <c:v>9.3000000000000007</c:v>
                </c:pt>
                <c:pt idx="118">
                  <c:v>9.9</c:v>
                </c:pt>
                <c:pt idx="119">
                  <c:v>7.4</c:v>
                </c:pt>
                <c:pt idx="120">
                  <c:v>8.6</c:v>
                </c:pt>
                <c:pt idx="121">
                  <c:v>11.9</c:v>
                </c:pt>
                <c:pt idx="122">
                  <c:v>14</c:v>
                </c:pt>
                <c:pt idx="123">
                  <c:v>8.6</c:v>
                </c:pt>
                <c:pt idx="124">
                  <c:v>10</c:v>
                </c:pt>
                <c:pt idx="125">
                  <c:v>13.5</c:v>
                </c:pt>
                <c:pt idx="126">
                  <c:v>12</c:v>
                </c:pt>
                <c:pt idx="127">
                  <c:v>10.5</c:v>
                </c:pt>
                <c:pt idx="128">
                  <c:v>10.7</c:v>
                </c:pt>
                <c:pt idx="129">
                  <c:v>8.1</c:v>
                </c:pt>
                <c:pt idx="130">
                  <c:v>10.1</c:v>
                </c:pt>
                <c:pt idx="131">
                  <c:v>10.6</c:v>
                </c:pt>
                <c:pt idx="132">
                  <c:v>5.3</c:v>
                </c:pt>
                <c:pt idx="133">
                  <c:v>6.6</c:v>
                </c:pt>
                <c:pt idx="134">
                  <c:v>8.5</c:v>
                </c:pt>
                <c:pt idx="135">
                  <c:v>11.2</c:v>
                </c:pt>
                <c:pt idx="136">
                  <c:v>9.8000000000000007</c:v>
                </c:pt>
                <c:pt idx="137">
                  <c:v>5.9</c:v>
                </c:pt>
                <c:pt idx="138">
                  <c:v>3.2</c:v>
                </c:pt>
                <c:pt idx="139">
                  <c:v>2.1</c:v>
                </c:pt>
                <c:pt idx="140">
                  <c:v>3.4</c:v>
                </c:pt>
                <c:pt idx="141">
                  <c:v>5.4</c:v>
                </c:pt>
                <c:pt idx="142">
                  <c:v>9.6</c:v>
                </c:pt>
                <c:pt idx="143">
                  <c:v>11.5</c:v>
                </c:pt>
                <c:pt idx="144">
                  <c:v>12.3</c:v>
                </c:pt>
                <c:pt idx="145">
                  <c:v>12.6</c:v>
                </c:pt>
                <c:pt idx="146">
                  <c:v>11</c:v>
                </c:pt>
                <c:pt idx="147">
                  <c:v>11.2</c:v>
                </c:pt>
                <c:pt idx="148">
                  <c:v>11.4</c:v>
                </c:pt>
                <c:pt idx="149">
                  <c:v>11.8</c:v>
                </c:pt>
                <c:pt idx="150">
                  <c:v>12.8</c:v>
                </c:pt>
                <c:pt idx="151">
                  <c:v>11.6</c:v>
                </c:pt>
                <c:pt idx="152">
                  <c:v>10.6</c:v>
                </c:pt>
                <c:pt idx="153">
                  <c:v>9.8000000000000007</c:v>
                </c:pt>
                <c:pt idx="154">
                  <c:v>11.2</c:v>
                </c:pt>
                <c:pt idx="155">
                  <c:v>5.7</c:v>
                </c:pt>
                <c:pt idx="156">
                  <c:v>7.1</c:v>
                </c:pt>
                <c:pt idx="157">
                  <c:v>2.5</c:v>
                </c:pt>
                <c:pt idx="158">
                  <c:v>3.5</c:v>
                </c:pt>
                <c:pt idx="159">
                  <c:v>4.5999999999999996</c:v>
                </c:pt>
                <c:pt idx="160">
                  <c:v>11</c:v>
                </c:pt>
                <c:pt idx="161">
                  <c:v>5.7</c:v>
                </c:pt>
                <c:pt idx="162">
                  <c:v>7.7</c:v>
                </c:pt>
                <c:pt idx="163">
                  <c:v>10.4</c:v>
                </c:pt>
                <c:pt idx="164">
                  <c:v>11.4</c:v>
                </c:pt>
                <c:pt idx="165">
                  <c:v>9.1999999999999993</c:v>
                </c:pt>
                <c:pt idx="166">
                  <c:v>6.1</c:v>
                </c:pt>
                <c:pt idx="167">
                  <c:v>2.7</c:v>
                </c:pt>
                <c:pt idx="168">
                  <c:v>4.3</c:v>
                </c:pt>
                <c:pt idx="169">
                  <c:v>6.3</c:v>
                </c:pt>
                <c:pt idx="170">
                  <c:v>3.8</c:v>
                </c:pt>
                <c:pt idx="171">
                  <c:v>4.4000000000000004</c:v>
                </c:pt>
                <c:pt idx="172">
                  <c:v>7.1</c:v>
                </c:pt>
                <c:pt idx="173">
                  <c:v>4.8</c:v>
                </c:pt>
                <c:pt idx="174">
                  <c:v>5.8</c:v>
                </c:pt>
                <c:pt idx="175">
                  <c:v>6.2</c:v>
                </c:pt>
                <c:pt idx="176">
                  <c:v>7.3</c:v>
                </c:pt>
                <c:pt idx="177">
                  <c:v>9.1999999999999993</c:v>
                </c:pt>
                <c:pt idx="178">
                  <c:v>10.199999999999999</c:v>
                </c:pt>
                <c:pt idx="179">
                  <c:v>9.5</c:v>
                </c:pt>
                <c:pt idx="180">
                  <c:v>9.5</c:v>
                </c:pt>
                <c:pt idx="181">
                  <c:v>10.7</c:v>
                </c:pt>
                <c:pt idx="182">
                  <c:v>10</c:v>
                </c:pt>
                <c:pt idx="183">
                  <c:v>6.5</c:v>
                </c:pt>
                <c:pt idx="184">
                  <c:v>7</c:v>
                </c:pt>
                <c:pt idx="185">
                  <c:v>7.4</c:v>
                </c:pt>
                <c:pt idx="186">
                  <c:v>8.1</c:v>
                </c:pt>
                <c:pt idx="187">
                  <c:v>6.6</c:v>
                </c:pt>
                <c:pt idx="188">
                  <c:v>8.3000000000000007</c:v>
                </c:pt>
                <c:pt idx="189">
                  <c:v>8.9</c:v>
                </c:pt>
                <c:pt idx="190">
                  <c:v>4.5999999999999996</c:v>
                </c:pt>
                <c:pt idx="191">
                  <c:v>6.8</c:v>
                </c:pt>
                <c:pt idx="192">
                  <c:v>5.7</c:v>
                </c:pt>
                <c:pt idx="193">
                  <c:v>6.1</c:v>
                </c:pt>
                <c:pt idx="194">
                  <c:v>7</c:v>
                </c:pt>
                <c:pt idx="195">
                  <c:v>7.2</c:v>
                </c:pt>
                <c:pt idx="196">
                  <c:v>6.3</c:v>
                </c:pt>
                <c:pt idx="197">
                  <c:v>8.8000000000000007</c:v>
                </c:pt>
                <c:pt idx="198">
                  <c:v>5</c:v>
                </c:pt>
                <c:pt idx="199">
                  <c:v>7.4</c:v>
                </c:pt>
                <c:pt idx="200">
                  <c:v>10.1</c:v>
                </c:pt>
                <c:pt idx="201">
                  <c:v>12</c:v>
                </c:pt>
                <c:pt idx="202">
                  <c:v>9</c:v>
                </c:pt>
                <c:pt idx="203">
                  <c:v>8.9</c:v>
                </c:pt>
                <c:pt idx="204">
                  <c:v>9.8000000000000007</c:v>
                </c:pt>
                <c:pt idx="205">
                  <c:v>9</c:v>
                </c:pt>
                <c:pt idx="206">
                  <c:v>9.1999999999999993</c:v>
                </c:pt>
                <c:pt idx="207">
                  <c:v>7.7</c:v>
                </c:pt>
                <c:pt idx="208">
                  <c:v>8</c:v>
                </c:pt>
                <c:pt idx="209">
                  <c:v>6.1</c:v>
                </c:pt>
                <c:pt idx="210">
                  <c:v>3.5</c:v>
                </c:pt>
                <c:pt idx="211">
                  <c:v>3.2</c:v>
                </c:pt>
                <c:pt idx="212">
                  <c:v>5.7</c:v>
                </c:pt>
                <c:pt idx="213">
                  <c:v>7.7</c:v>
                </c:pt>
                <c:pt idx="214">
                  <c:v>9</c:v>
                </c:pt>
                <c:pt idx="215">
                  <c:v>10</c:v>
                </c:pt>
                <c:pt idx="216">
                  <c:v>6.2</c:v>
                </c:pt>
                <c:pt idx="217">
                  <c:v>6.9</c:v>
                </c:pt>
                <c:pt idx="218">
                  <c:v>6.5</c:v>
                </c:pt>
                <c:pt idx="219">
                  <c:v>6.8</c:v>
                </c:pt>
                <c:pt idx="220">
                  <c:v>7</c:v>
                </c:pt>
                <c:pt idx="221">
                  <c:v>5.2</c:v>
                </c:pt>
                <c:pt idx="222">
                  <c:v>3</c:v>
                </c:pt>
                <c:pt idx="223">
                  <c:v>5.6</c:v>
                </c:pt>
                <c:pt idx="224">
                  <c:v>7.9</c:v>
                </c:pt>
                <c:pt idx="225">
                  <c:v>9</c:v>
                </c:pt>
                <c:pt idx="226">
                  <c:v>8.6</c:v>
                </c:pt>
                <c:pt idx="227">
                  <c:v>10.3</c:v>
                </c:pt>
                <c:pt idx="228">
                  <c:v>10.5</c:v>
                </c:pt>
                <c:pt idx="229">
                  <c:v>7.6</c:v>
                </c:pt>
                <c:pt idx="230">
                  <c:v>9.6999999999999993</c:v>
                </c:pt>
                <c:pt idx="231">
                  <c:v>12.5</c:v>
                </c:pt>
                <c:pt idx="232">
                  <c:v>7.4</c:v>
                </c:pt>
                <c:pt idx="233">
                  <c:v>7.9</c:v>
                </c:pt>
                <c:pt idx="234">
                  <c:v>3.9</c:v>
                </c:pt>
                <c:pt idx="235">
                  <c:v>6.6</c:v>
                </c:pt>
                <c:pt idx="236">
                  <c:v>4.5999999999999996</c:v>
                </c:pt>
                <c:pt idx="237">
                  <c:v>7</c:v>
                </c:pt>
                <c:pt idx="238">
                  <c:v>6</c:v>
                </c:pt>
                <c:pt idx="239">
                  <c:v>5.5</c:v>
                </c:pt>
                <c:pt idx="240">
                  <c:v>8.1</c:v>
                </c:pt>
                <c:pt idx="241">
                  <c:v>5.5</c:v>
                </c:pt>
                <c:pt idx="242">
                  <c:v>6.2</c:v>
                </c:pt>
                <c:pt idx="243">
                  <c:v>8</c:v>
                </c:pt>
                <c:pt idx="244">
                  <c:v>10.3</c:v>
                </c:pt>
                <c:pt idx="245">
                  <c:v>9.8000000000000007</c:v>
                </c:pt>
                <c:pt idx="246">
                  <c:v>9.6</c:v>
                </c:pt>
                <c:pt idx="247">
                  <c:v>8.5</c:v>
                </c:pt>
                <c:pt idx="248">
                  <c:v>7.5</c:v>
                </c:pt>
                <c:pt idx="249">
                  <c:v>11.2</c:v>
                </c:pt>
                <c:pt idx="250">
                  <c:v>14.6</c:v>
                </c:pt>
                <c:pt idx="251">
                  <c:v>11.7</c:v>
                </c:pt>
                <c:pt idx="252">
                  <c:v>7.8</c:v>
                </c:pt>
                <c:pt idx="253">
                  <c:v>12.3</c:v>
                </c:pt>
                <c:pt idx="254">
                  <c:v>10.1</c:v>
                </c:pt>
                <c:pt idx="255">
                  <c:v>11.5</c:v>
                </c:pt>
                <c:pt idx="256">
                  <c:v>7.3</c:v>
                </c:pt>
                <c:pt idx="257">
                  <c:v>10.9</c:v>
                </c:pt>
                <c:pt idx="258">
                  <c:v>14.1</c:v>
                </c:pt>
                <c:pt idx="259">
                  <c:v>10.7</c:v>
                </c:pt>
                <c:pt idx="260">
                  <c:v>16.899999999999999</c:v>
                </c:pt>
                <c:pt idx="261">
                  <c:v>10.5</c:v>
                </c:pt>
                <c:pt idx="262">
                  <c:v>6.5</c:v>
                </c:pt>
                <c:pt idx="263">
                  <c:v>11</c:v>
                </c:pt>
                <c:pt idx="264">
                  <c:v>6.3</c:v>
                </c:pt>
                <c:pt idx="265">
                  <c:v>10.5</c:v>
                </c:pt>
                <c:pt idx="266">
                  <c:v>7.2</c:v>
                </c:pt>
                <c:pt idx="267">
                  <c:v>7.6</c:v>
                </c:pt>
                <c:pt idx="268">
                  <c:v>10.7</c:v>
                </c:pt>
                <c:pt idx="269">
                  <c:v>7.8</c:v>
                </c:pt>
                <c:pt idx="270">
                  <c:v>9.6</c:v>
                </c:pt>
                <c:pt idx="271">
                  <c:v>11.4</c:v>
                </c:pt>
                <c:pt idx="272">
                  <c:v>12.4</c:v>
                </c:pt>
                <c:pt idx="273">
                  <c:v>8.9</c:v>
                </c:pt>
                <c:pt idx="274">
                  <c:v>13.2</c:v>
                </c:pt>
                <c:pt idx="275">
                  <c:v>8.6</c:v>
                </c:pt>
                <c:pt idx="276">
                  <c:v>6.2</c:v>
                </c:pt>
                <c:pt idx="277">
                  <c:v>11.4</c:v>
                </c:pt>
                <c:pt idx="278">
                  <c:v>13.2</c:v>
                </c:pt>
                <c:pt idx="279">
                  <c:v>14.3</c:v>
                </c:pt>
                <c:pt idx="280">
                  <c:v>7.3</c:v>
                </c:pt>
                <c:pt idx="281">
                  <c:v>12.9</c:v>
                </c:pt>
                <c:pt idx="282">
                  <c:v>7.8</c:v>
                </c:pt>
                <c:pt idx="283">
                  <c:v>6.2</c:v>
                </c:pt>
                <c:pt idx="284">
                  <c:v>5.6</c:v>
                </c:pt>
                <c:pt idx="285">
                  <c:v>10</c:v>
                </c:pt>
                <c:pt idx="286">
                  <c:v>13.3</c:v>
                </c:pt>
                <c:pt idx="287">
                  <c:v>8.3000000000000007</c:v>
                </c:pt>
                <c:pt idx="288">
                  <c:v>10.199999999999999</c:v>
                </c:pt>
                <c:pt idx="289">
                  <c:v>8.6</c:v>
                </c:pt>
                <c:pt idx="290">
                  <c:v>7.3</c:v>
                </c:pt>
                <c:pt idx="291">
                  <c:v>10.4</c:v>
                </c:pt>
                <c:pt idx="292">
                  <c:v>11.2</c:v>
                </c:pt>
                <c:pt idx="293">
                  <c:v>13.2</c:v>
                </c:pt>
                <c:pt idx="294">
                  <c:v>11.4</c:v>
                </c:pt>
                <c:pt idx="295">
                  <c:v>9.1</c:v>
                </c:pt>
                <c:pt idx="296">
                  <c:v>6.6</c:v>
                </c:pt>
                <c:pt idx="297">
                  <c:v>8.4</c:v>
                </c:pt>
                <c:pt idx="298">
                  <c:v>9.6999999999999993</c:v>
                </c:pt>
                <c:pt idx="299">
                  <c:v>13.2</c:v>
                </c:pt>
                <c:pt idx="300">
                  <c:v>12.5</c:v>
                </c:pt>
                <c:pt idx="301">
                  <c:v>11</c:v>
                </c:pt>
                <c:pt idx="302">
                  <c:v>11</c:v>
                </c:pt>
                <c:pt idx="303">
                  <c:v>11.7</c:v>
                </c:pt>
                <c:pt idx="304">
                  <c:v>9.1999999999999993</c:v>
                </c:pt>
                <c:pt idx="305">
                  <c:v>11.5</c:v>
                </c:pt>
                <c:pt idx="306">
                  <c:v>13.6</c:v>
                </c:pt>
                <c:pt idx="307">
                  <c:v>13.7</c:v>
                </c:pt>
                <c:pt idx="308">
                  <c:v>10.4</c:v>
                </c:pt>
                <c:pt idx="309">
                  <c:v>11.5</c:v>
                </c:pt>
                <c:pt idx="310">
                  <c:v>7.6</c:v>
                </c:pt>
                <c:pt idx="311">
                  <c:v>9.6</c:v>
                </c:pt>
                <c:pt idx="312">
                  <c:v>14.2</c:v>
                </c:pt>
                <c:pt idx="313">
                  <c:v>15.7</c:v>
                </c:pt>
                <c:pt idx="314">
                  <c:v>10.5</c:v>
                </c:pt>
                <c:pt idx="315">
                  <c:v>10.5</c:v>
                </c:pt>
                <c:pt idx="316">
                  <c:v>9.6999999999999993</c:v>
                </c:pt>
                <c:pt idx="317">
                  <c:v>9.5</c:v>
                </c:pt>
                <c:pt idx="318">
                  <c:v>11.3</c:v>
                </c:pt>
                <c:pt idx="319">
                  <c:v>8.9</c:v>
                </c:pt>
                <c:pt idx="320">
                  <c:v>9.4</c:v>
                </c:pt>
                <c:pt idx="321">
                  <c:v>11.9</c:v>
                </c:pt>
                <c:pt idx="322">
                  <c:v>11.7</c:v>
                </c:pt>
                <c:pt idx="323">
                  <c:v>13.4</c:v>
                </c:pt>
                <c:pt idx="324">
                  <c:v>12.6</c:v>
                </c:pt>
                <c:pt idx="325">
                  <c:v>10.1</c:v>
                </c:pt>
                <c:pt idx="326">
                  <c:v>15.8</c:v>
                </c:pt>
                <c:pt idx="327">
                  <c:v>13.6</c:v>
                </c:pt>
                <c:pt idx="328">
                  <c:v>11.9</c:v>
                </c:pt>
                <c:pt idx="329">
                  <c:v>9.9</c:v>
                </c:pt>
                <c:pt idx="330">
                  <c:v>12.6</c:v>
                </c:pt>
                <c:pt idx="331">
                  <c:v>17.8</c:v>
                </c:pt>
                <c:pt idx="332">
                  <c:v>15</c:v>
                </c:pt>
                <c:pt idx="333">
                  <c:v>13.6</c:v>
                </c:pt>
                <c:pt idx="334">
                  <c:v>13.4</c:v>
                </c:pt>
                <c:pt idx="335">
                  <c:v>10.5</c:v>
                </c:pt>
                <c:pt idx="336">
                  <c:v>14.2</c:v>
                </c:pt>
                <c:pt idx="337">
                  <c:v>11.5</c:v>
                </c:pt>
                <c:pt idx="338">
                  <c:v>13</c:v>
                </c:pt>
                <c:pt idx="339">
                  <c:v>15</c:v>
                </c:pt>
                <c:pt idx="340">
                  <c:v>14.7</c:v>
                </c:pt>
                <c:pt idx="341">
                  <c:v>12.6</c:v>
                </c:pt>
                <c:pt idx="342">
                  <c:v>12.5</c:v>
                </c:pt>
                <c:pt idx="343">
                  <c:v>13.5</c:v>
                </c:pt>
                <c:pt idx="344">
                  <c:v>14.8</c:v>
                </c:pt>
                <c:pt idx="345">
                  <c:v>17.2</c:v>
                </c:pt>
                <c:pt idx="346">
                  <c:v>9.6999999999999993</c:v>
                </c:pt>
                <c:pt idx="347">
                  <c:v>12.1</c:v>
                </c:pt>
                <c:pt idx="348">
                  <c:v>12.8</c:v>
                </c:pt>
                <c:pt idx="349">
                  <c:v>11.2</c:v>
                </c:pt>
                <c:pt idx="350">
                  <c:v>16.399999999999999</c:v>
                </c:pt>
                <c:pt idx="351">
                  <c:v>15.6</c:v>
                </c:pt>
                <c:pt idx="352">
                  <c:v>13.3</c:v>
                </c:pt>
                <c:pt idx="353">
                  <c:v>11</c:v>
                </c:pt>
                <c:pt idx="354">
                  <c:v>11.1</c:v>
                </c:pt>
                <c:pt idx="355">
                  <c:v>15</c:v>
                </c:pt>
                <c:pt idx="356">
                  <c:v>12.8</c:v>
                </c:pt>
                <c:pt idx="357">
                  <c:v>15</c:v>
                </c:pt>
                <c:pt idx="358">
                  <c:v>14.2</c:v>
                </c:pt>
                <c:pt idx="359">
                  <c:v>14</c:v>
                </c:pt>
                <c:pt idx="360">
                  <c:v>15.5</c:v>
                </c:pt>
                <c:pt idx="361">
                  <c:v>13.3</c:v>
                </c:pt>
                <c:pt idx="362">
                  <c:v>15.6</c:v>
                </c:pt>
                <c:pt idx="363">
                  <c:v>15.2</c:v>
                </c:pt>
                <c:pt idx="364">
                  <c:v>17.399999999999999</c:v>
                </c:pt>
                <c:pt idx="365">
                  <c:v>17</c:v>
                </c:pt>
                <c:pt idx="366">
                  <c:v>15</c:v>
                </c:pt>
                <c:pt idx="367">
                  <c:v>13.5</c:v>
                </c:pt>
                <c:pt idx="368">
                  <c:v>15.2</c:v>
                </c:pt>
                <c:pt idx="369">
                  <c:v>13</c:v>
                </c:pt>
                <c:pt idx="370">
                  <c:v>12.5</c:v>
                </c:pt>
                <c:pt idx="371">
                  <c:v>14.1</c:v>
                </c:pt>
                <c:pt idx="372">
                  <c:v>14.8</c:v>
                </c:pt>
                <c:pt idx="373">
                  <c:v>16.2</c:v>
                </c:pt>
                <c:pt idx="374">
                  <c:v>15.8</c:v>
                </c:pt>
                <c:pt idx="375">
                  <c:v>19.100000000000001</c:v>
                </c:pt>
                <c:pt idx="376">
                  <c:v>22.2</c:v>
                </c:pt>
                <c:pt idx="377">
                  <c:v>15.9</c:v>
                </c:pt>
                <c:pt idx="378">
                  <c:v>13</c:v>
                </c:pt>
                <c:pt idx="379">
                  <c:v>14.1</c:v>
                </c:pt>
                <c:pt idx="380">
                  <c:v>15.8</c:v>
                </c:pt>
                <c:pt idx="381">
                  <c:v>24</c:v>
                </c:pt>
                <c:pt idx="382">
                  <c:v>18</c:v>
                </c:pt>
                <c:pt idx="383">
                  <c:v>19.7</c:v>
                </c:pt>
                <c:pt idx="384">
                  <c:v>25.2</c:v>
                </c:pt>
                <c:pt idx="385">
                  <c:v>20.5</c:v>
                </c:pt>
                <c:pt idx="386">
                  <c:v>19.3</c:v>
                </c:pt>
                <c:pt idx="387">
                  <c:v>15.8</c:v>
                </c:pt>
                <c:pt idx="388">
                  <c:v>17</c:v>
                </c:pt>
                <c:pt idx="389">
                  <c:v>18.399999999999999</c:v>
                </c:pt>
                <c:pt idx="390">
                  <c:v>13.3</c:v>
                </c:pt>
                <c:pt idx="391">
                  <c:v>14.6</c:v>
                </c:pt>
                <c:pt idx="392">
                  <c:v>12.5</c:v>
                </c:pt>
                <c:pt idx="393">
                  <c:v>17</c:v>
                </c:pt>
                <c:pt idx="394">
                  <c:v>17.100000000000001</c:v>
                </c:pt>
                <c:pt idx="395">
                  <c:v>14</c:v>
                </c:pt>
                <c:pt idx="396">
                  <c:v>14.6</c:v>
                </c:pt>
                <c:pt idx="397">
                  <c:v>13.3</c:v>
                </c:pt>
                <c:pt idx="398">
                  <c:v>14.8</c:v>
                </c:pt>
                <c:pt idx="399">
                  <c:v>15.1</c:v>
                </c:pt>
                <c:pt idx="400">
                  <c:v>13.1</c:v>
                </c:pt>
                <c:pt idx="401">
                  <c:v>13.6</c:v>
                </c:pt>
                <c:pt idx="402">
                  <c:v>19.5</c:v>
                </c:pt>
                <c:pt idx="403">
                  <c:v>22.7</c:v>
                </c:pt>
                <c:pt idx="404">
                  <c:v>17.2</c:v>
                </c:pt>
                <c:pt idx="405">
                  <c:v>13.5</c:v>
                </c:pt>
                <c:pt idx="406">
                  <c:v>15.4</c:v>
                </c:pt>
                <c:pt idx="407">
                  <c:v>17</c:v>
                </c:pt>
                <c:pt idx="408">
                  <c:v>19.2</c:v>
                </c:pt>
                <c:pt idx="409">
                  <c:v>22.8</c:v>
                </c:pt>
                <c:pt idx="410">
                  <c:v>26.3</c:v>
                </c:pt>
                <c:pt idx="411">
                  <c:v>18.2</c:v>
                </c:pt>
                <c:pt idx="412">
                  <c:v>17</c:v>
                </c:pt>
                <c:pt idx="413">
                  <c:v>14.8</c:v>
                </c:pt>
                <c:pt idx="414">
                  <c:v>12.8</c:v>
                </c:pt>
                <c:pt idx="415">
                  <c:v>15.5</c:v>
                </c:pt>
                <c:pt idx="416">
                  <c:v>15.6</c:v>
                </c:pt>
                <c:pt idx="417">
                  <c:v>13.1</c:v>
                </c:pt>
                <c:pt idx="418">
                  <c:v>15.2</c:v>
                </c:pt>
                <c:pt idx="419">
                  <c:v>14.1</c:v>
                </c:pt>
                <c:pt idx="420">
                  <c:v>12.5</c:v>
                </c:pt>
                <c:pt idx="421">
                  <c:v>14.6</c:v>
                </c:pt>
                <c:pt idx="422">
                  <c:v>10.4</c:v>
                </c:pt>
                <c:pt idx="423">
                  <c:v>13.9</c:v>
                </c:pt>
                <c:pt idx="424">
                  <c:v>11.9</c:v>
                </c:pt>
                <c:pt idx="425">
                  <c:v>13.5</c:v>
                </c:pt>
                <c:pt idx="426">
                  <c:v>9.8000000000000007</c:v>
                </c:pt>
                <c:pt idx="427">
                  <c:v>14</c:v>
                </c:pt>
                <c:pt idx="428">
                  <c:v>21.5</c:v>
                </c:pt>
                <c:pt idx="429">
                  <c:v>19.5</c:v>
                </c:pt>
                <c:pt idx="430">
                  <c:v>16.7</c:v>
                </c:pt>
                <c:pt idx="431">
                  <c:v>19.100000000000001</c:v>
                </c:pt>
                <c:pt idx="432">
                  <c:v>11</c:v>
                </c:pt>
                <c:pt idx="433">
                  <c:v>9</c:v>
                </c:pt>
                <c:pt idx="434">
                  <c:v>10</c:v>
                </c:pt>
                <c:pt idx="435">
                  <c:v>14.6</c:v>
                </c:pt>
                <c:pt idx="436">
                  <c:v>12.5</c:v>
                </c:pt>
                <c:pt idx="437">
                  <c:v>17.2</c:v>
                </c:pt>
                <c:pt idx="438">
                  <c:v>19.2</c:v>
                </c:pt>
                <c:pt idx="439">
                  <c:v>22.2</c:v>
                </c:pt>
                <c:pt idx="440">
                  <c:v>15.7</c:v>
                </c:pt>
                <c:pt idx="441">
                  <c:v>14.2</c:v>
                </c:pt>
                <c:pt idx="442">
                  <c:v>9.8000000000000007</c:v>
                </c:pt>
                <c:pt idx="443">
                  <c:v>14</c:v>
                </c:pt>
                <c:pt idx="444">
                  <c:v>17.5</c:v>
                </c:pt>
                <c:pt idx="445">
                  <c:v>20.7</c:v>
                </c:pt>
                <c:pt idx="446">
                  <c:v>15.6</c:v>
                </c:pt>
                <c:pt idx="447">
                  <c:v>13.2</c:v>
                </c:pt>
                <c:pt idx="448">
                  <c:v>14.5</c:v>
                </c:pt>
                <c:pt idx="449">
                  <c:v>16.8</c:v>
                </c:pt>
                <c:pt idx="450">
                  <c:v>17.2</c:v>
                </c:pt>
                <c:pt idx="451">
                  <c:v>13.4</c:v>
                </c:pt>
                <c:pt idx="452">
                  <c:v>14.2</c:v>
                </c:pt>
                <c:pt idx="453">
                  <c:v>14.3</c:v>
                </c:pt>
                <c:pt idx="454">
                  <c:v>10.199999999999999</c:v>
                </c:pt>
                <c:pt idx="455">
                  <c:v>10.4</c:v>
                </c:pt>
                <c:pt idx="456">
                  <c:v>12.3</c:v>
                </c:pt>
                <c:pt idx="457">
                  <c:v>11.9</c:v>
                </c:pt>
                <c:pt idx="458">
                  <c:v>11.2</c:v>
                </c:pt>
                <c:pt idx="459">
                  <c:v>8.5</c:v>
                </c:pt>
                <c:pt idx="460">
                  <c:v>12</c:v>
                </c:pt>
                <c:pt idx="461">
                  <c:v>12.4</c:v>
                </c:pt>
                <c:pt idx="462">
                  <c:v>12.9</c:v>
                </c:pt>
                <c:pt idx="463">
                  <c:v>10.1</c:v>
                </c:pt>
                <c:pt idx="464">
                  <c:v>15</c:v>
                </c:pt>
                <c:pt idx="465">
                  <c:v>13.6</c:v>
                </c:pt>
                <c:pt idx="466">
                  <c:v>12.4</c:v>
                </c:pt>
                <c:pt idx="467">
                  <c:v>13.6</c:v>
                </c:pt>
                <c:pt idx="468">
                  <c:v>16.100000000000001</c:v>
                </c:pt>
                <c:pt idx="469">
                  <c:v>19.5</c:v>
                </c:pt>
                <c:pt idx="470">
                  <c:v>14.2</c:v>
                </c:pt>
                <c:pt idx="471">
                  <c:v>9.3000000000000007</c:v>
                </c:pt>
                <c:pt idx="472">
                  <c:v>10.1</c:v>
                </c:pt>
                <c:pt idx="473">
                  <c:v>7.4</c:v>
                </c:pt>
                <c:pt idx="474">
                  <c:v>8.6</c:v>
                </c:pt>
                <c:pt idx="475">
                  <c:v>7.8</c:v>
                </c:pt>
                <c:pt idx="476">
                  <c:v>9.1</c:v>
                </c:pt>
                <c:pt idx="477">
                  <c:v>13</c:v>
                </c:pt>
                <c:pt idx="478">
                  <c:v>16.5</c:v>
                </c:pt>
                <c:pt idx="479">
                  <c:v>12.9</c:v>
                </c:pt>
                <c:pt idx="480">
                  <c:v>6.9</c:v>
                </c:pt>
                <c:pt idx="481">
                  <c:v>6.9</c:v>
                </c:pt>
                <c:pt idx="482">
                  <c:v>8.6999999999999993</c:v>
                </c:pt>
                <c:pt idx="483">
                  <c:v>10</c:v>
                </c:pt>
                <c:pt idx="484">
                  <c:v>10.8</c:v>
                </c:pt>
                <c:pt idx="485">
                  <c:v>7.5</c:v>
                </c:pt>
                <c:pt idx="486">
                  <c:v>6.3</c:v>
                </c:pt>
                <c:pt idx="487">
                  <c:v>11.9</c:v>
                </c:pt>
                <c:pt idx="488">
                  <c:v>13.8</c:v>
                </c:pt>
                <c:pt idx="489">
                  <c:v>11.8</c:v>
                </c:pt>
                <c:pt idx="490">
                  <c:v>11</c:v>
                </c:pt>
                <c:pt idx="491">
                  <c:v>10.1</c:v>
                </c:pt>
                <c:pt idx="492">
                  <c:v>8.5</c:v>
                </c:pt>
                <c:pt idx="493">
                  <c:v>5.5</c:v>
                </c:pt>
                <c:pt idx="494">
                  <c:v>7.6</c:v>
                </c:pt>
                <c:pt idx="495">
                  <c:v>8.6999999999999993</c:v>
                </c:pt>
                <c:pt idx="496">
                  <c:v>10.8</c:v>
                </c:pt>
                <c:pt idx="497">
                  <c:v>11.2</c:v>
                </c:pt>
                <c:pt idx="498">
                  <c:v>9.1</c:v>
                </c:pt>
                <c:pt idx="499">
                  <c:v>3.7</c:v>
                </c:pt>
                <c:pt idx="500">
                  <c:v>4.5999999999999996</c:v>
                </c:pt>
                <c:pt idx="501">
                  <c:v>6.6</c:v>
                </c:pt>
                <c:pt idx="502">
                  <c:v>13.2</c:v>
                </c:pt>
                <c:pt idx="503">
                  <c:v>15.2</c:v>
                </c:pt>
                <c:pt idx="504">
                  <c:v>7.6</c:v>
                </c:pt>
                <c:pt idx="505">
                  <c:v>8.4</c:v>
                </c:pt>
                <c:pt idx="506">
                  <c:v>6</c:v>
                </c:pt>
                <c:pt idx="507">
                  <c:v>8.3000000000000007</c:v>
                </c:pt>
                <c:pt idx="508">
                  <c:v>8.6</c:v>
                </c:pt>
                <c:pt idx="509">
                  <c:v>11.1</c:v>
                </c:pt>
                <c:pt idx="510">
                  <c:v>12.1</c:v>
                </c:pt>
                <c:pt idx="511">
                  <c:v>12.9</c:v>
                </c:pt>
                <c:pt idx="512">
                  <c:v>14</c:v>
                </c:pt>
                <c:pt idx="513">
                  <c:v>12.5</c:v>
                </c:pt>
                <c:pt idx="514">
                  <c:v>11.5</c:v>
                </c:pt>
                <c:pt idx="515">
                  <c:v>7</c:v>
                </c:pt>
                <c:pt idx="516">
                  <c:v>7.1</c:v>
                </c:pt>
                <c:pt idx="517">
                  <c:v>9</c:v>
                </c:pt>
                <c:pt idx="518">
                  <c:v>3.1</c:v>
                </c:pt>
                <c:pt idx="519">
                  <c:v>2.5</c:v>
                </c:pt>
                <c:pt idx="520">
                  <c:v>0</c:v>
                </c:pt>
                <c:pt idx="521">
                  <c:v>1.6</c:v>
                </c:pt>
                <c:pt idx="522">
                  <c:v>2.6</c:v>
                </c:pt>
                <c:pt idx="523">
                  <c:v>5.7</c:v>
                </c:pt>
                <c:pt idx="524">
                  <c:v>2.2999999999999998</c:v>
                </c:pt>
                <c:pt idx="525">
                  <c:v>4.5</c:v>
                </c:pt>
                <c:pt idx="526">
                  <c:v>8.1999999999999993</c:v>
                </c:pt>
                <c:pt idx="527">
                  <c:v>6.9</c:v>
                </c:pt>
                <c:pt idx="528">
                  <c:v>7.3</c:v>
                </c:pt>
                <c:pt idx="529">
                  <c:v>6</c:v>
                </c:pt>
                <c:pt idx="530">
                  <c:v>7.3</c:v>
                </c:pt>
                <c:pt idx="531">
                  <c:v>7.6</c:v>
                </c:pt>
                <c:pt idx="532">
                  <c:v>8</c:v>
                </c:pt>
                <c:pt idx="533">
                  <c:v>8</c:v>
                </c:pt>
                <c:pt idx="534">
                  <c:v>6.8</c:v>
                </c:pt>
                <c:pt idx="535">
                  <c:v>7.3</c:v>
                </c:pt>
                <c:pt idx="536">
                  <c:v>6.2</c:v>
                </c:pt>
                <c:pt idx="537">
                  <c:v>6.9</c:v>
                </c:pt>
                <c:pt idx="538">
                  <c:v>8.9</c:v>
                </c:pt>
                <c:pt idx="539">
                  <c:v>4</c:v>
                </c:pt>
                <c:pt idx="540">
                  <c:v>1.3</c:v>
                </c:pt>
                <c:pt idx="541">
                  <c:v>0.8</c:v>
                </c:pt>
                <c:pt idx="542">
                  <c:v>4.3</c:v>
                </c:pt>
                <c:pt idx="543">
                  <c:v>7.3</c:v>
                </c:pt>
                <c:pt idx="544">
                  <c:v>7.7</c:v>
                </c:pt>
                <c:pt idx="545">
                  <c:v>9</c:v>
                </c:pt>
                <c:pt idx="546">
                  <c:v>4.2</c:v>
                </c:pt>
                <c:pt idx="547">
                  <c:v>1.6</c:v>
                </c:pt>
                <c:pt idx="548">
                  <c:v>2.6</c:v>
                </c:pt>
                <c:pt idx="549">
                  <c:v>3.4</c:v>
                </c:pt>
                <c:pt idx="550">
                  <c:v>3.9</c:v>
                </c:pt>
                <c:pt idx="551">
                  <c:v>7</c:v>
                </c:pt>
                <c:pt idx="552">
                  <c:v>7.8</c:v>
                </c:pt>
                <c:pt idx="553">
                  <c:v>5.3</c:v>
                </c:pt>
                <c:pt idx="554">
                  <c:v>2.4</c:v>
                </c:pt>
                <c:pt idx="555">
                  <c:v>2.8</c:v>
                </c:pt>
                <c:pt idx="556">
                  <c:v>4</c:v>
                </c:pt>
                <c:pt idx="557">
                  <c:v>7.5</c:v>
                </c:pt>
                <c:pt idx="558">
                  <c:v>7.8</c:v>
                </c:pt>
                <c:pt idx="559">
                  <c:v>5.6</c:v>
                </c:pt>
                <c:pt idx="560">
                  <c:v>3.3</c:v>
                </c:pt>
                <c:pt idx="561">
                  <c:v>5</c:v>
                </c:pt>
                <c:pt idx="562">
                  <c:v>3.7</c:v>
                </c:pt>
                <c:pt idx="563">
                  <c:v>3.9</c:v>
                </c:pt>
                <c:pt idx="564">
                  <c:v>5.2</c:v>
                </c:pt>
                <c:pt idx="565">
                  <c:v>3.7666666666666666</c:v>
                </c:pt>
                <c:pt idx="566">
                  <c:v>2.3333333333333335</c:v>
                </c:pt>
                <c:pt idx="567">
                  <c:v>0.9</c:v>
                </c:pt>
                <c:pt idx="568">
                  <c:v>3.5</c:v>
                </c:pt>
                <c:pt idx="569">
                  <c:v>6.6</c:v>
                </c:pt>
                <c:pt idx="570">
                  <c:v>9.5</c:v>
                </c:pt>
                <c:pt idx="571">
                  <c:v>9</c:v>
                </c:pt>
                <c:pt idx="572">
                  <c:v>3.5</c:v>
                </c:pt>
                <c:pt idx="573">
                  <c:v>4.5</c:v>
                </c:pt>
                <c:pt idx="574">
                  <c:v>5.7</c:v>
                </c:pt>
                <c:pt idx="575">
                  <c:v>5.6</c:v>
                </c:pt>
                <c:pt idx="576">
                  <c:v>7.1</c:v>
                </c:pt>
                <c:pt idx="577">
                  <c:v>9.6999999999999993</c:v>
                </c:pt>
                <c:pt idx="578">
                  <c:v>8.3000000000000007</c:v>
                </c:pt>
                <c:pt idx="579">
                  <c:v>9.1</c:v>
                </c:pt>
                <c:pt idx="580">
                  <c:v>2.8</c:v>
                </c:pt>
                <c:pt idx="581">
                  <c:v>2.2000000000000002</c:v>
                </c:pt>
                <c:pt idx="582">
                  <c:v>4.5</c:v>
                </c:pt>
                <c:pt idx="583">
                  <c:v>3.8</c:v>
                </c:pt>
                <c:pt idx="584">
                  <c:v>3.8</c:v>
                </c:pt>
                <c:pt idx="585">
                  <c:v>6.2</c:v>
                </c:pt>
                <c:pt idx="586">
                  <c:v>11.5</c:v>
                </c:pt>
                <c:pt idx="587">
                  <c:v>10.199999999999999</c:v>
                </c:pt>
                <c:pt idx="588">
                  <c:v>7.9</c:v>
                </c:pt>
                <c:pt idx="589">
                  <c:v>9</c:v>
                </c:pt>
                <c:pt idx="590">
                  <c:v>9.5</c:v>
                </c:pt>
                <c:pt idx="591">
                  <c:v>6</c:v>
                </c:pt>
                <c:pt idx="592">
                  <c:v>8.1999999999999993</c:v>
                </c:pt>
                <c:pt idx="593">
                  <c:v>9.1999999999999993</c:v>
                </c:pt>
                <c:pt idx="594">
                  <c:v>4.3</c:v>
                </c:pt>
                <c:pt idx="595">
                  <c:v>6.6</c:v>
                </c:pt>
                <c:pt idx="596">
                  <c:v>9.4</c:v>
                </c:pt>
                <c:pt idx="597">
                  <c:v>13.2</c:v>
                </c:pt>
                <c:pt idx="598">
                  <c:v>6.6</c:v>
                </c:pt>
                <c:pt idx="599">
                  <c:v>5.0999999999999996</c:v>
                </c:pt>
                <c:pt idx="600">
                  <c:v>12.1</c:v>
                </c:pt>
                <c:pt idx="601">
                  <c:v>11.2</c:v>
                </c:pt>
                <c:pt idx="602">
                  <c:v>8.5</c:v>
                </c:pt>
                <c:pt idx="603">
                  <c:v>4.5999999999999996</c:v>
                </c:pt>
                <c:pt idx="604">
                  <c:v>7</c:v>
                </c:pt>
                <c:pt idx="605">
                  <c:v>14.2</c:v>
                </c:pt>
                <c:pt idx="606">
                  <c:v>12.7</c:v>
                </c:pt>
                <c:pt idx="607">
                  <c:v>7.6</c:v>
                </c:pt>
                <c:pt idx="608">
                  <c:v>4</c:v>
                </c:pt>
                <c:pt idx="609">
                  <c:v>10</c:v>
                </c:pt>
                <c:pt idx="610">
                  <c:v>10.5</c:v>
                </c:pt>
                <c:pt idx="611">
                  <c:v>5</c:v>
                </c:pt>
                <c:pt idx="612">
                  <c:v>4.5</c:v>
                </c:pt>
                <c:pt idx="613">
                  <c:v>8.1999999999999993</c:v>
                </c:pt>
                <c:pt idx="614">
                  <c:v>4.3</c:v>
                </c:pt>
                <c:pt idx="615">
                  <c:v>9.8000000000000007</c:v>
                </c:pt>
                <c:pt idx="616">
                  <c:v>5.8</c:v>
                </c:pt>
                <c:pt idx="617">
                  <c:v>5</c:v>
                </c:pt>
                <c:pt idx="618">
                  <c:v>8.5</c:v>
                </c:pt>
                <c:pt idx="619">
                  <c:v>9</c:v>
                </c:pt>
                <c:pt idx="620">
                  <c:v>3.6</c:v>
                </c:pt>
                <c:pt idx="621">
                  <c:v>6.7</c:v>
                </c:pt>
                <c:pt idx="622">
                  <c:v>6.7</c:v>
                </c:pt>
                <c:pt idx="623">
                  <c:v>10.1</c:v>
                </c:pt>
                <c:pt idx="624">
                  <c:v>15</c:v>
                </c:pt>
                <c:pt idx="625">
                  <c:v>8.9</c:v>
                </c:pt>
                <c:pt idx="626">
                  <c:v>5.7</c:v>
                </c:pt>
                <c:pt idx="627">
                  <c:v>4.2</c:v>
                </c:pt>
                <c:pt idx="628">
                  <c:v>4</c:v>
                </c:pt>
                <c:pt idx="629">
                  <c:v>5.3</c:v>
                </c:pt>
                <c:pt idx="630">
                  <c:v>6.3</c:v>
                </c:pt>
                <c:pt idx="631">
                  <c:v>8.5</c:v>
                </c:pt>
                <c:pt idx="632">
                  <c:v>11.5</c:v>
                </c:pt>
                <c:pt idx="633">
                  <c:v>7.7</c:v>
                </c:pt>
                <c:pt idx="634">
                  <c:v>9.1999999999999993</c:v>
                </c:pt>
                <c:pt idx="635">
                  <c:v>7.8</c:v>
                </c:pt>
                <c:pt idx="636">
                  <c:v>6.3</c:v>
                </c:pt>
                <c:pt idx="637">
                  <c:v>6.3</c:v>
                </c:pt>
                <c:pt idx="638">
                  <c:v>8.6</c:v>
                </c:pt>
                <c:pt idx="639">
                  <c:v>6.1</c:v>
                </c:pt>
                <c:pt idx="640">
                  <c:v>13.2</c:v>
                </c:pt>
                <c:pt idx="641">
                  <c:v>9.9</c:v>
                </c:pt>
                <c:pt idx="642">
                  <c:v>4.7</c:v>
                </c:pt>
                <c:pt idx="643">
                  <c:v>5.8</c:v>
                </c:pt>
                <c:pt idx="644">
                  <c:v>14.9</c:v>
                </c:pt>
                <c:pt idx="645">
                  <c:v>10.7</c:v>
                </c:pt>
                <c:pt idx="646">
                  <c:v>8.6</c:v>
                </c:pt>
                <c:pt idx="647">
                  <c:v>9.4</c:v>
                </c:pt>
                <c:pt idx="648">
                  <c:v>5.7</c:v>
                </c:pt>
                <c:pt idx="649">
                  <c:v>10.9</c:v>
                </c:pt>
                <c:pt idx="650">
                  <c:v>13.1</c:v>
                </c:pt>
                <c:pt idx="651">
                  <c:v>10.4</c:v>
                </c:pt>
                <c:pt idx="652">
                  <c:v>8.1999999999999993</c:v>
                </c:pt>
                <c:pt idx="653">
                  <c:v>9.8000000000000007</c:v>
                </c:pt>
                <c:pt idx="654">
                  <c:v>7.5</c:v>
                </c:pt>
                <c:pt idx="655">
                  <c:v>5.8</c:v>
                </c:pt>
                <c:pt idx="656">
                  <c:v>9.8000000000000007</c:v>
                </c:pt>
                <c:pt idx="657">
                  <c:v>7.9</c:v>
                </c:pt>
                <c:pt idx="658">
                  <c:v>8.6999999999999993</c:v>
                </c:pt>
                <c:pt idx="659">
                  <c:v>10</c:v>
                </c:pt>
                <c:pt idx="660">
                  <c:v>10.6</c:v>
                </c:pt>
                <c:pt idx="661">
                  <c:v>8</c:v>
                </c:pt>
                <c:pt idx="662">
                  <c:v>10.199999999999999</c:v>
                </c:pt>
                <c:pt idx="663">
                  <c:v>15.1</c:v>
                </c:pt>
                <c:pt idx="664">
                  <c:v>13.9</c:v>
                </c:pt>
                <c:pt idx="665">
                  <c:v>9.1999999999999993</c:v>
                </c:pt>
                <c:pt idx="666">
                  <c:v>9</c:v>
                </c:pt>
                <c:pt idx="667">
                  <c:v>13.2</c:v>
                </c:pt>
                <c:pt idx="668">
                  <c:v>7</c:v>
                </c:pt>
                <c:pt idx="669">
                  <c:v>10.6</c:v>
                </c:pt>
                <c:pt idx="670">
                  <c:v>6.9</c:v>
                </c:pt>
                <c:pt idx="671">
                  <c:v>9.5</c:v>
                </c:pt>
                <c:pt idx="672">
                  <c:v>12.5</c:v>
                </c:pt>
                <c:pt idx="673">
                  <c:v>13.6</c:v>
                </c:pt>
                <c:pt idx="674">
                  <c:v>17.7</c:v>
                </c:pt>
                <c:pt idx="675">
                  <c:v>16</c:v>
                </c:pt>
                <c:pt idx="676">
                  <c:v>11.3</c:v>
                </c:pt>
                <c:pt idx="677">
                  <c:v>10.5</c:v>
                </c:pt>
                <c:pt idx="678">
                  <c:v>14.4</c:v>
                </c:pt>
                <c:pt idx="679">
                  <c:v>10.3</c:v>
                </c:pt>
                <c:pt idx="680">
                  <c:v>9</c:v>
                </c:pt>
                <c:pt idx="681">
                  <c:v>11.1</c:v>
                </c:pt>
                <c:pt idx="682">
                  <c:v>14.5</c:v>
                </c:pt>
                <c:pt idx="683">
                  <c:v>18</c:v>
                </c:pt>
                <c:pt idx="684">
                  <c:v>12.8</c:v>
                </c:pt>
                <c:pt idx="685">
                  <c:v>10.7</c:v>
                </c:pt>
                <c:pt idx="686">
                  <c:v>9.1</c:v>
                </c:pt>
                <c:pt idx="687">
                  <c:v>8.6999999999999993</c:v>
                </c:pt>
                <c:pt idx="688">
                  <c:v>12.4</c:v>
                </c:pt>
                <c:pt idx="689">
                  <c:v>12.6</c:v>
                </c:pt>
                <c:pt idx="690">
                  <c:v>10.3</c:v>
                </c:pt>
                <c:pt idx="691">
                  <c:v>13.7</c:v>
                </c:pt>
                <c:pt idx="692">
                  <c:v>16</c:v>
                </c:pt>
                <c:pt idx="693">
                  <c:v>15.8</c:v>
                </c:pt>
                <c:pt idx="694">
                  <c:v>12.1</c:v>
                </c:pt>
                <c:pt idx="695">
                  <c:v>12.5</c:v>
                </c:pt>
                <c:pt idx="696">
                  <c:v>12.2</c:v>
                </c:pt>
                <c:pt idx="697">
                  <c:v>13.7</c:v>
                </c:pt>
                <c:pt idx="698">
                  <c:v>16.100000000000001</c:v>
                </c:pt>
                <c:pt idx="699">
                  <c:v>15.5</c:v>
                </c:pt>
                <c:pt idx="700">
                  <c:v>10.3</c:v>
                </c:pt>
                <c:pt idx="701">
                  <c:v>10.5</c:v>
                </c:pt>
                <c:pt idx="702">
                  <c:v>11</c:v>
                </c:pt>
                <c:pt idx="703">
                  <c:v>11.9</c:v>
                </c:pt>
                <c:pt idx="704">
                  <c:v>13</c:v>
                </c:pt>
                <c:pt idx="705">
                  <c:v>12.2</c:v>
                </c:pt>
                <c:pt idx="706">
                  <c:v>10.6</c:v>
                </c:pt>
                <c:pt idx="707">
                  <c:v>13</c:v>
                </c:pt>
                <c:pt idx="708">
                  <c:v>13</c:v>
                </c:pt>
                <c:pt idx="709">
                  <c:v>12.2</c:v>
                </c:pt>
                <c:pt idx="710">
                  <c:v>12.6</c:v>
                </c:pt>
                <c:pt idx="711">
                  <c:v>18.7</c:v>
                </c:pt>
                <c:pt idx="712">
                  <c:v>15.2</c:v>
                </c:pt>
                <c:pt idx="713">
                  <c:v>15.3</c:v>
                </c:pt>
                <c:pt idx="714">
                  <c:v>13.9</c:v>
                </c:pt>
                <c:pt idx="715">
                  <c:v>15.8</c:v>
                </c:pt>
                <c:pt idx="716">
                  <c:v>13</c:v>
                </c:pt>
                <c:pt idx="717">
                  <c:v>13</c:v>
                </c:pt>
                <c:pt idx="718">
                  <c:v>13.7</c:v>
                </c:pt>
                <c:pt idx="719">
                  <c:v>12</c:v>
                </c:pt>
                <c:pt idx="720">
                  <c:v>10.8</c:v>
                </c:pt>
                <c:pt idx="721">
                  <c:v>15.6</c:v>
                </c:pt>
                <c:pt idx="722">
                  <c:v>15.3</c:v>
                </c:pt>
                <c:pt idx="723">
                  <c:v>13.9</c:v>
                </c:pt>
                <c:pt idx="724">
                  <c:v>13</c:v>
                </c:pt>
                <c:pt idx="725">
                  <c:v>15.3</c:v>
                </c:pt>
                <c:pt idx="726">
                  <c:v>16.3</c:v>
                </c:pt>
                <c:pt idx="727">
                  <c:v>15.8</c:v>
                </c:pt>
                <c:pt idx="728">
                  <c:v>17.7</c:v>
                </c:pt>
                <c:pt idx="729">
                  <c:v>16.3</c:v>
                </c:pt>
                <c:pt idx="730">
                  <c:v>18.399999999999999</c:v>
                </c:pt>
                <c:pt idx="731">
                  <c:v>15</c:v>
                </c:pt>
                <c:pt idx="732">
                  <c:v>10.9</c:v>
                </c:pt>
                <c:pt idx="733">
                  <c:v>11.4</c:v>
                </c:pt>
                <c:pt idx="734">
                  <c:v>14.8</c:v>
                </c:pt>
                <c:pt idx="735">
                  <c:v>12.1</c:v>
                </c:pt>
                <c:pt idx="736">
                  <c:v>12.8</c:v>
                </c:pt>
                <c:pt idx="737">
                  <c:v>16.2</c:v>
                </c:pt>
                <c:pt idx="738">
                  <c:v>15.5</c:v>
                </c:pt>
                <c:pt idx="739">
                  <c:v>13</c:v>
                </c:pt>
                <c:pt idx="740">
                  <c:v>10.5</c:v>
                </c:pt>
                <c:pt idx="741">
                  <c:v>9.1</c:v>
                </c:pt>
                <c:pt idx="742">
                  <c:v>10.5</c:v>
                </c:pt>
                <c:pt idx="743">
                  <c:v>11.8</c:v>
                </c:pt>
                <c:pt idx="744">
                  <c:v>12.7</c:v>
                </c:pt>
                <c:pt idx="745">
                  <c:v>12.7</c:v>
                </c:pt>
                <c:pt idx="746">
                  <c:v>11.5</c:v>
                </c:pt>
                <c:pt idx="747">
                  <c:v>13.8</c:v>
                </c:pt>
                <c:pt idx="748">
                  <c:v>13.3</c:v>
                </c:pt>
                <c:pt idx="749">
                  <c:v>11.6</c:v>
                </c:pt>
                <c:pt idx="750">
                  <c:v>15.4</c:v>
                </c:pt>
                <c:pt idx="751">
                  <c:v>12.4</c:v>
                </c:pt>
                <c:pt idx="752">
                  <c:v>16.899999999999999</c:v>
                </c:pt>
                <c:pt idx="753">
                  <c:v>14.7</c:v>
                </c:pt>
                <c:pt idx="754">
                  <c:v>10.6</c:v>
                </c:pt>
                <c:pt idx="755">
                  <c:v>15.6</c:v>
                </c:pt>
                <c:pt idx="756">
                  <c:v>10.7</c:v>
                </c:pt>
                <c:pt idx="757">
                  <c:v>12.6</c:v>
                </c:pt>
                <c:pt idx="758">
                  <c:v>13.8</c:v>
                </c:pt>
                <c:pt idx="759">
                  <c:v>14.3</c:v>
                </c:pt>
                <c:pt idx="760">
                  <c:v>14</c:v>
                </c:pt>
                <c:pt idx="761">
                  <c:v>18.100000000000001</c:v>
                </c:pt>
                <c:pt idx="762">
                  <c:v>17.3</c:v>
                </c:pt>
                <c:pt idx="763">
                  <c:v>13</c:v>
                </c:pt>
                <c:pt idx="764">
                  <c:v>16</c:v>
                </c:pt>
                <c:pt idx="765">
                  <c:v>14.9</c:v>
                </c:pt>
                <c:pt idx="766">
                  <c:v>16.2</c:v>
                </c:pt>
                <c:pt idx="767">
                  <c:v>20.3</c:v>
                </c:pt>
                <c:pt idx="768">
                  <c:v>22.5</c:v>
                </c:pt>
                <c:pt idx="769">
                  <c:v>17.2</c:v>
                </c:pt>
                <c:pt idx="770">
                  <c:v>15.9</c:v>
                </c:pt>
                <c:pt idx="771">
                  <c:v>16.8</c:v>
                </c:pt>
                <c:pt idx="772">
                  <c:v>13.8</c:v>
                </c:pt>
                <c:pt idx="773">
                  <c:v>12.8</c:v>
                </c:pt>
                <c:pt idx="774">
                  <c:v>14</c:v>
                </c:pt>
                <c:pt idx="775">
                  <c:v>17.5</c:v>
                </c:pt>
                <c:pt idx="776">
                  <c:v>21.5</c:v>
                </c:pt>
                <c:pt idx="777">
                  <c:v>16.8</c:v>
                </c:pt>
                <c:pt idx="778">
                  <c:v>13.6</c:v>
                </c:pt>
                <c:pt idx="779">
                  <c:v>14.5</c:v>
                </c:pt>
                <c:pt idx="780">
                  <c:v>14.2</c:v>
                </c:pt>
                <c:pt idx="781">
                  <c:v>15.7</c:v>
                </c:pt>
                <c:pt idx="782">
                  <c:v>19.7</c:v>
                </c:pt>
                <c:pt idx="783">
                  <c:v>17.399999999999999</c:v>
                </c:pt>
                <c:pt idx="784">
                  <c:v>14.4</c:v>
                </c:pt>
                <c:pt idx="785">
                  <c:v>16.899999999999999</c:v>
                </c:pt>
                <c:pt idx="786">
                  <c:v>19.100000000000001</c:v>
                </c:pt>
                <c:pt idx="787">
                  <c:v>20.399999999999999</c:v>
                </c:pt>
                <c:pt idx="788">
                  <c:v>20.100000000000001</c:v>
                </c:pt>
                <c:pt idx="789">
                  <c:v>19.899999999999999</c:v>
                </c:pt>
                <c:pt idx="790">
                  <c:v>22</c:v>
                </c:pt>
                <c:pt idx="791">
                  <c:v>20.5</c:v>
                </c:pt>
                <c:pt idx="792">
                  <c:v>22.1</c:v>
                </c:pt>
                <c:pt idx="793">
                  <c:v>20.6</c:v>
                </c:pt>
                <c:pt idx="794">
                  <c:v>15</c:v>
                </c:pt>
                <c:pt idx="795">
                  <c:v>20.6</c:v>
                </c:pt>
                <c:pt idx="796">
                  <c:v>21.5</c:v>
                </c:pt>
                <c:pt idx="797">
                  <c:v>16.2</c:v>
                </c:pt>
                <c:pt idx="798">
                  <c:v>14.1</c:v>
                </c:pt>
                <c:pt idx="799">
                  <c:v>14.5</c:v>
                </c:pt>
                <c:pt idx="800">
                  <c:v>21.1</c:v>
                </c:pt>
                <c:pt idx="801">
                  <c:v>15.9</c:v>
                </c:pt>
                <c:pt idx="802">
                  <c:v>15.2</c:v>
                </c:pt>
                <c:pt idx="803">
                  <c:v>13.1</c:v>
                </c:pt>
                <c:pt idx="804">
                  <c:v>13.2</c:v>
                </c:pt>
                <c:pt idx="805">
                  <c:v>12.5</c:v>
                </c:pt>
                <c:pt idx="806">
                  <c:v>15.2</c:v>
                </c:pt>
                <c:pt idx="807">
                  <c:v>17.600000000000001</c:v>
                </c:pt>
                <c:pt idx="808">
                  <c:v>15.5</c:v>
                </c:pt>
                <c:pt idx="809">
                  <c:v>16.7</c:v>
                </c:pt>
                <c:pt idx="810">
                  <c:v>16.3</c:v>
                </c:pt>
                <c:pt idx="811">
                  <c:v>15.1</c:v>
                </c:pt>
                <c:pt idx="812">
                  <c:v>12.7</c:v>
                </c:pt>
                <c:pt idx="813">
                  <c:v>10</c:v>
                </c:pt>
                <c:pt idx="814">
                  <c:v>11.4</c:v>
                </c:pt>
                <c:pt idx="815">
                  <c:v>12.6</c:v>
                </c:pt>
                <c:pt idx="816">
                  <c:v>10.7</c:v>
                </c:pt>
                <c:pt idx="817">
                  <c:v>10</c:v>
                </c:pt>
                <c:pt idx="818">
                  <c:v>13.9</c:v>
                </c:pt>
                <c:pt idx="819">
                  <c:v>13.4</c:v>
                </c:pt>
                <c:pt idx="820">
                  <c:v>12.5</c:v>
                </c:pt>
                <c:pt idx="821">
                  <c:v>12.8</c:v>
                </c:pt>
                <c:pt idx="822">
                  <c:v>7.8</c:v>
                </c:pt>
                <c:pt idx="823">
                  <c:v>11.1</c:v>
                </c:pt>
                <c:pt idx="824">
                  <c:v>10.7</c:v>
                </c:pt>
                <c:pt idx="825">
                  <c:v>7.1</c:v>
                </c:pt>
                <c:pt idx="826">
                  <c:v>6.7</c:v>
                </c:pt>
                <c:pt idx="827">
                  <c:v>5.7</c:v>
                </c:pt>
                <c:pt idx="828">
                  <c:v>9.1</c:v>
                </c:pt>
                <c:pt idx="829">
                  <c:v>15.2</c:v>
                </c:pt>
                <c:pt idx="830">
                  <c:v>15.5</c:v>
                </c:pt>
                <c:pt idx="831">
                  <c:v>11.1</c:v>
                </c:pt>
                <c:pt idx="832">
                  <c:v>11.7</c:v>
                </c:pt>
                <c:pt idx="833">
                  <c:v>11.5</c:v>
                </c:pt>
                <c:pt idx="834">
                  <c:v>9.8000000000000007</c:v>
                </c:pt>
                <c:pt idx="835">
                  <c:v>6.2</c:v>
                </c:pt>
                <c:pt idx="836">
                  <c:v>6.7</c:v>
                </c:pt>
                <c:pt idx="837">
                  <c:v>7.5</c:v>
                </c:pt>
                <c:pt idx="838">
                  <c:v>8.8000000000000007</c:v>
                </c:pt>
                <c:pt idx="839">
                  <c:v>8</c:v>
                </c:pt>
                <c:pt idx="840">
                  <c:v>10.4</c:v>
                </c:pt>
                <c:pt idx="841">
                  <c:v>14.5</c:v>
                </c:pt>
                <c:pt idx="842">
                  <c:v>16.5</c:v>
                </c:pt>
                <c:pt idx="843">
                  <c:v>14.1</c:v>
                </c:pt>
                <c:pt idx="844">
                  <c:v>10.5</c:v>
                </c:pt>
                <c:pt idx="845">
                  <c:v>12.6</c:v>
                </c:pt>
                <c:pt idx="846">
                  <c:v>13</c:v>
                </c:pt>
                <c:pt idx="847">
                  <c:v>8.6999999999999993</c:v>
                </c:pt>
                <c:pt idx="848">
                  <c:v>10.1</c:v>
                </c:pt>
                <c:pt idx="849">
                  <c:v>12</c:v>
                </c:pt>
                <c:pt idx="850">
                  <c:v>12.5</c:v>
                </c:pt>
                <c:pt idx="851">
                  <c:v>13.5</c:v>
                </c:pt>
                <c:pt idx="852">
                  <c:v>13.7</c:v>
                </c:pt>
                <c:pt idx="853">
                  <c:v>13.5</c:v>
                </c:pt>
                <c:pt idx="854">
                  <c:v>10.7</c:v>
                </c:pt>
                <c:pt idx="855">
                  <c:v>13</c:v>
                </c:pt>
                <c:pt idx="856">
                  <c:v>11.6</c:v>
                </c:pt>
                <c:pt idx="857">
                  <c:v>13</c:v>
                </c:pt>
                <c:pt idx="858">
                  <c:v>11.2</c:v>
                </c:pt>
                <c:pt idx="859">
                  <c:v>13.5</c:v>
                </c:pt>
                <c:pt idx="860">
                  <c:v>12.9</c:v>
                </c:pt>
                <c:pt idx="861">
                  <c:v>6.8</c:v>
                </c:pt>
                <c:pt idx="862">
                  <c:v>10</c:v>
                </c:pt>
                <c:pt idx="863">
                  <c:v>14.5</c:v>
                </c:pt>
                <c:pt idx="864">
                  <c:v>11.7</c:v>
                </c:pt>
                <c:pt idx="865">
                  <c:v>6.7</c:v>
                </c:pt>
                <c:pt idx="866">
                  <c:v>4.5999999999999996</c:v>
                </c:pt>
                <c:pt idx="867">
                  <c:v>4.9000000000000004</c:v>
                </c:pt>
                <c:pt idx="868">
                  <c:v>7.4</c:v>
                </c:pt>
                <c:pt idx="869">
                  <c:v>8.3000000000000007</c:v>
                </c:pt>
                <c:pt idx="870">
                  <c:v>7.5</c:v>
                </c:pt>
                <c:pt idx="871">
                  <c:v>6.2</c:v>
                </c:pt>
                <c:pt idx="872">
                  <c:v>7.8</c:v>
                </c:pt>
                <c:pt idx="873">
                  <c:v>13.2</c:v>
                </c:pt>
                <c:pt idx="874">
                  <c:v>11.9</c:v>
                </c:pt>
                <c:pt idx="875">
                  <c:v>6.5</c:v>
                </c:pt>
                <c:pt idx="876">
                  <c:v>8.3000000000000007</c:v>
                </c:pt>
                <c:pt idx="877">
                  <c:v>12.1</c:v>
                </c:pt>
                <c:pt idx="878">
                  <c:v>9.3000000000000007</c:v>
                </c:pt>
                <c:pt idx="879">
                  <c:v>7.5</c:v>
                </c:pt>
                <c:pt idx="880">
                  <c:v>9.3000000000000007</c:v>
                </c:pt>
                <c:pt idx="881">
                  <c:v>11</c:v>
                </c:pt>
                <c:pt idx="882">
                  <c:v>10.8</c:v>
                </c:pt>
                <c:pt idx="883">
                  <c:v>5.3</c:v>
                </c:pt>
                <c:pt idx="884">
                  <c:v>7.6</c:v>
                </c:pt>
                <c:pt idx="885">
                  <c:v>5.6</c:v>
                </c:pt>
                <c:pt idx="886">
                  <c:v>7.2</c:v>
                </c:pt>
                <c:pt idx="887">
                  <c:v>9.6</c:v>
                </c:pt>
                <c:pt idx="888">
                  <c:v>7</c:v>
                </c:pt>
                <c:pt idx="889">
                  <c:v>8.3000000000000007</c:v>
                </c:pt>
                <c:pt idx="890">
                  <c:v>7.8</c:v>
                </c:pt>
                <c:pt idx="891">
                  <c:v>4.7</c:v>
                </c:pt>
                <c:pt idx="892">
                  <c:v>6.8</c:v>
                </c:pt>
                <c:pt idx="893">
                  <c:v>7.2</c:v>
                </c:pt>
                <c:pt idx="894">
                  <c:v>8.3000000000000007</c:v>
                </c:pt>
                <c:pt idx="895">
                  <c:v>9.5</c:v>
                </c:pt>
                <c:pt idx="896">
                  <c:v>4.7</c:v>
                </c:pt>
                <c:pt idx="897">
                  <c:v>3</c:v>
                </c:pt>
                <c:pt idx="898">
                  <c:v>1.5</c:v>
                </c:pt>
                <c:pt idx="899">
                  <c:v>2.5</c:v>
                </c:pt>
                <c:pt idx="900">
                  <c:v>6.2</c:v>
                </c:pt>
                <c:pt idx="901">
                  <c:v>11.6</c:v>
                </c:pt>
                <c:pt idx="902">
                  <c:v>6.6</c:v>
                </c:pt>
                <c:pt idx="903">
                  <c:v>6.6</c:v>
                </c:pt>
                <c:pt idx="904">
                  <c:v>8</c:v>
                </c:pt>
                <c:pt idx="905">
                  <c:v>7.9</c:v>
                </c:pt>
                <c:pt idx="906">
                  <c:v>3.3</c:v>
                </c:pt>
                <c:pt idx="907">
                  <c:v>3.9</c:v>
                </c:pt>
                <c:pt idx="908">
                  <c:v>6</c:v>
                </c:pt>
                <c:pt idx="909">
                  <c:v>4</c:v>
                </c:pt>
                <c:pt idx="910">
                  <c:v>5.5</c:v>
                </c:pt>
                <c:pt idx="911">
                  <c:v>8.5</c:v>
                </c:pt>
                <c:pt idx="912">
                  <c:v>9.8000000000000007</c:v>
                </c:pt>
                <c:pt idx="913">
                  <c:v>9.5</c:v>
                </c:pt>
                <c:pt idx="914">
                  <c:v>7.2</c:v>
                </c:pt>
                <c:pt idx="915">
                  <c:v>8.1</c:v>
                </c:pt>
                <c:pt idx="916">
                  <c:v>8</c:v>
                </c:pt>
                <c:pt idx="917">
                  <c:v>8.5</c:v>
                </c:pt>
                <c:pt idx="918">
                  <c:v>8.8000000000000007</c:v>
                </c:pt>
                <c:pt idx="919">
                  <c:v>8.3000000000000007</c:v>
                </c:pt>
                <c:pt idx="920">
                  <c:v>2.4</c:v>
                </c:pt>
                <c:pt idx="921">
                  <c:v>4.9000000000000004</c:v>
                </c:pt>
                <c:pt idx="922">
                  <c:v>5.9</c:v>
                </c:pt>
                <c:pt idx="923">
                  <c:v>6.7</c:v>
                </c:pt>
                <c:pt idx="924">
                  <c:v>8.4</c:v>
                </c:pt>
                <c:pt idx="925">
                  <c:v>6.5</c:v>
                </c:pt>
                <c:pt idx="926">
                  <c:v>7.9</c:v>
                </c:pt>
                <c:pt idx="927">
                  <c:v>4.0999999999999996</c:v>
                </c:pt>
                <c:pt idx="928">
                  <c:v>5.4</c:v>
                </c:pt>
                <c:pt idx="929">
                  <c:v>7.5</c:v>
                </c:pt>
                <c:pt idx="930">
                  <c:v>3.9</c:v>
                </c:pt>
                <c:pt idx="931">
                  <c:v>2.5</c:v>
                </c:pt>
                <c:pt idx="932">
                  <c:v>5.3</c:v>
                </c:pt>
                <c:pt idx="933">
                  <c:v>6.6</c:v>
                </c:pt>
                <c:pt idx="934">
                  <c:v>0</c:v>
                </c:pt>
                <c:pt idx="935">
                  <c:v>0.7</c:v>
                </c:pt>
                <c:pt idx="936">
                  <c:v>7.6</c:v>
                </c:pt>
                <c:pt idx="937">
                  <c:v>12.3</c:v>
                </c:pt>
                <c:pt idx="938">
                  <c:v>9.1999999999999993</c:v>
                </c:pt>
                <c:pt idx="939">
                  <c:v>9.6</c:v>
                </c:pt>
                <c:pt idx="940">
                  <c:v>9.5</c:v>
                </c:pt>
                <c:pt idx="941">
                  <c:v>10</c:v>
                </c:pt>
                <c:pt idx="942">
                  <c:v>7.7</c:v>
                </c:pt>
                <c:pt idx="943">
                  <c:v>8</c:v>
                </c:pt>
                <c:pt idx="944">
                  <c:v>8.3000000000000007</c:v>
                </c:pt>
                <c:pt idx="945">
                  <c:v>8.3000000000000007</c:v>
                </c:pt>
                <c:pt idx="946">
                  <c:v>4.5</c:v>
                </c:pt>
                <c:pt idx="947">
                  <c:v>6.5</c:v>
                </c:pt>
                <c:pt idx="948">
                  <c:v>9.4</c:v>
                </c:pt>
                <c:pt idx="949">
                  <c:v>9.4</c:v>
                </c:pt>
                <c:pt idx="950">
                  <c:v>10.5</c:v>
                </c:pt>
                <c:pt idx="951">
                  <c:v>10.7</c:v>
                </c:pt>
                <c:pt idx="952">
                  <c:v>9.9</c:v>
                </c:pt>
                <c:pt idx="953">
                  <c:v>7.6</c:v>
                </c:pt>
                <c:pt idx="954">
                  <c:v>5.8</c:v>
                </c:pt>
                <c:pt idx="955">
                  <c:v>8.5</c:v>
                </c:pt>
                <c:pt idx="956">
                  <c:v>13.8</c:v>
                </c:pt>
                <c:pt idx="957">
                  <c:v>14.3</c:v>
                </c:pt>
                <c:pt idx="958">
                  <c:v>8.3000000000000007</c:v>
                </c:pt>
                <c:pt idx="959">
                  <c:v>5.3</c:v>
                </c:pt>
                <c:pt idx="960">
                  <c:v>3</c:v>
                </c:pt>
                <c:pt idx="961">
                  <c:v>5.2</c:v>
                </c:pt>
                <c:pt idx="962">
                  <c:v>10.3</c:v>
                </c:pt>
                <c:pt idx="963">
                  <c:v>11.1</c:v>
                </c:pt>
                <c:pt idx="964">
                  <c:v>10.5</c:v>
                </c:pt>
                <c:pt idx="965">
                  <c:v>9</c:v>
                </c:pt>
                <c:pt idx="966">
                  <c:v>13</c:v>
                </c:pt>
                <c:pt idx="967">
                  <c:v>6.4</c:v>
                </c:pt>
                <c:pt idx="968">
                  <c:v>8.4</c:v>
                </c:pt>
                <c:pt idx="969">
                  <c:v>6.7</c:v>
                </c:pt>
                <c:pt idx="970">
                  <c:v>8.3000000000000007</c:v>
                </c:pt>
                <c:pt idx="971">
                  <c:v>11.2</c:v>
                </c:pt>
                <c:pt idx="972">
                  <c:v>10</c:v>
                </c:pt>
                <c:pt idx="973">
                  <c:v>10.1</c:v>
                </c:pt>
                <c:pt idx="974">
                  <c:v>10.6</c:v>
                </c:pt>
                <c:pt idx="975">
                  <c:v>10.9</c:v>
                </c:pt>
                <c:pt idx="976">
                  <c:v>5.7</c:v>
                </c:pt>
                <c:pt idx="977">
                  <c:v>9.5</c:v>
                </c:pt>
                <c:pt idx="978">
                  <c:v>10.4</c:v>
                </c:pt>
                <c:pt idx="979">
                  <c:v>11.1</c:v>
                </c:pt>
                <c:pt idx="980">
                  <c:v>12.2</c:v>
                </c:pt>
                <c:pt idx="981">
                  <c:v>10.6</c:v>
                </c:pt>
                <c:pt idx="982">
                  <c:v>8.8000000000000007</c:v>
                </c:pt>
                <c:pt idx="983">
                  <c:v>9.1999999999999993</c:v>
                </c:pt>
                <c:pt idx="984">
                  <c:v>5.5</c:v>
                </c:pt>
                <c:pt idx="985">
                  <c:v>7.1</c:v>
                </c:pt>
                <c:pt idx="986">
                  <c:v>6.5</c:v>
                </c:pt>
                <c:pt idx="987">
                  <c:v>4.3</c:v>
                </c:pt>
                <c:pt idx="988">
                  <c:v>5</c:v>
                </c:pt>
                <c:pt idx="989">
                  <c:v>11.2</c:v>
                </c:pt>
                <c:pt idx="990">
                  <c:v>7.5</c:v>
                </c:pt>
                <c:pt idx="991">
                  <c:v>12</c:v>
                </c:pt>
                <c:pt idx="992">
                  <c:v>13.6</c:v>
                </c:pt>
                <c:pt idx="993">
                  <c:v>8.3000000000000007</c:v>
                </c:pt>
                <c:pt idx="994">
                  <c:v>8.5</c:v>
                </c:pt>
                <c:pt idx="995">
                  <c:v>12.9</c:v>
                </c:pt>
                <c:pt idx="996">
                  <c:v>7.7</c:v>
                </c:pt>
                <c:pt idx="997">
                  <c:v>7.6</c:v>
                </c:pt>
                <c:pt idx="998">
                  <c:v>3.5</c:v>
                </c:pt>
                <c:pt idx="999">
                  <c:v>10.4</c:v>
                </c:pt>
                <c:pt idx="1000">
                  <c:v>15.4</c:v>
                </c:pt>
                <c:pt idx="1001">
                  <c:v>10.6</c:v>
                </c:pt>
                <c:pt idx="1002">
                  <c:v>9.6</c:v>
                </c:pt>
                <c:pt idx="1003">
                  <c:v>9.3000000000000007</c:v>
                </c:pt>
                <c:pt idx="1004">
                  <c:v>13.9</c:v>
                </c:pt>
                <c:pt idx="1005">
                  <c:v>7.7</c:v>
                </c:pt>
                <c:pt idx="1006">
                  <c:v>9.5</c:v>
                </c:pt>
                <c:pt idx="1007">
                  <c:v>7.6</c:v>
                </c:pt>
                <c:pt idx="1008">
                  <c:v>6.9</c:v>
                </c:pt>
                <c:pt idx="1009">
                  <c:v>6.8</c:v>
                </c:pt>
                <c:pt idx="1010">
                  <c:v>5.8</c:v>
                </c:pt>
                <c:pt idx="1011">
                  <c:v>6</c:v>
                </c:pt>
                <c:pt idx="1012">
                  <c:v>8.3000000000000007</c:v>
                </c:pt>
                <c:pt idx="1013">
                  <c:v>9.1</c:v>
                </c:pt>
                <c:pt idx="1014">
                  <c:v>12.5</c:v>
                </c:pt>
                <c:pt idx="1015">
                  <c:v>13.2</c:v>
                </c:pt>
                <c:pt idx="1016">
                  <c:v>16.2</c:v>
                </c:pt>
                <c:pt idx="1017">
                  <c:v>12.5</c:v>
                </c:pt>
                <c:pt idx="1018">
                  <c:v>11.8</c:v>
                </c:pt>
                <c:pt idx="1019">
                  <c:v>10.6</c:v>
                </c:pt>
                <c:pt idx="1020">
                  <c:v>10</c:v>
                </c:pt>
                <c:pt idx="1021">
                  <c:v>12.2</c:v>
                </c:pt>
                <c:pt idx="1022">
                  <c:v>8.9</c:v>
                </c:pt>
                <c:pt idx="1023">
                  <c:v>10.3</c:v>
                </c:pt>
                <c:pt idx="1024">
                  <c:v>7.5</c:v>
                </c:pt>
                <c:pt idx="1025">
                  <c:v>11.6</c:v>
                </c:pt>
                <c:pt idx="1026">
                  <c:v>12.6</c:v>
                </c:pt>
                <c:pt idx="1027">
                  <c:v>12.9</c:v>
                </c:pt>
                <c:pt idx="1028">
                  <c:v>11.7</c:v>
                </c:pt>
                <c:pt idx="1029">
                  <c:v>14</c:v>
                </c:pt>
                <c:pt idx="1030">
                  <c:v>12.3</c:v>
                </c:pt>
                <c:pt idx="1031">
                  <c:v>9</c:v>
                </c:pt>
                <c:pt idx="1032">
                  <c:v>9.1999999999999993</c:v>
                </c:pt>
                <c:pt idx="1033">
                  <c:v>9.8000000000000007</c:v>
                </c:pt>
                <c:pt idx="1034">
                  <c:v>11.8</c:v>
                </c:pt>
                <c:pt idx="1035">
                  <c:v>10.6</c:v>
                </c:pt>
                <c:pt idx="1036">
                  <c:v>12.6</c:v>
                </c:pt>
                <c:pt idx="1037">
                  <c:v>11</c:v>
                </c:pt>
                <c:pt idx="1038">
                  <c:v>8.1999999999999993</c:v>
                </c:pt>
                <c:pt idx="1039">
                  <c:v>7.5</c:v>
                </c:pt>
                <c:pt idx="1040">
                  <c:v>13.6</c:v>
                </c:pt>
                <c:pt idx="1041">
                  <c:v>14.8</c:v>
                </c:pt>
                <c:pt idx="1042">
                  <c:v>10.9</c:v>
                </c:pt>
                <c:pt idx="1043">
                  <c:v>7.7</c:v>
                </c:pt>
                <c:pt idx="1044">
                  <c:v>10.199999999999999</c:v>
                </c:pt>
                <c:pt idx="1045">
                  <c:v>10.8</c:v>
                </c:pt>
                <c:pt idx="1046">
                  <c:v>10.8</c:v>
                </c:pt>
                <c:pt idx="1047">
                  <c:v>12.5</c:v>
                </c:pt>
                <c:pt idx="1048">
                  <c:v>13.2</c:v>
                </c:pt>
                <c:pt idx="1049">
                  <c:v>8.6999999999999993</c:v>
                </c:pt>
                <c:pt idx="1050">
                  <c:v>5.7</c:v>
                </c:pt>
                <c:pt idx="1051">
                  <c:v>9.8000000000000007</c:v>
                </c:pt>
                <c:pt idx="1052">
                  <c:v>7.3</c:v>
                </c:pt>
                <c:pt idx="1053">
                  <c:v>10.8</c:v>
                </c:pt>
                <c:pt idx="1054">
                  <c:v>10</c:v>
                </c:pt>
                <c:pt idx="1055">
                  <c:v>16.2</c:v>
                </c:pt>
                <c:pt idx="1056">
                  <c:v>15</c:v>
                </c:pt>
                <c:pt idx="1057">
                  <c:v>14.5</c:v>
                </c:pt>
                <c:pt idx="1058">
                  <c:v>15.9</c:v>
                </c:pt>
                <c:pt idx="1059">
                  <c:v>14.9</c:v>
                </c:pt>
                <c:pt idx="1060">
                  <c:v>14.2</c:v>
                </c:pt>
                <c:pt idx="1061">
                  <c:v>15.8</c:v>
                </c:pt>
                <c:pt idx="1062">
                  <c:v>17.2</c:v>
                </c:pt>
                <c:pt idx="1063">
                  <c:v>17.600000000000001</c:v>
                </c:pt>
                <c:pt idx="1064">
                  <c:v>12.1</c:v>
                </c:pt>
                <c:pt idx="1065">
                  <c:v>11.4</c:v>
                </c:pt>
                <c:pt idx="1066">
                  <c:v>13</c:v>
                </c:pt>
                <c:pt idx="1067">
                  <c:v>13.2</c:v>
                </c:pt>
                <c:pt idx="1068">
                  <c:v>12</c:v>
                </c:pt>
                <c:pt idx="1069">
                  <c:v>15.3</c:v>
                </c:pt>
                <c:pt idx="1070">
                  <c:v>12.7</c:v>
                </c:pt>
                <c:pt idx="1071">
                  <c:v>12.1</c:v>
                </c:pt>
                <c:pt idx="1072">
                  <c:v>13.8</c:v>
                </c:pt>
                <c:pt idx="1073">
                  <c:v>10.9</c:v>
                </c:pt>
                <c:pt idx="1074">
                  <c:v>12</c:v>
                </c:pt>
                <c:pt idx="1075">
                  <c:v>16.5</c:v>
                </c:pt>
                <c:pt idx="1076">
                  <c:v>15</c:v>
                </c:pt>
                <c:pt idx="1077">
                  <c:v>11.2</c:v>
                </c:pt>
                <c:pt idx="1078">
                  <c:v>13.9</c:v>
                </c:pt>
                <c:pt idx="1079">
                  <c:v>15</c:v>
                </c:pt>
                <c:pt idx="1080">
                  <c:v>14.8</c:v>
                </c:pt>
                <c:pt idx="1081">
                  <c:v>15</c:v>
                </c:pt>
                <c:pt idx="1082">
                  <c:v>13.3</c:v>
                </c:pt>
                <c:pt idx="1083">
                  <c:v>20.399999999999999</c:v>
                </c:pt>
                <c:pt idx="1084">
                  <c:v>18</c:v>
                </c:pt>
                <c:pt idx="1085">
                  <c:v>12.2</c:v>
                </c:pt>
                <c:pt idx="1086">
                  <c:v>16.7</c:v>
                </c:pt>
                <c:pt idx="1087">
                  <c:v>13.8</c:v>
                </c:pt>
                <c:pt idx="1088">
                  <c:v>17.5</c:v>
                </c:pt>
                <c:pt idx="1089">
                  <c:v>15</c:v>
                </c:pt>
                <c:pt idx="1090">
                  <c:v>13.9</c:v>
                </c:pt>
                <c:pt idx="1091">
                  <c:v>11.1</c:v>
                </c:pt>
                <c:pt idx="1092">
                  <c:v>16.100000000000001</c:v>
                </c:pt>
                <c:pt idx="1093">
                  <c:v>20.399999999999999</c:v>
                </c:pt>
                <c:pt idx="1094">
                  <c:v>18</c:v>
                </c:pt>
                <c:pt idx="1095">
                  <c:v>19.5</c:v>
                </c:pt>
                <c:pt idx="1096">
                  <c:v>17.100000000000001</c:v>
                </c:pt>
                <c:pt idx="1097">
                  <c:v>17.100000000000001</c:v>
                </c:pt>
                <c:pt idx="1098">
                  <c:v>12</c:v>
                </c:pt>
                <c:pt idx="1099">
                  <c:v>11</c:v>
                </c:pt>
                <c:pt idx="1100">
                  <c:v>16.3</c:v>
                </c:pt>
                <c:pt idx="1101">
                  <c:v>16.100000000000001</c:v>
                </c:pt>
                <c:pt idx="1102">
                  <c:v>13</c:v>
                </c:pt>
                <c:pt idx="1103">
                  <c:v>13.4</c:v>
                </c:pt>
                <c:pt idx="1104">
                  <c:v>15.2</c:v>
                </c:pt>
                <c:pt idx="1105">
                  <c:v>12.5</c:v>
                </c:pt>
                <c:pt idx="1106">
                  <c:v>14.3</c:v>
                </c:pt>
                <c:pt idx="1107">
                  <c:v>16.5</c:v>
                </c:pt>
                <c:pt idx="1108">
                  <c:v>18.600000000000001</c:v>
                </c:pt>
                <c:pt idx="1109">
                  <c:v>18</c:v>
                </c:pt>
                <c:pt idx="1110">
                  <c:v>18.2</c:v>
                </c:pt>
                <c:pt idx="1111">
                  <c:v>11.4</c:v>
                </c:pt>
                <c:pt idx="1112">
                  <c:v>11.9</c:v>
                </c:pt>
                <c:pt idx="1113">
                  <c:v>12.2</c:v>
                </c:pt>
                <c:pt idx="1114">
                  <c:v>14.8</c:v>
                </c:pt>
                <c:pt idx="1115">
                  <c:v>13.1</c:v>
                </c:pt>
                <c:pt idx="1116">
                  <c:v>12.7</c:v>
                </c:pt>
                <c:pt idx="1117">
                  <c:v>10.5</c:v>
                </c:pt>
                <c:pt idx="1118">
                  <c:v>13.8</c:v>
                </c:pt>
                <c:pt idx="1119">
                  <c:v>18.8</c:v>
                </c:pt>
                <c:pt idx="1120">
                  <c:v>13.9</c:v>
                </c:pt>
                <c:pt idx="1121">
                  <c:v>11.2</c:v>
                </c:pt>
                <c:pt idx="1122">
                  <c:v>10.6</c:v>
                </c:pt>
                <c:pt idx="1123">
                  <c:v>14.7</c:v>
                </c:pt>
                <c:pt idx="1124">
                  <c:v>13.1</c:v>
                </c:pt>
                <c:pt idx="1125">
                  <c:v>12.1</c:v>
                </c:pt>
                <c:pt idx="1126">
                  <c:v>14.7</c:v>
                </c:pt>
                <c:pt idx="1127">
                  <c:v>11.1</c:v>
                </c:pt>
                <c:pt idx="1128">
                  <c:v>13</c:v>
                </c:pt>
                <c:pt idx="1129">
                  <c:v>15.6</c:v>
                </c:pt>
                <c:pt idx="1130">
                  <c:v>14.2</c:v>
                </c:pt>
                <c:pt idx="1131">
                  <c:v>15.5</c:v>
                </c:pt>
                <c:pt idx="1132">
                  <c:v>18</c:v>
                </c:pt>
                <c:pt idx="1133">
                  <c:v>15</c:v>
                </c:pt>
                <c:pt idx="1134">
                  <c:v>15.9</c:v>
                </c:pt>
                <c:pt idx="1135">
                  <c:v>15.5</c:v>
                </c:pt>
                <c:pt idx="1136">
                  <c:v>15.8</c:v>
                </c:pt>
                <c:pt idx="1137">
                  <c:v>16.600000000000001</c:v>
                </c:pt>
                <c:pt idx="1138">
                  <c:v>13.6</c:v>
                </c:pt>
                <c:pt idx="1139">
                  <c:v>13.8</c:v>
                </c:pt>
                <c:pt idx="1140">
                  <c:v>14.6</c:v>
                </c:pt>
                <c:pt idx="1141">
                  <c:v>15.6</c:v>
                </c:pt>
                <c:pt idx="1142">
                  <c:v>16.600000000000001</c:v>
                </c:pt>
                <c:pt idx="1143">
                  <c:v>14.3</c:v>
                </c:pt>
                <c:pt idx="1144">
                  <c:v>16.3</c:v>
                </c:pt>
                <c:pt idx="1145">
                  <c:v>18.899999999999999</c:v>
                </c:pt>
                <c:pt idx="1146">
                  <c:v>18.7</c:v>
                </c:pt>
                <c:pt idx="1147">
                  <c:v>14.5</c:v>
                </c:pt>
                <c:pt idx="1148">
                  <c:v>16.5</c:v>
                </c:pt>
                <c:pt idx="1149">
                  <c:v>14.1</c:v>
                </c:pt>
                <c:pt idx="1150">
                  <c:v>13.5</c:v>
                </c:pt>
                <c:pt idx="1151">
                  <c:v>11.7</c:v>
                </c:pt>
                <c:pt idx="1152">
                  <c:v>15.1</c:v>
                </c:pt>
                <c:pt idx="1153">
                  <c:v>11.2</c:v>
                </c:pt>
                <c:pt idx="1154">
                  <c:v>13.5</c:v>
                </c:pt>
                <c:pt idx="1155">
                  <c:v>12.6</c:v>
                </c:pt>
                <c:pt idx="1156">
                  <c:v>8.8000000000000007</c:v>
                </c:pt>
                <c:pt idx="1157">
                  <c:v>10.5</c:v>
                </c:pt>
                <c:pt idx="1158">
                  <c:v>12.1</c:v>
                </c:pt>
                <c:pt idx="1159">
                  <c:v>14.5</c:v>
                </c:pt>
                <c:pt idx="1160">
                  <c:v>19.5</c:v>
                </c:pt>
                <c:pt idx="1161">
                  <c:v>14</c:v>
                </c:pt>
                <c:pt idx="1162">
                  <c:v>13.8</c:v>
                </c:pt>
                <c:pt idx="1163">
                  <c:v>10.5</c:v>
                </c:pt>
                <c:pt idx="1164">
                  <c:v>13.8</c:v>
                </c:pt>
                <c:pt idx="1165">
                  <c:v>11.4</c:v>
                </c:pt>
                <c:pt idx="1166">
                  <c:v>15.6</c:v>
                </c:pt>
                <c:pt idx="1167">
                  <c:v>11.1</c:v>
                </c:pt>
                <c:pt idx="1168">
                  <c:v>12.1</c:v>
                </c:pt>
                <c:pt idx="1169">
                  <c:v>14.2</c:v>
                </c:pt>
                <c:pt idx="1170">
                  <c:v>10.9</c:v>
                </c:pt>
                <c:pt idx="1171">
                  <c:v>14.2</c:v>
                </c:pt>
                <c:pt idx="1172">
                  <c:v>13.8</c:v>
                </c:pt>
                <c:pt idx="1173">
                  <c:v>15.1</c:v>
                </c:pt>
                <c:pt idx="1174">
                  <c:v>14</c:v>
                </c:pt>
                <c:pt idx="1175">
                  <c:v>12.1</c:v>
                </c:pt>
                <c:pt idx="1176">
                  <c:v>13.8</c:v>
                </c:pt>
                <c:pt idx="1177">
                  <c:v>16.600000000000001</c:v>
                </c:pt>
                <c:pt idx="1178">
                  <c:v>17.8</c:v>
                </c:pt>
                <c:pt idx="1179">
                  <c:v>9.4</c:v>
                </c:pt>
                <c:pt idx="1180">
                  <c:v>10.199999999999999</c:v>
                </c:pt>
                <c:pt idx="1181">
                  <c:v>7.4</c:v>
                </c:pt>
                <c:pt idx="1182">
                  <c:v>8.6999999999999993</c:v>
                </c:pt>
                <c:pt idx="1183">
                  <c:v>14</c:v>
                </c:pt>
                <c:pt idx="1184">
                  <c:v>15.3</c:v>
                </c:pt>
                <c:pt idx="1185">
                  <c:v>11.1</c:v>
                </c:pt>
                <c:pt idx="1186">
                  <c:v>9.6999999999999993</c:v>
                </c:pt>
                <c:pt idx="1187">
                  <c:v>10.3</c:v>
                </c:pt>
                <c:pt idx="1188">
                  <c:v>9.1999999999999993</c:v>
                </c:pt>
                <c:pt idx="1189">
                  <c:v>8.1999999999999993</c:v>
                </c:pt>
                <c:pt idx="1190">
                  <c:v>9.6999999999999993</c:v>
                </c:pt>
                <c:pt idx="1191">
                  <c:v>12.4</c:v>
                </c:pt>
                <c:pt idx="1192">
                  <c:v>12.5</c:v>
                </c:pt>
                <c:pt idx="1193">
                  <c:v>9</c:v>
                </c:pt>
                <c:pt idx="1194">
                  <c:v>9.6999999999999993</c:v>
                </c:pt>
                <c:pt idx="1195">
                  <c:v>10.1</c:v>
                </c:pt>
                <c:pt idx="1196">
                  <c:v>11.2</c:v>
                </c:pt>
                <c:pt idx="1197">
                  <c:v>12</c:v>
                </c:pt>
                <c:pt idx="1198">
                  <c:v>11.1</c:v>
                </c:pt>
                <c:pt idx="1199">
                  <c:v>10.8</c:v>
                </c:pt>
                <c:pt idx="1200">
                  <c:v>12.8</c:v>
                </c:pt>
                <c:pt idx="1201">
                  <c:v>9.8000000000000007</c:v>
                </c:pt>
                <c:pt idx="1202">
                  <c:v>13.7</c:v>
                </c:pt>
                <c:pt idx="1203">
                  <c:v>11</c:v>
                </c:pt>
                <c:pt idx="1204">
                  <c:v>13.2</c:v>
                </c:pt>
                <c:pt idx="1205">
                  <c:v>13</c:v>
                </c:pt>
                <c:pt idx="1206">
                  <c:v>10.199999999999999</c:v>
                </c:pt>
                <c:pt idx="1207">
                  <c:v>13.2</c:v>
                </c:pt>
                <c:pt idx="1208">
                  <c:v>9.3000000000000007</c:v>
                </c:pt>
                <c:pt idx="1209">
                  <c:v>11.1</c:v>
                </c:pt>
                <c:pt idx="1210">
                  <c:v>10.3</c:v>
                </c:pt>
                <c:pt idx="1211">
                  <c:v>8.6999999999999993</c:v>
                </c:pt>
                <c:pt idx="1212">
                  <c:v>11.7</c:v>
                </c:pt>
                <c:pt idx="1213">
                  <c:v>12.5</c:v>
                </c:pt>
                <c:pt idx="1214">
                  <c:v>6.5</c:v>
                </c:pt>
                <c:pt idx="1215">
                  <c:v>9.6</c:v>
                </c:pt>
                <c:pt idx="1216">
                  <c:v>13.8</c:v>
                </c:pt>
                <c:pt idx="1217">
                  <c:v>14.7</c:v>
                </c:pt>
                <c:pt idx="1218">
                  <c:v>9.1</c:v>
                </c:pt>
                <c:pt idx="1219">
                  <c:v>4.8</c:v>
                </c:pt>
                <c:pt idx="1220">
                  <c:v>3.3</c:v>
                </c:pt>
                <c:pt idx="1221">
                  <c:v>3.5</c:v>
                </c:pt>
                <c:pt idx="1222">
                  <c:v>5.7</c:v>
                </c:pt>
                <c:pt idx="1223">
                  <c:v>5.5</c:v>
                </c:pt>
                <c:pt idx="1224">
                  <c:v>7</c:v>
                </c:pt>
                <c:pt idx="1225">
                  <c:v>9.5</c:v>
                </c:pt>
                <c:pt idx="1226">
                  <c:v>9.9</c:v>
                </c:pt>
                <c:pt idx="1227">
                  <c:v>4.9000000000000004</c:v>
                </c:pt>
                <c:pt idx="1228">
                  <c:v>6.3</c:v>
                </c:pt>
                <c:pt idx="1229">
                  <c:v>4.8</c:v>
                </c:pt>
                <c:pt idx="1230">
                  <c:v>6.2</c:v>
                </c:pt>
                <c:pt idx="1231">
                  <c:v>7.1</c:v>
                </c:pt>
                <c:pt idx="1232">
                  <c:v>7.5</c:v>
                </c:pt>
                <c:pt idx="1233">
                  <c:v>9.4</c:v>
                </c:pt>
                <c:pt idx="1234">
                  <c:v>8.6999999999999993</c:v>
                </c:pt>
                <c:pt idx="1235">
                  <c:v>9.5</c:v>
                </c:pt>
                <c:pt idx="1236">
                  <c:v>12.1</c:v>
                </c:pt>
                <c:pt idx="1237">
                  <c:v>9.5</c:v>
                </c:pt>
                <c:pt idx="1238">
                  <c:v>9.3000000000000007</c:v>
                </c:pt>
                <c:pt idx="1239">
                  <c:v>8.5</c:v>
                </c:pt>
                <c:pt idx="1240">
                  <c:v>8</c:v>
                </c:pt>
                <c:pt idx="1241">
                  <c:v>9.8000000000000007</c:v>
                </c:pt>
                <c:pt idx="1242">
                  <c:v>6.2</c:v>
                </c:pt>
                <c:pt idx="1243">
                  <c:v>7.3</c:v>
                </c:pt>
                <c:pt idx="1244">
                  <c:v>10.9</c:v>
                </c:pt>
                <c:pt idx="1245">
                  <c:v>10</c:v>
                </c:pt>
                <c:pt idx="1246">
                  <c:v>8.6999999999999993</c:v>
                </c:pt>
                <c:pt idx="1247">
                  <c:v>9</c:v>
                </c:pt>
                <c:pt idx="1248">
                  <c:v>10.8</c:v>
                </c:pt>
                <c:pt idx="1249">
                  <c:v>12.4</c:v>
                </c:pt>
                <c:pt idx="1250">
                  <c:v>7.2</c:v>
                </c:pt>
                <c:pt idx="1251">
                  <c:v>7.2</c:v>
                </c:pt>
                <c:pt idx="1252">
                  <c:v>11.1</c:v>
                </c:pt>
                <c:pt idx="1253">
                  <c:v>9.3000000000000007</c:v>
                </c:pt>
                <c:pt idx="1254">
                  <c:v>10.1</c:v>
                </c:pt>
                <c:pt idx="1255">
                  <c:v>3.9</c:v>
                </c:pt>
                <c:pt idx="1256">
                  <c:v>5</c:v>
                </c:pt>
                <c:pt idx="1257">
                  <c:v>8.1999999999999993</c:v>
                </c:pt>
                <c:pt idx="1258">
                  <c:v>2.8</c:v>
                </c:pt>
                <c:pt idx="1259">
                  <c:v>4.3</c:v>
                </c:pt>
                <c:pt idx="1260">
                  <c:v>8.1</c:v>
                </c:pt>
                <c:pt idx="1261">
                  <c:v>11.1</c:v>
                </c:pt>
                <c:pt idx="1262">
                  <c:v>4.7</c:v>
                </c:pt>
                <c:pt idx="1263">
                  <c:v>5.3</c:v>
                </c:pt>
                <c:pt idx="1264">
                  <c:v>10</c:v>
                </c:pt>
                <c:pt idx="1265">
                  <c:v>5.6</c:v>
                </c:pt>
                <c:pt idx="1266">
                  <c:v>2.2000000000000002</c:v>
                </c:pt>
                <c:pt idx="1267">
                  <c:v>7.1</c:v>
                </c:pt>
                <c:pt idx="1268">
                  <c:v>8.3000000000000007</c:v>
                </c:pt>
                <c:pt idx="1269">
                  <c:v>8.6</c:v>
                </c:pt>
                <c:pt idx="1270">
                  <c:v>10.1</c:v>
                </c:pt>
                <c:pt idx="1271">
                  <c:v>8.3000000000000007</c:v>
                </c:pt>
                <c:pt idx="1272">
                  <c:v>7.2</c:v>
                </c:pt>
                <c:pt idx="1273">
                  <c:v>7.7</c:v>
                </c:pt>
                <c:pt idx="1274">
                  <c:v>7.8</c:v>
                </c:pt>
                <c:pt idx="1275">
                  <c:v>9.1</c:v>
                </c:pt>
                <c:pt idx="1276">
                  <c:v>9.4</c:v>
                </c:pt>
                <c:pt idx="1277">
                  <c:v>7.8</c:v>
                </c:pt>
                <c:pt idx="1278">
                  <c:v>2.6</c:v>
                </c:pt>
                <c:pt idx="1279">
                  <c:v>2.4</c:v>
                </c:pt>
                <c:pt idx="1280">
                  <c:v>3.9</c:v>
                </c:pt>
                <c:pt idx="1281">
                  <c:v>1.3</c:v>
                </c:pt>
                <c:pt idx="1282">
                  <c:v>2.1</c:v>
                </c:pt>
                <c:pt idx="1283">
                  <c:v>7.4</c:v>
                </c:pt>
                <c:pt idx="1284">
                  <c:v>7.2</c:v>
                </c:pt>
                <c:pt idx="1285">
                  <c:v>8.8000000000000007</c:v>
                </c:pt>
                <c:pt idx="1286">
                  <c:v>8.9</c:v>
                </c:pt>
                <c:pt idx="1287">
                  <c:v>8.8000000000000007</c:v>
                </c:pt>
                <c:pt idx="1288">
                  <c:v>8</c:v>
                </c:pt>
                <c:pt idx="1289">
                  <c:v>0.7</c:v>
                </c:pt>
                <c:pt idx="1290">
                  <c:v>0.8</c:v>
                </c:pt>
                <c:pt idx="1291">
                  <c:v>0.9</c:v>
                </c:pt>
                <c:pt idx="1292">
                  <c:v>7.8</c:v>
                </c:pt>
                <c:pt idx="1293">
                  <c:v>7.2</c:v>
                </c:pt>
                <c:pt idx="1294">
                  <c:v>8</c:v>
                </c:pt>
                <c:pt idx="1295">
                  <c:v>4.5999999999999996</c:v>
                </c:pt>
                <c:pt idx="1296">
                  <c:v>5.2</c:v>
                </c:pt>
                <c:pt idx="1297">
                  <c:v>5.8</c:v>
                </c:pt>
                <c:pt idx="1298">
                  <c:v>6.8</c:v>
                </c:pt>
                <c:pt idx="1299">
                  <c:v>8.1</c:v>
                </c:pt>
                <c:pt idx="1300">
                  <c:v>7.5</c:v>
                </c:pt>
                <c:pt idx="1301">
                  <c:v>5.4</c:v>
                </c:pt>
                <c:pt idx="1302">
                  <c:v>4.5999999999999996</c:v>
                </c:pt>
                <c:pt idx="1303">
                  <c:v>6.4</c:v>
                </c:pt>
                <c:pt idx="1304">
                  <c:v>9.6999999999999993</c:v>
                </c:pt>
                <c:pt idx="1305">
                  <c:v>7</c:v>
                </c:pt>
                <c:pt idx="1306">
                  <c:v>10</c:v>
                </c:pt>
                <c:pt idx="1307">
                  <c:v>10.6</c:v>
                </c:pt>
                <c:pt idx="1308">
                  <c:v>11.5</c:v>
                </c:pt>
                <c:pt idx="1309">
                  <c:v>10.199999999999999</c:v>
                </c:pt>
                <c:pt idx="1310">
                  <c:v>11.1</c:v>
                </c:pt>
                <c:pt idx="1311">
                  <c:v>11</c:v>
                </c:pt>
                <c:pt idx="1312">
                  <c:v>8.9</c:v>
                </c:pt>
                <c:pt idx="1313">
                  <c:v>9.9</c:v>
                </c:pt>
                <c:pt idx="1314">
                  <c:v>11.7</c:v>
                </c:pt>
                <c:pt idx="1315">
                  <c:v>11.6</c:v>
                </c:pt>
                <c:pt idx="1316">
                  <c:v>9</c:v>
                </c:pt>
                <c:pt idx="1317">
                  <c:v>6.3</c:v>
                </c:pt>
                <c:pt idx="1318">
                  <c:v>8.6999999999999993</c:v>
                </c:pt>
                <c:pt idx="1319">
                  <c:v>8.5</c:v>
                </c:pt>
                <c:pt idx="1320">
                  <c:v>8.5</c:v>
                </c:pt>
                <c:pt idx="1321">
                  <c:v>8</c:v>
                </c:pt>
                <c:pt idx="1322">
                  <c:v>6</c:v>
                </c:pt>
                <c:pt idx="1323">
                  <c:v>8</c:v>
                </c:pt>
                <c:pt idx="1324">
                  <c:v>8.5</c:v>
                </c:pt>
                <c:pt idx="1325">
                  <c:v>7.7</c:v>
                </c:pt>
                <c:pt idx="1326">
                  <c:v>8.4</c:v>
                </c:pt>
                <c:pt idx="1327">
                  <c:v>9</c:v>
                </c:pt>
                <c:pt idx="1328">
                  <c:v>8.3000000000000007</c:v>
                </c:pt>
                <c:pt idx="1329">
                  <c:v>6.8</c:v>
                </c:pt>
                <c:pt idx="1330">
                  <c:v>9.3000000000000007</c:v>
                </c:pt>
                <c:pt idx="1331">
                  <c:v>6.7</c:v>
                </c:pt>
                <c:pt idx="1332">
                  <c:v>9</c:v>
                </c:pt>
                <c:pt idx="1333">
                  <c:v>7.3</c:v>
                </c:pt>
                <c:pt idx="1334">
                  <c:v>6.3</c:v>
                </c:pt>
                <c:pt idx="1335">
                  <c:v>7.9</c:v>
                </c:pt>
                <c:pt idx="1336">
                  <c:v>5.2</c:v>
                </c:pt>
                <c:pt idx="1337">
                  <c:v>9</c:v>
                </c:pt>
                <c:pt idx="1338">
                  <c:v>11.3</c:v>
                </c:pt>
                <c:pt idx="1339">
                  <c:v>9.1999999999999993</c:v>
                </c:pt>
                <c:pt idx="1340">
                  <c:v>11.3</c:v>
                </c:pt>
                <c:pt idx="1341">
                  <c:v>7</c:v>
                </c:pt>
                <c:pt idx="1342">
                  <c:v>8</c:v>
                </c:pt>
                <c:pt idx="1343">
                  <c:v>4.5999999999999996</c:v>
                </c:pt>
                <c:pt idx="1344">
                  <c:v>8.5</c:v>
                </c:pt>
                <c:pt idx="1345">
                  <c:v>9.5</c:v>
                </c:pt>
                <c:pt idx="1346">
                  <c:v>9.4</c:v>
                </c:pt>
                <c:pt idx="1347">
                  <c:v>10.5</c:v>
                </c:pt>
                <c:pt idx="1348">
                  <c:v>9.6999999999999993</c:v>
                </c:pt>
                <c:pt idx="1349">
                  <c:v>4.9000000000000004</c:v>
                </c:pt>
                <c:pt idx="1350">
                  <c:v>8</c:v>
                </c:pt>
                <c:pt idx="1351">
                  <c:v>5.8</c:v>
                </c:pt>
                <c:pt idx="1352">
                  <c:v>5.5</c:v>
                </c:pt>
                <c:pt idx="1353">
                  <c:v>10.9</c:v>
                </c:pt>
                <c:pt idx="1354">
                  <c:v>11.7</c:v>
                </c:pt>
                <c:pt idx="1355">
                  <c:v>9.1999999999999993</c:v>
                </c:pt>
                <c:pt idx="1356">
                  <c:v>8.9</c:v>
                </c:pt>
                <c:pt idx="1357">
                  <c:v>11.3</c:v>
                </c:pt>
                <c:pt idx="1358">
                  <c:v>8.6</c:v>
                </c:pt>
                <c:pt idx="1359">
                  <c:v>6.2</c:v>
                </c:pt>
                <c:pt idx="1360">
                  <c:v>6.6</c:v>
                </c:pt>
                <c:pt idx="1361">
                  <c:v>9.1</c:v>
                </c:pt>
                <c:pt idx="1362">
                  <c:v>6.1</c:v>
                </c:pt>
                <c:pt idx="1363">
                  <c:v>7.5</c:v>
                </c:pt>
                <c:pt idx="1364">
                  <c:v>10.7</c:v>
                </c:pt>
                <c:pt idx="1365">
                  <c:v>6.3</c:v>
                </c:pt>
                <c:pt idx="1366">
                  <c:v>5.5</c:v>
                </c:pt>
                <c:pt idx="1367">
                  <c:v>6.7</c:v>
                </c:pt>
                <c:pt idx="1368">
                  <c:v>4.2</c:v>
                </c:pt>
                <c:pt idx="1369">
                  <c:v>11.3</c:v>
                </c:pt>
                <c:pt idx="1370">
                  <c:v>16.3</c:v>
                </c:pt>
                <c:pt idx="1371">
                  <c:v>10.5</c:v>
                </c:pt>
                <c:pt idx="1372">
                  <c:v>10.3</c:v>
                </c:pt>
                <c:pt idx="1373">
                  <c:v>7.9</c:v>
                </c:pt>
                <c:pt idx="1374">
                  <c:v>7.7</c:v>
                </c:pt>
                <c:pt idx="1375">
                  <c:v>16</c:v>
                </c:pt>
                <c:pt idx="1376">
                  <c:v>14.6</c:v>
                </c:pt>
                <c:pt idx="1377">
                  <c:v>12.5</c:v>
                </c:pt>
                <c:pt idx="1378">
                  <c:v>8.1</c:v>
                </c:pt>
                <c:pt idx="1379">
                  <c:v>12.2</c:v>
                </c:pt>
                <c:pt idx="1380">
                  <c:v>17.2</c:v>
                </c:pt>
                <c:pt idx="1381">
                  <c:v>9.4</c:v>
                </c:pt>
                <c:pt idx="1382">
                  <c:v>8.6999999999999993</c:v>
                </c:pt>
                <c:pt idx="1383">
                  <c:v>5.9</c:v>
                </c:pt>
                <c:pt idx="1384">
                  <c:v>4.8</c:v>
                </c:pt>
                <c:pt idx="1385">
                  <c:v>7.4</c:v>
                </c:pt>
                <c:pt idx="1386">
                  <c:v>9.4</c:v>
                </c:pt>
                <c:pt idx="1387">
                  <c:v>9.6999999999999993</c:v>
                </c:pt>
                <c:pt idx="1388">
                  <c:v>9.9</c:v>
                </c:pt>
                <c:pt idx="1389">
                  <c:v>6.5</c:v>
                </c:pt>
                <c:pt idx="1390">
                  <c:v>9.8000000000000007</c:v>
                </c:pt>
                <c:pt idx="1391">
                  <c:v>18.2</c:v>
                </c:pt>
                <c:pt idx="1392">
                  <c:v>11.3</c:v>
                </c:pt>
                <c:pt idx="1393">
                  <c:v>9.1</c:v>
                </c:pt>
                <c:pt idx="1394">
                  <c:v>9.6</c:v>
                </c:pt>
                <c:pt idx="1395">
                  <c:v>13.5</c:v>
                </c:pt>
                <c:pt idx="1396">
                  <c:v>10.7</c:v>
                </c:pt>
                <c:pt idx="1397">
                  <c:v>10</c:v>
                </c:pt>
                <c:pt idx="1398">
                  <c:v>8.5</c:v>
                </c:pt>
                <c:pt idx="1399">
                  <c:v>12.6</c:v>
                </c:pt>
                <c:pt idx="1400">
                  <c:v>16.600000000000001</c:v>
                </c:pt>
                <c:pt idx="1401">
                  <c:v>11.6</c:v>
                </c:pt>
                <c:pt idx="1402">
                  <c:v>12.2</c:v>
                </c:pt>
                <c:pt idx="1403">
                  <c:v>11.2</c:v>
                </c:pt>
                <c:pt idx="1404">
                  <c:v>9.1999999999999993</c:v>
                </c:pt>
                <c:pt idx="1405">
                  <c:v>9.9</c:v>
                </c:pt>
                <c:pt idx="1406">
                  <c:v>11.9</c:v>
                </c:pt>
                <c:pt idx="1407">
                  <c:v>15.6</c:v>
                </c:pt>
                <c:pt idx="1408">
                  <c:v>19</c:v>
                </c:pt>
                <c:pt idx="1409">
                  <c:v>12.8</c:v>
                </c:pt>
                <c:pt idx="1410">
                  <c:v>12.2</c:v>
                </c:pt>
                <c:pt idx="1411">
                  <c:v>12</c:v>
                </c:pt>
                <c:pt idx="1412">
                  <c:v>11.1</c:v>
                </c:pt>
                <c:pt idx="1413">
                  <c:v>11.8</c:v>
                </c:pt>
                <c:pt idx="1414">
                  <c:v>7.6</c:v>
                </c:pt>
                <c:pt idx="1415">
                  <c:v>13</c:v>
                </c:pt>
                <c:pt idx="1416">
                  <c:v>12.7</c:v>
                </c:pt>
                <c:pt idx="1417">
                  <c:v>16</c:v>
                </c:pt>
                <c:pt idx="1418">
                  <c:v>14.8</c:v>
                </c:pt>
                <c:pt idx="1419">
                  <c:v>14.2</c:v>
                </c:pt>
                <c:pt idx="1420">
                  <c:v>10</c:v>
                </c:pt>
                <c:pt idx="1421">
                  <c:v>8.8000000000000007</c:v>
                </c:pt>
                <c:pt idx="1422">
                  <c:v>11.6</c:v>
                </c:pt>
                <c:pt idx="1423">
                  <c:v>8.6</c:v>
                </c:pt>
                <c:pt idx="1424">
                  <c:v>14.6</c:v>
                </c:pt>
                <c:pt idx="1425">
                  <c:v>24.3</c:v>
                </c:pt>
                <c:pt idx="1426">
                  <c:v>11.6</c:v>
                </c:pt>
                <c:pt idx="1427">
                  <c:v>10.8</c:v>
                </c:pt>
                <c:pt idx="1428">
                  <c:v>12</c:v>
                </c:pt>
                <c:pt idx="1429">
                  <c:v>11</c:v>
                </c:pt>
                <c:pt idx="1430">
                  <c:v>12.6</c:v>
                </c:pt>
                <c:pt idx="1431">
                  <c:v>10.8</c:v>
                </c:pt>
                <c:pt idx="1432">
                  <c:v>9.1</c:v>
                </c:pt>
                <c:pt idx="1433">
                  <c:v>11</c:v>
                </c:pt>
                <c:pt idx="1434">
                  <c:v>13</c:v>
                </c:pt>
                <c:pt idx="1435">
                  <c:v>12.8</c:v>
                </c:pt>
                <c:pt idx="1436">
                  <c:v>9.9</c:v>
                </c:pt>
                <c:pt idx="1437">
                  <c:v>11.6</c:v>
                </c:pt>
                <c:pt idx="1438">
                  <c:v>10.5</c:v>
                </c:pt>
                <c:pt idx="1439">
                  <c:v>15.9</c:v>
                </c:pt>
                <c:pt idx="1440">
                  <c:v>12.2</c:v>
                </c:pt>
                <c:pt idx="1441">
                  <c:v>13</c:v>
                </c:pt>
                <c:pt idx="1442">
                  <c:v>12.5</c:v>
                </c:pt>
                <c:pt idx="1443">
                  <c:v>12.5</c:v>
                </c:pt>
                <c:pt idx="1444">
                  <c:v>11.4</c:v>
                </c:pt>
                <c:pt idx="1445">
                  <c:v>12.1</c:v>
                </c:pt>
                <c:pt idx="1446">
                  <c:v>16.8</c:v>
                </c:pt>
                <c:pt idx="1447">
                  <c:v>12.1</c:v>
                </c:pt>
                <c:pt idx="1448">
                  <c:v>11.3</c:v>
                </c:pt>
                <c:pt idx="1449">
                  <c:v>10.4</c:v>
                </c:pt>
                <c:pt idx="1450">
                  <c:v>14.2</c:v>
                </c:pt>
                <c:pt idx="1451">
                  <c:v>11.4</c:v>
                </c:pt>
                <c:pt idx="1452">
                  <c:v>13.7</c:v>
                </c:pt>
                <c:pt idx="1453">
                  <c:v>16.5</c:v>
                </c:pt>
                <c:pt idx="1454">
                  <c:v>12.8</c:v>
                </c:pt>
                <c:pt idx="1455">
                  <c:v>12.2</c:v>
                </c:pt>
                <c:pt idx="1456">
                  <c:v>12</c:v>
                </c:pt>
                <c:pt idx="1457">
                  <c:v>12.6</c:v>
                </c:pt>
                <c:pt idx="1458">
                  <c:v>16</c:v>
                </c:pt>
                <c:pt idx="1459">
                  <c:v>16.399999999999999</c:v>
                </c:pt>
                <c:pt idx="1460">
                  <c:v>14.85</c:v>
                </c:pt>
                <c:pt idx="1461">
                  <c:v>13.3</c:v>
                </c:pt>
                <c:pt idx="1462">
                  <c:v>15.2</c:v>
                </c:pt>
                <c:pt idx="1463">
                  <c:v>13.1</c:v>
                </c:pt>
                <c:pt idx="1464">
                  <c:v>12.7</c:v>
                </c:pt>
                <c:pt idx="1465">
                  <c:v>14.6</c:v>
                </c:pt>
                <c:pt idx="1466">
                  <c:v>11</c:v>
                </c:pt>
                <c:pt idx="1467">
                  <c:v>13.2</c:v>
                </c:pt>
                <c:pt idx="1468">
                  <c:v>12.2</c:v>
                </c:pt>
                <c:pt idx="1469">
                  <c:v>14.4</c:v>
                </c:pt>
                <c:pt idx="1470">
                  <c:v>13.7</c:v>
                </c:pt>
                <c:pt idx="1471">
                  <c:v>14.5</c:v>
                </c:pt>
                <c:pt idx="1472">
                  <c:v>14.1</c:v>
                </c:pt>
                <c:pt idx="1473">
                  <c:v>14.4</c:v>
                </c:pt>
                <c:pt idx="1474">
                  <c:v>19.7</c:v>
                </c:pt>
                <c:pt idx="1475">
                  <c:v>16.5</c:v>
                </c:pt>
                <c:pt idx="1476">
                  <c:v>15.9</c:v>
                </c:pt>
                <c:pt idx="1477">
                  <c:v>11.8</c:v>
                </c:pt>
                <c:pt idx="1478">
                  <c:v>12</c:v>
                </c:pt>
                <c:pt idx="1479">
                  <c:v>11.4</c:v>
                </c:pt>
                <c:pt idx="1480">
                  <c:v>14.4</c:v>
                </c:pt>
                <c:pt idx="1481">
                  <c:v>12.4</c:v>
                </c:pt>
                <c:pt idx="1482">
                  <c:v>15.1</c:v>
                </c:pt>
                <c:pt idx="1483">
                  <c:v>15.6</c:v>
                </c:pt>
                <c:pt idx="1484">
                  <c:v>15.2</c:v>
                </c:pt>
                <c:pt idx="1485">
                  <c:v>12.8</c:v>
                </c:pt>
                <c:pt idx="1486">
                  <c:v>13.3</c:v>
                </c:pt>
                <c:pt idx="1487">
                  <c:v>17.5</c:v>
                </c:pt>
                <c:pt idx="1488">
                  <c:v>15.4</c:v>
                </c:pt>
                <c:pt idx="1489">
                  <c:v>13.5</c:v>
                </c:pt>
                <c:pt idx="1490">
                  <c:v>16.7</c:v>
                </c:pt>
                <c:pt idx="1491">
                  <c:v>15.2</c:v>
                </c:pt>
                <c:pt idx="1492">
                  <c:v>14.9</c:v>
                </c:pt>
                <c:pt idx="1493">
                  <c:v>10.199999999999999</c:v>
                </c:pt>
                <c:pt idx="1494">
                  <c:v>13.6</c:v>
                </c:pt>
                <c:pt idx="1495">
                  <c:v>19</c:v>
                </c:pt>
                <c:pt idx="1496">
                  <c:v>15.7</c:v>
                </c:pt>
                <c:pt idx="1497">
                  <c:v>18</c:v>
                </c:pt>
                <c:pt idx="1498">
                  <c:v>14.8</c:v>
                </c:pt>
                <c:pt idx="1499">
                  <c:v>13.9</c:v>
                </c:pt>
                <c:pt idx="1500">
                  <c:v>13</c:v>
                </c:pt>
                <c:pt idx="1501">
                  <c:v>15.3</c:v>
                </c:pt>
                <c:pt idx="1502">
                  <c:v>14.3</c:v>
                </c:pt>
                <c:pt idx="1503">
                  <c:v>15.6</c:v>
                </c:pt>
                <c:pt idx="1504">
                  <c:v>16</c:v>
                </c:pt>
                <c:pt idx="1505">
                  <c:v>14.9</c:v>
                </c:pt>
                <c:pt idx="1506">
                  <c:v>11.1</c:v>
                </c:pt>
                <c:pt idx="1507">
                  <c:v>14.8</c:v>
                </c:pt>
                <c:pt idx="1508">
                  <c:v>13</c:v>
                </c:pt>
                <c:pt idx="1509">
                  <c:v>12.2</c:v>
                </c:pt>
                <c:pt idx="1510">
                  <c:v>10.9</c:v>
                </c:pt>
                <c:pt idx="1511">
                  <c:v>14.6</c:v>
                </c:pt>
                <c:pt idx="1512">
                  <c:v>16.600000000000001</c:v>
                </c:pt>
                <c:pt idx="1513">
                  <c:v>18.100000000000001</c:v>
                </c:pt>
                <c:pt idx="1514">
                  <c:v>13.4</c:v>
                </c:pt>
                <c:pt idx="1515">
                  <c:v>10.3</c:v>
                </c:pt>
                <c:pt idx="1516">
                  <c:v>13.6</c:v>
                </c:pt>
                <c:pt idx="1517">
                  <c:v>13.8</c:v>
                </c:pt>
                <c:pt idx="1518">
                  <c:v>10.3</c:v>
                </c:pt>
                <c:pt idx="1519">
                  <c:v>11</c:v>
                </c:pt>
                <c:pt idx="1520">
                  <c:v>14.3</c:v>
                </c:pt>
                <c:pt idx="1521">
                  <c:v>15.5</c:v>
                </c:pt>
                <c:pt idx="1522">
                  <c:v>14.7</c:v>
                </c:pt>
                <c:pt idx="1523">
                  <c:v>12.7</c:v>
                </c:pt>
                <c:pt idx="1524">
                  <c:v>10.7</c:v>
                </c:pt>
                <c:pt idx="1525">
                  <c:v>12.6</c:v>
                </c:pt>
                <c:pt idx="1526">
                  <c:v>9.8000000000000007</c:v>
                </c:pt>
                <c:pt idx="1527">
                  <c:v>13.2</c:v>
                </c:pt>
                <c:pt idx="1528">
                  <c:v>15.2</c:v>
                </c:pt>
                <c:pt idx="1529">
                  <c:v>16.600000000000001</c:v>
                </c:pt>
                <c:pt idx="1530">
                  <c:v>21</c:v>
                </c:pt>
                <c:pt idx="1531">
                  <c:v>22.4</c:v>
                </c:pt>
                <c:pt idx="1532">
                  <c:v>17</c:v>
                </c:pt>
                <c:pt idx="1533">
                  <c:v>21.7</c:v>
                </c:pt>
                <c:pt idx="1534">
                  <c:v>21.4</c:v>
                </c:pt>
                <c:pt idx="1535">
                  <c:v>18.600000000000001</c:v>
                </c:pt>
                <c:pt idx="1536">
                  <c:v>16.2</c:v>
                </c:pt>
                <c:pt idx="1537">
                  <c:v>16.8</c:v>
                </c:pt>
                <c:pt idx="1538">
                  <c:v>17</c:v>
                </c:pt>
                <c:pt idx="1539">
                  <c:v>18.399999999999999</c:v>
                </c:pt>
                <c:pt idx="1540">
                  <c:v>17.2</c:v>
                </c:pt>
                <c:pt idx="1541">
                  <c:v>18.399999999999999</c:v>
                </c:pt>
                <c:pt idx="1542">
                  <c:v>18.8</c:v>
                </c:pt>
                <c:pt idx="1543">
                  <c:v>16.5</c:v>
                </c:pt>
                <c:pt idx="1544">
                  <c:v>13.3</c:v>
                </c:pt>
                <c:pt idx="1545">
                  <c:v>12.2</c:v>
                </c:pt>
                <c:pt idx="1546">
                  <c:v>11.3</c:v>
                </c:pt>
                <c:pt idx="1547">
                  <c:v>13.8</c:v>
                </c:pt>
                <c:pt idx="1548">
                  <c:v>16.600000000000001</c:v>
                </c:pt>
                <c:pt idx="1549">
                  <c:v>14</c:v>
                </c:pt>
                <c:pt idx="1550">
                  <c:v>14.3</c:v>
                </c:pt>
                <c:pt idx="1551">
                  <c:v>16.399999999999999</c:v>
                </c:pt>
                <c:pt idx="1552">
                  <c:v>11.9</c:v>
                </c:pt>
                <c:pt idx="1553">
                  <c:v>15.7</c:v>
                </c:pt>
                <c:pt idx="1554">
                  <c:v>17.600000000000001</c:v>
                </c:pt>
                <c:pt idx="1555">
                  <c:v>17.5</c:v>
                </c:pt>
                <c:pt idx="1556">
                  <c:v>15.9</c:v>
                </c:pt>
                <c:pt idx="1557">
                  <c:v>16.2</c:v>
                </c:pt>
                <c:pt idx="1558">
                  <c:v>16</c:v>
                </c:pt>
                <c:pt idx="1559">
                  <c:v>15.9</c:v>
                </c:pt>
                <c:pt idx="1560">
                  <c:v>16.2</c:v>
                </c:pt>
                <c:pt idx="1561">
                  <c:v>16.2</c:v>
                </c:pt>
                <c:pt idx="1562">
                  <c:v>19.5</c:v>
                </c:pt>
                <c:pt idx="1563">
                  <c:v>18.2</c:v>
                </c:pt>
                <c:pt idx="1564">
                  <c:v>21.8</c:v>
                </c:pt>
                <c:pt idx="1565">
                  <c:v>15.1</c:v>
                </c:pt>
                <c:pt idx="1566">
                  <c:v>11</c:v>
                </c:pt>
                <c:pt idx="1567">
                  <c:v>8.1</c:v>
                </c:pt>
                <c:pt idx="1568">
                  <c:v>9.5</c:v>
                </c:pt>
                <c:pt idx="1569">
                  <c:v>9.3000000000000007</c:v>
                </c:pt>
                <c:pt idx="1570">
                  <c:v>10.6</c:v>
                </c:pt>
                <c:pt idx="1571">
                  <c:v>6.3</c:v>
                </c:pt>
                <c:pt idx="1572">
                  <c:v>8.6</c:v>
                </c:pt>
                <c:pt idx="1573">
                  <c:v>6.8</c:v>
                </c:pt>
                <c:pt idx="1574">
                  <c:v>8.6999999999999993</c:v>
                </c:pt>
                <c:pt idx="1575">
                  <c:v>8.4</c:v>
                </c:pt>
                <c:pt idx="1576">
                  <c:v>9.3000000000000007</c:v>
                </c:pt>
                <c:pt idx="1577">
                  <c:v>10</c:v>
                </c:pt>
                <c:pt idx="1578">
                  <c:v>10.5</c:v>
                </c:pt>
                <c:pt idx="1579">
                  <c:v>12</c:v>
                </c:pt>
                <c:pt idx="1580">
                  <c:v>10.1</c:v>
                </c:pt>
                <c:pt idx="1581">
                  <c:v>9.4</c:v>
                </c:pt>
                <c:pt idx="1582">
                  <c:v>10.1</c:v>
                </c:pt>
                <c:pt idx="1583">
                  <c:v>8</c:v>
                </c:pt>
                <c:pt idx="1584">
                  <c:v>10.6</c:v>
                </c:pt>
                <c:pt idx="1585">
                  <c:v>13.6</c:v>
                </c:pt>
                <c:pt idx="1586">
                  <c:v>15.4</c:v>
                </c:pt>
                <c:pt idx="1587">
                  <c:v>9</c:v>
                </c:pt>
                <c:pt idx="1588">
                  <c:v>10.4</c:v>
                </c:pt>
                <c:pt idx="1589">
                  <c:v>11</c:v>
                </c:pt>
                <c:pt idx="1590">
                  <c:v>12.1</c:v>
                </c:pt>
                <c:pt idx="1591">
                  <c:v>13.4</c:v>
                </c:pt>
                <c:pt idx="1592">
                  <c:v>11.3</c:v>
                </c:pt>
                <c:pt idx="1593">
                  <c:v>6.7</c:v>
                </c:pt>
                <c:pt idx="1594">
                  <c:v>9.8000000000000007</c:v>
                </c:pt>
                <c:pt idx="1595">
                  <c:v>10.8</c:v>
                </c:pt>
                <c:pt idx="1596">
                  <c:v>7.8</c:v>
                </c:pt>
                <c:pt idx="1597">
                  <c:v>4.5</c:v>
                </c:pt>
                <c:pt idx="1598">
                  <c:v>7.6</c:v>
                </c:pt>
                <c:pt idx="1599">
                  <c:v>6.9</c:v>
                </c:pt>
                <c:pt idx="1600">
                  <c:v>7.5</c:v>
                </c:pt>
                <c:pt idx="1601">
                  <c:v>8.5</c:v>
                </c:pt>
                <c:pt idx="1602">
                  <c:v>5.5</c:v>
                </c:pt>
                <c:pt idx="1603">
                  <c:v>9.5</c:v>
                </c:pt>
                <c:pt idx="1604">
                  <c:v>7.3</c:v>
                </c:pt>
                <c:pt idx="1605">
                  <c:v>5.4</c:v>
                </c:pt>
                <c:pt idx="1606">
                  <c:v>5.5</c:v>
                </c:pt>
                <c:pt idx="1607">
                  <c:v>8.1</c:v>
                </c:pt>
                <c:pt idx="1608">
                  <c:v>11.2</c:v>
                </c:pt>
                <c:pt idx="1609">
                  <c:v>13.4</c:v>
                </c:pt>
                <c:pt idx="1610">
                  <c:v>11.6</c:v>
                </c:pt>
                <c:pt idx="1611">
                  <c:v>10.1</c:v>
                </c:pt>
                <c:pt idx="1612">
                  <c:v>4.3</c:v>
                </c:pt>
                <c:pt idx="1613">
                  <c:v>5.5</c:v>
                </c:pt>
                <c:pt idx="1614">
                  <c:v>4.4000000000000004</c:v>
                </c:pt>
                <c:pt idx="1615">
                  <c:v>5.9</c:v>
                </c:pt>
                <c:pt idx="1616">
                  <c:v>5.7</c:v>
                </c:pt>
                <c:pt idx="1617">
                  <c:v>8.1999999999999993</c:v>
                </c:pt>
                <c:pt idx="1618">
                  <c:v>8.1999999999999993</c:v>
                </c:pt>
                <c:pt idx="1619">
                  <c:v>4.2</c:v>
                </c:pt>
                <c:pt idx="1620">
                  <c:v>6.5</c:v>
                </c:pt>
                <c:pt idx="1621">
                  <c:v>10</c:v>
                </c:pt>
                <c:pt idx="1622">
                  <c:v>8.8000000000000007</c:v>
                </c:pt>
                <c:pt idx="1623">
                  <c:v>6.6</c:v>
                </c:pt>
                <c:pt idx="1624">
                  <c:v>7.8</c:v>
                </c:pt>
                <c:pt idx="1625">
                  <c:v>10.1</c:v>
                </c:pt>
                <c:pt idx="1626">
                  <c:v>7.1</c:v>
                </c:pt>
                <c:pt idx="1627">
                  <c:v>7.7</c:v>
                </c:pt>
                <c:pt idx="1628">
                  <c:v>8.5</c:v>
                </c:pt>
                <c:pt idx="1629">
                  <c:v>7.3</c:v>
                </c:pt>
                <c:pt idx="1630">
                  <c:v>6.9</c:v>
                </c:pt>
                <c:pt idx="1631">
                  <c:v>8.4</c:v>
                </c:pt>
                <c:pt idx="1632">
                  <c:v>7.1</c:v>
                </c:pt>
                <c:pt idx="1633">
                  <c:v>6.3</c:v>
                </c:pt>
                <c:pt idx="1634">
                  <c:v>0.6</c:v>
                </c:pt>
                <c:pt idx="1635">
                  <c:v>1.6</c:v>
                </c:pt>
                <c:pt idx="1636">
                  <c:v>7</c:v>
                </c:pt>
                <c:pt idx="1637">
                  <c:v>8.3000000000000007</c:v>
                </c:pt>
                <c:pt idx="1638">
                  <c:v>8</c:v>
                </c:pt>
                <c:pt idx="1639">
                  <c:v>10.199999999999999</c:v>
                </c:pt>
                <c:pt idx="1640">
                  <c:v>10.6</c:v>
                </c:pt>
                <c:pt idx="1641">
                  <c:v>10.4</c:v>
                </c:pt>
                <c:pt idx="1642">
                  <c:v>11.6</c:v>
                </c:pt>
                <c:pt idx="1643">
                  <c:v>11</c:v>
                </c:pt>
                <c:pt idx="1644">
                  <c:v>10.7</c:v>
                </c:pt>
                <c:pt idx="1645">
                  <c:v>7.3</c:v>
                </c:pt>
                <c:pt idx="1646">
                  <c:v>4.2</c:v>
                </c:pt>
                <c:pt idx="1647">
                  <c:v>4.7</c:v>
                </c:pt>
                <c:pt idx="1648">
                  <c:v>5.6</c:v>
                </c:pt>
                <c:pt idx="1649">
                  <c:v>7.7</c:v>
                </c:pt>
                <c:pt idx="1650">
                  <c:v>7.5</c:v>
                </c:pt>
                <c:pt idx="1651">
                  <c:v>4.9000000000000004</c:v>
                </c:pt>
                <c:pt idx="1652">
                  <c:v>5.9</c:v>
                </c:pt>
                <c:pt idx="1653">
                  <c:v>7.8</c:v>
                </c:pt>
                <c:pt idx="1654">
                  <c:v>5.8</c:v>
                </c:pt>
                <c:pt idx="1655">
                  <c:v>7</c:v>
                </c:pt>
                <c:pt idx="1656">
                  <c:v>8.4</c:v>
                </c:pt>
                <c:pt idx="1657">
                  <c:v>6.2</c:v>
                </c:pt>
                <c:pt idx="1658">
                  <c:v>7.5</c:v>
                </c:pt>
                <c:pt idx="1659">
                  <c:v>4.8</c:v>
                </c:pt>
                <c:pt idx="1660">
                  <c:v>3.3</c:v>
                </c:pt>
                <c:pt idx="1661">
                  <c:v>3.2</c:v>
                </c:pt>
                <c:pt idx="1662">
                  <c:v>7</c:v>
                </c:pt>
                <c:pt idx="1663">
                  <c:v>8.4</c:v>
                </c:pt>
                <c:pt idx="1664">
                  <c:v>0.3</c:v>
                </c:pt>
                <c:pt idx="1665">
                  <c:v>0.3</c:v>
                </c:pt>
                <c:pt idx="1666">
                  <c:v>2.1</c:v>
                </c:pt>
                <c:pt idx="1667">
                  <c:v>8.5</c:v>
                </c:pt>
                <c:pt idx="1668">
                  <c:v>1.4</c:v>
                </c:pt>
                <c:pt idx="1669">
                  <c:v>4.0999999999999996</c:v>
                </c:pt>
                <c:pt idx="1670">
                  <c:v>10.3</c:v>
                </c:pt>
                <c:pt idx="1671">
                  <c:v>6.6</c:v>
                </c:pt>
                <c:pt idx="1672">
                  <c:v>6.1</c:v>
                </c:pt>
                <c:pt idx="1673">
                  <c:v>7</c:v>
                </c:pt>
                <c:pt idx="1674">
                  <c:v>5.0999999999999996</c:v>
                </c:pt>
                <c:pt idx="1675">
                  <c:v>6.3</c:v>
                </c:pt>
                <c:pt idx="1676">
                  <c:v>6.9</c:v>
                </c:pt>
                <c:pt idx="1677">
                  <c:v>11.4</c:v>
                </c:pt>
                <c:pt idx="1678">
                  <c:v>10.4</c:v>
                </c:pt>
                <c:pt idx="1679">
                  <c:v>10.3</c:v>
                </c:pt>
                <c:pt idx="1680">
                  <c:v>9.1999999999999993</c:v>
                </c:pt>
                <c:pt idx="1681">
                  <c:v>7.2</c:v>
                </c:pt>
                <c:pt idx="1682">
                  <c:v>7.5</c:v>
                </c:pt>
                <c:pt idx="1683">
                  <c:v>4</c:v>
                </c:pt>
                <c:pt idx="1684">
                  <c:v>5.6</c:v>
                </c:pt>
                <c:pt idx="1685">
                  <c:v>6.7</c:v>
                </c:pt>
                <c:pt idx="1686">
                  <c:v>8.4</c:v>
                </c:pt>
                <c:pt idx="1687">
                  <c:v>11</c:v>
                </c:pt>
                <c:pt idx="1688">
                  <c:v>8.4</c:v>
                </c:pt>
                <c:pt idx="1689">
                  <c:v>8.8000000000000007</c:v>
                </c:pt>
                <c:pt idx="1690">
                  <c:v>8.6</c:v>
                </c:pt>
                <c:pt idx="1691">
                  <c:v>8.3000000000000007</c:v>
                </c:pt>
                <c:pt idx="1692">
                  <c:v>4</c:v>
                </c:pt>
                <c:pt idx="1693">
                  <c:v>3.6</c:v>
                </c:pt>
                <c:pt idx="1694">
                  <c:v>5.7</c:v>
                </c:pt>
                <c:pt idx="1695">
                  <c:v>10.6</c:v>
                </c:pt>
                <c:pt idx="1696">
                  <c:v>6.9</c:v>
                </c:pt>
                <c:pt idx="1697">
                  <c:v>10</c:v>
                </c:pt>
                <c:pt idx="1698">
                  <c:v>9.8000000000000007</c:v>
                </c:pt>
                <c:pt idx="1699">
                  <c:v>7.2</c:v>
                </c:pt>
                <c:pt idx="1700">
                  <c:v>10.5</c:v>
                </c:pt>
                <c:pt idx="1701">
                  <c:v>3.6</c:v>
                </c:pt>
                <c:pt idx="1702">
                  <c:v>5.3</c:v>
                </c:pt>
                <c:pt idx="1703">
                  <c:v>8.4</c:v>
                </c:pt>
                <c:pt idx="1704">
                  <c:v>10.3</c:v>
                </c:pt>
                <c:pt idx="1705">
                  <c:v>7.9</c:v>
                </c:pt>
                <c:pt idx="1706">
                  <c:v>8.5</c:v>
                </c:pt>
                <c:pt idx="1707">
                  <c:v>7.9</c:v>
                </c:pt>
                <c:pt idx="1708">
                  <c:v>8</c:v>
                </c:pt>
                <c:pt idx="1709">
                  <c:v>9.8000000000000007</c:v>
                </c:pt>
                <c:pt idx="1710">
                  <c:v>6.7</c:v>
                </c:pt>
                <c:pt idx="1711">
                  <c:v>4.8</c:v>
                </c:pt>
                <c:pt idx="1712">
                  <c:v>9.9</c:v>
                </c:pt>
                <c:pt idx="1713">
                  <c:v>12.8</c:v>
                </c:pt>
                <c:pt idx="1714">
                  <c:v>10.9</c:v>
                </c:pt>
                <c:pt idx="1715">
                  <c:v>11.7</c:v>
                </c:pt>
                <c:pt idx="1716">
                  <c:v>11.7</c:v>
                </c:pt>
                <c:pt idx="1717">
                  <c:v>11</c:v>
                </c:pt>
                <c:pt idx="1718">
                  <c:v>8.1999999999999993</c:v>
                </c:pt>
                <c:pt idx="1719">
                  <c:v>7.5</c:v>
                </c:pt>
                <c:pt idx="1720">
                  <c:v>5.4</c:v>
                </c:pt>
                <c:pt idx="1721">
                  <c:v>7.2</c:v>
                </c:pt>
                <c:pt idx="1722">
                  <c:v>9.6999999999999993</c:v>
                </c:pt>
                <c:pt idx="1723">
                  <c:v>8.4</c:v>
                </c:pt>
                <c:pt idx="1724">
                  <c:v>9</c:v>
                </c:pt>
                <c:pt idx="1725">
                  <c:v>8.6999999999999993</c:v>
                </c:pt>
                <c:pt idx="1726">
                  <c:v>6.6</c:v>
                </c:pt>
                <c:pt idx="1727">
                  <c:v>11.6</c:v>
                </c:pt>
                <c:pt idx="1728">
                  <c:v>13.1</c:v>
                </c:pt>
                <c:pt idx="1729">
                  <c:v>6.7</c:v>
                </c:pt>
                <c:pt idx="1730">
                  <c:v>6.5</c:v>
                </c:pt>
                <c:pt idx="1731">
                  <c:v>7.7</c:v>
                </c:pt>
                <c:pt idx="1732">
                  <c:v>8.6999999999999993</c:v>
                </c:pt>
                <c:pt idx="1733">
                  <c:v>7.2</c:v>
                </c:pt>
                <c:pt idx="1734">
                  <c:v>10.5</c:v>
                </c:pt>
                <c:pt idx="1735">
                  <c:v>8.6</c:v>
                </c:pt>
                <c:pt idx="1736">
                  <c:v>7.2</c:v>
                </c:pt>
                <c:pt idx="1737">
                  <c:v>11.4</c:v>
                </c:pt>
                <c:pt idx="1738">
                  <c:v>16.2</c:v>
                </c:pt>
                <c:pt idx="1739">
                  <c:v>6.1</c:v>
                </c:pt>
                <c:pt idx="1740">
                  <c:v>9.6</c:v>
                </c:pt>
                <c:pt idx="1741">
                  <c:v>11.1</c:v>
                </c:pt>
                <c:pt idx="1742">
                  <c:v>13.6</c:v>
                </c:pt>
                <c:pt idx="1743">
                  <c:v>10.7</c:v>
                </c:pt>
                <c:pt idx="1744">
                  <c:v>14.7</c:v>
                </c:pt>
                <c:pt idx="1745">
                  <c:v>11.6</c:v>
                </c:pt>
                <c:pt idx="1746">
                  <c:v>7.3</c:v>
                </c:pt>
                <c:pt idx="1747">
                  <c:v>8</c:v>
                </c:pt>
                <c:pt idx="1748">
                  <c:v>9.6</c:v>
                </c:pt>
                <c:pt idx="1749">
                  <c:v>16</c:v>
                </c:pt>
                <c:pt idx="1750">
                  <c:v>15.1</c:v>
                </c:pt>
                <c:pt idx="1751">
                  <c:v>12.8</c:v>
                </c:pt>
                <c:pt idx="1752">
                  <c:v>6.2</c:v>
                </c:pt>
                <c:pt idx="1753">
                  <c:v>7.1</c:v>
                </c:pt>
                <c:pt idx="1754">
                  <c:v>8.4</c:v>
                </c:pt>
                <c:pt idx="1755">
                  <c:v>10</c:v>
                </c:pt>
                <c:pt idx="1756">
                  <c:v>12.7</c:v>
                </c:pt>
                <c:pt idx="1757">
                  <c:v>10</c:v>
                </c:pt>
                <c:pt idx="1758">
                  <c:v>10.199999999999999</c:v>
                </c:pt>
                <c:pt idx="1759">
                  <c:v>6.5</c:v>
                </c:pt>
                <c:pt idx="1760">
                  <c:v>9.1999999999999993</c:v>
                </c:pt>
                <c:pt idx="1761">
                  <c:v>11.9</c:v>
                </c:pt>
                <c:pt idx="1762">
                  <c:v>14.7</c:v>
                </c:pt>
                <c:pt idx="1763">
                  <c:v>11.4</c:v>
                </c:pt>
                <c:pt idx="1764">
                  <c:v>6.8</c:v>
                </c:pt>
                <c:pt idx="1765">
                  <c:v>7.4</c:v>
                </c:pt>
                <c:pt idx="1766">
                  <c:v>11.2</c:v>
                </c:pt>
                <c:pt idx="1767">
                  <c:v>9.1999999999999993</c:v>
                </c:pt>
                <c:pt idx="1768">
                  <c:v>12.6</c:v>
                </c:pt>
                <c:pt idx="1769">
                  <c:v>16</c:v>
                </c:pt>
                <c:pt idx="1770">
                  <c:v>17.100000000000001</c:v>
                </c:pt>
                <c:pt idx="1771">
                  <c:v>15.3</c:v>
                </c:pt>
                <c:pt idx="1772">
                  <c:v>13.3</c:v>
                </c:pt>
                <c:pt idx="1773">
                  <c:v>15.4</c:v>
                </c:pt>
                <c:pt idx="1774">
                  <c:v>13.2</c:v>
                </c:pt>
                <c:pt idx="1775">
                  <c:v>14.4</c:v>
                </c:pt>
                <c:pt idx="1776">
                  <c:v>14</c:v>
                </c:pt>
                <c:pt idx="1777">
                  <c:v>15.5</c:v>
                </c:pt>
                <c:pt idx="1778">
                  <c:v>21</c:v>
                </c:pt>
                <c:pt idx="1779">
                  <c:v>10</c:v>
                </c:pt>
                <c:pt idx="1780">
                  <c:v>9.6</c:v>
                </c:pt>
                <c:pt idx="1781">
                  <c:v>12</c:v>
                </c:pt>
                <c:pt idx="1782">
                  <c:v>12.2</c:v>
                </c:pt>
                <c:pt idx="1783">
                  <c:v>11.3</c:v>
                </c:pt>
                <c:pt idx="1784">
                  <c:v>13.2</c:v>
                </c:pt>
                <c:pt idx="1785">
                  <c:v>10.5</c:v>
                </c:pt>
                <c:pt idx="1786">
                  <c:v>10.1</c:v>
                </c:pt>
                <c:pt idx="1787">
                  <c:v>8.8000000000000007</c:v>
                </c:pt>
                <c:pt idx="1788">
                  <c:v>13.7</c:v>
                </c:pt>
                <c:pt idx="1789">
                  <c:v>16.2</c:v>
                </c:pt>
                <c:pt idx="1790">
                  <c:v>16</c:v>
                </c:pt>
                <c:pt idx="1791">
                  <c:v>14</c:v>
                </c:pt>
                <c:pt idx="1792">
                  <c:v>13.7</c:v>
                </c:pt>
                <c:pt idx="1793">
                  <c:v>12.5</c:v>
                </c:pt>
                <c:pt idx="1794">
                  <c:v>12.8</c:v>
                </c:pt>
                <c:pt idx="1795">
                  <c:v>12.3</c:v>
                </c:pt>
                <c:pt idx="1796">
                  <c:v>15.2</c:v>
                </c:pt>
                <c:pt idx="1797">
                  <c:v>15</c:v>
                </c:pt>
                <c:pt idx="1798">
                  <c:v>16.399999999999999</c:v>
                </c:pt>
                <c:pt idx="1799">
                  <c:v>16.100000000000001</c:v>
                </c:pt>
                <c:pt idx="1800">
                  <c:v>14.6</c:v>
                </c:pt>
                <c:pt idx="1801">
                  <c:v>18.2</c:v>
                </c:pt>
                <c:pt idx="1802">
                  <c:v>16.399999999999999</c:v>
                </c:pt>
                <c:pt idx="1803">
                  <c:v>16.600000000000001</c:v>
                </c:pt>
                <c:pt idx="1804">
                  <c:v>14.7</c:v>
                </c:pt>
                <c:pt idx="1805">
                  <c:v>15.8</c:v>
                </c:pt>
                <c:pt idx="1806">
                  <c:v>14.1</c:v>
                </c:pt>
                <c:pt idx="1807">
                  <c:v>13.5</c:v>
                </c:pt>
                <c:pt idx="1808">
                  <c:v>13.6</c:v>
                </c:pt>
                <c:pt idx="1809">
                  <c:v>13.7</c:v>
                </c:pt>
                <c:pt idx="1810">
                  <c:v>13.6</c:v>
                </c:pt>
                <c:pt idx="1811">
                  <c:v>12.1</c:v>
                </c:pt>
                <c:pt idx="1812">
                  <c:v>12.7</c:v>
                </c:pt>
                <c:pt idx="1813">
                  <c:v>13.3</c:v>
                </c:pt>
                <c:pt idx="1814">
                  <c:v>14.2</c:v>
                </c:pt>
                <c:pt idx="1815">
                  <c:v>15</c:v>
                </c:pt>
                <c:pt idx="1816">
                  <c:v>13.7</c:v>
                </c:pt>
                <c:pt idx="1817">
                  <c:v>12</c:v>
                </c:pt>
                <c:pt idx="1818">
                  <c:v>13.1</c:v>
                </c:pt>
                <c:pt idx="1819">
                  <c:v>13.2</c:v>
                </c:pt>
                <c:pt idx="1820">
                  <c:v>13.3</c:v>
                </c:pt>
                <c:pt idx="1821">
                  <c:v>11.5</c:v>
                </c:pt>
                <c:pt idx="1822">
                  <c:v>10.8</c:v>
                </c:pt>
                <c:pt idx="1823">
                  <c:v>12</c:v>
                </c:pt>
                <c:pt idx="1824">
                  <c:v>16.3</c:v>
                </c:pt>
                <c:pt idx="1825">
                  <c:v>14.4</c:v>
                </c:pt>
                <c:pt idx="1826">
                  <c:v>12.9</c:v>
                </c:pt>
                <c:pt idx="1827">
                  <c:v>13.8</c:v>
                </c:pt>
                <c:pt idx="1828">
                  <c:v>10.6</c:v>
                </c:pt>
                <c:pt idx="1829">
                  <c:v>12.6</c:v>
                </c:pt>
                <c:pt idx="1830">
                  <c:v>13.7</c:v>
                </c:pt>
                <c:pt idx="1831">
                  <c:v>12.6</c:v>
                </c:pt>
                <c:pt idx="1832">
                  <c:v>13.1</c:v>
                </c:pt>
                <c:pt idx="1833">
                  <c:v>15.4</c:v>
                </c:pt>
                <c:pt idx="1834">
                  <c:v>11.9</c:v>
                </c:pt>
                <c:pt idx="1835">
                  <c:v>13.8</c:v>
                </c:pt>
                <c:pt idx="1836">
                  <c:v>14.4</c:v>
                </c:pt>
                <c:pt idx="1837">
                  <c:v>15.2</c:v>
                </c:pt>
                <c:pt idx="1838">
                  <c:v>12.5</c:v>
                </c:pt>
                <c:pt idx="1839">
                  <c:v>12.2</c:v>
                </c:pt>
                <c:pt idx="1840">
                  <c:v>16.100000000000001</c:v>
                </c:pt>
                <c:pt idx="1841">
                  <c:v>14.6</c:v>
                </c:pt>
                <c:pt idx="1842">
                  <c:v>11.6</c:v>
                </c:pt>
                <c:pt idx="1843">
                  <c:v>13.1</c:v>
                </c:pt>
                <c:pt idx="1844">
                  <c:v>12.8</c:v>
                </c:pt>
                <c:pt idx="1845">
                  <c:v>15.2</c:v>
                </c:pt>
                <c:pt idx="1846">
                  <c:v>13.8</c:v>
                </c:pt>
                <c:pt idx="1847">
                  <c:v>15</c:v>
                </c:pt>
                <c:pt idx="1848">
                  <c:v>13.5</c:v>
                </c:pt>
                <c:pt idx="1849">
                  <c:v>11.8</c:v>
                </c:pt>
                <c:pt idx="1850">
                  <c:v>15.3</c:v>
                </c:pt>
                <c:pt idx="1851">
                  <c:v>13.5</c:v>
                </c:pt>
                <c:pt idx="1852">
                  <c:v>15.3</c:v>
                </c:pt>
                <c:pt idx="1853">
                  <c:v>13.8</c:v>
                </c:pt>
                <c:pt idx="1854">
                  <c:v>15.8</c:v>
                </c:pt>
                <c:pt idx="1855">
                  <c:v>17.399999999999999</c:v>
                </c:pt>
                <c:pt idx="1856">
                  <c:v>15.3</c:v>
                </c:pt>
                <c:pt idx="1857">
                  <c:v>14.6</c:v>
                </c:pt>
                <c:pt idx="1858">
                  <c:v>14.8</c:v>
                </c:pt>
                <c:pt idx="1859">
                  <c:v>10.7</c:v>
                </c:pt>
                <c:pt idx="1860">
                  <c:v>11.6</c:v>
                </c:pt>
                <c:pt idx="1861">
                  <c:v>13.6</c:v>
                </c:pt>
                <c:pt idx="1862">
                  <c:v>14.4</c:v>
                </c:pt>
                <c:pt idx="1863">
                  <c:v>11.8</c:v>
                </c:pt>
                <c:pt idx="1864">
                  <c:v>15.8</c:v>
                </c:pt>
                <c:pt idx="1865">
                  <c:v>16</c:v>
                </c:pt>
                <c:pt idx="1866">
                  <c:v>11.8</c:v>
                </c:pt>
                <c:pt idx="1867">
                  <c:v>14.5</c:v>
                </c:pt>
                <c:pt idx="1868">
                  <c:v>10.7</c:v>
                </c:pt>
                <c:pt idx="1869">
                  <c:v>14.2</c:v>
                </c:pt>
                <c:pt idx="1870">
                  <c:v>19.5</c:v>
                </c:pt>
                <c:pt idx="1871">
                  <c:v>21.4</c:v>
                </c:pt>
                <c:pt idx="1872">
                  <c:v>17.899999999999999</c:v>
                </c:pt>
                <c:pt idx="1873">
                  <c:v>17.399999999999999</c:v>
                </c:pt>
                <c:pt idx="1874">
                  <c:v>12.7</c:v>
                </c:pt>
                <c:pt idx="1875">
                  <c:v>13.8</c:v>
                </c:pt>
                <c:pt idx="1876">
                  <c:v>14</c:v>
                </c:pt>
                <c:pt idx="1877">
                  <c:v>15</c:v>
                </c:pt>
                <c:pt idx="1878">
                  <c:v>14.5</c:v>
                </c:pt>
                <c:pt idx="1879">
                  <c:v>13.1</c:v>
                </c:pt>
                <c:pt idx="1880">
                  <c:v>11.4</c:v>
                </c:pt>
                <c:pt idx="1881">
                  <c:v>12.5</c:v>
                </c:pt>
                <c:pt idx="1882">
                  <c:v>12</c:v>
                </c:pt>
                <c:pt idx="1883">
                  <c:v>13.4</c:v>
                </c:pt>
                <c:pt idx="1884">
                  <c:v>14.4</c:v>
                </c:pt>
                <c:pt idx="1885">
                  <c:v>17.7</c:v>
                </c:pt>
                <c:pt idx="1886">
                  <c:v>13.9</c:v>
                </c:pt>
                <c:pt idx="1887">
                  <c:v>13.3</c:v>
                </c:pt>
                <c:pt idx="1888">
                  <c:v>14.6</c:v>
                </c:pt>
                <c:pt idx="1889">
                  <c:v>16.399999999999999</c:v>
                </c:pt>
                <c:pt idx="1890">
                  <c:v>16.8</c:v>
                </c:pt>
                <c:pt idx="1891">
                  <c:v>20</c:v>
                </c:pt>
                <c:pt idx="1892">
                  <c:v>12.5</c:v>
                </c:pt>
                <c:pt idx="1893">
                  <c:v>12.7</c:v>
                </c:pt>
                <c:pt idx="1894">
                  <c:v>11.7</c:v>
                </c:pt>
                <c:pt idx="1895">
                  <c:v>12.7</c:v>
                </c:pt>
                <c:pt idx="1896">
                  <c:v>8.6</c:v>
                </c:pt>
                <c:pt idx="1897">
                  <c:v>11.9</c:v>
                </c:pt>
                <c:pt idx="1898">
                  <c:v>16</c:v>
                </c:pt>
                <c:pt idx="1899">
                  <c:v>15.2</c:v>
                </c:pt>
                <c:pt idx="1900">
                  <c:v>13.4</c:v>
                </c:pt>
                <c:pt idx="1901">
                  <c:v>11.6</c:v>
                </c:pt>
                <c:pt idx="1902">
                  <c:v>11.1</c:v>
                </c:pt>
                <c:pt idx="1903">
                  <c:v>15.6</c:v>
                </c:pt>
                <c:pt idx="1904">
                  <c:v>17</c:v>
                </c:pt>
                <c:pt idx="1905">
                  <c:v>18.5</c:v>
                </c:pt>
                <c:pt idx="1906">
                  <c:v>17.399999999999999</c:v>
                </c:pt>
                <c:pt idx="1907">
                  <c:v>16.5</c:v>
                </c:pt>
                <c:pt idx="1908">
                  <c:v>16.2</c:v>
                </c:pt>
                <c:pt idx="1909">
                  <c:v>16.100000000000001</c:v>
                </c:pt>
                <c:pt idx="1910">
                  <c:v>13.2</c:v>
                </c:pt>
                <c:pt idx="1911">
                  <c:v>18</c:v>
                </c:pt>
                <c:pt idx="1912">
                  <c:v>12.8</c:v>
                </c:pt>
                <c:pt idx="1913">
                  <c:v>11.7</c:v>
                </c:pt>
                <c:pt idx="1914">
                  <c:v>16.7</c:v>
                </c:pt>
                <c:pt idx="1915">
                  <c:v>15.6</c:v>
                </c:pt>
                <c:pt idx="1916">
                  <c:v>10.199999999999999</c:v>
                </c:pt>
                <c:pt idx="1917">
                  <c:v>10.3</c:v>
                </c:pt>
                <c:pt idx="1918">
                  <c:v>15</c:v>
                </c:pt>
                <c:pt idx="1919">
                  <c:v>18</c:v>
                </c:pt>
                <c:pt idx="1920">
                  <c:v>13.8</c:v>
                </c:pt>
                <c:pt idx="1921">
                  <c:v>10.5</c:v>
                </c:pt>
                <c:pt idx="1922">
                  <c:v>11.8</c:v>
                </c:pt>
                <c:pt idx="1923">
                  <c:v>7.2</c:v>
                </c:pt>
                <c:pt idx="1924">
                  <c:v>11.6</c:v>
                </c:pt>
                <c:pt idx="1925">
                  <c:v>7.4</c:v>
                </c:pt>
                <c:pt idx="1926">
                  <c:v>14.2</c:v>
                </c:pt>
                <c:pt idx="1927">
                  <c:v>12.2</c:v>
                </c:pt>
                <c:pt idx="1928">
                  <c:v>9</c:v>
                </c:pt>
                <c:pt idx="1929">
                  <c:v>12.3</c:v>
                </c:pt>
                <c:pt idx="1930">
                  <c:v>19.7</c:v>
                </c:pt>
                <c:pt idx="1931">
                  <c:v>12.8</c:v>
                </c:pt>
                <c:pt idx="1932">
                  <c:v>12.4</c:v>
                </c:pt>
                <c:pt idx="1933">
                  <c:v>12</c:v>
                </c:pt>
                <c:pt idx="1934">
                  <c:v>12</c:v>
                </c:pt>
                <c:pt idx="1935">
                  <c:v>11.1</c:v>
                </c:pt>
                <c:pt idx="1936">
                  <c:v>12.7</c:v>
                </c:pt>
                <c:pt idx="1937">
                  <c:v>14.2</c:v>
                </c:pt>
                <c:pt idx="1938">
                  <c:v>11.6</c:v>
                </c:pt>
                <c:pt idx="1939">
                  <c:v>12</c:v>
                </c:pt>
                <c:pt idx="1940">
                  <c:v>11.5</c:v>
                </c:pt>
                <c:pt idx="1941">
                  <c:v>8.3000000000000007</c:v>
                </c:pt>
                <c:pt idx="1942">
                  <c:v>10.5</c:v>
                </c:pt>
                <c:pt idx="1943">
                  <c:v>9</c:v>
                </c:pt>
                <c:pt idx="1944">
                  <c:v>6.9</c:v>
                </c:pt>
                <c:pt idx="1945">
                  <c:v>9.4</c:v>
                </c:pt>
                <c:pt idx="1946">
                  <c:v>11.1</c:v>
                </c:pt>
                <c:pt idx="1947">
                  <c:v>9.1</c:v>
                </c:pt>
                <c:pt idx="1948">
                  <c:v>7.7</c:v>
                </c:pt>
                <c:pt idx="1949">
                  <c:v>10</c:v>
                </c:pt>
                <c:pt idx="1950">
                  <c:v>10.4</c:v>
                </c:pt>
                <c:pt idx="1951">
                  <c:v>8</c:v>
                </c:pt>
                <c:pt idx="1952">
                  <c:v>9.8000000000000007</c:v>
                </c:pt>
                <c:pt idx="1953">
                  <c:v>12.4</c:v>
                </c:pt>
                <c:pt idx="1954">
                  <c:v>12.9</c:v>
                </c:pt>
                <c:pt idx="1955">
                  <c:v>12.3</c:v>
                </c:pt>
                <c:pt idx="1956">
                  <c:v>6.9</c:v>
                </c:pt>
                <c:pt idx="1957">
                  <c:v>10.5</c:v>
                </c:pt>
                <c:pt idx="1958">
                  <c:v>11</c:v>
                </c:pt>
                <c:pt idx="1959">
                  <c:v>9.6999999999999993</c:v>
                </c:pt>
                <c:pt idx="1960">
                  <c:v>11.1</c:v>
                </c:pt>
                <c:pt idx="1961">
                  <c:v>11.5</c:v>
                </c:pt>
                <c:pt idx="1962">
                  <c:v>13.4</c:v>
                </c:pt>
                <c:pt idx="1963">
                  <c:v>10.9</c:v>
                </c:pt>
                <c:pt idx="1964">
                  <c:v>12</c:v>
                </c:pt>
                <c:pt idx="1965">
                  <c:v>12.1</c:v>
                </c:pt>
                <c:pt idx="1966">
                  <c:v>10.4</c:v>
                </c:pt>
                <c:pt idx="1967">
                  <c:v>10</c:v>
                </c:pt>
                <c:pt idx="1968">
                  <c:v>9.6</c:v>
                </c:pt>
                <c:pt idx="1969">
                  <c:v>11.3</c:v>
                </c:pt>
                <c:pt idx="1970">
                  <c:v>8.5</c:v>
                </c:pt>
                <c:pt idx="1971">
                  <c:v>6.3</c:v>
                </c:pt>
                <c:pt idx="1972">
                  <c:v>8.1999999999999993</c:v>
                </c:pt>
                <c:pt idx="1973">
                  <c:v>10.7</c:v>
                </c:pt>
                <c:pt idx="1974">
                  <c:v>10.3</c:v>
                </c:pt>
                <c:pt idx="1975">
                  <c:v>9.5</c:v>
                </c:pt>
                <c:pt idx="1976">
                  <c:v>10.9</c:v>
                </c:pt>
                <c:pt idx="1977">
                  <c:v>10.9</c:v>
                </c:pt>
                <c:pt idx="1978">
                  <c:v>4.3</c:v>
                </c:pt>
                <c:pt idx="1979">
                  <c:v>5.2</c:v>
                </c:pt>
                <c:pt idx="1980">
                  <c:v>11</c:v>
                </c:pt>
                <c:pt idx="1981">
                  <c:v>11.6</c:v>
                </c:pt>
                <c:pt idx="1982">
                  <c:v>10.6</c:v>
                </c:pt>
                <c:pt idx="1983">
                  <c:v>9.4</c:v>
                </c:pt>
                <c:pt idx="1984">
                  <c:v>10</c:v>
                </c:pt>
                <c:pt idx="1985">
                  <c:v>9.6</c:v>
                </c:pt>
                <c:pt idx="1986">
                  <c:v>9.5</c:v>
                </c:pt>
                <c:pt idx="1987">
                  <c:v>9.6999999999999993</c:v>
                </c:pt>
                <c:pt idx="1988">
                  <c:v>9.6</c:v>
                </c:pt>
                <c:pt idx="1989">
                  <c:v>7</c:v>
                </c:pt>
                <c:pt idx="1990">
                  <c:v>7</c:v>
                </c:pt>
                <c:pt idx="1991">
                  <c:v>6.8</c:v>
                </c:pt>
                <c:pt idx="1992">
                  <c:v>6.9</c:v>
                </c:pt>
                <c:pt idx="1993">
                  <c:v>8</c:v>
                </c:pt>
                <c:pt idx="1994">
                  <c:v>7.6</c:v>
                </c:pt>
                <c:pt idx="1995">
                  <c:v>8.6</c:v>
                </c:pt>
                <c:pt idx="1996">
                  <c:v>5.7</c:v>
                </c:pt>
                <c:pt idx="1997">
                  <c:v>5.5</c:v>
                </c:pt>
                <c:pt idx="1998">
                  <c:v>5.7</c:v>
                </c:pt>
                <c:pt idx="1999">
                  <c:v>5.7</c:v>
                </c:pt>
                <c:pt idx="2000">
                  <c:v>6.6</c:v>
                </c:pt>
                <c:pt idx="2001">
                  <c:v>6</c:v>
                </c:pt>
                <c:pt idx="2002">
                  <c:v>6.9</c:v>
                </c:pt>
                <c:pt idx="2003">
                  <c:v>7.7</c:v>
                </c:pt>
                <c:pt idx="2004">
                  <c:v>8</c:v>
                </c:pt>
                <c:pt idx="2005">
                  <c:v>3.9</c:v>
                </c:pt>
                <c:pt idx="2006">
                  <c:v>0.8</c:v>
                </c:pt>
                <c:pt idx="2007">
                  <c:v>2.8</c:v>
                </c:pt>
                <c:pt idx="2008">
                  <c:v>8</c:v>
                </c:pt>
                <c:pt idx="2009">
                  <c:v>9.8000000000000007</c:v>
                </c:pt>
                <c:pt idx="2010">
                  <c:v>11.4</c:v>
                </c:pt>
                <c:pt idx="2011">
                  <c:v>8.6</c:v>
                </c:pt>
                <c:pt idx="2012">
                  <c:v>5.2</c:v>
                </c:pt>
                <c:pt idx="2013">
                  <c:v>6.6</c:v>
                </c:pt>
                <c:pt idx="2014">
                  <c:v>5.7</c:v>
                </c:pt>
                <c:pt idx="2015">
                  <c:v>4.5999999999999996</c:v>
                </c:pt>
                <c:pt idx="2016">
                  <c:v>5.8</c:v>
                </c:pt>
                <c:pt idx="2017">
                  <c:v>7</c:v>
                </c:pt>
                <c:pt idx="2018">
                  <c:v>4.8</c:v>
                </c:pt>
                <c:pt idx="2019">
                  <c:v>4.4000000000000004</c:v>
                </c:pt>
                <c:pt idx="2020">
                  <c:v>4.4000000000000004</c:v>
                </c:pt>
                <c:pt idx="2021">
                  <c:v>7.9</c:v>
                </c:pt>
                <c:pt idx="2022">
                  <c:v>10.6</c:v>
                </c:pt>
                <c:pt idx="2023">
                  <c:v>5</c:v>
                </c:pt>
                <c:pt idx="2024">
                  <c:v>7.6</c:v>
                </c:pt>
                <c:pt idx="2025">
                  <c:v>9.1999999999999993</c:v>
                </c:pt>
                <c:pt idx="2026">
                  <c:v>9.6999999999999993</c:v>
                </c:pt>
                <c:pt idx="2027">
                  <c:v>8.8000000000000007</c:v>
                </c:pt>
                <c:pt idx="2028">
                  <c:v>6.8</c:v>
                </c:pt>
                <c:pt idx="2029">
                  <c:v>9.4</c:v>
                </c:pt>
                <c:pt idx="2030">
                  <c:v>11</c:v>
                </c:pt>
                <c:pt idx="2031">
                  <c:v>2.5</c:v>
                </c:pt>
                <c:pt idx="2032">
                  <c:v>2.1</c:v>
                </c:pt>
                <c:pt idx="2033">
                  <c:v>5.4</c:v>
                </c:pt>
                <c:pt idx="2034">
                  <c:v>6.2</c:v>
                </c:pt>
                <c:pt idx="2035">
                  <c:v>7.8</c:v>
                </c:pt>
                <c:pt idx="2036">
                  <c:v>7.4</c:v>
                </c:pt>
                <c:pt idx="2037">
                  <c:v>9.3000000000000007</c:v>
                </c:pt>
                <c:pt idx="2038">
                  <c:v>9.3000000000000007</c:v>
                </c:pt>
                <c:pt idx="2039">
                  <c:v>9.5</c:v>
                </c:pt>
                <c:pt idx="2040">
                  <c:v>8.5</c:v>
                </c:pt>
                <c:pt idx="2041">
                  <c:v>10</c:v>
                </c:pt>
                <c:pt idx="2042">
                  <c:v>7.7</c:v>
                </c:pt>
                <c:pt idx="2043">
                  <c:v>9.3000000000000007</c:v>
                </c:pt>
                <c:pt idx="2044">
                  <c:v>9.1</c:v>
                </c:pt>
                <c:pt idx="2045">
                  <c:v>3.5</c:v>
                </c:pt>
                <c:pt idx="2046">
                  <c:v>3.6</c:v>
                </c:pt>
                <c:pt idx="2047">
                  <c:v>2.5</c:v>
                </c:pt>
                <c:pt idx="2048">
                  <c:v>1.7</c:v>
                </c:pt>
                <c:pt idx="2049">
                  <c:v>2.7</c:v>
                </c:pt>
                <c:pt idx="2050">
                  <c:v>2.9</c:v>
                </c:pt>
                <c:pt idx="2051">
                  <c:v>5.3</c:v>
                </c:pt>
                <c:pt idx="2052">
                  <c:v>7.7</c:v>
                </c:pt>
                <c:pt idx="2053">
                  <c:v>9.1</c:v>
                </c:pt>
                <c:pt idx="2054">
                  <c:v>9.4</c:v>
                </c:pt>
                <c:pt idx="2055">
                  <c:v>7.3</c:v>
                </c:pt>
                <c:pt idx="2056">
                  <c:v>8.4</c:v>
                </c:pt>
                <c:pt idx="2057">
                  <c:v>9.1999999999999993</c:v>
                </c:pt>
                <c:pt idx="2058">
                  <c:v>6.6</c:v>
                </c:pt>
                <c:pt idx="2059">
                  <c:v>9.6999999999999993</c:v>
                </c:pt>
                <c:pt idx="2060">
                  <c:v>12.4</c:v>
                </c:pt>
                <c:pt idx="2061">
                  <c:v>10.199999999999999</c:v>
                </c:pt>
                <c:pt idx="2062">
                  <c:v>5.9</c:v>
                </c:pt>
                <c:pt idx="2063">
                  <c:v>7.1</c:v>
                </c:pt>
                <c:pt idx="2064">
                  <c:v>7.5</c:v>
                </c:pt>
                <c:pt idx="2065">
                  <c:v>9.6999999999999993</c:v>
                </c:pt>
                <c:pt idx="2066">
                  <c:v>12.2</c:v>
                </c:pt>
                <c:pt idx="2067">
                  <c:v>5.6</c:v>
                </c:pt>
                <c:pt idx="2068">
                  <c:v>5.4</c:v>
                </c:pt>
                <c:pt idx="2069">
                  <c:v>8.3000000000000007</c:v>
                </c:pt>
                <c:pt idx="2070">
                  <c:v>10.6</c:v>
                </c:pt>
                <c:pt idx="2071">
                  <c:v>9.1</c:v>
                </c:pt>
                <c:pt idx="2072">
                  <c:v>11.3</c:v>
                </c:pt>
                <c:pt idx="2073">
                  <c:v>10.9</c:v>
                </c:pt>
                <c:pt idx="2074">
                  <c:v>8.9</c:v>
                </c:pt>
                <c:pt idx="2075">
                  <c:v>6.3</c:v>
                </c:pt>
                <c:pt idx="2076">
                  <c:v>9</c:v>
                </c:pt>
                <c:pt idx="2077">
                  <c:v>6.1</c:v>
                </c:pt>
                <c:pt idx="2078">
                  <c:v>9.1</c:v>
                </c:pt>
                <c:pt idx="2079">
                  <c:v>9.6</c:v>
                </c:pt>
                <c:pt idx="2080">
                  <c:v>6</c:v>
                </c:pt>
                <c:pt idx="2081">
                  <c:v>10</c:v>
                </c:pt>
                <c:pt idx="2082">
                  <c:v>11</c:v>
                </c:pt>
                <c:pt idx="2083">
                  <c:v>6.2</c:v>
                </c:pt>
                <c:pt idx="2084">
                  <c:v>8.3000000000000007</c:v>
                </c:pt>
                <c:pt idx="2085">
                  <c:v>11.3</c:v>
                </c:pt>
                <c:pt idx="2086">
                  <c:v>11.3</c:v>
                </c:pt>
                <c:pt idx="2087">
                  <c:v>6.7</c:v>
                </c:pt>
                <c:pt idx="2088">
                  <c:v>6.6</c:v>
                </c:pt>
                <c:pt idx="2089">
                  <c:v>11.4</c:v>
                </c:pt>
                <c:pt idx="2090">
                  <c:v>6.9</c:v>
                </c:pt>
                <c:pt idx="2091">
                  <c:v>10.6</c:v>
                </c:pt>
                <c:pt idx="2092">
                  <c:v>8.6</c:v>
                </c:pt>
                <c:pt idx="2093">
                  <c:v>11.3</c:v>
                </c:pt>
                <c:pt idx="2094">
                  <c:v>12.5</c:v>
                </c:pt>
                <c:pt idx="2095">
                  <c:v>9.9</c:v>
                </c:pt>
                <c:pt idx="2096">
                  <c:v>6.9</c:v>
                </c:pt>
                <c:pt idx="2097">
                  <c:v>5.5</c:v>
                </c:pt>
                <c:pt idx="2098">
                  <c:v>7.8</c:v>
                </c:pt>
                <c:pt idx="2099">
                  <c:v>11</c:v>
                </c:pt>
                <c:pt idx="2100">
                  <c:v>16.2</c:v>
                </c:pt>
                <c:pt idx="2101">
                  <c:v>9.9</c:v>
                </c:pt>
                <c:pt idx="2102">
                  <c:v>8.6999999999999993</c:v>
                </c:pt>
                <c:pt idx="2103">
                  <c:v>10.5</c:v>
                </c:pt>
                <c:pt idx="2104">
                  <c:v>12.2</c:v>
                </c:pt>
                <c:pt idx="2105">
                  <c:v>10.6</c:v>
                </c:pt>
                <c:pt idx="2106">
                  <c:v>8.3000000000000007</c:v>
                </c:pt>
                <c:pt idx="2107">
                  <c:v>5.5</c:v>
                </c:pt>
                <c:pt idx="2108">
                  <c:v>9</c:v>
                </c:pt>
                <c:pt idx="2109">
                  <c:v>6.4</c:v>
                </c:pt>
                <c:pt idx="2110">
                  <c:v>7.2</c:v>
                </c:pt>
                <c:pt idx="2111">
                  <c:v>12.9</c:v>
                </c:pt>
                <c:pt idx="2112">
                  <c:v>12</c:v>
                </c:pt>
                <c:pt idx="2113">
                  <c:v>7.3</c:v>
                </c:pt>
                <c:pt idx="2114">
                  <c:v>9.6999999999999993</c:v>
                </c:pt>
                <c:pt idx="2115">
                  <c:v>8.4</c:v>
                </c:pt>
                <c:pt idx="2116">
                  <c:v>14.7</c:v>
                </c:pt>
                <c:pt idx="2117">
                  <c:v>9.5</c:v>
                </c:pt>
                <c:pt idx="2118">
                  <c:v>7.9</c:v>
                </c:pt>
                <c:pt idx="2119">
                  <c:v>6.8</c:v>
                </c:pt>
                <c:pt idx="2120">
                  <c:v>12.6</c:v>
                </c:pt>
                <c:pt idx="2121">
                  <c:v>5.2</c:v>
                </c:pt>
                <c:pt idx="2122">
                  <c:v>7.5</c:v>
                </c:pt>
                <c:pt idx="2123">
                  <c:v>8.6999999999999993</c:v>
                </c:pt>
                <c:pt idx="2124">
                  <c:v>7.6</c:v>
                </c:pt>
                <c:pt idx="2125">
                  <c:v>9</c:v>
                </c:pt>
                <c:pt idx="2126">
                  <c:v>7.2</c:v>
                </c:pt>
                <c:pt idx="2127">
                  <c:v>10.7</c:v>
                </c:pt>
                <c:pt idx="2128">
                  <c:v>13.1</c:v>
                </c:pt>
                <c:pt idx="2129">
                  <c:v>13.9</c:v>
                </c:pt>
                <c:pt idx="2130">
                  <c:v>10.8</c:v>
                </c:pt>
                <c:pt idx="2131">
                  <c:v>10.4</c:v>
                </c:pt>
                <c:pt idx="2132">
                  <c:v>9.1</c:v>
                </c:pt>
                <c:pt idx="2133">
                  <c:v>16</c:v>
                </c:pt>
                <c:pt idx="2134">
                  <c:v>21</c:v>
                </c:pt>
                <c:pt idx="2135">
                  <c:v>16.2</c:v>
                </c:pt>
                <c:pt idx="2136">
                  <c:v>8.6</c:v>
                </c:pt>
                <c:pt idx="2137">
                  <c:v>9.1999999999999993</c:v>
                </c:pt>
                <c:pt idx="2138">
                  <c:v>12.5</c:v>
                </c:pt>
                <c:pt idx="2139">
                  <c:v>9.6999999999999993</c:v>
                </c:pt>
                <c:pt idx="2140">
                  <c:v>12.5</c:v>
                </c:pt>
                <c:pt idx="2141">
                  <c:v>10.3</c:v>
                </c:pt>
                <c:pt idx="2142">
                  <c:v>12</c:v>
                </c:pt>
                <c:pt idx="2143">
                  <c:v>11</c:v>
                </c:pt>
                <c:pt idx="2144">
                  <c:v>14.8</c:v>
                </c:pt>
                <c:pt idx="2145">
                  <c:v>15</c:v>
                </c:pt>
                <c:pt idx="2146">
                  <c:v>15.3</c:v>
                </c:pt>
                <c:pt idx="2147">
                  <c:v>10.3</c:v>
                </c:pt>
                <c:pt idx="2148">
                  <c:v>10.7</c:v>
                </c:pt>
                <c:pt idx="2149">
                  <c:v>10.5</c:v>
                </c:pt>
                <c:pt idx="2150">
                  <c:v>8.9</c:v>
                </c:pt>
                <c:pt idx="2151">
                  <c:v>8.1</c:v>
                </c:pt>
                <c:pt idx="2152">
                  <c:v>11.5</c:v>
                </c:pt>
                <c:pt idx="2153">
                  <c:v>12.8</c:v>
                </c:pt>
                <c:pt idx="2154">
                  <c:v>9.1</c:v>
                </c:pt>
                <c:pt idx="2155">
                  <c:v>14.6</c:v>
                </c:pt>
                <c:pt idx="2156">
                  <c:v>11.6</c:v>
                </c:pt>
                <c:pt idx="2157">
                  <c:v>11.2</c:v>
                </c:pt>
                <c:pt idx="2158">
                  <c:v>12.6</c:v>
                </c:pt>
                <c:pt idx="2159">
                  <c:v>7.5</c:v>
                </c:pt>
                <c:pt idx="2160">
                  <c:v>11</c:v>
                </c:pt>
                <c:pt idx="2161">
                  <c:v>14.5</c:v>
                </c:pt>
                <c:pt idx="2162">
                  <c:v>18.5</c:v>
                </c:pt>
                <c:pt idx="2163">
                  <c:v>15.4</c:v>
                </c:pt>
                <c:pt idx="2164">
                  <c:v>13.1</c:v>
                </c:pt>
                <c:pt idx="2165">
                  <c:v>16.3</c:v>
                </c:pt>
                <c:pt idx="2166">
                  <c:v>20.2</c:v>
                </c:pt>
                <c:pt idx="2167">
                  <c:v>11.5</c:v>
                </c:pt>
                <c:pt idx="2168">
                  <c:v>12.4</c:v>
                </c:pt>
                <c:pt idx="2169">
                  <c:v>10.9</c:v>
                </c:pt>
                <c:pt idx="2170">
                  <c:v>12.7</c:v>
                </c:pt>
                <c:pt idx="2171">
                  <c:v>12.2</c:v>
                </c:pt>
                <c:pt idx="2172">
                  <c:v>12.4</c:v>
                </c:pt>
                <c:pt idx="2173">
                  <c:v>9.8000000000000007</c:v>
                </c:pt>
                <c:pt idx="2174">
                  <c:v>8.5</c:v>
                </c:pt>
                <c:pt idx="2175">
                  <c:v>14.7</c:v>
                </c:pt>
                <c:pt idx="2176">
                  <c:v>12</c:v>
                </c:pt>
                <c:pt idx="2177">
                  <c:v>10.3</c:v>
                </c:pt>
                <c:pt idx="2178">
                  <c:v>11</c:v>
                </c:pt>
                <c:pt idx="2179">
                  <c:v>10.199999999999999</c:v>
                </c:pt>
                <c:pt idx="2180">
                  <c:v>12.6</c:v>
                </c:pt>
                <c:pt idx="2181">
                  <c:v>11.6</c:v>
                </c:pt>
                <c:pt idx="2182">
                  <c:v>9.6999999999999993</c:v>
                </c:pt>
                <c:pt idx="2183">
                  <c:v>13.4</c:v>
                </c:pt>
                <c:pt idx="2184">
                  <c:v>10.5</c:v>
                </c:pt>
                <c:pt idx="2185">
                  <c:v>14.7</c:v>
                </c:pt>
                <c:pt idx="2186">
                  <c:v>14.6</c:v>
                </c:pt>
                <c:pt idx="2187">
                  <c:v>14.2</c:v>
                </c:pt>
                <c:pt idx="2188">
                  <c:v>13.2</c:v>
                </c:pt>
                <c:pt idx="2189">
                  <c:v>11.7</c:v>
                </c:pt>
                <c:pt idx="2190">
                  <c:v>17.2</c:v>
                </c:pt>
                <c:pt idx="2191">
                  <c:v>12.3</c:v>
                </c:pt>
                <c:pt idx="2192">
                  <c:v>13.8</c:v>
                </c:pt>
                <c:pt idx="2193">
                  <c:v>15.3</c:v>
                </c:pt>
                <c:pt idx="2194">
                  <c:v>15.6</c:v>
                </c:pt>
                <c:pt idx="2195">
                  <c:v>16.2</c:v>
                </c:pt>
                <c:pt idx="2196">
                  <c:v>16.3</c:v>
                </c:pt>
                <c:pt idx="2197">
                  <c:v>16.8</c:v>
                </c:pt>
                <c:pt idx="2198">
                  <c:v>11</c:v>
                </c:pt>
                <c:pt idx="2199">
                  <c:v>8.5</c:v>
                </c:pt>
                <c:pt idx="2200">
                  <c:v>13.2</c:v>
                </c:pt>
                <c:pt idx="2201">
                  <c:v>13</c:v>
                </c:pt>
                <c:pt idx="2202">
                  <c:v>12.4</c:v>
                </c:pt>
                <c:pt idx="2203">
                  <c:v>13</c:v>
                </c:pt>
                <c:pt idx="2204">
                  <c:v>16.600000000000001</c:v>
                </c:pt>
                <c:pt idx="2205">
                  <c:v>12</c:v>
                </c:pt>
                <c:pt idx="2206">
                  <c:v>12.4</c:v>
                </c:pt>
                <c:pt idx="2207">
                  <c:v>15</c:v>
                </c:pt>
                <c:pt idx="2208">
                  <c:v>11.8</c:v>
                </c:pt>
                <c:pt idx="2209">
                  <c:v>11.6</c:v>
                </c:pt>
                <c:pt idx="2210">
                  <c:v>12.2</c:v>
                </c:pt>
                <c:pt idx="2211">
                  <c:v>13.7</c:v>
                </c:pt>
                <c:pt idx="2212">
                  <c:v>11.2</c:v>
                </c:pt>
                <c:pt idx="2213">
                  <c:v>12.4</c:v>
                </c:pt>
                <c:pt idx="2214">
                  <c:v>11.5</c:v>
                </c:pt>
                <c:pt idx="2215">
                  <c:v>13.8</c:v>
                </c:pt>
                <c:pt idx="2216">
                  <c:v>15.7</c:v>
                </c:pt>
                <c:pt idx="2217">
                  <c:v>12.9</c:v>
                </c:pt>
                <c:pt idx="2218">
                  <c:v>11.5</c:v>
                </c:pt>
                <c:pt idx="2219">
                  <c:v>11</c:v>
                </c:pt>
                <c:pt idx="2220">
                  <c:v>12.7</c:v>
                </c:pt>
                <c:pt idx="2221">
                  <c:v>14.9</c:v>
                </c:pt>
                <c:pt idx="2222">
                  <c:v>16.5</c:v>
                </c:pt>
                <c:pt idx="2223">
                  <c:v>12.8</c:v>
                </c:pt>
                <c:pt idx="2224">
                  <c:v>12.7</c:v>
                </c:pt>
                <c:pt idx="2225">
                  <c:v>12.7</c:v>
                </c:pt>
                <c:pt idx="2226">
                  <c:v>11.6</c:v>
                </c:pt>
                <c:pt idx="2227">
                  <c:v>13.3</c:v>
                </c:pt>
                <c:pt idx="2228">
                  <c:v>15.2</c:v>
                </c:pt>
                <c:pt idx="2229">
                  <c:v>16.399999999999999</c:v>
                </c:pt>
                <c:pt idx="2230">
                  <c:v>11.9</c:v>
                </c:pt>
                <c:pt idx="2231">
                  <c:v>15.1</c:v>
                </c:pt>
                <c:pt idx="2232">
                  <c:v>10.6</c:v>
                </c:pt>
                <c:pt idx="2233">
                  <c:v>13.6</c:v>
                </c:pt>
                <c:pt idx="2234">
                  <c:v>12.1</c:v>
                </c:pt>
                <c:pt idx="2235">
                  <c:v>16</c:v>
                </c:pt>
                <c:pt idx="2236">
                  <c:v>16.8</c:v>
                </c:pt>
                <c:pt idx="2237">
                  <c:v>16.600000000000001</c:v>
                </c:pt>
                <c:pt idx="2238">
                  <c:v>15.6</c:v>
                </c:pt>
                <c:pt idx="2239">
                  <c:v>15.2</c:v>
                </c:pt>
                <c:pt idx="2240">
                  <c:v>17.7</c:v>
                </c:pt>
                <c:pt idx="2241">
                  <c:v>21</c:v>
                </c:pt>
                <c:pt idx="2242">
                  <c:v>13.4</c:v>
                </c:pt>
                <c:pt idx="2243">
                  <c:v>10.5</c:v>
                </c:pt>
                <c:pt idx="2244">
                  <c:v>9.5</c:v>
                </c:pt>
                <c:pt idx="2245">
                  <c:v>12</c:v>
                </c:pt>
                <c:pt idx="2246">
                  <c:v>10.4</c:v>
                </c:pt>
                <c:pt idx="2247">
                  <c:v>11.5</c:v>
                </c:pt>
                <c:pt idx="2248">
                  <c:v>13.2</c:v>
                </c:pt>
                <c:pt idx="2249">
                  <c:v>15</c:v>
                </c:pt>
                <c:pt idx="2250">
                  <c:v>14.1</c:v>
                </c:pt>
                <c:pt idx="2251">
                  <c:v>12.4</c:v>
                </c:pt>
                <c:pt idx="2252">
                  <c:v>13.4</c:v>
                </c:pt>
                <c:pt idx="2253">
                  <c:v>12.5</c:v>
                </c:pt>
                <c:pt idx="2254">
                  <c:v>14.3</c:v>
                </c:pt>
                <c:pt idx="2255">
                  <c:v>17.600000000000001</c:v>
                </c:pt>
                <c:pt idx="2256">
                  <c:v>10.4</c:v>
                </c:pt>
                <c:pt idx="2257">
                  <c:v>9.9</c:v>
                </c:pt>
                <c:pt idx="2258">
                  <c:v>10.199999999999999</c:v>
                </c:pt>
                <c:pt idx="2259">
                  <c:v>11.3</c:v>
                </c:pt>
                <c:pt idx="2260">
                  <c:v>9.5</c:v>
                </c:pt>
                <c:pt idx="2261">
                  <c:v>11.8</c:v>
                </c:pt>
                <c:pt idx="2262">
                  <c:v>11.5</c:v>
                </c:pt>
                <c:pt idx="2263">
                  <c:v>10.5</c:v>
                </c:pt>
                <c:pt idx="2264">
                  <c:v>10.8</c:v>
                </c:pt>
                <c:pt idx="2265">
                  <c:v>13</c:v>
                </c:pt>
                <c:pt idx="2266">
                  <c:v>18.5</c:v>
                </c:pt>
                <c:pt idx="2267">
                  <c:v>18.7</c:v>
                </c:pt>
                <c:pt idx="2268">
                  <c:v>15</c:v>
                </c:pt>
                <c:pt idx="2269">
                  <c:v>13</c:v>
                </c:pt>
                <c:pt idx="2270">
                  <c:v>11.3</c:v>
                </c:pt>
                <c:pt idx="2271">
                  <c:v>13</c:v>
                </c:pt>
                <c:pt idx="2272">
                  <c:v>13.3</c:v>
                </c:pt>
                <c:pt idx="2273">
                  <c:v>11</c:v>
                </c:pt>
                <c:pt idx="2274">
                  <c:v>10.3</c:v>
                </c:pt>
                <c:pt idx="2275">
                  <c:v>13</c:v>
                </c:pt>
                <c:pt idx="2276">
                  <c:v>12.3</c:v>
                </c:pt>
                <c:pt idx="2277">
                  <c:v>15.6</c:v>
                </c:pt>
                <c:pt idx="2278">
                  <c:v>10.199999999999999</c:v>
                </c:pt>
                <c:pt idx="2279">
                  <c:v>10.8</c:v>
                </c:pt>
                <c:pt idx="2280">
                  <c:v>12</c:v>
                </c:pt>
                <c:pt idx="2281">
                  <c:v>13.3</c:v>
                </c:pt>
                <c:pt idx="2282">
                  <c:v>11.7</c:v>
                </c:pt>
                <c:pt idx="2283">
                  <c:v>12.5</c:v>
                </c:pt>
                <c:pt idx="2284">
                  <c:v>13.7</c:v>
                </c:pt>
                <c:pt idx="2285">
                  <c:v>14.9</c:v>
                </c:pt>
                <c:pt idx="2286">
                  <c:v>20.2</c:v>
                </c:pt>
                <c:pt idx="2287">
                  <c:v>16.3</c:v>
                </c:pt>
                <c:pt idx="2288">
                  <c:v>13.9</c:v>
                </c:pt>
                <c:pt idx="2289">
                  <c:v>10.1</c:v>
                </c:pt>
                <c:pt idx="2290">
                  <c:v>7.3</c:v>
                </c:pt>
                <c:pt idx="2291">
                  <c:v>14</c:v>
                </c:pt>
                <c:pt idx="2292">
                  <c:v>17.7</c:v>
                </c:pt>
                <c:pt idx="2293">
                  <c:v>16.3</c:v>
                </c:pt>
                <c:pt idx="2294">
                  <c:v>10.6</c:v>
                </c:pt>
                <c:pt idx="2295">
                  <c:v>9.6999999999999993</c:v>
                </c:pt>
                <c:pt idx="2296">
                  <c:v>7.8</c:v>
                </c:pt>
                <c:pt idx="2297">
                  <c:v>10.4</c:v>
                </c:pt>
                <c:pt idx="2298">
                  <c:v>10.4</c:v>
                </c:pt>
                <c:pt idx="2299">
                  <c:v>14.1</c:v>
                </c:pt>
                <c:pt idx="2300">
                  <c:v>7.1</c:v>
                </c:pt>
                <c:pt idx="2301">
                  <c:v>8.1</c:v>
                </c:pt>
                <c:pt idx="2302">
                  <c:v>7.8</c:v>
                </c:pt>
                <c:pt idx="2303">
                  <c:v>10.6</c:v>
                </c:pt>
                <c:pt idx="2304">
                  <c:v>9.1</c:v>
                </c:pt>
                <c:pt idx="2305">
                  <c:v>9</c:v>
                </c:pt>
                <c:pt idx="2306">
                  <c:v>11.9</c:v>
                </c:pt>
                <c:pt idx="2307">
                  <c:v>17.100000000000001</c:v>
                </c:pt>
                <c:pt idx="2308">
                  <c:v>16.8</c:v>
                </c:pt>
                <c:pt idx="2309">
                  <c:v>13.5</c:v>
                </c:pt>
                <c:pt idx="2310">
                  <c:v>11.6</c:v>
                </c:pt>
                <c:pt idx="2311">
                  <c:v>7</c:v>
                </c:pt>
                <c:pt idx="2312">
                  <c:v>9.6999999999999993</c:v>
                </c:pt>
                <c:pt idx="2313">
                  <c:v>9.9</c:v>
                </c:pt>
                <c:pt idx="2314">
                  <c:v>11.2</c:v>
                </c:pt>
                <c:pt idx="2315">
                  <c:v>11.3</c:v>
                </c:pt>
                <c:pt idx="2316">
                  <c:v>11.8</c:v>
                </c:pt>
                <c:pt idx="2317">
                  <c:v>9.9</c:v>
                </c:pt>
                <c:pt idx="2318">
                  <c:v>7.1</c:v>
                </c:pt>
                <c:pt idx="2319">
                  <c:v>9.6</c:v>
                </c:pt>
                <c:pt idx="2320">
                  <c:v>9.8000000000000007</c:v>
                </c:pt>
                <c:pt idx="2321">
                  <c:v>10.6</c:v>
                </c:pt>
                <c:pt idx="2322">
                  <c:v>12.8</c:v>
                </c:pt>
                <c:pt idx="2323">
                  <c:v>16.5</c:v>
                </c:pt>
                <c:pt idx="2324">
                  <c:v>11.7</c:v>
                </c:pt>
                <c:pt idx="2325">
                  <c:v>12.3</c:v>
                </c:pt>
                <c:pt idx="2326">
                  <c:v>12.2</c:v>
                </c:pt>
                <c:pt idx="2327">
                  <c:v>11.8</c:v>
                </c:pt>
                <c:pt idx="2328">
                  <c:v>10.7</c:v>
                </c:pt>
                <c:pt idx="2329">
                  <c:v>10.199999999999999</c:v>
                </c:pt>
                <c:pt idx="2330">
                  <c:v>10</c:v>
                </c:pt>
                <c:pt idx="2331">
                  <c:v>8.3000000000000007</c:v>
                </c:pt>
                <c:pt idx="2332">
                  <c:v>6.6</c:v>
                </c:pt>
                <c:pt idx="2333">
                  <c:v>9.5</c:v>
                </c:pt>
                <c:pt idx="2334">
                  <c:v>12.3</c:v>
                </c:pt>
                <c:pt idx="2335">
                  <c:v>7.6</c:v>
                </c:pt>
                <c:pt idx="2336">
                  <c:v>9.3000000000000007</c:v>
                </c:pt>
                <c:pt idx="2337">
                  <c:v>5</c:v>
                </c:pt>
                <c:pt idx="2338">
                  <c:v>4.3</c:v>
                </c:pt>
                <c:pt idx="2339">
                  <c:v>6.4</c:v>
                </c:pt>
                <c:pt idx="2340">
                  <c:v>10.8</c:v>
                </c:pt>
                <c:pt idx="2341">
                  <c:v>7.8</c:v>
                </c:pt>
                <c:pt idx="2342">
                  <c:v>8.5</c:v>
                </c:pt>
                <c:pt idx="2343">
                  <c:v>9.6999999999999993</c:v>
                </c:pt>
                <c:pt idx="2344">
                  <c:v>10</c:v>
                </c:pt>
                <c:pt idx="2345">
                  <c:v>11</c:v>
                </c:pt>
                <c:pt idx="2346">
                  <c:v>10.199999999999999</c:v>
                </c:pt>
                <c:pt idx="2347">
                  <c:v>6.6</c:v>
                </c:pt>
                <c:pt idx="2348">
                  <c:v>6.1</c:v>
                </c:pt>
                <c:pt idx="2349">
                  <c:v>5.9</c:v>
                </c:pt>
                <c:pt idx="2350">
                  <c:v>8.9</c:v>
                </c:pt>
                <c:pt idx="2351">
                  <c:v>13</c:v>
                </c:pt>
                <c:pt idx="2352">
                  <c:v>12.6</c:v>
                </c:pt>
                <c:pt idx="2353">
                  <c:v>5.4</c:v>
                </c:pt>
                <c:pt idx="2354">
                  <c:v>6</c:v>
                </c:pt>
                <c:pt idx="2355">
                  <c:v>7.8</c:v>
                </c:pt>
                <c:pt idx="2356">
                  <c:v>9</c:v>
                </c:pt>
                <c:pt idx="2357">
                  <c:v>4.2</c:v>
                </c:pt>
                <c:pt idx="2358">
                  <c:v>3</c:v>
                </c:pt>
                <c:pt idx="2359">
                  <c:v>4.5</c:v>
                </c:pt>
                <c:pt idx="2360">
                  <c:v>6.2</c:v>
                </c:pt>
                <c:pt idx="2361">
                  <c:v>11.9</c:v>
                </c:pt>
                <c:pt idx="2362">
                  <c:v>11.8</c:v>
                </c:pt>
                <c:pt idx="2363">
                  <c:v>9.4</c:v>
                </c:pt>
                <c:pt idx="2364">
                  <c:v>9.6</c:v>
                </c:pt>
                <c:pt idx="2365">
                  <c:v>9.4</c:v>
                </c:pt>
                <c:pt idx="2366">
                  <c:v>7</c:v>
                </c:pt>
                <c:pt idx="2367">
                  <c:v>8.9</c:v>
                </c:pt>
                <c:pt idx="2368">
                  <c:v>9.3000000000000007</c:v>
                </c:pt>
                <c:pt idx="2369">
                  <c:v>6.8</c:v>
                </c:pt>
                <c:pt idx="2370">
                  <c:v>7.5</c:v>
                </c:pt>
                <c:pt idx="2371">
                  <c:v>8</c:v>
                </c:pt>
                <c:pt idx="2372">
                  <c:v>8.3000000000000007</c:v>
                </c:pt>
                <c:pt idx="2373">
                  <c:v>2.7</c:v>
                </c:pt>
                <c:pt idx="2374">
                  <c:v>3.9</c:v>
                </c:pt>
                <c:pt idx="2375">
                  <c:v>4.0999999999999996</c:v>
                </c:pt>
                <c:pt idx="2376">
                  <c:v>5</c:v>
                </c:pt>
                <c:pt idx="2377">
                  <c:v>5.8</c:v>
                </c:pt>
                <c:pt idx="2378">
                  <c:v>4.4000000000000004</c:v>
                </c:pt>
                <c:pt idx="2379">
                  <c:v>4.0999999999999996</c:v>
                </c:pt>
                <c:pt idx="2380">
                  <c:v>5.8</c:v>
                </c:pt>
                <c:pt idx="2381">
                  <c:v>9.1</c:v>
                </c:pt>
                <c:pt idx="2382">
                  <c:v>7.9</c:v>
                </c:pt>
                <c:pt idx="2383">
                  <c:v>5</c:v>
                </c:pt>
                <c:pt idx="2384">
                  <c:v>2.8</c:v>
                </c:pt>
                <c:pt idx="2385">
                  <c:v>4.7</c:v>
                </c:pt>
                <c:pt idx="2386">
                  <c:v>8.9</c:v>
                </c:pt>
                <c:pt idx="2387">
                  <c:v>5.4</c:v>
                </c:pt>
                <c:pt idx="2388">
                  <c:v>7.1</c:v>
                </c:pt>
                <c:pt idx="2389">
                  <c:v>9</c:v>
                </c:pt>
                <c:pt idx="2390">
                  <c:v>9.4</c:v>
                </c:pt>
                <c:pt idx="2391">
                  <c:v>6.3</c:v>
                </c:pt>
                <c:pt idx="2392">
                  <c:v>7</c:v>
                </c:pt>
                <c:pt idx="2393">
                  <c:v>6.4</c:v>
                </c:pt>
                <c:pt idx="2394">
                  <c:v>6.7</c:v>
                </c:pt>
                <c:pt idx="2395">
                  <c:v>1.5</c:v>
                </c:pt>
                <c:pt idx="2396">
                  <c:v>2.9</c:v>
                </c:pt>
                <c:pt idx="2397">
                  <c:v>4.8</c:v>
                </c:pt>
                <c:pt idx="2398">
                  <c:v>6.3</c:v>
                </c:pt>
                <c:pt idx="2399">
                  <c:v>5.7</c:v>
                </c:pt>
                <c:pt idx="2400">
                  <c:v>7</c:v>
                </c:pt>
                <c:pt idx="2401">
                  <c:v>8.8000000000000007</c:v>
                </c:pt>
                <c:pt idx="2402">
                  <c:v>8.6999999999999993</c:v>
                </c:pt>
                <c:pt idx="2403">
                  <c:v>9</c:v>
                </c:pt>
                <c:pt idx="2404">
                  <c:v>9.6</c:v>
                </c:pt>
                <c:pt idx="2405">
                  <c:v>8</c:v>
                </c:pt>
                <c:pt idx="2406">
                  <c:v>8.4</c:v>
                </c:pt>
                <c:pt idx="2407">
                  <c:v>8.1</c:v>
                </c:pt>
                <c:pt idx="2408">
                  <c:v>9</c:v>
                </c:pt>
                <c:pt idx="2409">
                  <c:v>5.3</c:v>
                </c:pt>
                <c:pt idx="2410">
                  <c:v>8.9</c:v>
                </c:pt>
                <c:pt idx="2411">
                  <c:v>8.6999999999999993</c:v>
                </c:pt>
                <c:pt idx="2412">
                  <c:v>4.9000000000000004</c:v>
                </c:pt>
                <c:pt idx="2413">
                  <c:v>7</c:v>
                </c:pt>
                <c:pt idx="2414">
                  <c:v>7.5</c:v>
                </c:pt>
                <c:pt idx="2415">
                  <c:v>7</c:v>
                </c:pt>
                <c:pt idx="2416">
                  <c:v>9.1</c:v>
                </c:pt>
                <c:pt idx="2417">
                  <c:v>11.8</c:v>
                </c:pt>
                <c:pt idx="2418">
                  <c:v>9.9</c:v>
                </c:pt>
                <c:pt idx="2419">
                  <c:v>5.6</c:v>
                </c:pt>
                <c:pt idx="2420">
                  <c:v>4.2</c:v>
                </c:pt>
                <c:pt idx="2421">
                  <c:v>4.3</c:v>
                </c:pt>
                <c:pt idx="2422">
                  <c:v>8</c:v>
                </c:pt>
                <c:pt idx="2423">
                  <c:v>5.0999999999999996</c:v>
                </c:pt>
                <c:pt idx="2424">
                  <c:v>9.4</c:v>
                </c:pt>
                <c:pt idx="2425">
                  <c:v>9.1</c:v>
                </c:pt>
                <c:pt idx="2426">
                  <c:v>9.6999999999999993</c:v>
                </c:pt>
                <c:pt idx="2427">
                  <c:v>10.6</c:v>
                </c:pt>
                <c:pt idx="2428">
                  <c:v>8.6</c:v>
                </c:pt>
                <c:pt idx="2429">
                  <c:v>10.1</c:v>
                </c:pt>
                <c:pt idx="2430">
                  <c:v>11</c:v>
                </c:pt>
                <c:pt idx="2431">
                  <c:v>9.6999999999999993</c:v>
                </c:pt>
                <c:pt idx="2432">
                  <c:v>5</c:v>
                </c:pt>
                <c:pt idx="2433">
                  <c:v>6.1</c:v>
                </c:pt>
                <c:pt idx="2434">
                  <c:v>5.4</c:v>
                </c:pt>
                <c:pt idx="2435">
                  <c:v>5.8</c:v>
                </c:pt>
                <c:pt idx="2436">
                  <c:v>7.3</c:v>
                </c:pt>
                <c:pt idx="2437">
                  <c:v>6.3</c:v>
                </c:pt>
                <c:pt idx="2438">
                  <c:v>4.8</c:v>
                </c:pt>
                <c:pt idx="2439">
                  <c:v>7.6</c:v>
                </c:pt>
                <c:pt idx="2440">
                  <c:v>8.1</c:v>
                </c:pt>
                <c:pt idx="2441">
                  <c:v>9.5</c:v>
                </c:pt>
                <c:pt idx="2442">
                  <c:v>10.3</c:v>
                </c:pt>
                <c:pt idx="2443">
                  <c:v>7</c:v>
                </c:pt>
                <c:pt idx="2444">
                  <c:v>9</c:v>
                </c:pt>
                <c:pt idx="2445">
                  <c:v>10.199999999999999</c:v>
                </c:pt>
                <c:pt idx="2446">
                  <c:v>6.8</c:v>
                </c:pt>
                <c:pt idx="2447">
                  <c:v>9.3000000000000007</c:v>
                </c:pt>
                <c:pt idx="2448">
                  <c:v>9.8000000000000007</c:v>
                </c:pt>
                <c:pt idx="2449">
                  <c:v>10.7</c:v>
                </c:pt>
                <c:pt idx="2450">
                  <c:v>7.8</c:v>
                </c:pt>
                <c:pt idx="2451">
                  <c:v>9.1999999999999993</c:v>
                </c:pt>
                <c:pt idx="2452">
                  <c:v>15</c:v>
                </c:pt>
                <c:pt idx="2453">
                  <c:v>7.8</c:v>
                </c:pt>
                <c:pt idx="2454">
                  <c:v>5.3</c:v>
                </c:pt>
                <c:pt idx="2455">
                  <c:v>9.5</c:v>
                </c:pt>
                <c:pt idx="2456">
                  <c:v>7.6</c:v>
                </c:pt>
                <c:pt idx="2457">
                  <c:v>14</c:v>
                </c:pt>
                <c:pt idx="2458">
                  <c:v>14.9</c:v>
                </c:pt>
                <c:pt idx="2459">
                  <c:v>14.9</c:v>
                </c:pt>
                <c:pt idx="2460">
                  <c:v>19.2</c:v>
                </c:pt>
                <c:pt idx="2461">
                  <c:v>17</c:v>
                </c:pt>
                <c:pt idx="2462">
                  <c:v>13</c:v>
                </c:pt>
                <c:pt idx="2463">
                  <c:v>11.2</c:v>
                </c:pt>
                <c:pt idx="2464">
                  <c:v>9.5</c:v>
                </c:pt>
                <c:pt idx="2465">
                  <c:v>10.3</c:v>
                </c:pt>
                <c:pt idx="2466">
                  <c:v>9.3000000000000007</c:v>
                </c:pt>
                <c:pt idx="2467">
                  <c:v>11.3</c:v>
                </c:pt>
                <c:pt idx="2468">
                  <c:v>6.5</c:v>
                </c:pt>
                <c:pt idx="2469">
                  <c:v>12</c:v>
                </c:pt>
                <c:pt idx="2470">
                  <c:v>8.3000000000000007</c:v>
                </c:pt>
                <c:pt idx="2471">
                  <c:v>8.6999999999999993</c:v>
                </c:pt>
                <c:pt idx="2472">
                  <c:v>8.6999999999999993</c:v>
                </c:pt>
                <c:pt idx="2473">
                  <c:v>10.199999999999999</c:v>
                </c:pt>
                <c:pt idx="2474">
                  <c:v>6.9</c:v>
                </c:pt>
                <c:pt idx="2475">
                  <c:v>4.9000000000000004</c:v>
                </c:pt>
                <c:pt idx="2476">
                  <c:v>10</c:v>
                </c:pt>
                <c:pt idx="2477">
                  <c:v>7.6</c:v>
                </c:pt>
                <c:pt idx="2478">
                  <c:v>14.5</c:v>
                </c:pt>
                <c:pt idx="2479">
                  <c:v>13.2</c:v>
                </c:pt>
                <c:pt idx="2480">
                  <c:v>9.9</c:v>
                </c:pt>
                <c:pt idx="2481">
                  <c:v>10.1</c:v>
                </c:pt>
                <c:pt idx="2482">
                  <c:v>11.3</c:v>
                </c:pt>
                <c:pt idx="2483">
                  <c:v>10.4</c:v>
                </c:pt>
                <c:pt idx="2484">
                  <c:v>10.9</c:v>
                </c:pt>
                <c:pt idx="2485">
                  <c:v>9.1999999999999993</c:v>
                </c:pt>
                <c:pt idx="2486">
                  <c:v>10.5</c:v>
                </c:pt>
                <c:pt idx="2487">
                  <c:v>11.4</c:v>
                </c:pt>
                <c:pt idx="2488">
                  <c:v>13.5</c:v>
                </c:pt>
                <c:pt idx="2489">
                  <c:v>9.8000000000000007</c:v>
                </c:pt>
                <c:pt idx="2490">
                  <c:v>13.1</c:v>
                </c:pt>
                <c:pt idx="2491">
                  <c:v>9.6999999999999993</c:v>
                </c:pt>
                <c:pt idx="2492">
                  <c:v>11.4</c:v>
                </c:pt>
                <c:pt idx="2493">
                  <c:v>9.9</c:v>
                </c:pt>
                <c:pt idx="2494">
                  <c:v>14.4</c:v>
                </c:pt>
                <c:pt idx="2495">
                  <c:v>19</c:v>
                </c:pt>
                <c:pt idx="2496">
                  <c:v>23</c:v>
                </c:pt>
                <c:pt idx="2497">
                  <c:v>15.4</c:v>
                </c:pt>
                <c:pt idx="2498">
                  <c:v>9.6</c:v>
                </c:pt>
                <c:pt idx="2499">
                  <c:v>10.8</c:v>
                </c:pt>
                <c:pt idx="2500">
                  <c:v>12.1</c:v>
                </c:pt>
                <c:pt idx="2501">
                  <c:v>11</c:v>
                </c:pt>
                <c:pt idx="2502">
                  <c:v>12.6</c:v>
                </c:pt>
                <c:pt idx="2503">
                  <c:v>14.7</c:v>
                </c:pt>
                <c:pt idx="2504">
                  <c:v>11.1</c:v>
                </c:pt>
                <c:pt idx="2505">
                  <c:v>10.1</c:v>
                </c:pt>
                <c:pt idx="2506">
                  <c:v>11.4</c:v>
                </c:pt>
                <c:pt idx="2507">
                  <c:v>13</c:v>
                </c:pt>
                <c:pt idx="2508">
                  <c:v>11.9</c:v>
                </c:pt>
                <c:pt idx="2509">
                  <c:v>9.5</c:v>
                </c:pt>
                <c:pt idx="2510">
                  <c:v>13.5</c:v>
                </c:pt>
                <c:pt idx="2511">
                  <c:v>15.2</c:v>
                </c:pt>
                <c:pt idx="2512">
                  <c:v>18.399999999999999</c:v>
                </c:pt>
                <c:pt idx="2513">
                  <c:v>24.1</c:v>
                </c:pt>
                <c:pt idx="2514">
                  <c:v>14.1</c:v>
                </c:pt>
                <c:pt idx="2515">
                  <c:v>10.7</c:v>
                </c:pt>
                <c:pt idx="2516">
                  <c:v>8.6999999999999993</c:v>
                </c:pt>
                <c:pt idx="2517">
                  <c:v>13.3</c:v>
                </c:pt>
                <c:pt idx="2518">
                  <c:v>11.6</c:v>
                </c:pt>
                <c:pt idx="2519">
                  <c:v>9.9</c:v>
                </c:pt>
                <c:pt idx="2520">
                  <c:v>10.8</c:v>
                </c:pt>
                <c:pt idx="2521">
                  <c:v>11.5</c:v>
                </c:pt>
                <c:pt idx="2522">
                  <c:v>10</c:v>
                </c:pt>
                <c:pt idx="2523">
                  <c:v>13.9</c:v>
                </c:pt>
                <c:pt idx="2524">
                  <c:v>13.6</c:v>
                </c:pt>
                <c:pt idx="2525">
                  <c:v>11.9</c:v>
                </c:pt>
                <c:pt idx="2526">
                  <c:v>11.1</c:v>
                </c:pt>
                <c:pt idx="2527">
                  <c:v>8.1999999999999993</c:v>
                </c:pt>
                <c:pt idx="2528">
                  <c:v>9.4</c:v>
                </c:pt>
                <c:pt idx="2529">
                  <c:v>12.7</c:v>
                </c:pt>
                <c:pt idx="2530">
                  <c:v>11.6</c:v>
                </c:pt>
                <c:pt idx="2531">
                  <c:v>11</c:v>
                </c:pt>
                <c:pt idx="2532">
                  <c:v>11.3</c:v>
                </c:pt>
                <c:pt idx="2533">
                  <c:v>13.4</c:v>
                </c:pt>
                <c:pt idx="2534">
                  <c:v>14.9</c:v>
                </c:pt>
                <c:pt idx="2535">
                  <c:v>15.2</c:v>
                </c:pt>
                <c:pt idx="2536">
                  <c:v>13.9</c:v>
                </c:pt>
                <c:pt idx="2537">
                  <c:v>15</c:v>
                </c:pt>
                <c:pt idx="2538">
                  <c:v>16.2</c:v>
                </c:pt>
                <c:pt idx="2539">
                  <c:v>17.7</c:v>
                </c:pt>
                <c:pt idx="2540">
                  <c:v>20.5</c:v>
                </c:pt>
                <c:pt idx="2541">
                  <c:v>14.7</c:v>
                </c:pt>
                <c:pt idx="2542">
                  <c:v>12.5</c:v>
                </c:pt>
                <c:pt idx="2543">
                  <c:v>10.9</c:v>
                </c:pt>
                <c:pt idx="2544">
                  <c:v>12.8</c:v>
                </c:pt>
                <c:pt idx="2545">
                  <c:v>12.7</c:v>
                </c:pt>
                <c:pt idx="2546">
                  <c:v>11.2</c:v>
                </c:pt>
                <c:pt idx="2547">
                  <c:v>11.4</c:v>
                </c:pt>
                <c:pt idx="2548">
                  <c:v>11.2</c:v>
                </c:pt>
                <c:pt idx="2549">
                  <c:v>12.1</c:v>
                </c:pt>
                <c:pt idx="2550">
                  <c:v>12.7</c:v>
                </c:pt>
                <c:pt idx="2551">
                  <c:v>16.2</c:v>
                </c:pt>
                <c:pt idx="2552">
                  <c:v>14.2</c:v>
                </c:pt>
                <c:pt idx="2553">
                  <c:v>14.3</c:v>
                </c:pt>
                <c:pt idx="2554">
                  <c:v>13.3</c:v>
                </c:pt>
                <c:pt idx="2555">
                  <c:v>16.7</c:v>
                </c:pt>
                <c:pt idx="2556">
                  <c:v>15.3</c:v>
                </c:pt>
                <c:pt idx="2557">
                  <c:v>14.3</c:v>
                </c:pt>
                <c:pt idx="2558">
                  <c:v>13.5</c:v>
                </c:pt>
                <c:pt idx="2559">
                  <c:v>15</c:v>
                </c:pt>
                <c:pt idx="2560">
                  <c:v>13.6</c:v>
                </c:pt>
                <c:pt idx="2561">
                  <c:v>15.2</c:v>
                </c:pt>
                <c:pt idx="2562">
                  <c:v>17</c:v>
                </c:pt>
                <c:pt idx="2563">
                  <c:v>18.7</c:v>
                </c:pt>
                <c:pt idx="2564">
                  <c:v>16.5</c:v>
                </c:pt>
                <c:pt idx="2565">
                  <c:v>17.399999999999999</c:v>
                </c:pt>
                <c:pt idx="2566">
                  <c:v>18.3</c:v>
                </c:pt>
                <c:pt idx="2567">
                  <c:v>18.3</c:v>
                </c:pt>
                <c:pt idx="2568">
                  <c:v>22.4</c:v>
                </c:pt>
                <c:pt idx="2569">
                  <c:v>21.4</c:v>
                </c:pt>
                <c:pt idx="2570">
                  <c:v>20.9</c:v>
                </c:pt>
                <c:pt idx="2571">
                  <c:v>17.600000000000001</c:v>
                </c:pt>
                <c:pt idx="2572">
                  <c:v>15.5</c:v>
                </c:pt>
                <c:pt idx="2573">
                  <c:v>16.600000000000001</c:v>
                </c:pt>
                <c:pt idx="2574">
                  <c:v>16.2</c:v>
                </c:pt>
                <c:pt idx="2575">
                  <c:v>15.6</c:v>
                </c:pt>
                <c:pt idx="2576">
                  <c:v>14.5</c:v>
                </c:pt>
                <c:pt idx="2577">
                  <c:v>14</c:v>
                </c:pt>
                <c:pt idx="2578">
                  <c:v>15.6</c:v>
                </c:pt>
                <c:pt idx="2579">
                  <c:v>12.3</c:v>
                </c:pt>
                <c:pt idx="2580">
                  <c:v>11.6</c:v>
                </c:pt>
                <c:pt idx="2581">
                  <c:v>12.6</c:v>
                </c:pt>
                <c:pt idx="2582">
                  <c:v>14.9</c:v>
                </c:pt>
                <c:pt idx="2583">
                  <c:v>17.3</c:v>
                </c:pt>
                <c:pt idx="2584">
                  <c:v>21.4</c:v>
                </c:pt>
                <c:pt idx="2585">
                  <c:v>23.4</c:v>
                </c:pt>
                <c:pt idx="2586">
                  <c:v>14.4</c:v>
                </c:pt>
                <c:pt idx="2587">
                  <c:v>14.1</c:v>
                </c:pt>
                <c:pt idx="2588">
                  <c:v>15</c:v>
                </c:pt>
                <c:pt idx="2589">
                  <c:v>14.5</c:v>
                </c:pt>
                <c:pt idx="2590">
                  <c:v>15.1</c:v>
                </c:pt>
                <c:pt idx="2591">
                  <c:v>13.9</c:v>
                </c:pt>
                <c:pt idx="2592">
                  <c:v>13.4</c:v>
                </c:pt>
                <c:pt idx="2593">
                  <c:v>9.1999999999999993</c:v>
                </c:pt>
                <c:pt idx="2594">
                  <c:v>12.5</c:v>
                </c:pt>
                <c:pt idx="2595">
                  <c:v>15.1</c:v>
                </c:pt>
                <c:pt idx="2596">
                  <c:v>12.1</c:v>
                </c:pt>
                <c:pt idx="2597">
                  <c:v>14.5</c:v>
                </c:pt>
                <c:pt idx="2598">
                  <c:v>16.3</c:v>
                </c:pt>
                <c:pt idx="2599">
                  <c:v>16.5</c:v>
                </c:pt>
                <c:pt idx="2600">
                  <c:v>14.9</c:v>
                </c:pt>
                <c:pt idx="2601">
                  <c:v>13.2</c:v>
                </c:pt>
                <c:pt idx="2602">
                  <c:v>11.8</c:v>
                </c:pt>
                <c:pt idx="2603">
                  <c:v>13.6</c:v>
                </c:pt>
                <c:pt idx="2604">
                  <c:v>16.2</c:v>
                </c:pt>
                <c:pt idx="2605">
                  <c:v>14.1</c:v>
                </c:pt>
                <c:pt idx="2606">
                  <c:v>13.5</c:v>
                </c:pt>
                <c:pt idx="2607">
                  <c:v>15</c:v>
                </c:pt>
                <c:pt idx="2608">
                  <c:v>14.8</c:v>
                </c:pt>
                <c:pt idx="2609">
                  <c:v>16.2</c:v>
                </c:pt>
                <c:pt idx="2610">
                  <c:v>16.2</c:v>
                </c:pt>
                <c:pt idx="2611">
                  <c:v>13.3</c:v>
                </c:pt>
                <c:pt idx="2612">
                  <c:v>15.3</c:v>
                </c:pt>
                <c:pt idx="2613">
                  <c:v>18.399999999999999</c:v>
                </c:pt>
                <c:pt idx="2614">
                  <c:v>16.2</c:v>
                </c:pt>
                <c:pt idx="2615">
                  <c:v>16.3</c:v>
                </c:pt>
                <c:pt idx="2616">
                  <c:v>12.4</c:v>
                </c:pt>
                <c:pt idx="2617">
                  <c:v>15.6</c:v>
                </c:pt>
                <c:pt idx="2618">
                  <c:v>14.9</c:v>
                </c:pt>
                <c:pt idx="2619">
                  <c:v>14.8</c:v>
                </c:pt>
                <c:pt idx="2620">
                  <c:v>12.7</c:v>
                </c:pt>
                <c:pt idx="2621">
                  <c:v>14.2</c:v>
                </c:pt>
                <c:pt idx="2622">
                  <c:v>16.8</c:v>
                </c:pt>
                <c:pt idx="2623">
                  <c:v>16.7</c:v>
                </c:pt>
                <c:pt idx="2624">
                  <c:v>16.2</c:v>
                </c:pt>
                <c:pt idx="2625">
                  <c:v>14.5</c:v>
                </c:pt>
                <c:pt idx="2626">
                  <c:v>10</c:v>
                </c:pt>
                <c:pt idx="2627">
                  <c:v>12.6</c:v>
                </c:pt>
                <c:pt idx="2628">
                  <c:v>11.9</c:v>
                </c:pt>
                <c:pt idx="2629">
                  <c:v>11.8</c:v>
                </c:pt>
                <c:pt idx="2630">
                  <c:v>13.4</c:v>
                </c:pt>
                <c:pt idx="2631">
                  <c:v>14.5</c:v>
                </c:pt>
                <c:pt idx="2632">
                  <c:v>15.7</c:v>
                </c:pt>
                <c:pt idx="2633">
                  <c:v>15.3</c:v>
                </c:pt>
                <c:pt idx="2634">
                  <c:v>13.9</c:v>
                </c:pt>
                <c:pt idx="2635">
                  <c:v>13.7</c:v>
                </c:pt>
                <c:pt idx="2636">
                  <c:v>15.1</c:v>
                </c:pt>
                <c:pt idx="2637">
                  <c:v>15.6</c:v>
                </c:pt>
                <c:pt idx="2638">
                  <c:v>14.4</c:v>
                </c:pt>
                <c:pt idx="2639">
                  <c:v>13.9</c:v>
                </c:pt>
                <c:pt idx="2640">
                  <c:v>16.2</c:v>
                </c:pt>
                <c:pt idx="2641">
                  <c:v>16.7</c:v>
                </c:pt>
                <c:pt idx="2642">
                  <c:v>15.5</c:v>
                </c:pt>
                <c:pt idx="2643">
                  <c:v>16.399999999999999</c:v>
                </c:pt>
                <c:pt idx="2644">
                  <c:v>17.5</c:v>
                </c:pt>
                <c:pt idx="2645">
                  <c:v>18.2</c:v>
                </c:pt>
                <c:pt idx="2646">
                  <c:v>16.100000000000001</c:v>
                </c:pt>
                <c:pt idx="2647">
                  <c:v>16.5</c:v>
                </c:pt>
                <c:pt idx="2648">
                  <c:v>14.6</c:v>
                </c:pt>
                <c:pt idx="2649">
                  <c:v>16.399999999999999</c:v>
                </c:pt>
                <c:pt idx="2650">
                  <c:v>13.6</c:v>
                </c:pt>
                <c:pt idx="2651">
                  <c:v>15.9</c:v>
                </c:pt>
                <c:pt idx="2652">
                  <c:v>11.9</c:v>
                </c:pt>
                <c:pt idx="2653">
                  <c:v>14.7</c:v>
                </c:pt>
                <c:pt idx="2654">
                  <c:v>9.4</c:v>
                </c:pt>
                <c:pt idx="2655">
                  <c:v>6.6</c:v>
                </c:pt>
                <c:pt idx="2656">
                  <c:v>7.9</c:v>
                </c:pt>
                <c:pt idx="2657">
                  <c:v>11</c:v>
                </c:pt>
                <c:pt idx="2658">
                  <c:v>15.7</c:v>
                </c:pt>
                <c:pt idx="2659">
                  <c:v>15.2</c:v>
                </c:pt>
                <c:pt idx="2660">
                  <c:v>15.9</c:v>
                </c:pt>
                <c:pt idx="2661">
                  <c:v>10.6</c:v>
                </c:pt>
                <c:pt idx="2662">
                  <c:v>8.3000000000000007</c:v>
                </c:pt>
                <c:pt idx="2663">
                  <c:v>8.6</c:v>
                </c:pt>
                <c:pt idx="2664">
                  <c:v>12.7</c:v>
                </c:pt>
                <c:pt idx="2665">
                  <c:v>10.5</c:v>
                </c:pt>
                <c:pt idx="2666">
                  <c:v>12</c:v>
                </c:pt>
                <c:pt idx="2667">
                  <c:v>11.1</c:v>
                </c:pt>
                <c:pt idx="2668">
                  <c:v>13</c:v>
                </c:pt>
                <c:pt idx="2669">
                  <c:v>12.4</c:v>
                </c:pt>
                <c:pt idx="2670">
                  <c:v>13.3</c:v>
                </c:pt>
                <c:pt idx="2671">
                  <c:v>15.9</c:v>
                </c:pt>
                <c:pt idx="2672">
                  <c:v>12</c:v>
                </c:pt>
                <c:pt idx="2673">
                  <c:v>13.7</c:v>
                </c:pt>
                <c:pt idx="2674">
                  <c:v>17.600000000000001</c:v>
                </c:pt>
                <c:pt idx="2675">
                  <c:v>14.3</c:v>
                </c:pt>
                <c:pt idx="2676">
                  <c:v>13.7</c:v>
                </c:pt>
                <c:pt idx="2677">
                  <c:v>15.2</c:v>
                </c:pt>
                <c:pt idx="2678">
                  <c:v>14.5</c:v>
                </c:pt>
                <c:pt idx="2679">
                  <c:v>14.9</c:v>
                </c:pt>
                <c:pt idx="2680">
                  <c:v>15.5</c:v>
                </c:pt>
                <c:pt idx="2681">
                  <c:v>16.399999999999999</c:v>
                </c:pt>
                <c:pt idx="2682">
                  <c:v>14.5</c:v>
                </c:pt>
                <c:pt idx="2683">
                  <c:v>12.6</c:v>
                </c:pt>
                <c:pt idx="2684">
                  <c:v>13.6</c:v>
                </c:pt>
                <c:pt idx="2685">
                  <c:v>11.2</c:v>
                </c:pt>
                <c:pt idx="2686">
                  <c:v>11</c:v>
                </c:pt>
                <c:pt idx="2687">
                  <c:v>12</c:v>
                </c:pt>
                <c:pt idx="2688">
                  <c:v>6.8</c:v>
                </c:pt>
                <c:pt idx="2689">
                  <c:v>10.6</c:v>
                </c:pt>
                <c:pt idx="2690">
                  <c:v>13.1</c:v>
                </c:pt>
                <c:pt idx="2691">
                  <c:v>13.5</c:v>
                </c:pt>
                <c:pt idx="2692">
                  <c:v>11.7</c:v>
                </c:pt>
                <c:pt idx="2693">
                  <c:v>13.2</c:v>
                </c:pt>
                <c:pt idx="2694">
                  <c:v>12</c:v>
                </c:pt>
                <c:pt idx="2695">
                  <c:v>10.4</c:v>
                </c:pt>
                <c:pt idx="2696">
                  <c:v>10</c:v>
                </c:pt>
                <c:pt idx="2697">
                  <c:v>8.1999999999999993</c:v>
                </c:pt>
                <c:pt idx="2698">
                  <c:v>9.4</c:v>
                </c:pt>
                <c:pt idx="2699">
                  <c:v>10.3</c:v>
                </c:pt>
                <c:pt idx="2700">
                  <c:v>8.1</c:v>
                </c:pt>
                <c:pt idx="2701">
                  <c:v>8.6999999999999993</c:v>
                </c:pt>
                <c:pt idx="2702">
                  <c:v>12.6</c:v>
                </c:pt>
                <c:pt idx="2703">
                  <c:v>10.9</c:v>
                </c:pt>
                <c:pt idx="2704">
                  <c:v>8.6999999999999993</c:v>
                </c:pt>
                <c:pt idx="2705">
                  <c:v>9.3000000000000007</c:v>
                </c:pt>
                <c:pt idx="2706">
                  <c:v>6.3</c:v>
                </c:pt>
                <c:pt idx="2707">
                  <c:v>7.8</c:v>
                </c:pt>
                <c:pt idx="2708">
                  <c:v>10</c:v>
                </c:pt>
                <c:pt idx="2709">
                  <c:v>11</c:v>
                </c:pt>
                <c:pt idx="2710">
                  <c:v>11.1</c:v>
                </c:pt>
                <c:pt idx="2711">
                  <c:v>12.6</c:v>
                </c:pt>
                <c:pt idx="2712">
                  <c:v>10.199999999999999</c:v>
                </c:pt>
                <c:pt idx="2713">
                  <c:v>11.1</c:v>
                </c:pt>
                <c:pt idx="2714">
                  <c:v>8.6999999999999993</c:v>
                </c:pt>
                <c:pt idx="2715">
                  <c:v>9.5</c:v>
                </c:pt>
                <c:pt idx="2716">
                  <c:v>9.6999999999999993</c:v>
                </c:pt>
                <c:pt idx="2717">
                  <c:v>8.1999999999999993</c:v>
                </c:pt>
                <c:pt idx="2718">
                  <c:v>5</c:v>
                </c:pt>
                <c:pt idx="2719">
                  <c:v>6.5</c:v>
                </c:pt>
                <c:pt idx="2720">
                  <c:v>12.1</c:v>
                </c:pt>
                <c:pt idx="2721">
                  <c:v>8.9</c:v>
                </c:pt>
                <c:pt idx="2722">
                  <c:v>6.1</c:v>
                </c:pt>
                <c:pt idx="2723">
                  <c:v>2.8</c:v>
                </c:pt>
                <c:pt idx="2724">
                  <c:v>3.7</c:v>
                </c:pt>
                <c:pt idx="2725">
                  <c:v>6.8</c:v>
                </c:pt>
                <c:pt idx="2726">
                  <c:v>6.6</c:v>
                </c:pt>
                <c:pt idx="2727">
                  <c:v>7</c:v>
                </c:pt>
                <c:pt idx="2728">
                  <c:v>7.3</c:v>
                </c:pt>
                <c:pt idx="2729">
                  <c:v>7.9</c:v>
                </c:pt>
                <c:pt idx="2730">
                  <c:v>10.6</c:v>
                </c:pt>
                <c:pt idx="2731">
                  <c:v>8.1</c:v>
                </c:pt>
                <c:pt idx="2732">
                  <c:v>6.7</c:v>
                </c:pt>
                <c:pt idx="2733">
                  <c:v>8</c:v>
                </c:pt>
                <c:pt idx="2734">
                  <c:v>10</c:v>
                </c:pt>
                <c:pt idx="2735">
                  <c:v>6.7</c:v>
                </c:pt>
                <c:pt idx="2736">
                  <c:v>9.4</c:v>
                </c:pt>
                <c:pt idx="2737">
                  <c:v>9.3000000000000007</c:v>
                </c:pt>
                <c:pt idx="2738">
                  <c:v>6</c:v>
                </c:pt>
                <c:pt idx="2739">
                  <c:v>5.8</c:v>
                </c:pt>
                <c:pt idx="2740">
                  <c:v>4.9000000000000004</c:v>
                </c:pt>
                <c:pt idx="2741">
                  <c:v>5</c:v>
                </c:pt>
                <c:pt idx="2742">
                  <c:v>8.4</c:v>
                </c:pt>
                <c:pt idx="2743">
                  <c:v>12.3</c:v>
                </c:pt>
                <c:pt idx="2744">
                  <c:v>13</c:v>
                </c:pt>
                <c:pt idx="2745">
                  <c:v>11.4</c:v>
                </c:pt>
                <c:pt idx="2746">
                  <c:v>6.8</c:v>
                </c:pt>
                <c:pt idx="2747">
                  <c:v>7.6</c:v>
                </c:pt>
                <c:pt idx="2748">
                  <c:v>12.4</c:v>
                </c:pt>
                <c:pt idx="2749">
                  <c:v>7.1</c:v>
                </c:pt>
                <c:pt idx="2750">
                  <c:v>7.5</c:v>
                </c:pt>
                <c:pt idx="2751">
                  <c:v>10</c:v>
                </c:pt>
                <c:pt idx="2752">
                  <c:v>5.3</c:v>
                </c:pt>
                <c:pt idx="2753">
                  <c:v>6.3</c:v>
                </c:pt>
                <c:pt idx="2754">
                  <c:v>8</c:v>
                </c:pt>
                <c:pt idx="2755">
                  <c:v>8.3000000000000007</c:v>
                </c:pt>
                <c:pt idx="2756">
                  <c:v>9.3000000000000007</c:v>
                </c:pt>
                <c:pt idx="2757">
                  <c:v>9.5</c:v>
                </c:pt>
                <c:pt idx="2758">
                  <c:v>5.6</c:v>
                </c:pt>
                <c:pt idx="2759">
                  <c:v>7</c:v>
                </c:pt>
                <c:pt idx="2760">
                  <c:v>8.5</c:v>
                </c:pt>
                <c:pt idx="2761">
                  <c:v>8.5</c:v>
                </c:pt>
                <c:pt idx="2762">
                  <c:v>8.1999999999999993</c:v>
                </c:pt>
                <c:pt idx="2763">
                  <c:v>8.5</c:v>
                </c:pt>
                <c:pt idx="2764">
                  <c:v>9.6</c:v>
                </c:pt>
                <c:pt idx="2765">
                  <c:v>9.6999999999999993</c:v>
                </c:pt>
                <c:pt idx="2766">
                  <c:v>7.1</c:v>
                </c:pt>
                <c:pt idx="2767">
                  <c:v>8.4</c:v>
                </c:pt>
                <c:pt idx="2768">
                  <c:v>9.1999999999999993</c:v>
                </c:pt>
                <c:pt idx="2769">
                  <c:v>9.8000000000000007</c:v>
                </c:pt>
                <c:pt idx="2770">
                  <c:v>8.1</c:v>
                </c:pt>
                <c:pt idx="2771">
                  <c:v>9.4</c:v>
                </c:pt>
                <c:pt idx="2772">
                  <c:v>10</c:v>
                </c:pt>
                <c:pt idx="2773">
                  <c:v>5.0999999999999996</c:v>
                </c:pt>
                <c:pt idx="2774">
                  <c:v>6.7</c:v>
                </c:pt>
                <c:pt idx="2775">
                  <c:v>6.9</c:v>
                </c:pt>
                <c:pt idx="2776">
                  <c:v>6.8</c:v>
                </c:pt>
                <c:pt idx="2777">
                  <c:v>8.6</c:v>
                </c:pt>
                <c:pt idx="2778">
                  <c:v>9.1</c:v>
                </c:pt>
                <c:pt idx="2779">
                  <c:v>3.9</c:v>
                </c:pt>
                <c:pt idx="2780">
                  <c:v>4.8</c:v>
                </c:pt>
                <c:pt idx="2781">
                  <c:v>8.4</c:v>
                </c:pt>
                <c:pt idx="2782">
                  <c:v>11.6</c:v>
                </c:pt>
                <c:pt idx="2783">
                  <c:v>12.1</c:v>
                </c:pt>
                <c:pt idx="2784">
                  <c:v>12.4</c:v>
                </c:pt>
                <c:pt idx="2785">
                  <c:v>10</c:v>
                </c:pt>
                <c:pt idx="2786">
                  <c:v>10.1</c:v>
                </c:pt>
                <c:pt idx="2787">
                  <c:v>9.6999999999999993</c:v>
                </c:pt>
                <c:pt idx="2788">
                  <c:v>11.7</c:v>
                </c:pt>
                <c:pt idx="2789">
                  <c:v>7.9</c:v>
                </c:pt>
                <c:pt idx="2790">
                  <c:v>8.6</c:v>
                </c:pt>
                <c:pt idx="2791">
                  <c:v>7.7</c:v>
                </c:pt>
                <c:pt idx="2792">
                  <c:v>5.8</c:v>
                </c:pt>
                <c:pt idx="2793">
                  <c:v>8.6999999999999993</c:v>
                </c:pt>
                <c:pt idx="2794">
                  <c:v>10.6</c:v>
                </c:pt>
                <c:pt idx="2795">
                  <c:v>6.7</c:v>
                </c:pt>
                <c:pt idx="2796">
                  <c:v>8.8000000000000007</c:v>
                </c:pt>
                <c:pt idx="2797">
                  <c:v>9.6999999999999993</c:v>
                </c:pt>
                <c:pt idx="2798">
                  <c:v>9</c:v>
                </c:pt>
                <c:pt idx="2799">
                  <c:v>11.8</c:v>
                </c:pt>
                <c:pt idx="2800">
                  <c:v>15.2</c:v>
                </c:pt>
                <c:pt idx="2801">
                  <c:v>10</c:v>
                </c:pt>
                <c:pt idx="2802">
                  <c:v>10.5</c:v>
                </c:pt>
                <c:pt idx="2803">
                  <c:v>5.5</c:v>
                </c:pt>
                <c:pt idx="2804">
                  <c:v>9.4</c:v>
                </c:pt>
                <c:pt idx="2805">
                  <c:v>8.8000000000000007</c:v>
                </c:pt>
                <c:pt idx="2806">
                  <c:v>5.3</c:v>
                </c:pt>
                <c:pt idx="2807">
                  <c:v>13</c:v>
                </c:pt>
                <c:pt idx="2808">
                  <c:v>15.2</c:v>
                </c:pt>
                <c:pt idx="2809">
                  <c:v>13.2</c:v>
                </c:pt>
                <c:pt idx="2810">
                  <c:v>11.5</c:v>
                </c:pt>
                <c:pt idx="2811">
                  <c:v>6.8</c:v>
                </c:pt>
                <c:pt idx="2812">
                  <c:v>4.7</c:v>
                </c:pt>
                <c:pt idx="2813">
                  <c:v>5.2</c:v>
                </c:pt>
                <c:pt idx="2814">
                  <c:v>6.8</c:v>
                </c:pt>
                <c:pt idx="2815">
                  <c:v>10.7</c:v>
                </c:pt>
                <c:pt idx="2816">
                  <c:v>10.1</c:v>
                </c:pt>
                <c:pt idx="2817">
                  <c:v>10</c:v>
                </c:pt>
                <c:pt idx="2818">
                  <c:v>9.8000000000000007</c:v>
                </c:pt>
                <c:pt idx="2819">
                  <c:v>5.5</c:v>
                </c:pt>
                <c:pt idx="2820">
                  <c:v>13.5</c:v>
                </c:pt>
                <c:pt idx="2821">
                  <c:v>16.600000000000001</c:v>
                </c:pt>
                <c:pt idx="2822">
                  <c:v>8.4</c:v>
                </c:pt>
                <c:pt idx="2823">
                  <c:v>8.1999999999999993</c:v>
                </c:pt>
                <c:pt idx="2824">
                  <c:v>11.1</c:v>
                </c:pt>
                <c:pt idx="2825">
                  <c:v>10.8</c:v>
                </c:pt>
                <c:pt idx="2826">
                  <c:v>8.8000000000000007</c:v>
                </c:pt>
                <c:pt idx="2827">
                  <c:v>10.8</c:v>
                </c:pt>
                <c:pt idx="2828">
                  <c:v>8.6999999999999993</c:v>
                </c:pt>
                <c:pt idx="2829">
                  <c:v>12.4</c:v>
                </c:pt>
                <c:pt idx="2830">
                  <c:v>9</c:v>
                </c:pt>
                <c:pt idx="2831">
                  <c:v>13.5</c:v>
                </c:pt>
                <c:pt idx="2832">
                  <c:v>14.7</c:v>
                </c:pt>
                <c:pt idx="2833">
                  <c:v>10.9</c:v>
                </c:pt>
                <c:pt idx="2834">
                  <c:v>8.5</c:v>
                </c:pt>
                <c:pt idx="2835">
                  <c:v>6</c:v>
                </c:pt>
                <c:pt idx="2836">
                  <c:v>12.7</c:v>
                </c:pt>
                <c:pt idx="2837">
                  <c:v>11.1</c:v>
                </c:pt>
                <c:pt idx="2838">
                  <c:v>8.6999999999999993</c:v>
                </c:pt>
                <c:pt idx="2839">
                  <c:v>12.3</c:v>
                </c:pt>
                <c:pt idx="2840">
                  <c:v>13.3</c:v>
                </c:pt>
                <c:pt idx="2841">
                  <c:v>5.6</c:v>
                </c:pt>
                <c:pt idx="2842">
                  <c:v>13.7</c:v>
                </c:pt>
                <c:pt idx="2843">
                  <c:v>8.5</c:v>
                </c:pt>
                <c:pt idx="2844">
                  <c:v>11.2</c:v>
                </c:pt>
                <c:pt idx="2845">
                  <c:v>8.6999999999999993</c:v>
                </c:pt>
                <c:pt idx="2846">
                  <c:v>11.7</c:v>
                </c:pt>
                <c:pt idx="2847">
                  <c:v>12.5</c:v>
                </c:pt>
                <c:pt idx="2848">
                  <c:v>8.1999999999999993</c:v>
                </c:pt>
                <c:pt idx="2849">
                  <c:v>15.6</c:v>
                </c:pt>
                <c:pt idx="2850">
                  <c:v>10.3</c:v>
                </c:pt>
                <c:pt idx="2851">
                  <c:v>11.4</c:v>
                </c:pt>
                <c:pt idx="2852">
                  <c:v>9.6999999999999993</c:v>
                </c:pt>
                <c:pt idx="2853">
                  <c:v>6.3</c:v>
                </c:pt>
                <c:pt idx="2854">
                  <c:v>14.3</c:v>
                </c:pt>
                <c:pt idx="2855">
                  <c:v>11.3</c:v>
                </c:pt>
                <c:pt idx="2856">
                  <c:v>7.3</c:v>
                </c:pt>
                <c:pt idx="2857">
                  <c:v>12.8</c:v>
                </c:pt>
                <c:pt idx="2858">
                  <c:v>11.9</c:v>
                </c:pt>
                <c:pt idx="2859">
                  <c:v>14.3</c:v>
                </c:pt>
                <c:pt idx="2860">
                  <c:v>11.6</c:v>
                </c:pt>
                <c:pt idx="2861">
                  <c:v>13.2</c:v>
                </c:pt>
                <c:pt idx="2862">
                  <c:v>15.5</c:v>
                </c:pt>
                <c:pt idx="2863">
                  <c:v>14.1</c:v>
                </c:pt>
                <c:pt idx="2864">
                  <c:v>9.5</c:v>
                </c:pt>
                <c:pt idx="2865">
                  <c:v>7.2</c:v>
                </c:pt>
                <c:pt idx="2866">
                  <c:v>11.8</c:v>
                </c:pt>
                <c:pt idx="2867">
                  <c:v>16.8</c:v>
                </c:pt>
                <c:pt idx="2868">
                  <c:v>12.5</c:v>
                </c:pt>
                <c:pt idx="2869">
                  <c:v>9.4</c:v>
                </c:pt>
                <c:pt idx="2870">
                  <c:v>11.9</c:v>
                </c:pt>
                <c:pt idx="2871">
                  <c:v>10.3</c:v>
                </c:pt>
                <c:pt idx="2872">
                  <c:v>16.899999999999999</c:v>
                </c:pt>
                <c:pt idx="2873">
                  <c:v>17.5</c:v>
                </c:pt>
                <c:pt idx="2874">
                  <c:v>7.5</c:v>
                </c:pt>
                <c:pt idx="2875">
                  <c:v>8.6</c:v>
                </c:pt>
                <c:pt idx="2876">
                  <c:v>11.1</c:v>
                </c:pt>
                <c:pt idx="2877">
                  <c:v>11.5</c:v>
                </c:pt>
                <c:pt idx="2878">
                  <c:v>10.7</c:v>
                </c:pt>
                <c:pt idx="2879">
                  <c:v>15.7</c:v>
                </c:pt>
                <c:pt idx="2880">
                  <c:v>12.8</c:v>
                </c:pt>
                <c:pt idx="2881">
                  <c:v>13</c:v>
                </c:pt>
                <c:pt idx="2882">
                  <c:v>12.9</c:v>
                </c:pt>
                <c:pt idx="2883">
                  <c:v>14.3</c:v>
                </c:pt>
                <c:pt idx="2884">
                  <c:v>13.7</c:v>
                </c:pt>
                <c:pt idx="2885">
                  <c:v>12.1</c:v>
                </c:pt>
                <c:pt idx="2886">
                  <c:v>11.9</c:v>
                </c:pt>
                <c:pt idx="2887">
                  <c:v>11.8</c:v>
                </c:pt>
                <c:pt idx="2888">
                  <c:v>11.4</c:v>
                </c:pt>
                <c:pt idx="2889">
                  <c:v>10.3</c:v>
                </c:pt>
                <c:pt idx="2890">
                  <c:v>11.7</c:v>
                </c:pt>
                <c:pt idx="2891">
                  <c:v>12</c:v>
                </c:pt>
                <c:pt idx="2892">
                  <c:v>17.399999999999999</c:v>
                </c:pt>
                <c:pt idx="2893">
                  <c:v>16.8</c:v>
                </c:pt>
                <c:pt idx="2894">
                  <c:v>16.2</c:v>
                </c:pt>
                <c:pt idx="2895">
                  <c:v>13</c:v>
                </c:pt>
                <c:pt idx="2896">
                  <c:v>12.5</c:v>
                </c:pt>
                <c:pt idx="2897">
                  <c:v>12.4</c:v>
                </c:pt>
                <c:pt idx="2898">
                  <c:v>16.100000000000001</c:v>
                </c:pt>
                <c:pt idx="2899">
                  <c:v>20.2</c:v>
                </c:pt>
                <c:pt idx="2900">
                  <c:v>14.3</c:v>
                </c:pt>
                <c:pt idx="2901">
                  <c:v>11</c:v>
                </c:pt>
                <c:pt idx="2902">
                  <c:v>14.4</c:v>
                </c:pt>
                <c:pt idx="2903">
                  <c:v>15.7</c:v>
                </c:pt>
                <c:pt idx="2904">
                  <c:v>19.7</c:v>
                </c:pt>
                <c:pt idx="2905">
                  <c:v>20.7</c:v>
                </c:pt>
                <c:pt idx="2906">
                  <c:v>23.9</c:v>
                </c:pt>
                <c:pt idx="2907">
                  <c:v>16.600000000000001</c:v>
                </c:pt>
                <c:pt idx="2908">
                  <c:v>17.5</c:v>
                </c:pt>
                <c:pt idx="2909">
                  <c:v>14.9</c:v>
                </c:pt>
                <c:pt idx="2910">
                  <c:v>13.6</c:v>
                </c:pt>
                <c:pt idx="2911">
                  <c:v>11.9</c:v>
                </c:pt>
                <c:pt idx="2912">
                  <c:v>15.2</c:v>
                </c:pt>
                <c:pt idx="2913">
                  <c:v>17.3</c:v>
                </c:pt>
                <c:pt idx="2914">
                  <c:v>19.8</c:v>
                </c:pt>
                <c:pt idx="2915">
                  <c:v>15.8</c:v>
                </c:pt>
                <c:pt idx="2916">
                  <c:v>9.5</c:v>
                </c:pt>
                <c:pt idx="2917">
                  <c:v>12.9</c:v>
                </c:pt>
                <c:pt idx="2918">
                  <c:v>12.9</c:v>
                </c:pt>
                <c:pt idx="2919">
                  <c:v>14.8</c:v>
                </c:pt>
                <c:pt idx="2920">
                  <c:v>14.1</c:v>
                </c:pt>
                <c:pt idx="2921">
                  <c:v>14.2</c:v>
                </c:pt>
                <c:pt idx="2922">
                  <c:v>14.3</c:v>
                </c:pt>
                <c:pt idx="2923">
                  <c:v>17.399999999999999</c:v>
                </c:pt>
                <c:pt idx="2924">
                  <c:v>18.5</c:v>
                </c:pt>
                <c:pt idx="2925">
                  <c:v>16.8</c:v>
                </c:pt>
                <c:pt idx="2926">
                  <c:v>11.5</c:v>
                </c:pt>
                <c:pt idx="2927">
                  <c:v>9.5</c:v>
                </c:pt>
                <c:pt idx="2928">
                  <c:v>12.2</c:v>
                </c:pt>
                <c:pt idx="2929">
                  <c:v>15.7</c:v>
                </c:pt>
                <c:pt idx="2930">
                  <c:v>16.3</c:v>
                </c:pt>
                <c:pt idx="2931">
                  <c:v>13.6</c:v>
                </c:pt>
                <c:pt idx="2932">
                  <c:v>12.6</c:v>
                </c:pt>
                <c:pt idx="2933">
                  <c:v>13.8</c:v>
                </c:pt>
                <c:pt idx="2934">
                  <c:v>12.1</c:v>
                </c:pt>
                <c:pt idx="2935">
                  <c:v>13.4</c:v>
                </c:pt>
                <c:pt idx="2936">
                  <c:v>17.3</c:v>
                </c:pt>
                <c:pt idx="2937">
                  <c:v>19.399999999999999</c:v>
                </c:pt>
                <c:pt idx="2938">
                  <c:v>16.600000000000001</c:v>
                </c:pt>
                <c:pt idx="2939">
                  <c:v>13.9</c:v>
                </c:pt>
                <c:pt idx="2940">
                  <c:v>13.1</c:v>
                </c:pt>
                <c:pt idx="2941">
                  <c:v>16</c:v>
                </c:pt>
                <c:pt idx="2942">
                  <c:v>14.5</c:v>
                </c:pt>
                <c:pt idx="2943">
                  <c:v>15</c:v>
                </c:pt>
                <c:pt idx="2944">
                  <c:v>12.6</c:v>
                </c:pt>
                <c:pt idx="2945">
                  <c:v>12.5</c:v>
                </c:pt>
                <c:pt idx="2946">
                  <c:v>15.2</c:v>
                </c:pt>
                <c:pt idx="2947">
                  <c:v>16.2</c:v>
                </c:pt>
                <c:pt idx="2948">
                  <c:v>16.5</c:v>
                </c:pt>
                <c:pt idx="2949">
                  <c:v>20.100000000000001</c:v>
                </c:pt>
                <c:pt idx="2950">
                  <c:v>20.6</c:v>
                </c:pt>
                <c:pt idx="2951">
                  <c:v>16.899999999999999</c:v>
                </c:pt>
                <c:pt idx="2952">
                  <c:v>16.5</c:v>
                </c:pt>
                <c:pt idx="2953">
                  <c:v>16.100000000000001</c:v>
                </c:pt>
                <c:pt idx="2954">
                  <c:v>14.4</c:v>
                </c:pt>
                <c:pt idx="2955">
                  <c:v>16.3</c:v>
                </c:pt>
                <c:pt idx="2956">
                  <c:v>15.7</c:v>
                </c:pt>
                <c:pt idx="2957">
                  <c:v>14.2</c:v>
                </c:pt>
                <c:pt idx="2958">
                  <c:v>13.2</c:v>
                </c:pt>
                <c:pt idx="2959">
                  <c:v>16.8</c:v>
                </c:pt>
                <c:pt idx="2960">
                  <c:v>18.5</c:v>
                </c:pt>
                <c:pt idx="2961">
                  <c:v>16.7</c:v>
                </c:pt>
                <c:pt idx="2962">
                  <c:v>15.3</c:v>
                </c:pt>
                <c:pt idx="2963">
                  <c:v>15.9</c:v>
                </c:pt>
                <c:pt idx="2964">
                  <c:v>15.2</c:v>
                </c:pt>
                <c:pt idx="2965">
                  <c:v>17.5</c:v>
                </c:pt>
                <c:pt idx="2966">
                  <c:v>18.3</c:v>
                </c:pt>
                <c:pt idx="2967">
                  <c:v>19.399999999999999</c:v>
                </c:pt>
                <c:pt idx="2968">
                  <c:v>19.399999999999999</c:v>
                </c:pt>
                <c:pt idx="2969">
                  <c:v>19.5</c:v>
                </c:pt>
                <c:pt idx="2970">
                  <c:v>20.5</c:v>
                </c:pt>
                <c:pt idx="2971">
                  <c:v>15.7</c:v>
                </c:pt>
                <c:pt idx="2972">
                  <c:v>15</c:v>
                </c:pt>
                <c:pt idx="2973">
                  <c:v>16.100000000000001</c:v>
                </c:pt>
                <c:pt idx="2974">
                  <c:v>14.3</c:v>
                </c:pt>
                <c:pt idx="2975">
                  <c:v>13</c:v>
                </c:pt>
                <c:pt idx="2976">
                  <c:v>16.2</c:v>
                </c:pt>
                <c:pt idx="2977">
                  <c:v>17.7</c:v>
                </c:pt>
                <c:pt idx="2978">
                  <c:v>13.2</c:v>
                </c:pt>
                <c:pt idx="2979">
                  <c:v>15.8</c:v>
                </c:pt>
                <c:pt idx="2980">
                  <c:v>18.5</c:v>
                </c:pt>
                <c:pt idx="2981">
                  <c:v>20.399999999999999</c:v>
                </c:pt>
                <c:pt idx="2982">
                  <c:v>22</c:v>
                </c:pt>
                <c:pt idx="2983">
                  <c:v>19.7</c:v>
                </c:pt>
                <c:pt idx="2984">
                  <c:v>19.600000000000001</c:v>
                </c:pt>
                <c:pt idx="2985">
                  <c:v>20.3</c:v>
                </c:pt>
                <c:pt idx="2986">
                  <c:v>18.3</c:v>
                </c:pt>
                <c:pt idx="2987">
                  <c:v>18.899999999999999</c:v>
                </c:pt>
                <c:pt idx="2988">
                  <c:v>20.3</c:v>
                </c:pt>
                <c:pt idx="2989">
                  <c:v>21.4</c:v>
                </c:pt>
                <c:pt idx="2990">
                  <c:v>18.3</c:v>
                </c:pt>
                <c:pt idx="2991">
                  <c:v>17.8</c:v>
                </c:pt>
                <c:pt idx="2992">
                  <c:v>17.7</c:v>
                </c:pt>
                <c:pt idx="2993">
                  <c:v>12.8</c:v>
                </c:pt>
                <c:pt idx="2994">
                  <c:v>15.1</c:v>
                </c:pt>
                <c:pt idx="2995">
                  <c:v>15</c:v>
                </c:pt>
                <c:pt idx="2996">
                  <c:v>14.8</c:v>
                </c:pt>
                <c:pt idx="2997">
                  <c:v>12</c:v>
                </c:pt>
                <c:pt idx="2998">
                  <c:v>12.5</c:v>
                </c:pt>
                <c:pt idx="2999">
                  <c:v>15</c:v>
                </c:pt>
                <c:pt idx="3000">
                  <c:v>17.100000000000001</c:v>
                </c:pt>
                <c:pt idx="3001">
                  <c:v>17.3</c:v>
                </c:pt>
                <c:pt idx="3002">
                  <c:v>16.899999999999999</c:v>
                </c:pt>
                <c:pt idx="3003">
                  <c:v>16.5</c:v>
                </c:pt>
                <c:pt idx="3004">
                  <c:v>13.6</c:v>
                </c:pt>
                <c:pt idx="3005">
                  <c:v>13.2</c:v>
                </c:pt>
                <c:pt idx="3006">
                  <c:v>9.4</c:v>
                </c:pt>
                <c:pt idx="3007">
                  <c:v>9.5</c:v>
                </c:pt>
                <c:pt idx="3008">
                  <c:v>11.8</c:v>
                </c:pt>
                <c:pt idx="3009">
                  <c:v>10.4</c:v>
                </c:pt>
                <c:pt idx="3010">
                  <c:v>9.6999999999999993</c:v>
                </c:pt>
                <c:pt idx="3011">
                  <c:v>12.6</c:v>
                </c:pt>
                <c:pt idx="3012">
                  <c:v>13.3</c:v>
                </c:pt>
                <c:pt idx="3013">
                  <c:v>15.1</c:v>
                </c:pt>
                <c:pt idx="3014">
                  <c:v>14.2</c:v>
                </c:pt>
                <c:pt idx="3015">
                  <c:v>14.2</c:v>
                </c:pt>
                <c:pt idx="3016">
                  <c:v>19.2</c:v>
                </c:pt>
                <c:pt idx="3017">
                  <c:v>12.6</c:v>
                </c:pt>
                <c:pt idx="3018">
                  <c:v>14.2</c:v>
                </c:pt>
                <c:pt idx="3019">
                  <c:v>11.9</c:v>
                </c:pt>
                <c:pt idx="3020">
                  <c:v>13.9</c:v>
                </c:pt>
                <c:pt idx="3021">
                  <c:v>13.5</c:v>
                </c:pt>
                <c:pt idx="3022">
                  <c:v>15.3</c:v>
                </c:pt>
                <c:pt idx="3023">
                  <c:v>13.9</c:v>
                </c:pt>
                <c:pt idx="3024">
                  <c:v>14</c:v>
                </c:pt>
                <c:pt idx="3025">
                  <c:v>12.9</c:v>
                </c:pt>
                <c:pt idx="3026">
                  <c:v>8.5</c:v>
                </c:pt>
                <c:pt idx="3027">
                  <c:v>11.4</c:v>
                </c:pt>
                <c:pt idx="3028">
                  <c:v>10.9</c:v>
                </c:pt>
                <c:pt idx="3029">
                  <c:v>12</c:v>
                </c:pt>
                <c:pt idx="3030">
                  <c:v>8.6</c:v>
                </c:pt>
                <c:pt idx="3031">
                  <c:v>9</c:v>
                </c:pt>
                <c:pt idx="3032">
                  <c:v>9.6</c:v>
                </c:pt>
                <c:pt idx="3033">
                  <c:v>10.199999999999999</c:v>
                </c:pt>
                <c:pt idx="3034">
                  <c:v>9.8000000000000007</c:v>
                </c:pt>
                <c:pt idx="3035">
                  <c:v>8.3000000000000007</c:v>
                </c:pt>
                <c:pt idx="3036">
                  <c:v>11</c:v>
                </c:pt>
                <c:pt idx="3037">
                  <c:v>11.9</c:v>
                </c:pt>
                <c:pt idx="3038">
                  <c:v>14</c:v>
                </c:pt>
                <c:pt idx="3039">
                  <c:v>15.8</c:v>
                </c:pt>
                <c:pt idx="3040">
                  <c:v>14.5</c:v>
                </c:pt>
                <c:pt idx="3041">
                  <c:v>13.2</c:v>
                </c:pt>
                <c:pt idx="3042">
                  <c:v>14.2</c:v>
                </c:pt>
                <c:pt idx="3043">
                  <c:v>14.6</c:v>
                </c:pt>
                <c:pt idx="3044">
                  <c:v>11.8</c:v>
                </c:pt>
                <c:pt idx="3045">
                  <c:v>14.4</c:v>
                </c:pt>
                <c:pt idx="3046">
                  <c:v>10.4</c:v>
                </c:pt>
                <c:pt idx="3047">
                  <c:v>10.3</c:v>
                </c:pt>
                <c:pt idx="3048">
                  <c:v>10.8</c:v>
                </c:pt>
                <c:pt idx="3049">
                  <c:v>10.5</c:v>
                </c:pt>
                <c:pt idx="3050">
                  <c:v>9.5</c:v>
                </c:pt>
                <c:pt idx="3051">
                  <c:v>12.5</c:v>
                </c:pt>
                <c:pt idx="3052">
                  <c:v>13.7</c:v>
                </c:pt>
                <c:pt idx="3053">
                  <c:v>12.7</c:v>
                </c:pt>
                <c:pt idx="3054">
                  <c:v>11.9</c:v>
                </c:pt>
                <c:pt idx="3055">
                  <c:v>11.4</c:v>
                </c:pt>
                <c:pt idx="3056">
                  <c:v>9.6999999999999993</c:v>
                </c:pt>
                <c:pt idx="3057">
                  <c:v>8.3000000000000007</c:v>
                </c:pt>
                <c:pt idx="3058">
                  <c:v>8.1</c:v>
                </c:pt>
                <c:pt idx="3059">
                  <c:v>11.7</c:v>
                </c:pt>
                <c:pt idx="3060">
                  <c:v>11.6</c:v>
                </c:pt>
                <c:pt idx="3061">
                  <c:v>7.4</c:v>
                </c:pt>
                <c:pt idx="3062">
                  <c:v>5.2</c:v>
                </c:pt>
                <c:pt idx="3063">
                  <c:v>11</c:v>
                </c:pt>
                <c:pt idx="3064">
                  <c:v>9.5</c:v>
                </c:pt>
                <c:pt idx="3065">
                  <c:v>9.1999999999999993</c:v>
                </c:pt>
                <c:pt idx="3066">
                  <c:v>10.7</c:v>
                </c:pt>
                <c:pt idx="3067">
                  <c:v>9</c:v>
                </c:pt>
                <c:pt idx="3068">
                  <c:v>10.199999999999999</c:v>
                </c:pt>
                <c:pt idx="3069">
                  <c:v>10.3</c:v>
                </c:pt>
                <c:pt idx="3070">
                  <c:v>12.1</c:v>
                </c:pt>
                <c:pt idx="3071">
                  <c:v>13.2</c:v>
                </c:pt>
                <c:pt idx="3072">
                  <c:v>6.6</c:v>
                </c:pt>
                <c:pt idx="3073">
                  <c:v>2.2999999999999998</c:v>
                </c:pt>
                <c:pt idx="3074">
                  <c:v>1.4</c:v>
                </c:pt>
                <c:pt idx="3075">
                  <c:v>2.1</c:v>
                </c:pt>
                <c:pt idx="3076">
                  <c:v>6.6</c:v>
                </c:pt>
                <c:pt idx="3077">
                  <c:v>8.9</c:v>
                </c:pt>
                <c:pt idx="3078">
                  <c:v>7.8</c:v>
                </c:pt>
                <c:pt idx="3079">
                  <c:v>9</c:v>
                </c:pt>
                <c:pt idx="3080">
                  <c:v>10.3</c:v>
                </c:pt>
                <c:pt idx="3081">
                  <c:v>7.9</c:v>
                </c:pt>
                <c:pt idx="3082">
                  <c:v>7.2</c:v>
                </c:pt>
                <c:pt idx="3083">
                  <c:v>8.6</c:v>
                </c:pt>
                <c:pt idx="3084">
                  <c:v>8.8000000000000007</c:v>
                </c:pt>
                <c:pt idx="3085">
                  <c:v>6.2</c:v>
                </c:pt>
                <c:pt idx="3086">
                  <c:v>9.5</c:v>
                </c:pt>
                <c:pt idx="3087">
                  <c:v>10.199999999999999</c:v>
                </c:pt>
                <c:pt idx="3088">
                  <c:v>9.6999999999999993</c:v>
                </c:pt>
                <c:pt idx="3089">
                  <c:v>11.2</c:v>
                </c:pt>
                <c:pt idx="3090">
                  <c:v>10.199999999999999</c:v>
                </c:pt>
                <c:pt idx="3091">
                  <c:v>10.1</c:v>
                </c:pt>
                <c:pt idx="3092">
                  <c:v>8.1</c:v>
                </c:pt>
                <c:pt idx="3093">
                  <c:v>6.6</c:v>
                </c:pt>
                <c:pt idx="3094">
                  <c:v>5</c:v>
                </c:pt>
                <c:pt idx="3095">
                  <c:v>4.7</c:v>
                </c:pt>
                <c:pt idx="3096">
                  <c:v>5.3</c:v>
                </c:pt>
                <c:pt idx="3097">
                  <c:v>4.5</c:v>
                </c:pt>
                <c:pt idx="3098">
                  <c:v>2.2999999999999998</c:v>
                </c:pt>
                <c:pt idx="3099">
                  <c:v>1.4</c:v>
                </c:pt>
                <c:pt idx="3100">
                  <c:v>0.5</c:v>
                </c:pt>
                <c:pt idx="3101">
                  <c:v>2.4</c:v>
                </c:pt>
                <c:pt idx="3102">
                  <c:v>8</c:v>
                </c:pt>
                <c:pt idx="3103">
                  <c:v>6</c:v>
                </c:pt>
                <c:pt idx="3104">
                  <c:v>7.1</c:v>
                </c:pt>
                <c:pt idx="3105">
                  <c:v>9.6999999999999993</c:v>
                </c:pt>
                <c:pt idx="3106">
                  <c:v>6.9</c:v>
                </c:pt>
                <c:pt idx="3107">
                  <c:v>5.3</c:v>
                </c:pt>
                <c:pt idx="3108">
                  <c:v>7</c:v>
                </c:pt>
                <c:pt idx="3109">
                  <c:v>6.2</c:v>
                </c:pt>
                <c:pt idx="3110">
                  <c:v>7</c:v>
                </c:pt>
                <c:pt idx="3111">
                  <c:v>9.6999999999999993</c:v>
                </c:pt>
                <c:pt idx="3112">
                  <c:v>8</c:v>
                </c:pt>
                <c:pt idx="3113">
                  <c:v>8.5</c:v>
                </c:pt>
                <c:pt idx="3114">
                  <c:v>7.1</c:v>
                </c:pt>
                <c:pt idx="3115">
                  <c:v>7.5</c:v>
                </c:pt>
                <c:pt idx="3116">
                  <c:v>3.3</c:v>
                </c:pt>
                <c:pt idx="3117">
                  <c:v>1.8</c:v>
                </c:pt>
                <c:pt idx="3118">
                  <c:v>2.6</c:v>
                </c:pt>
                <c:pt idx="3119">
                  <c:v>5.3</c:v>
                </c:pt>
                <c:pt idx="3120">
                  <c:v>5.8</c:v>
                </c:pt>
                <c:pt idx="3121">
                  <c:v>5.8</c:v>
                </c:pt>
                <c:pt idx="3122">
                  <c:v>7.2</c:v>
                </c:pt>
                <c:pt idx="3123">
                  <c:v>5.3</c:v>
                </c:pt>
                <c:pt idx="3124">
                  <c:v>1.6</c:v>
                </c:pt>
                <c:pt idx="3125">
                  <c:v>3.1</c:v>
                </c:pt>
                <c:pt idx="3126">
                  <c:v>5.3</c:v>
                </c:pt>
                <c:pt idx="3127">
                  <c:v>7.7</c:v>
                </c:pt>
                <c:pt idx="3128">
                  <c:v>4.2</c:v>
                </c:pt>
                <c:pt idx="3129">
                  <c:v>5.5</c:v>
                </c:pt>
                <c:pt idx="3130">
                  <c:v>9</c:v>
                </c:pt>
                <c:pt idx="3131">
                  <c:v>11.2</c:v>
                </c:pt>
                <c:pt idx="3132">
                  <c:v>8</c:v>
                </c:pt>
                <c:pt idx="3133">
                  <c:v>7.6</c:v>
                </c:pt>
                <c:pt idx="3134">
                  <c:v>3.7</c:v>
                </c:pt>
                <c:pt idx="3135">
                  <c:v>7.5</c:v>
                </c:pt>
                <c:pt idx="3136">
                  <c:v>8.1</c:v>
                </c:pt>
                <c:pt idx="3137">
                  <c:v>8.4</c:v>
                </c:pt>
                <c:pt idx="3138">
                  <c:v>7.1</c:v>
                </c:pt>
                <c:pt idx="3139">
                  <c:v>7.6</c:v>
                </c:pt>
                <c:pt idx="3140">
                  <c:v>7.6</c:v>
                </c:pt>
                <c:pt idx="3141">
                  <c:v>5.6</c:v>
                </c:pt>
                <c:pt idx="3142">
                  <c:v>7</c:v>
                </c:pt>
                <c:pt idx="3143">
                  <c:v>10.5</c:v>
                </c:pt>
                <c:pt idx="3144">
                  <c:v>7.3</c:v>
                </c:pt>
                <c:pt idx="3145">
                  <c:v>7.8</c:v>
                </c:pt>
                <c:pt idx="3146">
                  <c:v>5.8</c:v>
                </c:pt>
                <c:pt idx="3147">
                  <c:v>3.8</c:v>
                </c:pt>
                <c:pt idx="3148">
                  <c:v>5.8</c:v>
                </c:pt>
                <c:pt idx="3149">
                  <c:v>6.7</c:v>
                </c:pt>
                <c:pt idx="3150">
                  <c:v>6.6</c:v>
                </c:pt>
                <c:pt idx="3151">
                  <c:v>6.6</c:v>
                </c:pt>
                <c:pt idx="3152">
                  <c:v>9</c:v>
                </c:pt>
                <c:pt idx="3153">
                  <c:v>8.1</c:v>
                </c:pt>
                <c:pt idx="3154">
                  <c:v>5.0999999999999996</c:v>
                </c:pt>
                <c:pt idx="3155">
                  <c:v>8.6</c:v>
                </c:pt>
                <c:pt idx="3156">
                  <c:v>7</c:v>
                </c:pt>
                <c:pt idx="3157">
                  <c:v>5.5</c:v>
                </c:pt>
                <c:pt idx="3158">
                  <c:v>7.4</c:v>
                </c:pt>
                <c:pt idx="3159">
                  <c:v>6.2</c:v>
                </c:pt>
                <c:pt idx="3160">
                  <c:v>4.2</c:v>
                </c:pt>
                <c:pt idx="3161">
                  <c:v>6.3</c:v>
                </c:pt>
                <c:pt idx="3162">
                  <c:v>7</c:v>
                </c:pt>
                <c:pt idx="3163">
                  <c:v>4</c:v>
                </c:pt>
                <c:pt idx="3164">
                  <c:v>8</c:v>
                </c:pt>
                <c:pt idx="3165">
                  <c:v>8.8000000000000007</c:v>
                </c:pt>
                <c:pt idx="3166">
                  <c:v>8.8000000000000007</c:v>
                </c:pt>
                <c:pt idx="3167">
                  <c:v>6.1</c:v>
                </c:pt>
                <c:pt idx="3168">
                  <c:v>8.6</c:v>
                </c:pt>
                <c:pt idx="3169">
                  <c:v>8.9</c:v>
                </c:pt>
                <c:pt idx="3170">
                  <c:v>7.8</c:v>
                </c:pt>
                <c:pt idx="3171">
                  <c:v>5</c:v>
                </c:pt>
                <c:pt idx="3172">
                  <c:v>7</c:v>
                </c:pt>
                <c:pt idx="3173">
                  <c:v>13.3</c:v>
                </c:pt>
                <c:pt idx="3174">
                  <c:v>7.9</c:v>
                </c:pt>
                <c:pt idx="3175">
                  <c:v>7.5</c:v>
                </c:pt>
                <c:pt idx="3176">
                  <c:v>8.3000000000000007</c:v>
                </c:pt>
                <c:pt idx="3177">
                  <c:v>7.2</c:v>
                </c:pt>
                <c:pt idx="3178">
                  <c:v>6.5</c:v>
                </c:pt>
                <c:pt idx="3179">
                  <c:v>8.9</c:v>
                </c:pt>
                <c:pt idx="3180">
                  <c:v>7.4</c:v>
                </c:pt>
                <c:pt idx="3181">
                  <c:v>9.9</c:v>
                </c:pt>
                <c:pt idx="3182">
                  <c:v>9.3000000000000007</c:v>
                </c:pt>
                <c:pt idx="3183">
                  <c:v>10.6</c:v>
                </c:pt>
                <c:pt idx="3184">
                  <c:v>8.6</c:v>
                </c:pt>
                <c:pt idx="3185">
                  <c:v>7.2</c:v>
                </c:pt>
                <c:pt idx="3186">
                  <c:v>12.6</c:v>
                </c:pt>
                <c:pt idx="3187">
                  <c:v>7.8</c:v>
                </c:pt>
                <c:pt idx="3188">
                  <c:v>6.3</c:v>
                </c:pt>
                <c:pt idx="3189">
                  <c:v>9.1999999999999993</c:v>
                </c:pt>
                <c:pt idx="3190">
                  <c:v>5.8</c:v>
                </c:pt>
                <c:pt idx="3191">
                  <c:v>9</c:v>
                </c:pt>
                <c:pt idx="3192">
                  <c:v>5</c:v>
                </c:pt>
                <c:pt idx="3193">
                  <c:v>11.9</c:v>
                </c:pt>
                <c:pt idx="3194">
                  <c:v>13.4</c:v>
                </c:pt>
                <c:pt idx="3195">
                  <c:v>10.5</c:v>
                </c:pt>
                <c:pt idx="3196">
                  <c:v>6.2</c:v>
                </c:pt>
                <c:pt idx="3197">
                  <c:v>5.0999999999999996</c:v>
                </c:pt>
                <c:pt idx="3198">
                  <c:v>9.5</c:v>
                </c:pt>
                <c:pt idx="3199">
                  <c:v>11.7</c:v>
                </c:pt>
                <c:pt idx="3200">
                  <c:v>9.1999999999999993</c:v>
                </c:pt>
                <c:pt idx="3201">
                  <c:v>7.3</c:v>
                </c:pt>
                <c:pt idx="3202">
                  <c:v>9.6999999999999993</c:v>
                </c:pt>
                <c:pt idx="3203">
                  <c:v>9.4</c:v>
                </c:pt>
                <c:pt idx="3204">
                  <c:v>10</c:v>
                </c:pt>
                <c:pt idx="3205">
                  <c:v>10.9</c:v>
                </c:pt>
                <c:pt idx="3206">
                  <c:v>11</c:v>
                </c:pt>
                <c:pt idx="3207">
                  <c:v>10.9</c:v>
                </c:pt>
                <c:pt idx="3208">
                  <c:v>8</c:v>
                </c:pt>
                <c:pt idx="3209">
                  <c:v>11.2</c:v>
                </c:pt>
                <c:pt idx="3210">
                  <c:v>7.5</c:v>
                </c:pt>
                <c:pt idx="3211">
                  <c:v>7.2</c:v>
                </c:pt>
                <c:pt idx="3212">
                  <c:v>13.2</c:v>
                </c:pt>
                <c:pt idx="3213">
                  <c:v>12.9</c:v>
                </c:pt>
                <c:pt idx="3214">
                  <c:v>9.4</c:v>
                </c:pt>
                <c:pt idx="3215">
                  <c:v>10.199999999999999</c:v>
                </c:pt>
                <c:pt idx="3216">
                  <c:v>9.5</c:v>
                </c:pt>
                <c:pt idx="3217">
                  <c:v>12.4</c:v>
                </c:pt>
                <c:pt idx="3218">
                  <c:v>10.199999999999999</c:v>
                </c:pt>
                <c:pt idx="3219">
                  <c:v>13.4</c:v>
                </c:pt>
                <c:pt idx="3220">
                  <c:v>11.6</c:v>
                </c:pt>
                <c:pt idx="3221">
                  <c:v>8</c:v>
                </c:pt>
                <c:pt idx="3222">
                  <c:v>9</c:v>
                </c:pt>
                <c:pt idx="3223">
                  <c:v>9.3000000000000007</c:v>
                </c:pt>
                <c:pt idx="3224">
                  <c:v>13.5</c:v>
                </c:pt>
                <c:pt idx="3225">
                  <c:v>8</c:v>
                </c:pt>
                <c:pt idx="3226">
                  <c:v>8.1</c:v>
                </c:pt>
                <c:pt idx="3227">
                  <c:v>10</c:v>
                </c:pt>
                <c:pt idx="3228">
                  <c:v>8.5</c:v>
                </c:pt>
                <c:pt idx="3229">
                  <c:v>12.5</c:v>
                </c:pt>
                <c:pt idx="3230">
                  <c:v>15</c:v>
                </c:pt>
                <c:pt idx="3231">
                  <c:v>13.3</c:v>
                </c:pt>
                <c:pt idx="3232">
                  <c:v>11</c:v>
                </c:pt>
                <c:pt idx="3233">
                  <c:v>11.9</c:v>
                </c:pt>
                <c:pt idx="3234">
                  <c:v>8.3000000000000007</c:v>
                </c:pt>
                <c:pt idx="3235">
                  <c:v>9.6999999999999993</c:v>
                </c:pt>
                <c:pt idx="3236">
                  <c:v>11.3</c:v>
                </c:pt>
                <c:pt idx="3237">
                  <c:v>12.5</c:v>
                </c:pt>
                <c:pt idx="3238">
                  <c:v>9.4</c:v>
                </c:pt>
                <c:pt idx="3239">
                  <c:v>11.4</c:v>
                </c:pt>
                <c:pt idx="3240">
                  <c:v>13.2</c:v>
                </c:pt>
                <c:pt idx="3241">
                  <c:v>13.8</c:v>
                </c:pt>
                <c:pt idx="3242">
                  <c:v>16</c:v>
                </c:pt>
                <c:pt idx="3243">
                  <c:v>10.9</c:v>
                </c:pt>
                <c:pt idx="3244">
                  <c:v>11.9</c:v>
                </c:pt>
                <c:pt idx="3245">
                  <c:v>12.4</c:v>
                </c:pt>
                <c:pt idx="3246">
                  <c:v>13.2</c:v>
                </c:pt>
                <c:pt idx="3247">
                  <c:v>15.5</c:v>
                </c:pt>
                <c:pt idx="3248">
                  <c:v>21.6</c:v>
                </c:pt>
                <c:pt idx="3249">
                  <c:v>14.9</c:v>
                </c:pt>
                <c:pt idx="3250">
                  <c:v>14.4</c:v>
                </c:pt>
                <c:pt idx="3251">
                  <c:v>12.9</c:v>
                </c:pt>
                <c:pt idx="3252">
                  <c:v>13.1</c:v>
                </c:pt>
                <c:pt idx="3253">
                  <c:v>14</c:v>
                </c:pt>
                <c:pt idx="3254">
                  <c:v>17.899999999999999</c:v>
                </c:pt>
                <c:pt idx="3255">
                  <c:v>17.7</c:v>
                </c:pt>
                <c:pt idx="3256">
                  <c:v>16.3</c:v>
                </c:pt>
                <c:pt idx="3257">
                  <c:v>18.3</c:v>
                </c:pt>
                <c:pt idx="3258">
                  <c:v>13.7</c:v>
                </c:pt>
                <c:pt idx="3259">
                  <c:v>13.3</c:v>
                </c:pt>
                <c:pt idx="3260">
                  <c:v>10.6</c:v>
                </c:pt>
                <c:pt idx="3261">
                  <c:v>14.1</c:v>
                </c:pt>
                <c:pt idx="3262">
                  <c:v>16</c:v>
                </c:pt>
                <c:pt idx="3263">
                  <c:v>16.5</c:v>
                </c:pt>
                <c:pt idx="3264">
                  <c:v>14.1</c:v>
                </c:pt>
                <c:pt idx="3265">
                  <c:v>18.7</c:v>
                </c:pt>
                <c:pt idx="3266">
                  <c:v>16.2</c:v>
                </c:pt>
                <c:pt idx="3267">
                  <c:v>14.8</c:v>
                </c:pt>
                <c:pt idx="3268">
                  <c:v>12.6</c:v>
                </c:pt>
                <c:pt idx="3269">
                  <c:v>10.4</c:v>
                </c:pt>
                <c:pt idx="3270">
                  <c:v>12.2</c:v>
                </c:pt>
                <c:pt idx="3271">
                  <c:v>12.6</c:v>
                </c:pt>
                <c:pt idx="3272">
                  <c:v>12.1</c:v>
                </c:pt>
                <c:pt idx="3273">
                  <c:v>17.3</c:v>
                </c:pt>
                <c:pt idx="3274">
                  <c:v>16.399999999999999</c:v>
                </c:pt>
                <c:pt idx="3275">
                  <c:v>12.6</c:v>
                </c:pt>
                <c:pt idx="3276">
                  <c:v>12.3</c:v>
                </c:pt>
                <c:pt idx="3277">
                  <c:v>11.8</c:v>
                </c:pt>
                <c:pt idx="3278">
                  <c:v>12</c:v>
                </c:pt>
                <c:pt idx="3279">
                  <c:v>12.7</c:v>
                </c:pt>
                <c:pt idx="3280">
                  <c:v>16.399999999999999</c:v>
                </c:pt>
                <c:pt idx="3281">
                  <c:v>16</c:v>
                </c:pt>
                <c:pt idx="3282">
                  <c:v>13.3</c:v>
                </c:pt>
                <c:pt idx="3283">
                  <c:v>11.7</c:v>
                </c:pt>
                <c:pt idx="3284">
                  <c:v>10.4</c:v>
                </c:pt>
                <c:pt idx="3285">
                  <c:v>14.4</c:v>
                </c:pt>
                <c:pt idx="3286">
                  <c:v>12.7</c:v>
                </c:pt>
                <c:pt idx="3287">
                  <c:v>14.8</c:v>
                </c:pt>
                <c:pt idx="3288">
                  <c:v>13.3</c:v>
                </c:pt>
                <c:pt idx="3289">
                  <c:v>15.6</c:v>
                </c:pt>
                <c:pt idx="3290">
                  <c:v>14.5</c:v>
                </c:pt>
                <c:pt idx="3291">
                  <c:v>14.3</c:v>
                </c:pt>
                <c:pt idx="3292">
                  <c:v>15.3</c:v>
                </c:pt>
                <c:pt idx="3293">
                  <c:v>16.399999999999999</c:v>
                </c:pt>
                <c:pt idx="3294">
                  <c:v>14.8</c:v>
                </c:pt>
                <c:pt idx="3295">
                  <c:v>17.399999999999999</c:v>
                </c:pt>
                <c:pt idx="3296">
                  <c:v>18.8</c:v>
                </c:pt>
                <c:pt idx="3297">
                  <c:v>22.1</c:v>
                </c:pt>
                <c:pt idx="3298">
                  <c:v>19</c:v>
                </c:pt>
                <c:pt idx="3299">
                  <c:v>15.5</c:v>
                </c:pt>
                <c:pt idx="3300">
                  <c:v>15.8</c:v>
                </c:pt>
                <c:pt idx="3301">
                  <c:v>14.7</c:v>
                </c:pt>
                <c:pt idx="3302">
                  <c:v>10.7</c:v>
                </c:pt>
                <c:pt idx="3303">
                  <c:v>11.5</c:v>
                </c:pt>
                <c:pt idx="3304">
                  <c:v>15</c:v>
                </c:pt>
                <c:pt idx="3305">
                  <c:v>14.5</c:v>
                </c:pt>
                <c:pt idx="3306">
                  <c:v>14.5</c:v>
                </c:pt>
                <c:pt idx="3307">
                  <c:v>13.3</c:v>
                </c:pt>
                <c:pt idx="3308">
                  <c:v>14.3</c:v>
                </c:pt>
                <c:pt idx="3309">
                  <c:v>14.3</c:v>
                </c:pt>
                <c:pt idx="3310">
                  <c:v>20.5</c:v>
                </c:pt>
                <c:pt idx="3311">
                  <c:v>15</c:v>
                </c:pt>
                <c:pt idx="3312">
                  <c:v>17.100000000000001</c:v>
                </c:pt>
                <c:pt idx="3313">
                  <c:v>16.899999999999999</c:v>
                </c:pt>
                <c:pt idx="3314">
                  <c:v>16.899999999999999</c:v>
                </c:pt>
                <c:pt idx="3315">
                  <c:v>13.6</c:v>
                </c:pt>
                <c:pt idx="3316">
                  <c:v>16.399999999999999</c:v>
                </c:pt>
                <c:pt idx="3317">
                  <c:v>16.100000000000001</c:v>
                </c:pt>
                <c:pt idx="3318">
                  <c:v>12</c:v>
                </c:pt>
                <c:pt idx="3319">
                  <c:v>12.2</c:v>
                </c:pt>
                <c:pt idx="3320">
                  <c:v>14.8</c:v>
                </c:pt>
                <c:pt idx="3321">
                  <c:v>14.8</c:v>
                </c:pt>
                <c:pt idx="3322">
                  <c:v>14.4</c:v>
                </c:pt>
                <c:pt idx="3323">
                  <c:v>12.9</c:v>
                </c:pt>
                <c:pt idx="3324">
                  <c:v>13.4</c:v>
                </c:pt>
                <c:pt idx="3325">
                  <c:v>15.9</c:v>
                </c:pt>
                <c:pt idx="3326">
                  <c:v>16.100000000000001</c:v>
                </c:pt>
                <c:pt idx="3327">
                  <c:v>17.600000000000001</c:v>
                </c:pt>
                <c:pt idx="3328">
                  <c:v>15.6</c:v>
                </c:pt>
                <c:pt idx="3329">
                  <c:v>15</c:v>
                </c:pt>
                <c:pt idx="3330">
                  <c:v>13</c:v>
                </c:pt>
                <c:pt idx="3331">
                  <c:v>14.1</c:v>
                </c:pt>
                <c:pt idx="3332">
                  <c:v>17.3</c:v>
                </c:pt>
                <c:pt idx="3333">
                  <c:v>15.7</c:v>
                </c:pt>
                <c:pt idx="3334">
                  <c:v>18.600000000000001</c:v>
                </c:pt>
                <c:pt idx="3335">
                  <c:v>12.7</c:v>
                </c:pt>
                <c:pt idx="3336">
                  <c:v>14</c:v>
                </c:pt>
                <c:pt idx="3337">
                  <c:v>13.7</c:v>
                </c:pt>
                <c:pt idx="3338">
                  <c:v>16.3</c:v>
                </c:pt>
                <c:pt idx="3339">
                  <c:v>20</c:v>
                </c:pt>
                <c:pt idx="3340">
                  <c:v>17</c:v>
                </c:pt>
                <c:pt idx="3341">
                  <c:v>15.2</c:v>
                </c:pt>
                <c:pt idx="3342">
                  <c:v>16.5</c:v>
                </c:pt>
                <c:pt idx="3343">
                  <c:v>16.5</c:v>
                </c:pt>
                <c:pt idx="3344">
                  <c:v>17.3</c:v>
                </c:pt>
                <c:pt idx="3345">
                  <c:v>19.100000000000001</c:v>
                </c:pt>
                <c:pt idx="3346">
                  <c:v>19.3</c:v>
                </c:pt>
                <c:pt idx="3347">
                  <c:v>17.3</c:v>
                </c:pt>
                <c:pt idx="3348">
                  <c:v>19</c:v>
                </c:pt>
                <c:pt idx="3349">
                  <c:v>19.8</c:v>
                </c:pt>
                <c:pt idx="3350">
                  <c:v>19.3</c:v>
                </c:pt>
                <c:pt idx="3351">
                  <c:v>17.2</c:v>
                </c:pt>
                <c:pt idx="3352">
                  <c:v>14.2</c:v>
                </c:pt>
                <c:pt idx="3353">
                  <c:v>10.3</c:v>
                </c:pt>
                <c:pt idx="3354">
                  <c:v>13</c:v>
                </c:pt>
                <c:pt idx="3355">
                  <c:v>15.3</c:v>
                </c:pt>
                <c:pt idx="3356">
                  <c:v>15</c:v>
                </c:pt>
                <c:pt idx="3357">
                  <c:v>12.1</c:v>
                </c:pt>
                <c:pt idx="3358">
                  <c:v>9.1999999999999993</c:v>
                </c:pt>
                <c:pt idx="3359">
                  <c:v>11</c:v>
                </c:pt>
                <c:pt idx="3360">
                  <c:v>15</c:v>
                </c:pt>
                <c:pt idx="3361">
                  <c:v>11.6</c:v>
                </c:pt>
                <c:pt idx="3362">
                  <c:v>11.6</c:v>
                </c:pt>
                <c:pt idx="3363">
                  <c:v>15.1</c:v>
                </c:pt>
                <c:pt idx="3364">
                  <c:v>15</c:v>
                </c:pt>
                <c:pt idx="3365">
                  <c:v>13.6</c:v>
                </c:pt>
                <c:pt idx="3366">
                  <c:v>12.5</c:v>
                </c:pt>
                <c:pt idx="3367">
                  <c:v>14.3</c:v>
                </c:pt>
                <c:pt idx="3368">
                  <c:v>16</c:v>
                </c:pt>
                <c:pt idx="3369">
                  <c:v>17.399999999999999</c:v>
                </c:pt>
                <c:pt idx="3370">
                  <c:v>16.899999999999999</c:v>
                </c:pt>
                <c:pt idx="3371">
                  <c:v>18</c:v>
                </c:pt>
                <c:pt idx="3372">
                  <c:v>20.6</c:v>
                </c:pt>
                <c:pt idx="3373">
                  <c:v>14.2</c:v>
                </c:pt>
                <c:pt idx="3374">
                  <c:v>10.9</c:v>
                </c:pt>
                <c:pt idx="3375">
                  <c:v>11.9</c:v>
                </c:pt>
                <c:pt idx="3376">
                  <c:v>13.3</c:v>
                </c:pt>
                <c:pt idx="3377">
                  <c:v>15.3</c:v>
                </c:pt>
                <c:pt idx="3378">
                  <c:v>14.7</c:v>
                </c:pt>
                <c:pt idx="3379">
                  <c:v>11</c:v>
                </c:pt>
                <c:pt idx="3380">
                  <c:v>12.2</c:v>
                </c:pt>
                <c:pt idx="3381">
                  <c:v>14.2</c:v>
                </c:pt>
                <c:pt idx="3382">
                  <c:v>17</c:v>
                </c:pt>
                <c:pt idx="3383">
                  <c:v>15.8</c:v>
                </c:pt>
                <c:pt idx="3384">
                  <c:v>15.2</c:v>
                </c:pt>
                <c:pt idx="3385">
                  <c:v>15.1</c:v>
                </c:pt>
                <c:pt idx="3386">
                  <c:v>14.7</c:v>
                </c:pt>
                <c:pt idx="3387">
                  <c:v>18.5</c:v>
                </c:pt>
                <c:pt idx="3388">
                  <c:v>16.399999999999999</c:v>
                </c:pt>
                <c:pt idx="3389">
                  <c:v>18.399999999999999</c:v>
                </c:pt>
                <c:pt idx="3390">
                  <c:v>15.1</c:v>
                </c:pt>
                <c:pt idx="3391">
                  <c:v>9.9</c:v>
                </c:pt>
                <c:pt idx="3392">
                  <c:v>10.199999999999999</c:v>
                </c:pt>
                <c:pt idx="3393">
                  <c:v>12.6</c:v>
                </c:pt>
                <c:pt idx="3394">
                  <c:v>13.2</c:v>
                </c:pt>
                <c:pt idx="3395">
                  <c:v>11.5</c:v>
                </c:pt>
                <c:pt idx="3396">
                  <c:v>13.8</c:v>
                </c:pt>
                <c:pt idx="3397">
                  <c:v>14.5</c:v>
                </c:pt>
                <c:pt idx="3398">
                  <c:v>14.7</c:v>
                </c:pt>
                <c:pt idx="3399">
                  <c:v>11.2</c:v>
                </c:pt>
                <c:pt idx="3400">
                  <c:v>12.7</c:v>
                </c:pt>
                <c:pt idx="3401">
                  <c:v>13.7</c:v>
                </c:pt>
                <c:pt idx="3402">
                  <c:v>11.5</c:v>
                </c:pt>
                <c:pt idx="3403">
                  <c:v>10.4</c:v>
                </c:pt>
                <c:pt idx="3404">
                  <c:v>8.9</c:v>
                </c:pt>
                <c:pt idx="3405">
                  <c:v>11.1</c:v>
                </c:pt>
                <c:pt idx="3406">
                  <c:v>9.5</c:v>
                </c:pt>
                <c:pt idx="3407">
                  <c:v>13</c:v>
                </c:pt>
                <c:pt idx="3408">
                  <c:v>13.9</c:v>
                </c:pt>
                <c:pt idx="3409">
                  <c:v>12.6</c:v>
                </c:pt>
                <c:pt idx="3410">
                  <c:v>14.3</c:v>
                </c:pt>
                <c:pt idx="3411">
                  <c:v>16</c:v>
                </c:pt>
                <c:pt idx="3412">
                  <c:v>13.3</c:v>
                </c:pt>
                <c:pt idx="3413">
                  <c:v>7</c:v>
                </c:pt>
                <c:pt idx="3414">
                  <c:v>4.9000000000000004</c:v>
                </c:pt>
                <c:pt idx="3415">
                  <c:v>6.9</c:v>
                </c:pt>
                <c:pt idx="3416">
                  <c:v>13.7</c:v>
                </c:pt>
                <c:pt idx="3417">
                  <c:v>10.6</c:v>
                </c:pt>
                <c:pt idx="3418">
                  <c:v>12.3</c:v>
                </c:pt>
                <c:pt idx="3419">
                  <c:v>11.1</c:v>
                </c:pt>
                <c:pt idx="3420">
                  <c:v>10.199999999999999</c:v>
                </c:pt>
                <c:pt idx="3421">
                  <c:v>9.5</c:v>
                </c:pt>
                <c:pt idx="3422">
                  <c:v>8.9</c:v>
                </c:pt>
                <c:pt idx="3423">
                  <c:v>13.4</c:v>
                </c:pt>
                <c:pt idx="3424">
                  <c:v>9.1</c:v>
                </c:pt>
                <c:pt idx="3425">
                  <c:v>9.4</c:v>
                </c:pt>
                <c:pt idx="3426">
                  <c:v>8.6999999999999993</c:v>
                </c:pt>
                <c:pt idx="3427">
                  <c:v>5.8</c:v>
                </c:pt>
                <c:pt idx="3428">
                  <c:v>4.5</c:v>
                </c:pt>
                <c:pt idx="3429">
                  <c:v>7.2</c:v>
                </c:pt>
                <c:pt idx="3430">
                  <c:v>10</c:v>
                </c:pt>
                <c:pt idx="3431">
                  <c:v>10.5</c:v>
                </c:pt>
                <c:pt idx="3432">
                  <c:v>10.7</c:v>
                </c:pt>
                <c:pt idx="3433">
                  <c:v>8.1999999999999993</c:v>
                </c:pt>
                <c:pt idx="3434">
                  <c:v>6.1</c:v>
                </c:pt>
                <c:pt idx="3435">
                  <c:v>4.5</c:v>
                </c:pt>
                <c:pt idx="3436">
                  <c:v>6.1</c:v>
                </c:pt>
                <c:pt idx="3437">
                  <c:v>9.8000000000000007</c:v>
                </c:pt>
                <c:pt idx="3438">
                  <c:v>9.6999999999999993</c:v>
                </c:pt>
                <c:pt idx="3439">
                  <c:v>8.1999999999999993</c:v>
                </c:pt>
                <c:pt idx="3440">
                  <c:v>8.4</c:v>
                </c:pt>
                <c:pt idx="3441">
                  <c:v>8.5</c:v>
                </c:pt>
                <c:pt idx="3442">
                  <c:v>10.4</c:v>
                </c:pt>
                <c:pt idx="3443">
                  <c:v>6.8</c:v>
                </c:pt>
                <c:pt idx="3444">
                  <c:v>6</c:v>
                </c:pt>
                <c:pt idx="3445">
                  <c:v>6.6</c:v>
                </c:pt>
                <c:pt idx="3446">
                  <c:v>7.8</c:v>
                </c:pt>
                <c:pt idx="3447">
                  <c:v>10.3</c:v>
                </c:pt>
                <c:pt idx="3448">
                  <c:v>7.2</c:v>
                </c:pt>
                <c:pt idx="3449">
                  <c:v>7.4</c:v>
                </c:pt>
                <c:pt idx="3450">
                  <c:v>11.4</c:v>
                </c:pt>
                <c:pt idx="3451">
                  <c:v>5.4</c:v>
                </c:pt>
                <c:pt idx="3452">
                  <c:v>4.4000000000000004</c:v>
                </c:pt>
                <c:pt idx="3453">
                  <c:v>6.4</c:v>
                </c:pt>
                <c:pt idx="3454">
                  <c:v>9.3000000000000007</c:v>
                </c:pt>
                <c:pt idx="3455">
                  <c:v>7.7</c:v>
                </c:pt>
                <c:pt idx="3456">
                  <c:v>8.1</c:v>
                </c:pt>
                <c:pt idx="3457">
                  <c:v>8.3000000000000007</c:v>
                </c:pt>
                <c:pt idx="3458">
                  <c:v>9.1</c:v>
                </c:pt>
                <c:pt idx="3459">
                  <c:v>7.7</c:v>
                </c:pt>
                <c:pt idx="3460">
                  <c:v>10.6</c:v>
                </c:pt>
                <c:pt idx="3461">
                  <c:v>8.1999999999999993</c:v>
                </c:pt>
                <c:pt idx="3462">
                  <c:v>7.9</c:v>
                </c:pt>
                <c:pt idx="3463">
                  <c:v>5.2</c:v>
                </c:pt>
                <c:pt idx="3464">
                  <c:v>5.9</c:v>
                </c:pt>
                <c:pt idx="3465">
                  <c:v>3.7</c:v>
                </c:pt>
                <c:pt idx="3466">
                  <c:v>5.6</c:v>
                </c:pt>
                <c:pt idx="3467">
                  <c:v>9.4</c:v>
                </c:pt>
                <c:pt idx="3468">
                  <c:v>7.4</c:v>
                </c:pt>
                <c:pt idx="3469">
                  <c:v>7.3</c:v>
                </c:pt>
                <c:pt idx="3470">
                  <c:v>7.7</c:v>
                </c:pt>
                <c:pt idx="3471">
                  <c:v>7.7</c:v>
                </c:pt>
                <c:pt idx="3472">
                  <c:v>9.3000000000000007</c:v>
                </c:pt>
                <c:pt idx="3473">
                  <c:v>4.4000000000000004</c:v>
                </c:pt>
                <c:pt idx="3474">
                  <c:v>5.7</c:v>
                </c:pt>
                <c:pt idx="3475">
                  <c:v>10.199999999999999</c:v>
                </c:pt>
                <c:pt idx="3476">
                  <c:v>10.199999999999999</c:v>
                </c:pt>
                <c:pt idx="3477">
                  <c:v>9.3000000000000007</c:v>
                </c:pt>
                <c:pt idx="3478">
                  <c:v>5.4</c:v>
                </c:pt>
                <c:pt idx="3479">
                  <c:v>5</c:v>
                </c:pt>
                <c:pt idx="3480">
                  <c:v>7.6</c:v>
                </c:pt>
                <c:pt idx="3481">
                  <c:v>9.6</c:v>
                </c:pt>
                <c:pt idx="3482">
                  <c:v>10.4</c:v>
                </c:pt>
                <c:pt idx="3483">
                  <c:v>11.2</c:v>
                </c:pt>
                <c:pt idx="3484">
                  <c:v>9.1</c:v>
                </c:pt>
                <c:pt idx="3485">
                  <c:v>11.2</c:v>
                </c:pt>
                <c:pt idx="3486">
                  <c:v>6.8</c:v>
                </c:pt>
                <c:pt idx="3487">
                  <c:v>8.3000000000000007</c:v>
                </c:pt>
                <c:pt idx="3488">
                  <c:v>9.6999999999999993</c:v>
                </c:pt>
                <c:pt idx="3489">
                  <c:v>9.6</c:v>
                </c:pt>
                <c:pt idx="3490">
                  <c:v>9.8000000000000007</c:v>
                </c:pt>
                <c:pt idx="3491">
                  <c:v>10.8</c:v>
                </c:pt>
                <c:pt idx="3492">
                  <c:v>9.1999999999999993</c:v>
                </c:pt>
                <c:pt idx="3493">
                  <c:v>6.5</c:v>
                </c:pt>
                <c:pt idx="3494">
                  <c:v>8.1</c:v>
                </c:pt>
                <c:pt idx="3495">
                  <c:v>7.3</c:v>
                </c:pt>
                <c:pt idx="3496">
                  <c:v>7.9</c:v>
                </c:pt>
                <c:pt idx="3497">
                  <c:v>6</c:v>
                </c:pt>
                <c:pt idx="3498">
                  <c:v>5</c:v>
                </c:pt>
                <c:pt idx="3499">
                  <c:v>6.8</c:v>
                </c:pt>
                <c:pt idx="3500">
                  <c:v>9.8000000000000007</c:v>
                </c:pt>
                <c:pt idx="3501">
                  <c:v>5.7</c:v>
                </c:pt>
                <c:pt idx="3502">
                  <c:v>8.6</c:v>
                </c:pt>
                <c:pt idx="3503">
                  <c:v>10.6</c:v>
                </c:pt>
                <c:pt idx="3504">
                  <c:v>7.8</c:v>
                </c:pt>
                <c:pt idx="3505">
                  <c:v>7.7</c:v>
                </c:pt>
                <c:pt idx="3506">
                  <c:v>8.6</c:v>
                </c:pt>
                <c:pt idx="3507">
                  <c:v>6.5</c:v>
                </c:pt>
                <c:pt idx="3508">
                  <c:v>6.9</c:v>
                </c:pt>
                <c:pt idx="3509">
                  <c:v>6.4</c:v>
                </c:pt>
                <c:pt idx="3510">
                  <c:v>8.5</c:v>
                </c:pt>
                <c:pt idx="3511">
                  <c:v>7.8</c:v>
                </c:pt>
                <c:pt idx="3512">
                  <c:v>9.3000000000000007</c:v>
                </c:pt>
                <c:pt idx="3513">
                  <c:v>8.4</c:v>
                </c:pt>
                <c:pt idx="3514">
                  <c:v>7.8</c:v>
                </c:pt>
                <c:pt idx="3515">
                  <c:v>7.4</c:v>
                </c:pt>
                <c:pt idx="3516">
                  <c:v>7.7</c:v>
                </c:pt>
                <c:pt idx="3517">
                  <c:v>8.9</c:v>
                </c:pt>
                <c:pt idx="3518">
                  <c:v>9.6999999999999993</c:v>
                </c:pt>
                <c:pt idx="3519">
                  <c:v>9.9</c:v>
                </c:pt>
                <c:pt idx="3520">
                  <c:v>6.1</c:v>
                </c:pt>
                <c:pt idx="3521">
                  <c:v>6.6</c:v>
                </c:pt>
                <c:pt idx="3522">
                  <c:v>7.6</c:v>
                </c:pt>
                <c:pt idx="3523">
                  <c:v>7.4</c:v>
                </c:pt>
                <c:pt idx="3524">
                  <c:v>8</c:v>
                </c:pt>
                <c:pt idx="3525">
                  <c:v>2.1</c:v>
                </c:pt>
                <c:pt idx="3526">
                  <c:v>5.9</c:v>
                </c:pt>
                <c:pt idx="3527">
                  <c:v>11.6</c:v>
                </c:pt>
                <c:pt idx="3528">
                  <c:v>8.6</c:v>
                </c:pt>
                <c:pt idx="3529">
                  <c:v>7.9</c:v>
                </c:pt>
                <c:pt idx="3530">
                  <c:v>6</c:v>
                </c:pt>
                <c:pt idx="3531">
                  <c:v>9.5</c:v>
                </c:pt>
                <c:pt idx="3532">
                  <c:v>8.6</c:v>
                </c:pt>
                <c:pt idx="3533">
                  <c:v>7.6</c:v>
                </c:pt>
                <c:pt idx="3534">
                  <c:v>10.4</c:v>
                </c:pt>
                <c:pt idx="3535">
                  <c:v>10.3</c:v>
                </c:pt>
                <c:pt idx="3536">
                  <c:v>7.5</c:v>
                </c:pt>
                <c:pt idx="3537">
                  <c:v>3</c:v>
                </c:pt>
                <c:pt idx="3538">
                  <c:v>5.3</c:v>
                </c:pt>
                <c:pt idx="3539">
                  <c:v>10.5</c:v>
                </c:pt>
                <c:pt idx="3540">
                  <c:v>14.6</c:v>
                </c:pt>
                <c:pt idx="3541">
                  <c:v>12.6</c:v>
                </c:pt>
                <c:pt idx="3542">
                  <c:v>9.8000000000000007</c:v>
                </c:pt>
                <c:pt idx="3543">
                  <c:v>7.2</c:v>
                </c:pt>
                <c:pt idx="3544">
                  <c:v>10.1</c:v>
                </c:pt>
                <c:pt idx="3545">
                  <c:v>10.4</c:v>
                </c:pt>
                <c:pt idx="3546">
                  <c:v>3.7</c:v>
                </c:pt>
                <c:pt idx="3547">
                  <c:v>7.3</c:v>
                </c:pt>
                <c:pt idx="3548">
                  <c:v>11.6</c:v>
                </c:pt>
                <c:pt idx="3549">
                  <c:v>16.3</c:v>
                </c:pt>
                <c:pt idx="3550">
                  <c:v>9.6</c:v>
                </c:pt>
                <c:pt idx="3551">
                  <c:v>6.8</c:v>
                </c:pt>
                <c:pt idx="3552">
                  <c:v>5.2</c:v>
                </c:pt>
                <c:pt idx="3553">
                  <c:v>10.6</c:v>
                </c:pt>
                <c:pt idx="3554">
                  <c:v>16.3</c:v>
                </c:pt>
                <c:pt idx="3555">
                  <c:v>9.8000000000000007</c:v>
                </c:pt>
                <c:pt idx="3556">
                  <c:v>4.5999999999999996</c:v>
                </c:pt>
                <c:pt idx="3557">
                  <c:v>11.1</c:v>
                </c:pt>
                <c:pt idx="3558">
                  <c:v>8.6999999999999993</c:v>
                </c:pt>
                <c:pt idx="3559">
                  <c:v>10</c:v>
                </c:pt>
                <c:pt idx="3560">
                  <c:v>11.3</c:v>
                </c:pt>
                <c:pt idx="3561">
                  <c:v>10.5</c:v>
                </c:pt>
                <c:pt idx="3562">
                  <c:v>9.9</c:v>
                </c:pt>
                <c:pt idx="3563">
                  <c:v>11</c:v>
                </c:pt>
                <c:pt idx="3564">
                  <c:v>14</c:v>
                </c:pt>
                <c:pt idx="3565">
                  <c:v>9.1999999999999993</c:v>
                </c:pt>
                <c:pt idx="3566">
                  <c:v>9.8000000000000007</c:v>
                </c:pt>
                <c:pt idx="3567">
                  <c:v>6</c:v>
                </c:pt>
                <c:pt idx="3568">
                  <c:v>9.8000000000000007</c:v>
                </c:pt>
                <c:pt idx="3569">
                  <c:v>9.1999999999999993</c:v>
                </c:pt>
                <c:pt idx="3570">
                  <c:v>11.8</c:v>
                </c:pt>
                <c:pt idx="3571">
                  <c:v>10.3</c:v>
                </c:pt>
                <c:pt idx="3572">
                  <c:v>7.5</c:v>
                </c:pt>
                <c:pt idx="3573">
                  <c:v>7.7</c:v>
                </c:pt>
                <c:pt idx="3574">
                  <c:v>15.8</c:v>
                </c:pt>
                <c:pt idx="3575">
                  <c:v>14.6</c:v>
                </c:pt>
                <c:pt idx="3576">
                  <c:v>10.5</c:v>
                </c:pt>
                <c:pt idx="3577">
                  <c:v>11.3</c:v>
                </c:pt>
                <c:pt idx="3578">
                  <c:v>10.9</c:v>
                </c:pt>
                <c:pt idx="3579">
                  <c:v>6.4</c:v>
                </c:pt>
                <c:pt idx="3580">
                  <c:v>10.9</c:v>
                </c:pt>
                <c:pt idx="3581">
                  <c:v>9</c:v>
                </c:pt>
                <c:pt idx="3582">
                  <c:v>10.9</c:v>
                </c:pt>
                <c:pt idx="3583">
                  <c:v>12.4</c:v>
                </c:pt>
                <c:pt idx="3584">
                  <c:v>11.6</c:v>
                </c:pt>
                <c:pt idx="3585">
                  <c:v>13.3</c:v>
                </c:pt>
                <c:pt idx="3586">
                  <c:v>14.4</c:v>
                </c:pt>
                <c:pt idx="3587">
                  <c:v>18.399999999999999</c:v>
                </c:pt>
                <c:pt idx="3588">
                  <c:v>13.6</c:v>
                </c:pt>
                <c:pt idx="3589">
                  <c:v>14.9</c:v>
                </c:pt>
                <c:pt idx="3590">
                  <c:v>14.8</c:v>
                </c:pt>
                <c:pt idx="3591">
                  <c:v>15.4</c:v>
                </c:pt>
                <c:pt idx="3592">
                  <c:v>11.8</c:v>
                </c:pt>
                <c:pt idx="3593">
                  <c:v>13</c:v>
                </c:pt>
                <c:pt idx="3594">
                  <c:v>11.1</c:v>
                </c:pt>
                <c:pt idx="3595">
                  <c:v>12.5</c:v>
                </c:pt>
                <c:pt idx="3596">
                  <c:v>18.3</c:v>
                </c:pt>
                <c:pt idx="3597">
                  <c:v>19.2</c:v>
                </c:pt>
                <c:pt idx="3598">
                  <c:v>15.4</c:v>
                </c:pt>
                <c:pt idx="3599">
                  <c:v>13.1</c:v>
                </c:pt>
                <c:pt idx="3600">
                  <c:v>11.5</c:v>
                </c:pt>
                <c:pt idx="3601">
                  <c:v>8.6</c:v>
                </c:pt>
                <c:pt idx="3602">
                  <c:v>12.6</c:v>
                </c:pt>
                <c:pt idx="3603">
                  <c:v>13.8</c:v>
                </c:pt>
                <c:pt idx="3604">
                  <c:v>14.6</c:v>
                </c:pt>
                <c:pt idx="3605">
                  <c:v>13.2</c:v>
                </c:pt>
                <c:pt idx="3606">
                  <c:v>12.3</c:v>
                </c:pt>
                <c:pt idx="3607">
                  <c:v>8.8000000000000007</c:v>
                </c:pt>
                <c:pt idx="3608">
                  <c:v>10.7</c:v>
                </c:pt>
                <c:pt idx="3609">
                  <c:v>9.9</c:v>
                </c:pt>
                <c:pt idx="3610">
                  <c:v>8.3000000000000007</c:v>
                </c:pt>
                <c:pt idx="3611">
                  <c:v>15</c:v>
                </c:pt>
                <c:pt idx="3612">
                  <c:v>12.2</c:v>
                </c:pt>
                <c:pt idx="3613">
                  <c:v>10.5</c:v>
                </c:pt>
                <c:pt idx="3614">
                  <c:v>11.1</c:v>
                </c:pt>
                <c:pt idx="3615">
                  <c:v>13</c:v>
                </c:pt>
                <c:pt idx="3616">
                  <c:v>12.9</c:v>
                </c:pt>
                <c:pt idx="3617">
                  <c:v>8.8000000000000007</c:v>
                </c:pt>
                <c:pt idx="3618">
                  <c:v>14.7</c:v>
                </c:pt>
                <c:pt idx="3619">
                  <c:v>14.7</c:v>
                </c:pt>
                <c:pt idx="3620">
                  <c:v>12.7</c:v>
                </c:pt>
                <c:pt idx="3621">
                  <c:v>13.3</c:v>
                </c:pt>
                <c:pt idx="3622">
                  <c:v>13.2</c:v>
                </c:pt>
                <c:pt idx="3623">
                  <c:v>16.2</c:v>
                </c:pt>
                <c:pt idx="3624">
                  <c:v>17.3</c:v>
                </c:pt>
                <c:pt idx="3625">
                  <c:v>20.5</c:v>
                </c:pt>
                <c:pt idx="3626">
                  <c:v>20.2</c:v>
                </c:pt>
                <c:pt idx="3627">
                  <c:v>19.399999999999999</c:v>
                </c:pt>
                <c:pt idx="3628">
                  <c:v>15.5</c:v>
                </c:pt>
                <c:pt idx="3629">
                  <c:v>14.1</c:v>
                </c:pt>
                <c:pt idx="3630">
                  <c:v>11</c:v>
                </c:pt>
                <c:pt idx="3631">
                  <c:v>11.1</c:v>
                </c:pt>
                <c:pt idx="3632">
                  <c:v>14</c:v>
                </c:pt>
                <c:pt idx="3633">
                  <c:v>11.4</c:v>
                </c:pt>
                <c:pt idx="3634">
                  <c:v>12.5</c:v>
                </c:pt>
                <c:pt idx="3635">
                  <c:v>13.4</c:v>
                </c:pt>
                <c:pt idx="3636">
                  <c:v>13.6</c:v>
                </c:pt>
                <c:pt idx="3637">
                  <c:v>13.9</c:v>
                </c:pt>
                <c:pt idx="3638">
                  <c:v>17.2</c:v>
                </c:pt>
                <c:pt idx="3639">
                  <c:v>14.7</c:v>
                </c:pt>
                <c:pt idx="3640">
                  <c:v>15.4</c:v>
                </c:pt>
                <c:pt idx="3641">
                  <c:v>13.1</c:v>
                </c:pt>
                <c:pt idx="3642">
                  <c:v>13.2</c:v>
                </c:pt>
                <c:pt idx="3643">
                  <c:v>13.9</c:v>
                </c:pt>
                <c:pt idx="3644">
                  <c:v>10</c:v>
                </c:pt>
                <c:pt idx="3645">
                  <c:v>12.9</c:v>
                </c:pt>
                <c:pt idx="3646">
                  <c:v>14.6</c:v>
                </c:pt>
                <c:pt idx="3647">
                  <c:v>14</c:v>
                </c:pt>
                <c:pt idx="3648">
                  <c:v>13.6</c:v>
                </c:pt>
                <c:pt idx="3649">
                  <c:v>13.5</c:v>
                </c:pt>
                <c:pt idx="3650">
                  <c:v>15.7</c:v>
                </c:pt>
                <c:pt idx="3651">
                  <c:v>13</c:v>
                </c:pt>
              </c:numCache>
            </c:numRef>
          </c:val>
          <c:smooth val="0"/>
          <c:extLst>
            <c:ext xmlns:c16="http://schemas.microsoft.com/office/drawing/2014/chart" uri="{C3380CC4-5D6E-409C-BE32-E72D297353CC}">
              <c16:uniqueId val="{00000000-EF46-4A96-BB51-BB7BBDA557B7}"/>
            </c:ext>
          </c:extLst>
        </c:ser>
        <c:ser>
          <c:idx val="1"/>
          <c:order val="1"/>
          <c:tx>
            <c:strRef>
              <c:f>'[Forecasting Analysis.xlsx]Forecast Analysis2'!$C$1</c:f>
              <c:strCache>
                <c:ptCount val="1"/>
                <c:pt idx="0">
                  <c:v>Forecast(Daily minimum temperatures)</c:v>
                </c:pt>
              </c:strCache>
            </c:strRef>
          </c:tx>
          <c:spPr>
            <a:ln w="38100" cap="flat" cmpd="dbl" algn="ctr">
              <a:solidFill>
                <a:schemeClr val="accent2"/>
              </a:solidFill>
              <a:miter lim="800000"/>
            </a:ln>
            <a:effectLst/>
          </c:spPr>
          <c:marker>
            <c:symbol val="none"/>
          </c:marker>
          <c:trendline>
            <c:spPr>
              <a:ln w="12700" cap="rnd">
                <a:noFill/>
              </a:ln>
              <a:effectLst/>
            </c:spPr>
            <c:trendlineType val="linear"/>
            <c:dispRSqr val="0"/>
            <c:dispEq val="1"/>
            <c:trendlineLbl>
              <c:layout>
                <c:manualLayout>
                  <c:x val="-1.743334997475517E-2"/>
                  <c:y val="-0.3391018189881516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dirty="0">
                        <a:solidFill>
                          <a:schemeClr val="accent4"/>
                        </a:solidFill>
                      </a:rPr>
                      <a:t>y = -0.0036x + 26.127</a:t>
                    </a:r>
                    <a:endParaRPr lang="en-US" b="1" dirty="0">
                      <a:solidFill>
                        <a:schemeClr val="accent4"/>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errBars>
            <c:errDir val="y"/>
            <c:errBarType val="both"/>
            <c:errValType val="cust"/>
            <c:noEndCap val="0"/>
            <c:plus>
              <c:numRef>
                <c:f>'[Forecasting Analysis.xlsx]Forecast Analysis2'!$D$2:$D$4387</c:f>
                <c:numCache>
                  <c:formatCode>General</c:formatCode>
                  <c:ptCount val="4386"/>
                  <c:pt idx="3652">
                    <c:v>5.3872094694847608</c:v>
                  </c:pt>
                  <c:pt idx="3653">
                    <c:v>5.555631431154743</c:v>
                  </c:pt>
                  <c:pt idx="3654">
                    <c:v>5.7203768628147325</c:v>
                  </c:pt>
                  <c:pt idx="3655">
                    <c:v>5.8817596409180863</c:v>
                  </c:pt>
                  <c:pt idx="3656">
                    <c:v>6.0400541144601068</c:v>
                  </c:pt>
                  <c:pt idx="3657">
                    <c:v>6.195501690169948</c:v>
                  </c:pt>
                  <c:pt idx="3658">
                    <c:v>6.3483160743193334</c:v>
                  </c:pt>
                  <c:pt idx="3659">
                    <c:v>6.4986874912820562</c:v>
                  </c:pt>
                  <c:pt idx="3660">
                    <c:v>6.6467861125963941</c:v>
                  </c:pt>
                  <c:pt idx="3661">
                    <c:v>6.7927648697189777</c:v>
                  </c:pt>
                  <c:pt idx="3662">
                    <c:v>6.9367617805031729</c:v>
                  </c:pt>
                  <c:pt idx="3663">
                    <c:v>7.0789018882267207</c:v>
                  </c:pt>
                  <c:pt idx="3664">
                    <c:v>7.2192988891173417</c:v>
                  </c:pt>
                  <c:pt idx="3665">
                    <c:v>7.3580565073471966</c:v>
                  </c:pt>
                  <c:pt idx="3666">
                    <c:v>7.4952696637213911</c:v>
                  </c:pt>
                  <c:pt idx="3667">
                    <c:v>7.6310254746151855</c:v>
                  </c:pt>
                  <c:pt idx="3668">
                    <c:v>7.7654041103047131</c:v>
                  </c:pt>
                  <c:pt idx="3669">
                    <c:v>7.8984795361061861</c:v>
                  </c:pt>
                  <c:pt idx="3670">
                    <c:v>8.0303201552696652</c:v>
                  </c:pt>
                  <c:pt idx="3671">
                    <c:v>8.1609893690602977</c:v>
                  </c:pt>
                  <c:pt idx="3672">
                    <c:v>8.2905460666770789</c:v>
                  </c:pt>
                  <c:pt idx="3673">
                    <c:v>8.4190450554395273</c:v>
                  </c:pt>
                  <c:pt idx="3674">
                    <c:v>8.5465374398901943</c:v>
                  </c:pt>
                  <c:pt idx="3675">
                    <c:v>8.6730709570208635</c:v>
                  </c:pt>
                  <c:pt idx="3676">
                    <c:v>8.7986902736597301</c:v>
                  </c:pt>
                  <c:pt idx="3677">
                    <c:v>8.9234372511002285</c:v>
                  </c:pt>
                  <c:pt idx="3678">
                    <c:v>9.0473511812661016</c:v>
                  </c:pt>
                  <c:pt idx="3679">
                    <c:v>9.1704689980582703</c:v>
                  </c:pt>
                  <c:pt idx="3680">
                    <c:v>9.2928254669904948</c:v>
                  </c:pt>
                  <c:pt idx="3681">
                    <c:v>9.4144533557719967</c:v>
                  </c:pt>
                  <c:pt idx="3682">
                    <c:v>9.5353835881194726</c:v>
                  </c:pt>
                  <c:pt idx="3683">
                    <c:v>9.6556453827651261</c:v>
                  </c:pt>
                  <c:pt idx="3684">
                    <c:v>9.7752663793609322</c:v>
                  </c:pt>
                  <c:pt idx="3685">
                    <c:v>9.8942727527535954</c:v>
                  </c:pt>
                  <c:pt idx="3686">
                    <c:v>10.012689316912772</c:v>
                  </c:pt>
                  <c:pt idx="3687">
                    <c:v>10.130539619631659</c:v>
                  </c:pt>
                  <c:pt idx="3688">
                    <c:v>10.247846028978813</c:v>
                  </c:pt>
                  <c:pt idx="3689">
                    <c:v>10.364629812359968</c:v>
                  </c:pt>
                  <c:pt idx="3690">
                    <c:v>10.480911208945104</c:v>
                  </c:pt>
                  <c:pt idx="3691">
                    <c:v>10.596709496126563</c:v>
                  </c:pt>
                  <c:pt idx="3692">
                    <c:v>10.71204305059665</c:v>
                  </c:pt>
                  <c:pt idx="3693">
                    <c:v>10.826929404565922</c:v>
                  </c:pt>
                  <c:pt idx="3694">
                    <c:v>10.941385297584819</c:v>
                  </c:pt>
                  <c:pt idx="3695">
                    <c:v>11.055426724380244</c:v>
                  </c:pt>
                  <c:pt idx="3696">
                    <c:v>11.169068979073987</c:v>
                  </c:pt>
                  <c:pt idx="3697">
                    <c:v>11.282326696110728</c:v>
                  </c:pt>
                  <c:pt idx="3698">
                    <c:v>11.395213888188874</c:v>
                  </c:pt>
                  <c:pt idx="3699">
                    <c:v>11.50774398145718</c:v>
                  </c:pt>
                  <c:pt idx="3700">
                    <c:v>11.619929848213305</c:v>
                  </c:pt>
                  <c:pt idx="3701">
                    <c:v>11.731783837316815</c:v>
                  </c:pt>
                  <c:pt idx="3702">
                    <c:v>11.843317802508061</c:v>
                  </c:pt>
                  <c:pt idx="3703">
                    <c:v>11.954543128805849</c:v>
                  </c:pt>
                  <c:pt idx="3704">
                    <c:v>12.065470757140149</c:v>
                  </c:pt>
                  <c:pt idx="3705">
                    <c:v>12.176111207361362</c:v>
                  </c:pt>
                  <c:pt idx="3706">
                    <c:v>12.286474599754465</c:v>
                  </c:pt>
                  <c:pt idx="3707">
                    <c:v>12.396570675174548</c:v>
                  </c:pt>
                  <c:pt idx="3708">
                    <c:v>12.5064088139098</c:v>
                  </c:pt>
                  <c:pt idx="3709">
                    <c:v>12.615998053368301</c:v>
                  </c:pt>
                  <c:pt idx="3710">
                    <c:v>12.725347104676768</c:v>
                  </c:pt>
                  <c:pt idx="3711">
                    <c:v>12.834464368271487</c:v>
                  </c:pt>
                  <c:pt idx="3712">
                    <c:v>12.943357948554908</c:v>
                  </c:pt>
                  <c:pt idx="3713">
                    <c:v>13.052035667685118</c:v>
                  </c:pt>
                  <c:pt idx="3714">
                    <c:v>13.160505078559751</c:v>
                  </c:pt>
                  <c:pt idx="3715">
                    <c:v>13.268773477050877</c:v>
                  </c:pt>
                  <c:pt idx="3716">
                    <c:v>13.376847913542699</c:v>
                  </c:pt>
                  <c:pt idx="3717">
                    <c:v>13.484735203819808</c:v>
                  </c:pt>
                  <c:pt idx="3718">
                    <c:v>13.592441939349875</c:v>
                  </c:pt>
                  <c:pt idx="3719">
                    <c:v>13.699974497001216</c:v>
                  </c:pt>
                  <c:pt idx="3720">
                    <c:v>13.807339048232578</c:v>
                  </c:pt>
                  <c:pt idx="3721">
                    <c:v>13.914541567789511</c:v>
                  </c:pt>
                  <c:pt idx="3722">
                    <c:v>14.021587841939221</c:v>
                  </c:pt>
                  <c:pt idx="3723">
                    <c:v>14.128483476273257</c:v>
                  </c:pt>
                  <c:pt idx="3724">
                    <c:v>14.235233903105355</c:v>
                  </c:pt>
                  <c:pt idx="3725">
                    <c:v>14.341844388489596</c:v>
                  </c:pt>
                  <c:pt idx="3726">
                    <c:v>14.448320038882347</c:v>
                  </c:pt>
                  <c:pt idx="3727">
                    <c:v>14.554665807469716</c:v>
                  </c:pt>
                  <c:pt idx="3728">
                    <c:v>14.660886500180636</c:v>
                  </c:pt>
                  <c:pt idx="3729">
                    <c:v>14.76698678140443</c:v>
                  </c:pt>
                  <c:pt idx="3730">
                    <c:v>14.87297117943025</c:v>
                  </c:pt>
                  <c:pt idx="3731">
                    <c:v>14.97884409162468</c:v>
                  </c:pt>
                  <c:pt idx="3732">
                    <c:v>15.08460978936264</c:v>
                  </c:pt>
                  <c:pt idx="3733">
                    <c:v>15.190272422725714</c:v>
                  </c:pt>
                  <c:pt idx="3734">
                    <c:v>15.295836024981107</c:v>
                  </c:pt>
                  <c:pt idx="3735">
                    <c:v>15.401304516853507</c:v>
                  </c:pt>
                  <c:pt idx="3736">
                    <c:v>15.506681710601415</c:v>
                  </c:pt>
                  <c:pt idx="3737">
                    <c:v>15.611971313908638</c:v>
                  </c:pt>
                  <c:pt idx="3738">
                    <c:v>15.717176933601056</c:v>
                  </c:pt>
                  <c:pt idx="3739">
                    <c:v>15.822302079198119</c:v>
                  </c:pt>
                  <c:pt idx="3740">
                    <c:v>15.92735016630782</c:v>
                  </c:pt>
                  <c:pt idx="3741">
                    <c:v>16.032324519873551</c:v>
                  </c:pt>
                  <c:pt idx="3742">
                    <c:v>16.137228377280529</c:v>
                  </c:pt>
                  <c:pt idx="3743">
                    <c:v>16.242064891329097</c:v>
                  </c:pt>
                  <c:pt idx="3744">
                    <c:v>16.346837133081806</c:v>
                  </c:pt>
                  <c:pt idx="3745">
                    <c:v>16.451548094590681</c:v>
                  </c:pt>
                  <c:pt idx="3746">
                    <c:v>16.556200691510771</c:v>
                  </c:pt>
                  <c:pt idx="3747">
                    <c:v>16.660797765605579</c:v>
                  </c:pt>
                  <c:pt idx="3748">
                    <c:v>16.765342087149929</c:v>
                  </c:pt>
                  <c:pt idx="3749">
                    <c:v>16.869836357235119</c:v>
                  </c:pt>
                  <c:pt idx="3750">
                    <c:v>16.974283209981301</c:v>
                  </c:pt>
                  <c:pt idx="3751">
                    <c:v>17.078685214661466</c:v>
                  </c:pt>
                  <c:pt idx="3752">
                    <c:v>17.183044877741331</c:v>
                  </c:pt>
                  <c:pt idx="3753">
                    <c:v>17.287364644839144</c:v>
                  </c:pt>
                  <c:pt idx="3754">
                    <c:v>17.391646902609118</c:v>
                  </c:pt>
                  <c:pt idx="3755">
                    <c:v>17.49589398055215</c:v>
                  </c:pt>
                  <c:pt idx="3756">
                    <c:v>17.600108152757159</c:v>
                  </c:pt>
                  <c:pt idx="3757">
                    <c:v>17.704291639576244</c:v>
                  </c:pt>
                  <c:pt idx="3758">
                    <c:v>17.80844660923669</c:v>
                  </c:pt>
                  <c:pt idx="3759">
                    <c:v>17.91257517939265</c:v>
                  </c:pt>
                  <c:pt idx="3760">
                    <c:v>18.016679418619322</c:v>
                  </c:pt>
                  <c:pt idx="3761">
                    <c:v>18.120761347852014</c:v>
                  </c:pt>
                  <c:pt idx="3762">
                    <c:v>18.224822941772715</c:v>
                  </c:pt>
                  <c:pt idx="3763">
                    <c:v>18.328866130146327</c:v>
                  </c:pt>
                  <c:pt idx="3764">
                    <c:v>18.43289279910887</c:v>
                  </c:pt>
                  <c:pt idx="3765">
                    <c:v>18.536904792409661</c:v>
                  </c:pt>
                  <c:pt idx="3766">
                    <c:v>18.64090391260946</c:v>
                  </c:pt>
                  <c:pt idx="3767">
                    <c:v>18.744891922236487</c:v>
                  </c:pt>
                  <c:pt idx="3768">
                    <c:v>18.848870544902052</c:v>
                  </c:pt>
                  <c:pt idx="3769">
                    <c:v>18.952841466377503</c:v>
                  </c:pt>
                  <c:pt idx="3770">
                    <c:v>19.05680633563415</c:v>
                  </c:pt>
                  <c:pt idx="3771">
                    <c:v>19.160766765847587</c:v>
                  </c:pt>
                  <c:pt idx="3772">
                    <c:v>19.26472433536804</c:v>
                  </c:pt>
                  <c:pt idx="3773">
                    <c:v>19.368680588657906</c:v>
                  </c:pt>
                  <c:pt idx="3774">
                    <c:v>19.472637037198052</c:v>
                  </c:pt>
                  <c:pt idx="3775">
                    <c:v>19.576595160363933</c:v>
                  </c:pt>
                  <c:pt idx="3776">
                    <c:v>19.680556406272842</c:v>
                  </c:pt>
                  <c:pt idx="3777">
                    <c:v>19.784522192603397</c:v>
                  </c:pt>
                  <c:pt idx="3778">
                    <c:v>19.888493907388373</c:v>
                  </c:pt>
                  <c:pt idx="3779">
                    <c:v>19.992472909781895</c:v>
                  </c:pt>
                  <c:pt idx="3780">
                    <c:v>20.096460530802027</c:v>
                  </c:pt>
                  <c:pt idx="3781">
                    <c:v>20.200458074049664</c:v>
                  </c:pt>
                  <c:pt idx="3782">
                    <c:v>20.30446681640467</c:v>
                  </c:pt>
                  <c:pt idx="3783">
                    <c:v>20.408488008700104</c:v>
                  </c:pt>
                  <c:pt idx="3784">
                    <c:v>20.512522876375364</c:v>
                  </c:pt>
                  <c:pt idx="3785">
                    <c:v>20.61657262010905</c:v>
                  </c:pt>
                  <c:pt idx="3786">
                    <c:v>20.720638416432301</c:v>
                  </c:pt>
                  <c:pt idx="3787">
                    <c:v>20.824721418323328</c:v>
                  </c:pt>
                  <c:pt idx="3788">
                    <c:v>20.928822755783827</c:v>
                  </c:pt>
                  <c:pt idx="3789">
                    <c:v>21.032943536397919</c:v>
                  </c:pt>
                  <c:pt idx="3790">
                    <c:v>21.137084845874341</c:v>
                  </c:pt>
                  <c:pt idx="3791">
                    <c:v>21.241247748572349</c:v>
                  </c:pt>
                  <c:pt idx="3792">
                    <c:v>21.345433288012021</c:v>
                  </c:pt>
                  <c:pt idx="3793">
                    <c:v>21.449642487369534</c:v>
                  </c:pt>
                  <c:pt idx="3794">
                    <c:v>21.553876349957832</c:v>
                  </c:pt>
                  <c:pt idx="3795">
                    <c:v>21.658135859693303</c:v>
                  </c:pt>
                  <c:pt idx="3796">
                    <c:v>21.762421981548929</c:v>
                  </c:pt>
                  <c:pt idx="3797">
                    <c:v>21.866735661994387</c:v>
                  </c:pt>
                  <c:pt idx="3798">
                    <c:v>21.971077829423464</c:v>
                  </c:pt>
                  <c:pt idx="3799">
                    <c:v>22.075449394569411</c:v>
                  </c:pt>
                  <c:pt idx="3800">
                    <c:v>22.17985125090841</c:v>
                  </c:pt>
                  <c:pt idx="3801">
                    <c:v>22.284284275051785</c:v>
                  </c:pt>
                  <c:pt idx="3802">
                    <c:v>22.388749327127179</c:v>
                  </c:pt>
                  <c:pt idx="3803">
                    <c:v>22.493247251149114</c:v>
                  </c:pt>
                  <c:pt idx="3804">
                    <c:v>22.597778875379333</c:v>
                  </c:pt>
                  <c:pt idx="3805">
                    <c:v>22.702345012677199</c:v>
                  </c:pt>
                  <c:pt idx="3806">
                    <c:v>22.806946460840507</c:v>
                  </c:pt>
                  <c:pt idx="3807">
                    <c:v>22.91158400293704</c:v>
                  </c:pt>
                  <c:pt idx="3808">
                    <c:v>23.016258407627127</c:v>
                  </c:pt>
                  <c:pt idx="3809">
                    <c:v>23.120970429477541</c:v>
                  </c:pt>
                  <c:pt idx="3810">
                    <c:v>23.225720809266985</c:v>
                  </c:pt>
                  <c:pt idx="3811">
                    <c:v>23.330510274283462</c:v>
                  </c:pt>
                  <c:pt idx="3812">
                    <c:v>23.435339538613743</c:v>
                  </c:pt>
                  <c:pt idx="3813">
                    <c:v>23.540209303425247</c:v>
                  </c:pt>
                  <c:pt idx="3814">
                    <c:v>23.645120257240514</c:v>
                  </c:pt>
                  <c:pt idx="3815">
                    <c:v>23.750073076204533</c:v>
                  </c:pt>
                  <c:pt idx="3816">
                    <c:v>23.85506842434517</c:v>
                  </c:pt>
                  <c:pt idx="3817">
                    <c:v>23.960106953826834</c:v>
                  </c:pt>
                  <c:pt idx="3818">
                    <c:v>24.065189305197666</c:v>
                  </c:pt>
                  <c:pt idx="3819">
                    <c:v>24.170316107630434</c:v>
                  </c:pt>
                  <c:pt idx="3820">
                    <c:v>24.275487979157283</c:v>
                  </c:pt>
                  <c:pt idx="3821">
                    <c:v>24.380705526898595</c:v>
                  </c:pt>
                  <c:pt idx="3822">
                    <c:v>24.485969347286066</c:v>
                  </c:pt>
                  <c:pt idx="3823">
                    <c:v>24.591280026280224</c:v>
                  </c:pt>
                  <c:pt idx="3824">
                    <c:v>24.696638139582539</c:v>
                  </c:pt>
                  <c:pt idx="3825">
                    <c:v>24.802044252842297</c:v>
                  </c:pt>
                  <c:pt idx="3826">
                    <c:v>24.907498921858341</c:v>
                  </c:pt>
                  <c:pt idx="3827">
                    <c:v>25.01300269277591</c:v>
                  </c:pt>
                  <c:pt idx="3828">
                    <c:v>25.118556102278664</c:v>
                  </c:pt>
                  <c:pt idx="3829">
                    <c:v>25.224159677776065</c:v>
                  </c:pt>
                  <c:pt idx="3830">
                    <c:v>25.329813937586199</c:v>
                  </c:pt>
                  <c:pt idx="3831">
                    <c:v>25.435519391114248</c:v>
                  </c:pt>
                  <c:pt idx="3832">
                    <c:v>25.541276539026672</c:v>
                  </c:pt>
                  <c:pt idx="3833">
                    <c:v>25.647085873421247</c:v>
                  </c:pt>
                  <c:pt idx="3834">
                    <c:v>25.752947877993094</c:v>
                  </c:pt>
                  <c:pt idx="3835">
                    <c:v>25.858863028196772</c:v>
                  </c:pt>
                  <c:pt idx="3836">
                    <c:v>25.964831791404592</c:v>
                  </c:pt>
                  <c:pt idx="3837">
                    <c:v>26.070854627061191</c:v>
                  </c:pt>
                  <c:pt idx="3838">
                    <c:v>26.176931986834596</c:v>
                  </c:pt>
                  <c:pt idx="3839">
                    <c:v>26.28306431476371</c:v>
                  </c:pt>
                  <c:pt idx="3840">
                    <c:v>26.389252047402419</c:v>
                  </c:pt>
                  <c:pt idx="3841">
                    <c:v>26.495495613960465</c:v>
                  </c:pt>
                  <c:pt idx="3842">
                    <c:v>26.601795436441002</c:v>
                  </c:pt>
                  <c:pt idx="3843">
                    <c:v>26.708151929775113</c:v>
                  </c:pt>
                  <c:pt idx="3844">
                    <c:v>26.814565501953226</c:v>
                  </c:pt>
                  <c:pt idx="3845">
                    <c:v>26.921036554153613</c:v>
                  </c:pt>
                  <c:pt idx="3846">
                    <c:v>27.027565480867988</c:v>
                  </c:pt>
                  <c:pt idx="3847">
                    <c:v>27.134152670024303</c:v>
                  </c:pt>
                  <c:pt idx="3848">
                    <c:v>27.240798503106831</c:v>
                  </c:pt>
                  <c:pt idx="3849">
                    <c:v>27.347503355273584</c:v>
                  </c:pt>
                  <c:pt idx="3850">
                    <c:v>27.454267595471126</c:v>
                  </c:pt>
                  <c:pt idx="3851">
                    <c:v>27.561091586546919</c:v>
                  </c:pt>
                  <c:pt idx="3852">
                    <c:v>27.667975685359171</c:v>
                  </c:pt>
                  <c:pt idx="3853">
                    <c:v>27.774920242884292</c:v>
                  </c:pt>
                  <c:pt idx="3854">
                    <c:v>27.881925604322095</c:v>
                  </c:pt>
                  <c:pt idx="3855">
                    <c:v>27.98899210919862</c:v>
                  </c:pt>
                  <c:pt idx="3856">
                    <c:v>28.096120091466851</c:v>
                  </c:pt>
                  <c:pt idx="3857">
                    <c:v>28.203309879605225</c:v>
                  </c:pt>
                  <c:pt idx="3858">
                    <c:v>28.310561796714062</c:v>
                  </c:pt>
                  <c:pt idx="3859">
                    <c:v>28.41787616060995</c:v>
                  </c:pt>
                  <c:pt idx="3860">
                    <c:v>28.525253283918126</c:v>
                  </c:pt>
                  <c:pt idx="3861">
                    <c:v>28.632693474162942</c:v>
                  </c:pt>
                  <c:pt idx="3862">
                    <c:v>28.740197033856408</c:v>
                  </c:pt>
                  <c:pt idx="3863">
                    <c:v>28.847764260584924</c:v>
                  </c:pt>
                  <c:pt idx="3864">
                    <c:v>28.955395447094155</c:v>
                  </c:pt>
                  <c:pt idx="3865">
                    <c:v>29.063090881372219</c:v>
                  </c:pt>
                  <c:pt idx="3866">
                    <c:v>29.170850846731096</c:v>
                  </c:pt>
                  <c:pt idx="3867">
                    <c:v>29.278675621886428</c:v>
                  </c:pt>
                  <c:pt idx="3868">
                    <c:v>29.38656548103565</c:v>
                  </c:pt>
                  <c:pt idx="3869">
                    <c:v>29.494520693934533</c:v>
                  </c:pt>
                  <c:pt idx="3870">
                    <c:v>29.602541525972168</c:v>
                  </c:pt>
                  <c:pt idx="3871">
                    <c:v>29.710628238244499</c:v>
                  </c:pt>
                  <c:pt idx="3872">
                    <c:v>29.818781087626267</c:v>
                  </c:pt>
                  <c:pt idx="3873">
                    <c:v>29.927000326841618</c:v>
                  </c:pt>
                  <c:pt idx="3874">
                    <c:v>30.035286204533225</c:v>
                  </c:pt>
                  <c:pt idx="3875">
                    <c:v>30.143638965330087</c:v>
                  </c:pt>
                  <c:pt idx="3876">
                    <c:v>30.252058849913965</c:v>
                  </c:pt>
                  <c:pt idx="3877">
                    <c:v>30.360546095084484</c:v>
                  </c:pt>
                  <c:pt idx="3878">
                    <c:v>30.469100933823011</c:v>
                  </c:pt>
                  <c:pt idx="3879">
                    <c:v>30.577723595355206</c:v>
                  </c:pt>
                  <c:pt idx="3880">
                    <c:v>30.686414305212445</c:v>
                  </c:pt>
                  <c:pt idx="3881">
                    <c:v>30.795173285291941</c:v>
                  </c:pt>
                  <c:pt idx="3882">
                    <c:v>30.90400075391582</c:v>
                  </c:pt>
                  <c:pt idx="3883">
                    <c:v>31.012896925888935</c:v>
                  </c:pt>
                  <c:pt idx="3884">
                    <c:v>31.121862012555674</c:v>
                  </c:pt>
                  <c:pt idx="3885">
                    <c:v>31.230896221855616</c:v>
                  </c:pt>
                  <c:pt idx="3886">
                    <c:v>31.339999758378116</c:v>
                  </c:pt>
                  <c:pt idx="3887">
                    <c:v>31.449172823415939</c:v>
                  </c:pt>
                  <c:pt idx="3888">
                    <c:v>31.558415615017761</c:v>
                  </c:pt>
                  <c:pt idx="3889">
                    <c:v>31.66772832803974</c:v>
                  </c:pt>
                  <c:pt idx="3890">
                    <c:v>31.777111154196163</c:v>
                  </c:pt>
                  <c:pt idx="3891">
                    <c:v>31.886564282109017</c:v>
                  </c:pt>
                  <c:pt idx="3892">
                    <c:v>31.996087897356755</c:v>
                  </c:pt>
                  <c:pt idx="3893">
                    <c:v>32.105682182522102</c:v>
                  </c:pt>
                  <c:pt idx="3894">
                    <c:v>32.215347317238937</c:v>
                  </c:pt>
                  <c:pt idx="3895">
                    <c:v>32.32508347823844</c:v>
                  </c:pt>
                  <c:pt idx="3896">
                    <c:v>32.434890839394171</c:v>
                  </c:pt>
                  <c:pt idx="3897">
                    <c:v>32.544769571766587</c:v>
                  </c:pt>
                  <c:pt idx="3898">
                    <c:v>32.654719843646475</c:v>
                  </c:pt>
                  <c:pt idx="3899">
                    <c:v>32.764741820597841</c:v>
                  </c:pt>
                  <c:pt idx="3900">
                    <c:v>32.874835665499795</c:v>
                  </c:pt>
                  <c:pt idx="3901">
                    <c:v>32.985001538587866</c:v>
                  </c:pt>
                  <c:pt idx="3902">
                    <c:v>33.095239597494448</c:v>
                  </c:pt>
                  <c:pt idx="3903">
                    <c:v>33.205549997288571</c:v>
                  </c:pt>
                  <c:pt idx="3904">
                    <c:v>33.315932890514929</c:v>
                  </c:pt>
                  <c:pt idx="3905">
                    <c:v>33.426388427232268</c:v>
                  </c:pt>
                  <c:pt idx="3906">
                    <c:v>33.53691675505101</c:v>
                  </c:pt>
                  <c:pt idx="3907">
                    <c:v>33.647518019170271</c:v>
                  </c:pt>
                  <c:pt idx="3908">
                    <c:v>33.758192362414171</c:v>
                  </c:pt>
                  <c:pt idx="3909">
                    <c:v>33.86893992526759</c:v>
                  </c:pt>
                  <c:pt idx="3910">
                    <c:v>33.979760845911208</c:v>
                  </c:pt>
                  <c:pt idx="3911">
                    <c:v>34.090655260255922</c:v>
                  </c:pt>
                  <c:pt idx="3912">
                    <c:v>34.201623301976774</c:v>
                  </c:pt>
                  <c:pt idx="3913">
                    <c:v>34.31266510254617</c:v>
                  </c:pt>
                  <c:pt idx="3914">
                    <c:v>34.423780791266566</c:v>
                  </c:pt>
                  <c:pt idx="3915">
                    <c:v>34.53497049530263</c:v>
                  </c:pt>
                  <c:pt idx="3916">
                    <c:v>34.646234339712763</c:v>
                  </c:pt>
                  <c:pt idx="3917">
                    <c:v>34.757572447480136</c:v>
                  </c:pt>
                  <c:pt idx="3918">
                    <c:v>34.868984939543196</c:v>
                  </c:pt>
                  <c:pt idx="3919">
                    <c:v>34.980471934825644</c:v>
                  </c:pt>
                  <c:pt idx="3920">
                    <c:v>35.092033550265832</c:v>
                  </c:pt>
                  <c:pt idx="3921">
                    <c:v>35.203669900845831</c:v>
                  </c:pt>
                  <c:pt idx="3922">
                    <c:v>35.315381099619799</c:v>
                  </c:pt>
                  <c:pt idx="3923">
                    <c:v>35.427167257742028</c:v>
                  </c:pt>
                  <c:pt idx="3924">
                    <c:v>35.539028484494423</c:v>
                  </c:pt>
                  <c:pt idx="3925">
                    <c:v>35.650964887313599</c:v>
                  </c:pt>
                  <c:pt idx="3926">
                    <c:v>35.762976571817454</c:v>
                  </c:pt>
                  <c:pt idx="3927">
                    <c:v>35.875063641831325</c:v>
                  </c:pt>
                  <c:pt idx="3928">
                    <c:v>35.987226199413747</c:v>
                  </c:pt>
                  <c:pt idx="3929">
                    <c:v>36.09946434488171</c:v>
                  </c:pt>
                  <c:pt idx="3930">
                    <c:v>36.211778176835537</c:v>
                  </c:pt>
                  <c:pt idx="3931">
                    <c:v>36.324167792183395</c:v>
                  </c:pt>
                  <c:pt idx="3932">
                    <c:v>36.436633286165325</c:v>
                  </c:pt>
                  <c:pt idx="3933">
                    <c:v>36.549174752376906</c:v>
                  </c:pt>
                  <c:pt idx="3934">
                    <c:v>36.661792282792582</c:v>
                  </c:pt>
                  <c:pt idx="3935">
                    <c:v>36.774485967788536</c:v>
                  </c:pt>
                  <c:pt idx="3936">
                    <c:v>36.887255896165193</c:v>
                  </c:pt>
                  <c:pt idx="3937">
                    <c:v>37.000102155169493</c:v>
                  </c:pt>
                  <c:pt idx="3938">
                    <c:v>37.113024830516551</c:v>
                  </c:pt>
                  <c:pt idx="3939">
                    <c:v>37.226024006411237</c:v>
                  </c:pt>
                  <c:pt idx="3940">
                    <c:v>37.339099765569259</c:v>
                  </c:pt>
                  <c:pt idx="3941">
                    <c:v>37.452252189237882</c:v>
                  </c:pt>
                  <c:pt idx="3942">
                    <c:v>37.565481357216456</c:v>
                  </c:pt>
                  <c:pt idx="3943">
                    <c:v>37.678787347876458</c:v>
                  </c:pt>
                  <c:pt idx="3944">
                    <c:v>37.792170238181356</c:v>
                  </c:pt>
                  <c:pt idx="3945">
                    <c:v>37.905630103706024</c:v>
                  </c:pt>
                  <c:pt idx="3946">
                    <c:v>38.019167018655978</c:v>
                  </c:pt>
                  <c:pt idx="3947">
                    <c:v>38.13278105588622</c:v>
                  </c:pt>
                  <c:pt idx="3948">
                    <c:v>38.246472286919811</c:v>
                  </c:pt>
                  <c:pt idx="3949">
                    <c:v>38.360240781966176</c:v>
                  </c:pt>
                  <c:pt idx="3950">
                    <c:v>38.474086609939093</c:v>
                  </c:pt>
                  <c:pt idx="3951">
                    <c:v>38.588009838474385</c:v>
                  </c:pt>
                  <c:pt idx="3952">
                    <c:v>38.702010533947451</c:v>
                  </c:pt>
                  <c:pt idx="3953">
                    <c:v>38.816088761490313</c:v>
                  </c:pt>
                  <c:pt idx="3954">
                    <c:v>38.930244585008637</c:v>
                  </c:pt>
                  <c:pt idx="3955">
                    <c:v>39.04447806719832</c:v>
                  </c:pt>
                  <c:pt idx="3956">
                    <c:v>39.158789269561872</c:v>
                  </c:pt>
                  <c:pt idx="3957">
                    <c:v>39.2731782524246</c:v>
                  </c:pt>
                  <c:pt idx="3958">
                    <c:v>39.387645074950484</c:v>
                  </c:pt>
                  <c:pt idx="3959">
                    <c:v>39.502189795157783</c:v>
                  </c:pt>
                  <c:pt idx="3960">
                    <c:v>39.616812469934523</c:v>
                  </c:pt>
                  <c:pt idx="3961">
                    <c:v>39.731513155053605</c:v>
                  </c:pt>
                  <c:pt idx="3962">
                    <c:v>39.846291905187783</c:v>
                  </c:pt>
                  <c:pt idx="3963">
                    <c:v>39.961148773924407</c:v>
                  </c:pt>
                  <c:pt idx="3964">
                    <c:v>40.07608381377986</c:v>
                  </c:pt>
                  <c:pt idx="3965">
                    <c:v>40.191097076213893</c:v>
                  </c:pt>
                  <c:pt idx="3966">
                    <c:v>40.306188611643684</c:v>
                  </c:pt>
                  <c:pt idx="3967">
                    <c:v>40.42135846945768</c:v>
                  </c:pt>
                  <c:pt idx="3968">
                    <c:v>40.536606698029253</c:v>
                  </c:pt>
                  <c:pt idx="3969">
                    <c:v>40.651933344730132</c:v>
                  </c:pt>
                  <c:pt idx="3970">
                    <c:v>40.767338455943694</c:v>
                  </c:pt>
                  <c:pt idx="3971">
                    <c:v>40.882822077077968</c:v>
                  </c:pt>
                  <c:pt idx="3972">
                    <c:v>40.998384252578504</c:v>
                  </c:pt>
                  <c:pt idx="3973">
                    <c:v>41.114025025941054</c:v>
                  </c:pt>
                  <c:pt idx="3974">
                    <c:v>41.229744439724051</c:v>
                  </c:pt>
                  <c:pt idx="3975">
                    <c:v>41.345542535560917</c:v>
                  </c:pt>
                  <c:pt idx="3976">
                    <c:v>41.461419354172136</c:v>
                  </c:pt>
                  <c:pt idx="3977">
                    <c:v>41.57737493537725</c:v>
                  </c:pt>
                  <c:pt idx="3978">
                    <c:v>41.69340931810661</c:v>
                  </c:pt>
                  <c:pt idx="3979">
                    <c:v>41.809522540412956</c:v>
                  </c:pt>
                  <c:pt idx="3980">
                    <c:v>41.925714639482884</c:v>
                  </c:pt>
                  <c:pt idx="3981">
                    <c:v>42.041985651648048</c:v>
                  </c:pt>
                  <c:pt idx="3982">
                    <c:v>42.158335612396321</c:v>
                  </c:pt>
                  <c:pt idx="3983">
                    <c:v>42.274764556382721</c:v>
                  </c:pt>
                  <c:pt idx="3984">
                    <c:v>42.391272517440157</c:v>
                  </c:pt>
                  <c:pt idx="3985">
                    <c:v>42.507859528590124</c:v>
                  </c:pt>
                  <c:pt idx="3986">
                    <c:v>42.62452562205312</c:v>
                  </c:pt>
                  <c:pt idx="3987">
                    <c:v>42.741270829259008</c:v>
                  </c:pt>
                  <c:pt idx="3988">
                    <c:v>42.858095180857191</c:v>
                  </c:pt>
                  <c:pt idx="3989">
                    <c:v>42.974998706726645</c:v>
                  </c:pt>
                  <c:pt idx="3990">
                    <c:v>43.091981435985815</c:v>
                  </c:pt>
                  <c:pt idx="3991">
                    <c:v>43.209043397002368</c:v>
                  </c:pt>
                  <c:pt idx="3992">
                    <c:v>43.326184617402816</c:v>
                  </c:pt>
                  <c:pt idx="3993">
                    <c:v>43.443405124081977</c:v>
                  </c:pt>
                  <c:pt idx="3994">
                    <c:v>43.560704943212357</c:v>
                  </c:pt>
                  <c:pt idx="3995">
                    <c:v>43.678084100253351</c:v>
                  </c:pt>
                  <c:pt idx="3996">
                    <c:v>43.795542619960322</c:v>
                  </c:pt>
                  <c:pt idx="3997">
                    <c:v>43.913080526393571</c:v>
                  </c:pt>
                  <c:pt idx="3998">
                    <c:v>44.030697842927182</c:v>
                  </c:pt>
                  <c:pt idx="3999">
                    <c:v>44.148394592257716</c:v>
                  </c:pt>
                  <c:pt idx="4000">
                    <c:v>44.266170796412844</c:v>
                  </c:pt>
                  <c:pt idx="4001">
                    <c:v>44.38402647675975</c:v>
                  </c:pt>
                  <c:pt idx="4002">
                    <c:v>44.501961654013606</c:v>
                  </c:pt>
                  <c:pt idx="4003">
                    <c:v>44.619976348245665</c:v>
                  </c:pt>
                  <c:pt idx="4004">
                    <c:v>44.738070578891517</c:v>
                  </c:pt>
                  <c:pt idx="4005">
                    <c:v>44.85624436475905</c:v>
                  </c:pt>
                  <c:pt idx="4006">
                    <c:v>44.974497724036354</c:v>
                  </c:pt>
                  <c:pt idx="4007">
                    <c:v>45.092830674299563</c:v>
                  </c:pt>
                  <c:pt idx="4008">
                    <c:v>45.211243232520481</c:v>
                  </c:pt>
                  <c:pt idx="4009">
                    <c:v>45.329735415074254</c:v>
                  </c:pt>
                  <c:pt idx="4010">
                    <c:v>45.448307237746775</c:v>
                  </c:pt>
                  <c:pt idx="4011">
                    <c:v>45.566958715742139</c:v>
                  </c:pt>
                  <c:pt idx="4012">
                    <c:v>45.685689863689873</c:v>
                  </c:pt>
                  <c:pt idx="4013">
                    <c:v>45.804500695652159</c:v>
                  </c:pt>
                  <c:pt idx="4014">
                    <c:v>45.923391225130921</c:v>
                  </c:pt>
                  <c:pt idx="4015">
                    <c:v>46.042361465074798</c:v>
                  </c:pt>
                  <c:pt idx="4016">
                    <c:v>46.161411427886051</c:v>
                  </c:pt>
                  <c:pt idx="4017">
                    <c:v>46.280541125427405</c:v>
                  </c:pt>
                  <c:pt idx="4018">
                    <c:v>46.399750569028718</c:v>
                  </c:pt>
                  <c:pt idx="4019">
                    <c:v>46.634780407821509</c:v>
                  </c:pt>
                  <c:pt idx="4020">
                    <c:v>46.753853874727611</c:v>
                  </c:pt>
                  <c:pt idx="4021">
                    <c:v>46.873008425778288</c:v>
                  </c:pt>
                  <c:pt idx="4022">
                    <c:v>46.99224406176922</c:v>
                  </c:pt>
                  <c:pt idx="4023">
                    <c:v>47.111560783069386</c:v>
                  </c:pt>
                  <c:pt idx="4024">
                    <c:v>47.230958589626397</c:v>
                  </c:pt>
                  <c:pt idx="4025">
                    <c:v>47.350437480971841</c:v>
                  </c:pt>
                  <c:pt idx="4026">
                    <c:v>47.469997456226515</c:v>
                  </c:pt>
                  <c:pt idx="4027">
                    <c:v>47.589638514105587</c:v>
                  </c:pt>
                  <c:pt idx="4028">
                    <c:v>47.709360652923706</c:v>
                  </c:pt>
                  <c:pt idx="4029">
                    <c:v>47.829163870600034</c:v>
                  </c:pt>
                  <c:pt idx="4030">
                    <c:v>47.949048164663239</c:v>
                  </c:pt>
                  <c:pt idx="4031">
                    <c:v>48.069013532256378</c:v>
                  </c:pt>
                  <c:pt idx="4032">
                    <c:v>48.189059970141749</c:v>
                  </c:pt>
                  <c:pt idx="4033">
                    <c:v>48.309187474705688</c:v>
                  </c:pt>
                  <c:pt idx="4034">
                    <c:v>48.429396041963251</c:v>
                  </c:pt>
                  <c:pt idx="4035">
                    <c:v>48.54968566756294</c:v>
                  </c:pt>
                  <c:pt idx="4036">
                    <c:v>48.670056346791242</c:v>
                  </c:pt>
                  <c:pt idx="4037">
                    <c:v>48.790508074577161</c:v>
                  </c:pt>
                  <c:pt idx="4038">
                    <c:v>48.911040845496785</c:v>
                  </c:pt>
                  <c:pt idx="4039">
                    <c:v>49.031654653777622</c:v>
                  </c:pt>
                  <c:pt idx="4040">
                    <c:v>49.152349493302999</c:v>
                  </c:pt>
                  <c:pt idx="4041">
                    <c:v>49.273125357616394</c:v>
                  </c:pt>
                  <c:pt idx="4042">
                    <c:v>49.39398223992567</c:v>
                  </c:pt>
                  <c:pt idx="4043">
                    <c:v>49.514920133107303</c:v>
                  </c:pt>
                  <c:pt idx="4044">
                    <c:v>49.635939029710499</c:v>
                  </c:pt>
                  <c:pt idx="4045">
                    <c:v>49.757038921961318</c:v>
                  </c:pt>
                  <c:pt idx="4046">
                    <c:v>49.878219801766697</c:v>
                  </c:pt>
                  <c:pt idx="4047">
                    <c:v>49.999481660718509</c:v>
                  </c:pt>
                  <c:pt idx="4048">
                    <c:v>50.120824490097412</c:v>
                  </c:pt>
                  <c:pt idx="4049">
                    <c:v>50.242248280876829</c:v>
                  </c:pt>
                  <c:pt idx="4050">
                    <c:v>50.363753023726716</c:v>
                  </c:pt>
                  <c:pt idx="4051">
                    <c:v>50.485338709017462</c:v>
                  </c:pt>
                  <c:pt idx="4052">
                    <c:v>50.60700532682354</c:v>
                  </c:pt>
                  <c:pt idx="4053">
                    <c:v>50.728752866927266</c:v>
                  </c:pt>
                  <c:pt idx="4054">
                    <c:v>50.850581318822456</c:v>
                  </c:pt>
                  <c:pt idx="4055">
                    <c:v>50.972490671717992</c:v>
                  </c:pt>
                  <c:pt idx="4056">
                    <c:v>51.094480914541464</c:v>
                  </c:pt>
                  <c:pt idx="4057">
                    <c:v>51.216552035942634</c:v>
                  </c:pt>
                  <c:pt idx="4058">
                    <c:v>51.338704024296923</c:v>
                  </c:pt>
                  <c:pt idx="4059">
                    <c:v>51.460936867708888</c:v>
                  </c:pt>
                  <c:pt idx="4060">
                    <c:v>51.583250554015571</c:v>
                  </c:pt>
                  <c:pt idx="4061">
                    <c:v>51.705645070789856</c:v>
                  </c:pt>
                  <c:pt idx="4062">
                    <c:v>51.828120405343796</c:v>
                  </c:pt>
                  <c:pt idx="4063">
                    <c:v>51.950676544731884</c:v>
                  </c:pt>
                  <c:pt idx="4064">
                    <c:v>52.073313475754297</c:v>
                  </c:pt>
                  <c:pt idx="4065">
                    <c:v>52.196031184960013</c:v>
                  </c:pt>
                  <c:pt idx="4066">
                    <c:v>52.318829658650053</c:v>
                  </c:pt>
                  <c:pt idx="4067">
                    <c:v>52.441708882880576</c:v>
                  </c:pt>
                  <c:pt idx="4068">
                    <c:v>52.564668843465867</c:v>
                  </c:pt>
                  <c:pt idx="4069">
                    <c:v>52.687709525981496</c:v>
                  </c:pt>
                  <c:pt idx="4070">
                    <c:v>52.810830915767234</c:v>
                  </c:pt>
                  <c:pt idx="4071">
                    <c:v>52.934032997930068</c:v>
                  </c:pt>
                  <c:pt idx="4072">
                    <c:v>53.057315757347091</c:v>
                  </c:pt>
                  <c:pt idx="4073">
                    <c:v>53.180679178668392</c:v>
                  </c:pt>
                  <c:pt idx="4074">
                    <c:v>53.304123246319968</c:v>
                  </c:pt>
                  <c:pt idx="4075">
                    <c:v>53.427647944506511</c:v>
                  </c:pt>
                  <c:pt idx="4076">
                    <c:v>53.551253257214114</c:v>
                  </c:pt>
                  <c:pt idx="4077">
                    <c:v>53.674939168213221</c:v>
                  </c:pt>
                  <c:pt idx="4078">
                    <c:v>53.798705661061149</c:v>
                  </c:pt>
                  <c:pt idx="4079">
                    <c:v>53.9225527191049</c:v>
                  </c:pt>
                  <c:pt idx="4080">
                    <c:v>54.046480325483778</c:v>
                  </c:pt>
                  <c:pt idx="4081">
                    <c:v>54.170488463132003</c:v>
                  </c:pt>
                  <c:pt idx="4082">
                    <c:v>54.294577114781326</c:v>
                  </c:pt>
                  <c:pt idx="4083">
                    <c:v>54.418746262963587</c:v>
                  </c:pt>
                  <c:pt idx="4084">
                    <c:v>54.542995890013231</c:v>
                  </c:pt>
                  <c:pt idx="4085">
                    <c:v>54.667325978069833</c:v>
                  </c:pt>
                  <c:pt idx="4086">
                    <c:v>54.79173650908055</c:v>
                  </c:pt>
                  <c:pt idx="4087">
                    <c:v>54.916227464802596</c:v>
                  </c:pt>
                  <c:pt idx="4088">
                    <c:v>55.040798826805577</c:v>
                  </c:pt>
                  <c:pt idx="4089">
                    <c:v>55.165450576474001</c:v>
                  </c:pt>
                  <c:pt idx="4090">
                    <c:v>55.290182695009506</c:v>
                  </c:pt>
                  <c:pt idx="4091">
                    <c:v>55.414995163433282</c:v>
                  </c:pt>
                  <c:pt idx="4092">
                    <c:v>55.539887962588324</c:v>
                  </c:pt>
                  <c:pt idx="4093">
                    <c:v>55.664861073141722</c:v>
                  </c:pt>
                  <c:pt idx="4094">
                    <c:v>55.789914475586897</c:v>
                  </c:pt>
                  <c:pt idx="4095">
                    <c:v>55.915048150245852</c:v>
                  </c:pt>
                  <c:pt idx="4096">
                    <c:v>56.040262077271315</c:v>
                  </c:pt>
                  <c:pt idx="4097">
                    <c:v>56.165556236648975</c:v>
                  </c:pt>
                  <c:pt idx="4098">
                    <c:v>56.29093060819956</c:v>
                  </c:pt>
                  <c:pt idx="4099">
                    <c:v>56.416385171580977</c:v>
                  </c:pt>
                  <c:pt idx="4100">
                    <c:v>56.54191990629046</c:v>
                  </c:pt>
                  <c:pt idx="4101">
                    <c:v>56.667534791666533</c:v>
                  </c:pt>
                  <c:pt idx="4102">
                    <c:v>56.793229806891155</c:v>
                  </c:pt>
                  <c:pt idx="4103">
                    <c:v>56.91900493099169</c:v>
                  </c:pt>
                  <c:pt idx="4104">
                    <c:v>57.0448601428429</c:v>
                  </c:pt>
                  <c:pt idx="4105">
                    <c:v>57.170795421168961</c:v>
                  </c:pt>
                  <c:pt idx="4106">
                    <c:v>57.296810744545375</c:v>
                  </c:pt>
                  <c:pt idx="4107">
                    <c:v>57.42290609140089</c:v>
                  </c:pt>
                  <c:pt idx="4108">
                    <c:v>57.549081440019464</c:v>
                  </c:pt>
                  <c:pt idx="4109">
                    <c:v>57.675336768542081</c:v>
                  </c:pt>
                  <c:pt idx="4110">
                    <c:v>57.801672054968691</c:v>
                  </c:pt>
                  <c:pt idx="4111">
                    <c:v>57.928087277159953</c:v>
                  </c:pt>
                  <c:pt idx="4112">
                    <c:v>58.054582412839139</c:v>
                  </c:pt>
                  <c:pt idx="4113">
                    <c:v>58.181157439593896</c:v>
                  </c:pt>
                  <c:pt idx="4114">
                    <c:v>58.307812334878037</c:v>
                  </c:pt>
                  <c:pt idx="4115">
                    <c:v>58.434547076013288</c:v>
                  </c:pt>
                  <c:pt idx="4116">
                    <c:v>58.561361640191016</c:v>
                  </c:pt>
                  <c:pt idx="4117">
                    <c:v>58.688256004473978</c:v>
                  </c:pt>
                  <c:pt idx="4118">
                    <c:v>58.815230145797997</c:v>
                  </c:pt>
                  <c:pt idx="4119">
                    <c:v>58.942284040973625</c:v>
                  </c:pt>
                  <c:pt idx="4120">
                    <c:v>59.069417666687869</c:v>
                  </c:pt>
                  <c:pt idx="4121">
                    <c:v>59.196630999505729</c:v>
                  </c:pt>
                  <c:pt idx="4122">
                    <c:v>59.323924015871917</c:v>
                  </c:pt>
                  <c:pt idx="4123">
                    <c:v>59.451296692112393</c:v>
                  </c:pt>
                  <c:pt idx="4124">
                    <c:v>59.578749004436006</c:v>
                  </c:pt>
                  <c:pt idx="4125">
                    <c:v>59.706280928935989</c:v>
                  </c:pt>
                  <c:pt idx="4126">
                    <c:v>59.833892441591566</c:v>
                  </c:pt>
                  <c:pt idx="4127">
                    <c:v>59.961583518269485</c:v>
                  </c:pt>
                  <c:pt idx="4128">
                    <c:v>60.089354134725475</c:v>
                  </c:pt>
                  <c:pt idx="4129">
                    <c:v>60.217204266605847</c:v>
                  </c:pt>
                  <c:pt idx="4130">
                    <c:v>60.345133889448825</c:v>
                  </c:pt>
                  <c:pt idx="4131">
                    <c:v>60.473142978686155</c:v>
                  </c:pt>
                  <c:pt idx="4132">
                    <c:v>60.601231509644478</c:v>
                  </c:pt>
                  <c:pt idx="4133">
                    <c:v>60.729399457546741</c:v>
                  </c:pt>
                  <c:pt idx="4134">
                    <c:v>60.857646797513681</c:v>
                  </c:pt>
                  <c:pt idx="4135">
                    <c:v>60.985973504565173</c:v>
                  </c:pt>
                  <c:pt idx="4136">
                    <c:v>61.114379553621603</c:v>
                  </c:pt>
                  <c:pt idx="4137">
                    <c:v>61.242864919505301</c:v>
                  </c:pt>
                  <c:pt idx="4138">
                    <c:v>61.371429576941786</c:v>
                  </c:pt>
                  <c:pt idx="4139">
                    <c:v>61.500073500561236</c:v>
                  </c:pt>
                  <c:pt idx="4140">
                    <c:v>61.628796664899689</c:v>
                  </c:pt>
                  <c:pt idx="4141">
                    <c:v>61.757599044400401</c:v>
                  </c:pt>
                  <c:pt idx="4142">
                    <c:v>61.886480613415166</c:v>
                  </c:pt>
                  <c:pt idx="4143">
                    <c:v>62.015441346205527</c:v>
                  </c:pt>
                  <c:pt idx="4144">
                    <c:v>62.144481216944122</c:v>
                  </c:pt>
                  <c:pt idx="4145">
                    <c:v>62.273600199715844</c:v>
                  </c:pt>
                  <c:pt idx="4146">
                    <c:v>62.402798268519135</c:v>
                  </c:pt>
                  <c:pt idx="4147">
                    <c:v>62.532075397267207</c:v>
                  </c:pt>
                  <c:pt idx="4148">
                    <c:v>62.661431559789207</c:v>
                  </c:pt>
                  <c:pt idx="4149">
                    <c:v>62.790866729831464</c:v>
                  </c:pt>
                  <c:pt idx="4150">
                    <c:v>62.920380881058627</c:v>
                  </c:pt>
                  <c:pt idx="4151">
                    <c:v>63.049973987054891</c:v>
                  </c:pt>
                  <c:pt idx="4152">
                    <c:v>63.17964602132507</c:v>
                  </c:pt>
                  <c:pt idx="4153">
                    <c:v>63.309396957295789</c:v>
                  </c:pt>
                  <c:pt idx="4154">
                    <c:v>63.439226768316651</c:v>
                  </c:pt>
                  <c:pt idx="4155">
                    <c:v>63.569135427661244</c:v>
                  </c:pt>
                  <c:pt idx="4156">
                    <c:v>63.699122908528366</c:v>
                  </c:pt>
                  <c:pt idx="4157">
                    <c:v>63.829189184043052</c:v>
                  </c:pt>
                  <c:pt idx="4158">
                    <c:v>63.959334227257642</c:v>
                  </c:pt>
                  <c:pt idx="4159">
                    <c:v>64.089558011152903</c:v>
                  </c:pt>
                  <c:pt idx="4160">
                    <c:v>64.219860508639044</c:v>
                  </c:pt>
                  <c:pt idx="4161">
                    <c:v>64.350241692556807</c:v>
                  </c:pt>
                  <c:pt idx="4162">
                    <c:v>64.480701535678378</c:v>
                  </c:pt>
                  <c:pt idx="4163">
                    <c:v>64.611240010708656</c:v>
                  </c:pt>
                  <c:pt idx="4164">
                    <c:v>64.741857090285947</c:v>
                  </c:pt>
                  <c:pt idx="4165">
                    <c:v>64.872552746983203</c:v>
                  </c:pt>
                  <c:pt idx="4166">
                    <c:v>65.003326953308942</c:v>
                  </c:pt>
                  <c:pt idx="4167">
                    <c:v>65.134179681708176</c:v>
                  </c:pt>
                  <c:pt idx="4168">
                    <c:v>65.265110904563471</c:v>
                  </c:pt>
                  <c:pt idx="4169">
                    <c:v>65.396120594195793</c:v>
                  </c:pt>
                  <c:pt idx="4170">
                    <c:v>65.527208722865566</c:v>
                  </c:pt>
                  <c:pt idx="4171">
                    <c:v>65.658375262773518</c:v>
                  </c:pt>
                  <c:pt idx="4172">
                    <c:v>65.789620186061654</c:v>
                  </c:pt>
                  <c:pt idx="4173">
                    <c:v>65.920943464814201</c:v>
                  </c:pt>
                  <c:pt idx="4174">
                    <c:v>66.052345071058397</c:v>
                  </c:pt>
                  <c:pt idx="4175">
                    <c:v>66.183824976765536</c:v>
                  </c:pt>
                  <c:pt idx="4176">
                    <c:v>66.315383153851769</c:v>
                  </c:pt>
                  <c:pt idx="4177">
                    <c:v>66.447019574178924</c:v>
                  </c:pt>
                  <c:pt idx="4178">
                    <c:v>66.578734209555563</c:v>
                  </c:pt>
                  <c:pt idx="4179">
                    <c:v>66.710527031737612</c:v>
                  </c:pt>
                  <c:pt idx="4180">
                    <c:v>66.842398012429385</c:v>
                  </c:pt>
                  <c:pt idx="4181">
                    <c:v>66.974347123284289</c:v>
                  </c:pt>
                  <c:pt idx="4182">
                    <c:v>67.106374335905798</c:v>
                  </c:pt>
                  <c:pt idx="4183">
                    <c:v>67.238479621848114</c:v>
                  </c:pt>
                  <c:pt idx="4184">
                    <c:v>67.370662952617096</c:v>
                  </c:pt>
                  <c:pt idx="4185">
                    <c:v>67.502924299671051</c:v>
                  </c:pt>
                  <c:pt idx="4186">
                    <c:v>67.635263634421463</c:v>
                  </c:pt>
                  <c:pt idx="4187">
                    <c:v>67.767680928233844</c:v>
                  </c:pt>
                  <c:pt idx="4188">
                    <c:v>67.900176152428443</c:v>
                  </c:pt>
                  <c:pt idx="4189">
                    <c:v>68.032749278281088</c:v>
                  </c:pt>
                  <c:pt idx="4190">
                    <c:v>68.165400277023934</c:v>
                  </c:pt>
                  <c:pt idx="4191">
                    <c:v>68.298129119846166</c:v>
                  </c:pt>
                  <c:pt idx="4192">
                    <c:v>68.430935777894817</c:v>
                  </c:pt>
                  <c:pt idx="4193">
                    <c:v>68.563820222275353</c:v>
                  </c:pt>
                  <c:pt idx="4194">
                    <c:v>68.696782424052643</c:v>
                  </c:pt>
                  <c:pt idx="4195">
                    <c:v>68.829822354251448</c:v>
                  </c:pt>
                  <c:pt idx="4196">
                    <c:v>68.962939983857282</c:v>
                  </c:pt>
                  <c:pt idx="4197">
                    <c:v>69.096135283817063</c:v>
                  </c:pt>
                  <c:pt idx="4198">
                    <c:v>69.229408225039762</c:v>
                  </c:pt>
                  <c:pt idx="4199">
                    <c:v>69.362758778397193</c:v>
                  </c:pt>
                  <c:pt idx="4200">
                    <c:v>69.496186914724618</c:v>
                  </c:pt>
                  <c:pt idx="4201">
                    <c:v>69.629692604821471</c:v>
                  </c:pt>
                  <c:pt idx="4202">
                    <c:v>69.763275819451977</c:v>
                  </c:pt>
                  <c:pt idx="4203">
                    <c:v>69.896936529345837</c:v>
                  </c:pt>
                  <c:pt idx="4204">
                    <c:v>70.030674705198933</c:v>
                  </c:pt>
                  <c:pt idx="4205">
                    <c:v>70.164490317673838</c:v>
                  </c:pt>
                  <c:pt idx="4206">
                    <c:v>70.298383337400637</c:v>
                  </c:pt>
                  <c:pt idx="4207">
                    <c:v>70.432353734977369</c:v>
                  </c:pt>
                  <c:pt idx="4208">
                    <c:v>70.566401480970811</c:v>
                  </c:pt>
                  <c:pt idx="4209">
                    <c:v>70.700526545916986</c:v>
                  </c:pt>
                  <c:pt idx="4210">
                    <c:v>70.834728900321892</c:v>
                  </c:pt>
                  <c:pt idx="4211">
                    <c:v>70.969008514661965</c:v>
                  </c:pt>
                  <c:pt idx="4212">
                    <c:v>71.103365359384782</c:v>
                  </c:pt>
                  <c:pt idx="4213">
                    <c:v>71.237799404909609</c:v>
                  </c:pt>
                  <c:pt idx="4214">
                    <c:v>71.372310621628017</c:v>
                  </c:pt>
                  <c:pt idx="4215">
                    <c:v>71.506898979904435</c:v>
                  </c:pt>
                  <c:pt idx="4216">
                    <c:v>71.641564450076757</c:v>
                  </c:pt>
                  <c:pt idx="4217">
                    <c:v>71.776307002456846</c:v>
                  </c:pt>
                  <c:pt idx="4218">
                    <c:v>71.91112660733117</c:v>
                  </c:pt>
                  <c:pt idx="4219">
                    <c:v>72.046023234961297</c:v>
                  </c:pt>
                  <c:pt idx="4220">
                    <c:v>72.180996855584496</c:v>
                  </c:pt>
                  <c:pt idx="4221">
                    <c:v>72.316047439414277</c:v>
                  </c:pt>
                  <c:pt idx="4222">
                    <c:v>72.451174956640813</c:v>
                  </c:pt>
                  <c:pt idx="4223">
                    <c:v>72.586379377431726</c:v>
                  </c:pt>
                  <c:pt idx="4224">
                    <c:v>72.721660671932298</c:v>
                  </c:pt>
                  <c:pt idx="4225">
                    <c:v>72.857018810266226</c:v>
                  </c:pt>
                  <c:pt idx="4226">
                    <c:v>72.992453762536073</c:v>
                  </c:pt>
                  <c:pt idx="4227">
                    <c:v>73.127965498823727</c:v>
                  </c:pt>
                  <c:pt idx="4228">
                    <c:v>73.263553989190996</c:v>
                  </c:pt>
                  <c:pt idx="4229">
                    <c:v>73.399219203679976</c:v>
                  </c:pt>
                  <c:pt idx="4230">
                    <c:v>73.534961112313695</c:v>
                  </c:pt>
                  <c:pt idx="4231">
                    <c:v>73.670779685096477</c:v>
                  </c:pt>
                  <c:pt idx="4232">
                    <c:v>73.806674892014541</c:v>
                  </c:pt>
                  <c:pt idx="4233">
                    <c:v>73.94264670303636</c:v>
                  </c:pt>
                  <c:pt idx="4234">
                    <c:v>74.078695088113207</c:v>
                  </c:pt>
                  <c:pt idx="4235">
                    <c:v>74.214820017179619</c:v>
                  </c:pt>
                  <c:pt idx="4236">
                    <c:v>74.351021460153817</c:v>
                  </c:pt>
                  <c:pt idx="4237">
                    <c:v>74.487299386938247</c:v>
                  </c:pt>
                  <c:pt idx="4238">
                    <c:v>74.62365376741991</c:v>
                  </c:pt>
                  <c:pt idx="4239">
                    <c:v>74.760084571470941</c:v>
                  </c:pt>
                  <c:pt idx="4240">
                    <c:v>74.896591768948937</c:v>
                  </c:pt>
                  <c:pt idx="4241">
                    <c:v>75.033175329697499</c:v>
                  </c:pt>
                  <c:pt idx="4242">
                    <c:v>75.169835223546585</c:v>
                  </c:pt>
                  <c:pt idx="4243">
                    <c:v>75.306571420312991</c:v>
                  </c:pt>
                  <c:pt idx="4244">
                    <c:v>75.443383889800742</c:v>
                  </c:pt>
                  <c:pt idx="4245">
                    <c:v>75.580272601801511</c:v>
                  </c:pt>
                  <c:pt idx="4246">
                    <c:v>75.71723752609509</c:v>
                  </c:pt>
                  <c:pt idx="4247">
                    <c:v>75.854278632449748</c:v>
                  </c:pt>
                  <c:pt idx="4248">
                    <c:v>75.991395890622599</c:v>
                  </c:pt>
                  <c:pt idx="4249">
                    <c:v>76.128589270360138</c:v>
                  </c:pt>
                  <c:pt idx="4250">
                    <c:v>76.265858741398475</c:v>
                  </c:pt>
                  <c:pt idx="4251">
                    <c:v>76.403204273463913</c:v>
                  </c:pt>
                  <c:pt idx="4252">
                    <c:v>76.540625836273151</c:v>
                  </c:pt>
                  <c:pt idx="4253">
                    <c:v>76.678123399533746</c:v>
                  </c:pt>
                  <c:pt idx="4254">
                    <c:v>76.815696932944604</c:v>
                  </c:pt>
                  <c:pt idx="4255">
                    <c:v>76.953346406196118</c:v>
                  </c:pt>
                  <c:pt idx="4256">
                    <c:v>77.091071788970794</c:v>
                  </c:pt>
                  <c:pt idx="4257">
                    <c:v>77.228873050943463</c:v>
                  </c:pt>
                  <c:pt idx="4258">
                    <c:v>77.366750161781681</c:v>
                  </c:pt>
                  <c:pt idx="4259">
                    <c:v>77.504703091146112</c:v>
                  </c:pt>
                  <c:pt idx="4260">
                    <c:v>77.642731808690883</c:v>
                  </c:pt>
                  <c:pt idx="4261">
                    <c:v>77.780836284063909</c:v>
                  </c:pt>
                  <c:pt idx="4262">
                    <c:v>77.919016486907225</c:v>
                  </c:pt>
                  <c:pt idx="4263">
                    <c:v>78.057272386857463</c:v>
                  </c:pt>
                  <c:pt idx="4264">
                    <c:v>78.195603953546041</c:v>
                  </c:pt>
                  <c:pt idx="4265">
                    <c:v>78.334011156599558</c:v>
                  </c:pt>
                  <c:pt idx="4266">
                    <c:v>78.47249396564014</c:v>
                  </c:pt>
                  <c:pt idx="4267">
                    <c:v>78.611052350285775</c:v>
                  </c:pt>
                  <c:pt idx="4268">
                    <c:v>78.749686280150598</c:v>
                  </c:pt>
                  <c:pt idx="4269">
                    <c:v>78.888395724845296</c:v>
                  </c:pt>
                  <c:pt idx="4270">
                    <c:v>79.027180653977368</c:v>
                  </c:pt>
                  <c:pt idx="4271">
                    <c:v>79.166041037151444</c:v>
                  </c:pt>
                  <c:pt idx="4272">
                    <c:v>79.304976843969584</c:v>
                  </c:pt>
                  <c:pt idx="4273">
                    <c:v>79.44398804403167</c:v>
                  </c:pt>
                  <c:pt idx="4274">
                    <c:v>79.583074606935611</c:v>
                  </c:pt>
                  <c:pt idx="4275">
                    <c:v>79.722236502277738</c:v>
                  </c:pt>
                  <c:pt idx="4276">
                    <c:v>79.861473699653047</c:v>
                  </c:pt>
                  <c:pt idx="4277">
                    <c:v>80.00078616865548</c:v>
                  </c:pt>
                  <c:pt idx="4278">
                    <c:v>80.140173878878329</c:v>
                  </c:pt>
                  <c:pt idx="4279">
                    <c:v>80.279636799914329</c:v>
                  </c:pt>
                  <c:pt idx="4280">
                    <c:v>80.4191749013562</c:v>
                  </c:pt>
                  <c:pt idx="4281">
                    <c:v>80.558788152796708</c:v>
                  </c:pt>
                  <c:pt idx="4282">
                    <c:v>80.6984765238291</c:v>
                  </c:pt>
                  <c:pt idx="4283">
                    <c:v>80.838239984047249</c:v>
                  </c:pt>
                  <c:pt idx="4284">
                    <c:v>80.978078503046078</c:v>
                  </c:pt>
                  <c:pt idx="4285">
                    <c:v>81.117992050421719</c:v>
                  </c:pt>
                  <c:pt idx="4286">
                    <c:v>81.257980595771798</c:v>
                  </c:pt>
                  <c:pt idx="4287">
                    <c:v>81.3980441086958</c:v>
                  </c:pt>
                  <c:pt idx="4288">
                    <c:v>81.538182558795199</c:v>
                  </c:pt>
                  <c:pt idx="4289">
                    <c:v>81.678395915673747</c:v>
                  </c:pt>
                  <c:pt idx="4290">
                    <c:v>81.818684148937876</c:v>
                  </c:pt>
                  <c:pt idx="4291">
                    <c:v>81.959047228196752</c:v>
                  </c:pt>
                  <c:pt idx="4292">
                    <c:v>82.099485123062635</c:v>
                  </c:pt>
                  <c:pt idx="4293">
                    <c:v>82.239997803151141</c:v>
                  </c:pt>
                  <c:pt idx="4294">
                    <c:v>82.380585238081437</c:v>
                  </c:pt>
                  <c:pt idx="4295">
                    <c:v>82.5212473974765</c:v>
                  </c:pt>
                  <c:pt idx="4296">
                    <c:v>82.661984250963414</c:v>
                  </c:pt>
                  <c:pt idx="4297">
                    <c:v>82.802795768173496</c:v>
                  </c:pt>
                  <c:pt idx="4298">
                    <c:v>82.943681918742683</c:v>
                  </c:pt>
                  <c:pt idx="4299">
                    <c:v>83.084642672311631</c:v>
                  </c:pt>
                  <c:pt idx="4300">
                    <c:v>83.225677998526024</c:v>
                  </c:pt>
                  <c:pt idx="4301">
                    <c:v>83.366787867036734</c:v>
                  </c:pt>
                  <c:pt idx="4302">
                    <c:v>83.507972247500163</c:v>
                  </c:pt>
                  <c:pt idx="4303">
                    <c:v>83.649231109578366</c:v>
                  </c:pt>
                  <c:pt idx="4304">
                    <c:v>83.790564422939283</c:v>
                  </c:pt>
                  <c:pt idx="4305">
                    <c:v>83.931972157257036</c:v>
                  </c:pt>
                  <c:pt idx="4306">
                    <c:v>84.07345428221204</c:v>
                  </c:pt>
                  <c:pt idx="4307">
                    <c:v>84.21501076749125</c:v>
                  </c:pt>
                  <c:pt idx="4308">
                    <c:v>84.356641582788484</c:v>
                  </c:pt>
                  <c:pt idx="4309">
                    <c:v>84.49834669780445</c:v>
                  </c:pt>
                  <c:pt idx="4310">
                    <c:v>84.640126082247107</c:v>
                  </c:pt>
                  <c:pt idx="4311">
                    <c:v>84.781979705831745</c:v>
                  </c:pt>
                  <c:pt idx="4312">
                    <c:v>84.923907538281298</c:v>
                  </c:pt>
                  <c:pt idx="4313">
                    <c:v>85.065909549326477</c:v>
                  </c:pt>
                  <c:pt idx="4314">
                    <c:v>85.207985708705991</c:v>
                  </c:pt>
                  <c:pt idx="4315">
                    <c:v>85.350135986166748</c:v>
                  </c:pt>
                  <c:pt idx="4316">
                    <c:v>85.492360351464058</c:v>
                  </c:pt>
                  <c:pt idx="4317">
                    <c:v>85.634658774361768</c:v>
                  </c:pt>
                  <c:pt idx="4318">
                    <c:v>85.777031224632509</c:v>
                  </c:pt>
                  <c:pt idx="4319">
                    <c:v>85.91947767205788</c:v>
                  </c:pt>
                  <c:pt idx="4320">
                    <c:v>86.061998086428645</c:v>
                  </c:pt>
                  <c:pt idx="4321">
                    <c:v>86.204592437544832</c:v>
                  </c:pt>
                  <c:pt idx="4322">
                    <c:v>86.347260695216036</c:v>
                  </c:pt>
                  <c:pt idx="4323">
                    <c:v>86.490002829261513</c:v>
                  </c:pt>
                  <c:pt idx="4324">
                    <c:v>86.632818809510368</c:v>
                  </c:pt>
                  <c:pt idx="4325">
                    <c:v>86.775708605801782</c:v>
                  </c:pt>
                  <c:pt idx="4326">
                    <c:v>86.918672187985138</c:v>
                  </c:pt>
                  <c:pt idx="4327">
                    <c:v>87.061709525920179</c:v>
                  </c:pt>
                  <c:pt idx="4328">
                    <c:v>87.204820589477237</c:v>
                  </c:pt>
                  <c:pt idx="4329">
                    <c:v>87.34800534853737</c:v>
                  </c:pt>
                  <c:pt idx="4330">
                    <c:v>87.491263772992497</c:v>
                  </c:pt>
                  <c:pt idx="4331">
                    <c:v>87.634595832745603</c:v>
                  </c:pt>
                  <c:pt idx="4332">
                    <c:v>87.778001497710932</c:v>
                  </c:pt>
                  <c:pt idx="4333">
                    <c:v>87.921480737813994</c:v>
                  </c:pt>
                  <c:pt idx="4334">
                    <c:v>88.065033522991982</c:v>
                  </c:pt>
                  <c:pt idx="4335">
                    <c:v>88.208659823193642</c:v>
                  </c:pt>
                  <c:pt idx="4336">
                    <c:v>88.352359608379686</c:v>
                  </c:pt>
                  <c:pt idx="4337">
                    <c:v>88.496132848522763</c:v>
                  </c:pt>
                  <c:pt idx="4338">
                    <c:v>88.639979513607642</c:v>
                  </c:pt>
                  <c:pt idx="4339">
                    <c:v>88.783899573631487</c:v>
                  </c:pt>
                  <c:pt idx="4340">
                    <c:v>88.927892998603824</c:v>
                  </c:pt>
                  <c:pt idx="4341">
                    <c:v>89.071959758546882</c:v>
                  </c:pt>
                  <c:pt idx="4342">
                    <c:v>89.216099823495483</c:v>
                  </c:pt>
                  <c:pt idx="4343">
                    <c:v>89.360313163497452</c:v>
                  </c:pt>
                  <c:pt idx="4344">
                    <c:v>89.5045997486136</c:v>
                  </c:pt>
                  <c:pt idx="4345">
                    <c:v>89.648959548917929</c:v>
                  </c:pt>
                  <c:pt idx="4346">
                    <c:v>89.793392534497727</c:v>
                  </c:pt>
                  <c:pt idx="4347">
                    <c:v>89.937898675453667</c:v>
                  </c:pt>
                  <c:pt idx="4348">
                    <c:v>90.082477941900123</c:v>
                  </c:pt>
                  <c:pt idx="4349">
                    <c:v>90.227130303965083</c:v>
                  </c:pt>
                  <c:pt idx="4350">
                    <c:v>90.37185573179039</c:v>
                  </c:pt>
                  <c:pt idx="4351">
                    <c:v>90.516654195531885</c:v>
                  </c:pt>
                  <c:pt idx="4352">
                    <c:v>90.66152566535952</c:v>
                  </c:pt>
                  <c:pt idx="4353">
                    <c:v>90.806470111457415</c:v>
                  </c:pt>
                  <c:pt idx="4354">
                    <c:v>90.951487504024129</c:v>
                  </c:pt>
                  <c:pt idx="4355">
                    <c:v>91.096577813272617</c:v>
                  </c:pt>
                  <c:pt idx="4356">
                    <c:v>91.241741009430513</c:v>
                  </c:pt>
                  <c:pt idx="4357">
                    <c:v>91.386977062740101</c:v>
                  </c:pt>
                  <c:pt idx="4358">
                    <c:v>91.532285943458589</c:v>
                  </c:pt>
                  <c:pt idx="4359">
                    <c:v>91.677667621858077</c:v>
                  </c:pt>
                  <c:pt idx="4360">
                    <c:v>91.823122068225757</c:v>
                  </c:pt>
                  <c:pt idx="4361">
                    <c:v>91.968649252864068</c:v>
                  </c:pt>
                  <c:pt idx="4362">
                    <c:v>92.114249146090728</c:v>
                  </c:pt>
                  <c:pt idx="4363">
                    <c:v>92.259921718238857</c:v>
                  </c:pt>
                  <c:pt idx="4364">
                    <c:v>92.405666939657095</c:v>
                  </c:pt>
                  <c:pt idx="4365">
                    <c:v>92.55148478070987</c:v>
                  </c:pt>
                  <c:pt idx="4366">
                    <c:v>92.697375211777143</c:v>
                  </c:pt>
                  <c:pt idx="4367">
                    <c:v>92.84333820325493</c:v>
                  </c:pt>
                  <c:pt idx="4368">
                    <c:v>92.989373725555083</c:v>
                  </c:pt>
                  <c:pt idx="4369">
                    <c:v>93.135481749105637</c:v>
                  </c:pt>
                  <c:pt idx="4370">
                    <c:v>93.281662244350755</c:v>
                  </c:pt>
                  <c:pt idx="4371">
                    <c:v>93.427915181750876</c:v>
                  </c:pt>
                  <c:pt idx="4372">
                    <c:v>93.574240531782806</c:v>
                  </c:pt>
                  <c:pt idx="4373">
                    <c:v>93.720638264939907</c:v>
                  </c:pt>
                  <c:pt idx="4374">
                    <c:v>93.867108351732057</c:v>
                  </c:pt>
                  <c:pt idx="4375">
                    <c:v>94.013650762685813</c:v>
                  </c:pt>
                  <c:pt idx="4376">
                    <c:v>94.160265468344591</c:v>
                  </c:pt>
                  <c:pt idx="4377">
                    <c:v>94.306952439268571</c:v>
                  </c:pt>
                  <c:pt idx="4378">
                    <c:v>94.453711646034961</c:v>
                  </c:pt>
                  <c:pt idx="4379">
                    <c:v>94.600543059238035</c:v>
                  </c:pt>
                  <c:pt idx="4380">
                    <c:v>94.747446649489206</c:v>
                  </c:pt>
                  <c:pt idx="4381">
                    <c:v>94.894422387417123</c:v>
                  </c:pt>
                  <c:pt idx="4382">
                    <c:v>95.041470243667789</c:v>
                  </c:pt>
                  <c:pt idx="4383">
                    <c:v>95.188590188904598</c:v>
                  </c:pt>
                  <c:pt idx="4384">
                    <c:v>95.335782193808484</c:v>
                  </c:pt>
                  <c:pt idx="4385">
                    <c:v>95.483046229077971</c:v>
                  </c:pt>
                </c:numCache>
              </c:numRef>
            </c:plus>
            <c:minus>
              <c:numRef>
                <c:f>'[Forecasting Analysis.xlsx]Forecast Analysis2'!$D$2:$D$4387</c:f>
                <c:numCache>
                  <c:formatCode>General</c:formatCode>
                  <c:ptCount val="4386"/>
                  <c:pt idx="3652">
                    <c:v>5.3872094694847608</c:v>
                  </c:pt>
                  <c:pt idx="3653">
                    <c:v>5.555631431154743</c:v>
                  </c:pt>
                  <c:pt idx="3654">
                    <c:v>5.7203768628147325</c:v>
                  </c:pt>
                  <c:pt idx="3655">
                    <c:v>5.8817596409180863</c:v>
                  </c:pt>
                  <c:pt idx="3656">
                    <c:v>6.0400541144601068</c:v>
                  </c:pt>
                  <c:pt idx="3657">
                    <c:v>6.195501690169948</c:v>
                  </c:pt>
                  <c:pt idx="3658">
                    <c:v>6.3483160743193334</c:v>
                  </c:pt>
                  <c:pt idx="3659">
                    <c:v>6.4986874912820562</c:v>
                  </c:pt>
                  <c:pt idx="3660">
                    <c:v>6.6467861125963941</c:v>
                  </c:pt>
                  <c:pt idx="3661">
                    <c:v>6.7927648697189777</c:v>
                  </c:pt>
                  <c:pt idx="3662">
                    <c:v>6.9367617805031729</c:v>
                  </c:pt>
                  <c:pt idx="3663">
                    <c:v>7.0789018882267207</c:v>
                  </c:pt>
                  <c:pt idx="3664">
                    <c:v>7.2192988891173417</c:v>
                  </c:pt>
                  <c:pt idx="3665">
                    <c:v>7.3580565073471966</c:v>
                  </c:pt>
                  <c:pt idx="3666">
                    <c:v>7.4952696637213911</c:v>
                  </c:pt>
                  <c:pt idx="3667">
                    <c:v>7.6310254746151855</c:v>
                  </c:pt>
                  <c:pt idx="3668">
                    <c:v>7.7654041103047131</c:v>
                  </c:pt>
                  <c:pt idx="3669">
                    <c:v>7.8984795361061861</c:v>
                  </c:pt>
                  <c:pt idx="3670">
                    <c:v>8.0303201552696652</c:v>
                  </c:pt>
                  <c:pt idx="3671">
                    <c:v>8.1609893690602977</c:v>
                  </c:pt>
                  <c:pt idx="3672">
                    <c:v>8.2905460666770789</c:v>
                  </c:pt>
                  <c:pt idx="3673">
                    <c:v>8.4190450554395273</c:v>
                  </c:pt>
                  <c:pt idx="3674">
                    <c:v>8.5465374398901943</c:v>
                  </c:pt>
                  <c:pt idx="3675">
                    <c:v>8.6730709570208635</c:v>
                  </c:pt>
                  <c:pt idx="3676">
                    <c:v>8.7986902736597301</c:v>
                  </c:pt>
                  <c:pt idx="3677">
                    <c:v>8.9234372511002285</c:v>
                  </c:pt>
                  <c:pt idx="3678">
                    <c:v>9.0473511812661016</c:v>
                  </c:pt>
                  <c:pt idx="3679">
                    <c:v>9.1704689980582703</c:v>
                  </c:pt>
                  <c:pt idx="3680">
                    <c:v>9.2928254669904948</c:v>
                  </c:pt>
                  <c:pt idx="3681">
                    <c:v>9.4144533557719967</c:v>
                  </c:pt>
                  <c:pt idx="3682">
                    <c:v>9.5353835881194726</c:v>
                  </c:pt>
                  <c:pt idx="3683">
                    <c:v>9.6556453827651261</c:v>
                  </c:pt>
                  <c:pt idx="3684">
                    <c:v>9.7752663793609322</c:v>
                  </c:pt>
                  <c:pt idx="3685">
                    <c:v>9.8942727527535954</c:v>
                  </c:pt>
                  <c:pt idx="3686">
                    <c:v>10.012689316912772</c:v>
                  </c:pt>
                  <c:pt idx="3687">
                    <c:v>10.130539619631659</c:v>
                  </c:pt>
                  <c:pt idx="3688">
                    <c:v>10.247846028978813</c:v>
                  </c:pt>
                  <c:pt idx="3689">
                    <c:v>10.364629812359968</c:v>
                  </c:pt>
                  <c:pt idx="3690">
                    <c:v>10.480911208945104</c:v>
                  </c:pt>
                  <c:pt idx="3691">
                    <c:v>10.596709496126563</c:v>
                  </c:pt>
                  <c:pt idx="3692">
                    <c:v>10.71204305059665</c:v>
                  </c:pt>
                  <c:pt idx="3693">
                    <c:v>10.826929404565922</c:v>
                  </c:pt>
                  <c:pt idx="3694">
                    <c:v>10.941385297584819</c:v>
                  </c:pt>
                  <c:pt idx="3695">
                    <c:v>11.055426724380244</c:v>
                  </c:pt>
                  <c:pt idx="3696">
                    <c:v>11.169068979073987</c:v>
                  </c:pt>
                  <c:pt idx="3697">
                    <c:v>11.282326696110728</c:v>
                  </c:pt>
                  <c:pt idx="3698">
                    <c:v>11.395213888188874</c:v>
                  </c:pt>
                  <c:pt idx="3699">
                    <c:v>11.50774398145718</c:v>
                  </c:pt>
                  <c:pt idx="3700">
                    <c:v>11.619929848213305</c:v>
                  </c:pt>
                  <c:pt idx="3701">
                    <c:v>11.731783837316815</c:v>
                  </c:pt>
                  <c:pt idx="3702">
                    <c:v>11.843317802508061</c:v>
                  </c:pt>
                  <c:pt idx="3703">
                    <c:v>11.954543128805849</c:v>
                  </c:pt>
                  <c:pt idx="3704">
                    <c:v>12.065470757140149</c:v>
                  </c:pt>
                  <c:pt idx="3705">
                    <c:v>12.176111207361362</c:v>
                  </c:pt>
                  <c:pt idx="3706">
                    <c:v>12.286474599754465</c:v>
                  </c:pt>
                  <c:pt idx="3707">
                    <c:v>12.396570675174548</c:v>
                  </c:pt>
                  <c:pt idx="3708">
                    <c:v>12.5064088139098</c:v>
                  </c:pt>
                  <c:pt idx="3709">
                    <c:v>12.615998053368301</c:v>
                  </c:pt>
                  <c:pt idx="3710">
                    <c:v>12.725347104676768</c:v>
                  </c:pt>
                  <c:pt idx="3711">
                    <c:v>12.834464368271487</c:v>
                  </c:pt>
                  <c:pt idx="3712">
                    <c:v>12.943357948554908</c:v>
                  </c:pt>
                  <c:pt idx="3713">
                    <c:v>13.052035667685118</c:v>
                  </c:pt>
                  <c:pt idx="3714">
                    <c:v>13.160505078559751</c:v>
                  </c:pt>
                  <c:pt idx="3715">
                    <c:v>13.268773477050877</c:v>
                  </c:pt>
                  <c:pt idx="3716">
                    <c:v>13.376847913542699</c:v>
                  </c:pt>
                  <c:pt idx="3717">
                    <c:v>13.484735203819808</c:v>
                  </c:pt>
                  <c:pt idx="3718">
                    <c:v>13.592441939349875</c:v>
                  </c:pt>
                  <c:pt idx="3719">
                    <c:v>13.699974497001216</c:v>
                  </c:pt>
                  <c:pt idx="3720">
                    <c:v>13.807339048232578</c:v>
                  </c:pt>
                  <c:pt idx="3721">
                    <c:v>13.914541567789511</c:v>
                  </c:pt>
                  <c:pt idx="3722">
                    <c:v>14.021587841939221</c:v>
                  </c:pt>
                  <c:pt idx="3723">
                    <c:v>14.128483476273257</c:v>
                  </c:pt>
                  <c:pt idx="3724">
                    <c:v>14.235233903105355</c:v>
                  </c:pt>
                  <c:pt idx="3725">
                    <c:v>14.341844388489596</c:v>
                  </c:pt>
                  <c:pt idx="3726">
                    <c:v>14.448320038882347</c:v>
                  </c:pt>
                  <c:pt idx="3727">
                    <c:v>14.554665807469716</c:v>
                  </c:pt>
                  <c:pt idx="3728">
                    <c:v>14.660886500180636</c:v>
                  </c:pt>
                  <c:pt idx="3729">
                    <c:v>14.76698678140443</c:v>
                  </c:pt>
                  <c:pt idx="3730">
                    <c:v>14.87297117943025</c:v>
                  </c:pt>
                  <c:pt idx="3731">
                    <c:v>14.97884409162468</c:v>
                  </c:pt>
                  <c:pt idx="3732">
                    <c:v>15.08460978936264</c:v>
                  </c:pt>
                  <c:pt idx="3733">
                    <c:v>15.190272422725714</c:v>
                  </c:pt>
                  <c:pt idx="3734">
                    <c:v>15.295836024981107</c:v>
                  </c:pt>
                  <c:pt idx="3735">
                    <c:v>15.401304516853507</c:v>
                  </c:pt>
                  <c:pt idx="3736">
                    <c:v>15.506681710601415</c:v>
                  </c:pt>
                  <c:pt idx="3737">
                    <c:v>15.611971313908638</c:v>
                  </c:pt>
                  <c:pt idx="3738">
                    <c:v>15.717176933601056</c:v>
                  </c:pt>
                  <c:pt idx="3739">
                    <c:v>15.822302079198119</c:v>
                  </c:pt>
                  <c:pt idx="3740">
                    <c:v>15.92735016630782</c:v>
                  </c:pt>
                  <c:pt idx="3741">
                    <c:v>16.032324519873551</c:v>
                  </c:pt>
                  <c:pt idx="3742">
                    <c:v>16.137228377280529</c:v>
                  </c:pt>
                  <c:pt idx="3743">
                    <c:v>16.242064891329097</c:v>
                  </c:pt>
                  <c:pt idx="3744">
                    <c:v>16.346837133081806</c:v>
                  </c:pt>
                  <c:pt idx="3745">
                    <c:v>16.451548094590681</c:v>
                  </c:pt>
                  <c:pt idx="3746">
                    <c:v>16.556200691510771</c:v>
                  </c:pt>
                  <c:pt idx="3747">
                    <c:v>16.660797765605579</c:v>
                  </c:pt>
                  <c:pt idx="3748">
                    <c:v>16.765342087149929</c:v>
                  </c:pt>
                  <c:pt idx="3749">
                    <c:v>16.869836357235119</c:v>
                  </c:pt>
                  <c:pt idx="3750">
                    <c:v>16.974283209981301</c:v>
                  </c:pt>
                  <c:pt idx="3751">
                    <c:v>17.078685214661466</c:v>
                  </c:pt>
                  <c:pt idx="3752">
                    <c:v>17.183044877741331</c:v>
                  </c:pt>
                  <c:pt idx="3753">
                    <c:v>17.287364644839144</c:v>
                  </c:pt>
                  <c:pt idx="3754">
                    <c:v>17.391646902609118</c:v>
                  </c:pt>
                  <c:pt idx="3755">
                    <c:v>17.49589398055215</c:v>
                  </c:pt>
                  <c:pt idx="3756">
                    <c:v>17.600108152757159</c:v>
                  </c:pt>
                  <c:pt idx="3757">
                    <c:v>17.704291639576244</c:v>
                  </c:pt>
                  <c:pt idx="3758">
                    <c:v>17.80844660923669</c:v>
                  </c:pt>
                  <c:pt idx="3759">
                    <c:v>17.91257517939265</c:v>
                  </c:pt>
                  <c:pt idx="3760">
                    <c:v>18.016679418619322</c:v>
                  </c:pt>
                  <c:pt idx="3761">
                    <c:v>18.120761347852014</c:v>
                  </c:pt>
                  <c:pt idx="3762">
                    <c:v>18.224822941772715</c:v>
                  </c:pt>
                  <c:pt idx="3763">
                    <c:v>18.328866130146327</c:v>
                  </c:pt>
                  <c:pt idx="3764">
                    <c:v>18.43289279910887</c:v>
                  </c:pt>
                  <c:pt idx="3765">
                    <c:v>18.536904792409661</c:v>
                  </c:pt>
                  <c:pt idx="3766">
                    <c:v>18.64090391260946</c:v>
                  </c:pt>
                  <c:pt idx="3767">
                    <c:v>18.744891922236487</c:v>
                  </c:pt>
                  <c:pt idx="3768">
                    <c:v>18.848870544902052</c:v>
                  </c:pt>
                  <c:pt idx="3769">
                    <c:v>18.952841466377503</c:v>
                  </c:pt>
                  <c:pt idx="3770">
                    <c:v>19.05680633563415</c:v>
                  </c:pt>
                  <c:pt idx="3771">
                    <c:v>19.160766765847587</c:v>
                  </c:pt>
                  <c:pt idx="3772">
                    <c:v>19.26472433536804</c:v>
                  </c:pt>
                  <c:pt idx="3773">
                    <c:v>19.368680588657906</c:v>
                  </c:pt>
                  <c:pt idx="3774">
                    <c:v>19.472637037198052</c:v>
                  </c:pt>
                  <c:pt idx="3775">
                    <c:v>19.576595160363933</c:v>
                  </c:pt>
                  <c:pt idx="3776">
                    <c:v>19.680556406272842</c:v>
                  </c:pt>
                  <c:pt idx="3777">
                    <c:v>19.784522192603397</c:v>
                  </c:pt>
                  <c:pt idx="3778">
                    <c:v>19.888493907388373</c:v>
                  </c:pt>
                  <c:pt idx="3779">
                    <c:v>19.992472909781895</c:v>
                  </c:pt>
                  <c:pt idx="3780">
                    <c:v>20.096460530802027</c:v>
                  </c:pt>
                  <c:pt idx="3781">
                    <c:v>20.200458074049664</c:v>
                  </c:pt>
                  <c:pt idx="3782">
                    <c:v>20.30446681640467</c:v>
                  </c:pt>
                  <c:pt idx="3783">
                    <c:v>20.408488008700104</c:v>
                  </c:pt>
                  <c:pt idx="3784">
                    <c:v>20.512522876375364</c:v>
                  </c:pt>
                  <c:pt idx="3785">
                    <c:v>20.61657262010905</c:v>
                  </c:pt>
                  <c:pt idx="3786">
                    <c:v>20.720638416432301</c:v>
                  </c:pt>
                  <c:pt idx="3787">
                    <c:v>20.824721418323328</c:v>
                  </c:pt>
                  <c:pt idx="3788">
                    <c:v>20.928822755783827</c:v>
                  </c:pt>
                  <c:pt idx="3789">
                    <c:v>21.032943536397919</c:v>
                  </c:pt>
                  <c:pt idx="3790">
                    <c:v>21.137084845874341</c:v>
                  </c:pt>
                  <c:pt idx="3791">
                    <c:v>21.241247748572349</c:v>
                  </c:pt>
                  <c:pt idx="3792">
                    <c:v>21.345433288012021</c:v>
                  </c:pt>
                  <c:pt idx="3793">
                    <c:v>21.449642487369534</c:v>
                  </c:pt>
                  <c:pt idx="3794">
                    <c:v>21.553876349957832</c:v>
                  </c:pt>
                  <c:pt idx="3795">
                    <c:v>21.658135859693303</c:v>
                  </c:pt>
                  <c:pt idx="3796">
                    <c:v>21.762421981548929</c:v>
                  </c:pt>
                  <c:pt idx="3797">
                    <c:v>21.866735661994387</c:v>
                  </c:pt>
                  <c:pt idx="3798">
                    <c:v>21.971077829423464</c:v>
                  </c:pt>
                  <c:pt idx="3799">
                    <c:v>22.075449394569411</c:v>
                  </c:pt>
                  <c:pt idx="3800">
                    <c:v>22.17985125090841</c:v>
                  </c:pt>
                  <c:pt idx="3801">
                    <c:v>22.284284275051785</c:v>
                  </c:pt>
                  <c:pt idx="3802">
                    <c:v>22.388749327127179</c:v>
                  </c:pt>
                  <c:pt idx="3803">
                    <c:v>22.493247251149114</c:v>
                  </c:pt>
                  <c:pt idx="3804">
                    <c:v>22.597778875379333</c:v>
                  </c:pt>
                  <c:pt idx="3805">
                    <c:v>22.702345012677199</c:v>
                  </c:pt>
                  <c:pt idx="3806">
                    <c:v>22.806946460840507</c:v>
                  </c:pt>
                  <c:pt idx="3807">
                    <c:v>22.91158400293704</c:v>
                  </c:pt>
                  <c:pt idx="3808">
                    <c:v>23.016258407627127</c:v>
                  </c:pt>
                  <c:pt idx="3809">
                    <c:v>23.120970429477541</c:v>
                  </c:pt>
                  <c:pt idx="3810">
                    <c:v>23.225720809266985</c:v>
                  </c:pt>
                  <c:pt idx="3811">
                    <c:v>23.330510274283462</c:v>
                  </c:pt>
                  <c:pt idx="3812">
                    <c:v>23.435339538613743</c:v>
                  </c:pt>
                  <c:pt idx="3813">
                    <c:v>23.540209303425247</c:v>
                  </c:pt>
                  <c:pt idx="3814">
                    <c:v>23.645120257240514</c:v>
                  </c:pt>
                  <c:pt idx="3815">
                    <c:v>23.750073076204533</c:v>
                  </c:pt>
                  <c:pt idx="3816">
                    <c:v>23.85506842434517</c:v>
                  </c:pt>
                  <c:pt idx="3817">
                    <c:v>23.960106953826834</c:v>
                  </c:pt>
                  <c:pt idx="3818">
                    <c:v>24.065189305197666</c:v>
                  </c:pt>
                  <c:pt idx="3819">
                    <c:v>24.170316107630434</c:v>
                  </c:pt>
                  <c:pt idx="3820">
                    <c:v>24.275487979157283</c:v>
                  </c:pt>
                  <c:pt idx="3821">
                    <c:v>24.380705526898595</c:v>
                  </c:pt>
                  <c:pt idx="3822">
                    <c:v>24.485969347286066</c:v>
                  </c:pt>
                  <c:pt idx="3823">
                    <c:v>24.591280026280224</c:v>
                  </c:pt>
                  <c:pt idx="3824">
                    <c:v>24.696638139582539</c:v>
                  </c:pt>
                  <c:pt idx="3825">
                    <c:v>24.802044252842297</c:v>
                  </c:pt>
                  <c:pt idx="3826">
                    <c:v>24.907498921858341</c:v>
                  </c:pt>
                  <c:pt idx="3827">
                    <c:v>25.01300269277591</c:v>
                  </c:pt>
                  <c:pt idx="3828">
                    <c:v>25.118556102278664</c:v>
                  </c:pt>
                  <c:pt idx="3829">
                    <c:v>25.224159677776065</c:v>
                  </c:pt>
                  <c:pt idx="3830">
                    <c:v>25.329813937586199</c:v>
                  </c:pt>
                  <c:pt idx="3831">
                    <c:v>25.435519391114248</c:v>
                  </c:pt>
                  <c:pt idx="3832">
                    <c:v>25.541276539026672</c:v>
                  </c:pt>
                  <c:pt idx="3833">
                    <c:v>25.647085873421247</c:v>
                  </c:pt>
                  <c:pt idx="3834">
                    <c:v>25.752947877993094</c:v>
                  </c:pt>
                  <c:pt idx="3835">
                    <c:v>25.858863028196772</c:v>
                  </c:pt>
                  <c:pt idx="3836">
                    <c:v>25.964831791404592</c:v>
                  </c:pt>
                  <c:pt idx="3837">
                    <c:v>26.070854627061191</c:v>
                  </c:pt>
                  <c:pt idx="3838">
                    <c:v>26.176931986834596</c:v>
                  </c:pt>
                  <c:pt idx="3839">
                    <c:v>26.28306431476371</c:v>
                  </c:pt>
                  <c:pt idx="3840">
                    <c:v>26.389252047402419</c:v>
                  </c:pt>
                  <c:pt idx="3841">
                    <c:v>26.495495613960465</c:v>
                  </c:pt>
                  <c:pt idx="3842">
                    <c:v>26.601795436441002</c:v>
                  </c:pt>
                  <c:pt idx="3843">
                    <c:v>26.708151929775113</c:v>
                  </c:pt>
                  <c:pt idx="3844">
                    <c:v>26.814565501953226</c:v>
                  </c:pt>
                  <c:pt idx="3845">
                    <c:v>26.921036554153613</c:v>
                  </c:pt>
                  <c:pt idx="3846">
                    <c:v>27.027565480867988</c:v>
                  </c:pt>
                  <c:pt idx="3847">
                    <c:v>27.134152670024303</c:v>
                  </c:pt>
                  <c:pt idx="3848">
                    <c:v>27.240798503106831</c:v>
                  </c:pt>
                  <c:pt idx="3849">
                    <c:v>27.347503355273584</c:v>
                  </c:pt>
                  <c:pt idx="3850">
                    <c:v>27.454267595471126</c:v>
                  </c:pt>
                  <c:pt idx="3851">
                    <c:v>27.561091586546919</c:v>
                  </c:pt>
                  <c:pt idx="3852">
                    <c:v>27.667975685359171</c:v>
                  </c:pt>
                  <c:pt idx="3853">
                    <c:v>27.774920242884292</c:v>
                  </c:pt>
                  <c:pt idx="3854">
                    <c:v>27.881925604322095</c:v>
                  </c:pt>
                  <c:pt idx="3855">
                    <c:v>27.98899210919862</c:v>
                  </c:pt>
                  <c:pt idx="3856">
                    <c:v>28.096120091466851</c:v>
                  </c:pt>
                  <c:pt idx="3857">
                    <c:v>28.203309879605225</c:v>
                  </c:pt>
                  <c:pt idx="3858">
                    <c:v>28.310561796714062</c:v>
                  </c:pt>
                  <c:pt idx="3859">
                    <c:v>28.41787616060995</c:v>
                  </c:pt>
                  <c:pt idx="3860">
                    <c:v>28.525253283918126</c:v>
                  </c:pt>
                  <c:pt idx="3861">
                    <c:v>28.632693474162942</c:v>
                  </c:pt>
                  <c:pt idx="3862">
                    <c:v>28.740197033856408</c:v>
                  </c:pt>
                  <c:pt idx="3863">
                    <c:v>28.847764260584924</c:v>
                  </c:pt>
                  <c:pt idx="3864">
                    <c:v>28.955395447094155</c:v>
                  </c:pt>
                  <c:pt idx="3865">
                    <c:v>29.063090881372219</c:v>
                  </c:pt>
                  <c:pt idx="3866">
                    <c:v>29.170850846731096</c:v>
                  </c:pt>
                  <c:pt idx="3867">
                    <c:v>29.278675621886428</c:v>
                  </c:pt>
                  <c:pt idx="3868">
                    <c:v>29.38656548103565</c:v>
                  </c:pt>
                  <c:pt idx="3869">
                    <c:v>29.494520693934533</c:v>
                  </c:pt>
                  <c:pt idx="3870">
                    <c:v>29.602541525972168</c:v>
                  </c:pt>
                  <c:pt idx="3871">
                    <c:v>29.710628238244499</c:v>
                  </c:pt>
                  <c:pt idx="3872">
                    <c:v>29.818781087626267</c:v>
                  </c:pt>
                  <c:pt idx="3873">
                    <c:v>29.927000326841618</c:v>
                  </c:pt>
                  <c:pt idx="3874">
                    <c:v>30.035286204533225</c:v>
                  </c:pt>
                  <c:pt idx="3875">
                    <c:v>30.143638965330087</c:v>
                  </c:pt>
                  <c:pt idx="3876">
                    <c:v>30.252058849913965</c:v>
                  </c:pt>
                  <c:pt idx="3877">
                    <c:v>30.360546095084484</c:v>
                  </c:pt>
                  <c:pt idx="3878">
                    <c:v>30.469100933823011</c:v>
                  </c:pt>
                  <c:pt idx="3879">
                    <c:v>30.577723595355206</c:v>
                  </c:pt>
                  <c:pt idx="3880">
                    <c:v>30.686414305212445</c:v>
                  </c:pt>
                  <c:pt idx="3881">
                    <c:v>30.795173285291941</c:v>
                  </c:pt>
                  <c:pt idx="3882">
                    <c:v>30.90400075391582</c:v>
                  </c:pt>
                  <c:pt idx="3883">
                    <c:v>31.012896925888935</c:v>
                  </c:pt>
                  <c:pt idx="3884">
                    <c:v>31.121862012555674</c:v>
                  </c:pt>
                  <c:pt idx="3885">
                    <c:v>31.230896221855616</c:v>
                  </c:pt>
                  <c:pt idx="3886">
                    <c:v>31.339999758378116</c:v>
                  </c:pt>
                  <c:pt idx="3887">
                    <c:v>31.449172823415939</c:v>
                  </c:pt>
                  <c:pt idx="3888">
                    <c:v>31.558415615017761</c:v>
                  </c:pt>
                  <c:pt idx="3889">
                    <c:v>31.66772832803974</c:v>
                  </c:pt>
                  <c:pt idx="3890">
                    <c:v>31.777111154196163</c:v>
                  </c:pt>
                  <c:pt idx="3891">
                    <c:v>31.886564282109017</c:v>
                  </c:pt>
                  <c:pt idx="3892">
                    <c:v>31.996087897356755</c:v>
                  </c:pt>
                  <c:pt idx="3893">
                    <c:v>32.105682182522102</c:v>
                  </c:pt>
                  <c:pt idx="3894">
                    <c:v>32.215347317238937</c:v>
                  </c:pt>
                  <c:pt idx="3895">
                    <c:v>32.32508347823844</c:v>
                  </c:pt>
                  <c:pt idx="3896">
                    <c:v>32.434890839394171</c:v>
                  </c:pt>
                  <c:pt idx="3897">
                    <c:v>32.544769571766587</c:v>
                  </c:pt>
                  <c:pt idx="3898">
                    <c:v>32.654719843646475</c:v>
                  </c:pt>
                  <c:pt idx="3899">
                    <c:v>32.764741820597841</c:v>
                  </c:pt>
                  <c:pt idx="3900">
                    <c:v>32.874835665499795</c:v>
                  </c:pt>
                  <c:pt idx="3901">
                    <c:v>32.985001538587866</c:v>
                  </c:pt>
                  <c:pt idx="3902">
                    <c:v>33.095239597494448</c:v>
                  </c:pt>
                  <c:pt idx="3903">
                    <c:v>33.205549997288571</c:v>
                  </c:pt>
                  <c:pt idx="3904">
                    <c:v>33.315932890514929</c:v>
                  </c:pt>
                  <c:pt idx="3905">
                    <c:v>33.426388427232268</c:v>
                  </c:pt>
                  <c:pt idx="3906">
                    <c:v>33.53691675505101</c:v>
                  </c:pt>
                  <c:pt idx="3907">
                    <c:v>33.647518019170271</c:v>
                  </c:pt>
                  <c:pt idx="3908">
                    <c:v>33.758192362414171</c:v>
                  </c:pt>
                  <c:pt idx="3909">
                    <c:v>33.86893992526759</c:v>
                  </c:pt>
                  <c:pt idx="3910">
                    <c:v>33.979760845911208</c:v>
                  </c:pt>
                  <c:pt idx="3911">
                    <c:v>34.090655260255922</c:v>
                  </c:pt>
                  <c:pt idx="3912">
                    <c:v>34.201623301976774</c:v>
                  </c:pt>
                  <c:pt idx="3913">
                    <c:v>34.31266510254617</c:v>
                  </c:pt>
                  <c:pt idx="3914">
                    <c:v>34.423780791266566</c:v>
                  </c:pt>
                  <c:pt idx="3915">
                    <c:v>34.53497049530263</c:v>
                  </c:pt>
                  <c:pt idx="3916">
                    <c:v>34.646234339712763</c:v>
                  </c:pt>
                  <c:pt idx="3917">
                    <c:v>34.757572447480136</c:v>
                  </c:pt>
                  <c:pt idx="3918">
                    <c:v>34.868984939543196</c:v>
                  </c:pt>
                  <c:pt idx="3919">
                    <c:v>34.980471934825644</c:v>
                  </c:pt>
                  <c:pt idx="3920">
                    <c:v>35.092033550265832</c:v>
                  </c:pt>
                  <c:pt idx="3921">
                    <c:v>35.203669900845831</c:v>
                  </c:pt>
                  <c:pt idx="3922">
                    <c:v>35.315381099619799</c:v>
                  </c:pt>
                  <c:pt idx="3923">
                    <c:v>35.427167257742028</c:v>
                  </c:pt>
                  <c:pt idx="3924">
                    <c:v>35.539028484494423</c:v>
                  </c:pt>
                  <c:pt idx="3925">
                    <c:v>35.650964887313599</c:v>
                  </c:pt>
                  <c:pt idx="3926">
                    <c:v>35.762976571817454</c:v>
                  </c:pt>
                  <c:pt idx="3927">
                    <c:v>35.875063641831325</c:v>
                  </c:pt>
                  <c:pt idx="3928">
                    <c:v>35.987226199413747</c:v>
                  </c:pt>
                  <c:pt idx="3929">
                    <c:v>36.09946434488171</c:v>
                  </c:pt>
                  <c:pt idx="3930">
                    <c:v>36.211778176835537</c:v>
                  </c:pt>
                  <c:pt idx="3931">
                    <c:v>36.324167792183395</c:v>
                  </c:pt>
                  <c:pt idx="3932">
                    <c:v>36.436633286165325</c:v>
                  </c:pt>
                  <c:pt idx="3933">
                    <c:v>36.549174752376906</c:v>
                  </c:pt>
                  <c:pt idx="3934">
                    <c:v>36.661792282792582</c:v>
                  </c:pt>
                  <c:pt idx="3935">
                    <c:v>36.774485967788536</c:v>
                  </c:pt>
                  <c:pt idx="3936">
                    <c:v>36.887255896165193</c:v>
                  </c:pt>
                  <c:pt idx="3937">
                    <c:v>37.000102155169493</c:v>
                  </c:pt>
                  <c:pt idx="3938">
                    <c:v>37.113024830516551</c:v>
                  </c:pt>
                  <c:pt idx="3939">
                    <c:v>37.226024006411237</c:v>
                  </c:pt>
                  <c:pt idx="3940">
                    <c:v>37.339099765569259</c:v>
                  </c:pt>
                  <c:pt idx="3941">
                    <c:v>37.452252189237882</c:v>
                  </c:pt>
                  <c:pt idx="3942">
                    <c:v>37.565481357216456</c:v>
                  </c:pt>
                  <c:pt idx="3943">
                    <c:v>37.678787347876458</c:v>
                  </c:pt>
                  <c:pt idx="3944">
                    <c:v>37.792170238181356</c:v>
                  </c:pt>
                  <c:pt idx="3945">
                    <c:v>37.905630103706024</c:v>
                  </c:pt>
                  <c:pt idx="3946">
                    <c:v>38.019167018655978</c:v>
                  </c:pt>
                  <c:pt idx="3947">
                    <c:v>38.13278105588622</c:v>
                  </c:pt>
                  <c:pt idx="3948">
                    <c:v>38.246472286919811</c:v>
                  </c:pt>
                  <c:pt idx="3949">
                    <c:v>38.360240781966176</c:v>
                  </c:pt>
                  <c:pt idx="3950">
                    <c:v>38.474086609939093</c:v>
                  </c:pt>
                  <c:pt idx="3951">
                    <c:v>38.588009838474385</c:v>
                  </c:pt>
                  <c:pt idx="3952">
                    <c:v>38.702010533947451</c:v>
                  </c:pt>
                  <c:pt idx="3953">
                    <c:v>38.816088761490313</c:v>
                  </c:pt>
                  <c:pt idx="3954">
                    <c:v>38.930244585008637</c:v>
                  </c:pt>
                  <c:pt idx="3955">
                    <c:v>39.04447806719832</c:v>
                  </c:pt>
                  <c:pt idx="3956">
                    <c:v>39.158789269561872</c:v>
                  </c:pt>
                  <c:pt idx="3957">
                    <c:v>39.2731782524246</c:v>
                  </c:pt>
                  <c:pt idx="3958">
                    <c:v>39.387645074950484</c:v>
                  </c:pt>
                  <c:pt idx="3959">
                    <c:v>39.502189795157783</c:v>
                  </c:pt>
                  <c:pt idx="3960">
                    <c:v>39.616812469934523</c:v>
                  </c:pt>
                  <c:pt idx="3961">
                    <c:v>39.731513155053605</c:v>
                  </c:pt>
                  <c:pt idx="3962">
                    <c:v>39.846291905187783</c:v>
                  </c:pt>
                  <c:pt idx="3963">
                    <c:v>39.961148773924407</c:v>
                  </c:pt>
                  <c:pt idx="3964">
                    <c:v>40.07608381377986</c:v>
                  </c:pt>
                  <c:pt idx="3965">
                    <c:v>40.191097076213893</c:v>
                  </c:pt>
                  <c:pt idx="3966">
                    <c:v>40.306188611643684</c:v>
                  </c:pt>
                  <c:pt idx="3967">
                    <c:v>40.42135846945768</c:v>
                  </c:pt>
                  <c:pt idx="3968">
                    <c:v>40.536606698029253</c:v>
                  </c:pt>
                  <c:pt idx="3969">
                    <c:v>40.651933344730132</c:v>
                  </c:pt>
                  <c:pt idx="3970">
                    <c:v>40.767338455943694</c:v>
                  </c:pt>
                  <c:pt idx="3971">
                    <c:v>40.882822077077968</c:v>
                  </c:pt>
                  <c:pt idx="3972">
                    <c:v>40.998384252578504</c:v>
                  </c:pt>
                  <c:pt idx="3973">
                    <c:v>41.114025025941054</c:v>
                  </c:pt>
                  <c:pt idx="3974">
                    <c:v>41.229744439724051</c:v>
                  </c:pt>
                  <c:pt idx="3975">
                    <c:v>41.345542535560917</c:v>
                  </c:pt>
                  <c:pt idx="3976">
                    <c:v>41.461419354172136</c:v>
                  </c:pt>
                  <c:pt idx="3977">
                    <c:v>41.57737493537725</c:v>
                  </c:pt>
                  <c:pt idx="3978">
                    <c:v>41.69340931810661</c:v>
                  </c:pt>
                  <c:pt idx="3979">
                    <c:v>41.809522540412956</c:v>
                  </c:pt>
                  <c:pt idx="3980">
                    <c:v>41.925714639482884</c:v>
                  </c:pt>
                  <c:pt idx="3981">
                    <c:v>42.041985651648048</c:v>
                  </c:pt>
                  <c:pt idx="3982">
                    <c:v>42.158335612396321</c:v>
                  </c:pt>
                  <c:pt idx="3983">
                    <c:v>42.274764556382721</c:v>
                  </c:pt>
                  <c:pt idx="3984">
                    <c:v>42.391272517440157</c:v>
                  </c:pt>
                  <c:pt idx="3985">
                    <c:v>42.507859528590124</c:v>
                  </c:pt>
                  <c:pt idx="3986">
                    <c:v>42.62452562205312</c:v>
                  </c:pt>
                  <c:pt idx="3987">
                    <c:v>42.741270829259008</c:v>
                  </c:pt>
                  <c:pt idx="3988">
                    <c:v>42.858095180857191</c:v>
                  </c:pt>
                  <c:pt idx="3989">
                    <c:v>42.974998706726645</c:v>
                  </c:pt>
                  <c:pt idx="3990">
                    <c:v>43.091981435985815</c:v>
                  </c:pt>
                  <c:pt idx="3991">
                    <c:v>43.209043397002368</c:v>
                  </c:pt>
                  <c:pt idx="3992">
                    <c:v>43.326184617402816</c:v>
                  </c:pt>
                  <c:pt idx="3993">
                    <c:v>43.443405124081977</c:v>
                  </c:pt>
                  <c:pt idx="3994">
                    <c:v>43.560704943212357</c:v>
                  </c:pt>
                  <c:pt idx="3995">
                    <c:v>43.678084100253351</c:v>
                  </c:pt>
                  <c:pt idx="3996">
                    <c:v>43.795542619960322</c:v>
                  </c:pt>
                  <c:pt idx="3997">
                    <c:v>43.913080526393571</c:v>
                  </c:pt>
                  <c:pt idx="3998">
                    <c:v>44.030697842927182</c:v>
                  </c:pt>
                  <c:pt idx="3999">
                    <c:v>44.148394592257716</c:v>
                  </c:pt>
                  <c:pt idx="4000">
                    <c:v>44.266170796412844</c:v>
                  </c:pt>
                  <c:pt idx="4001">
                    <c:v>44.38402647675975</c:v>
                  </c:pt>
                  <c:pt idx="4002">
                    <c:v>44.501961654013606</c:v>
                  </c:pt>
                  <c:pt idx="4003">
                    <c:v>44.619976348245665</c:v>
                  </c:pt>
                  <c:pt idx="4004">
                    <c:v>44.738070578891517</c:v>
                  </c:pt>
                  <c:pt idx="4005">
                    <c:v>44.85624436475905</c:v>
                  </c:pt>
                  <c:pt idx="4006">
                    <c:v>44.974497724036354</c:v>
                  </c:pt>
                  <c:pt idx="4007">
                    <c:v>45.092830674299563</c:v>
                  </c:pt>
                  <c:pt idx="4008">
                    <c:v>45.211243232520481</c:v>
                  </c:pt>
                  <c:pt idx="4009">
                    <c:v>45.329735415074254</c:v>
                  </c:pt>
                  <c:pt idx="4010">
                    <c:v>45.448307237746775</c:v>
                  </c:pt>
                  <c:pt idx="4011">
                    <c:v>45.566958715742139</c:v>
                  </c:pt>
                  <c:pt idx="4012">
                    <c:v>45.685689863689873</c:v>
                  </c:pt>
                  <c:pt idx="4013">
                    <c:v>45.804500695652159</c:v>
                  </c:pt>
                  <c:pt idx="4014">
                    <c:v>45.923391225130921</c:v>
                  </c:pt>
                  <c:pt idx="4015">
                    <c:v>46.042361465074798</c:v>
                  </c:pt>
                  <c:pt idx="4016">
                    <c:v>46.161411427886051</c:v>
                  </c:pt>
                  <c:pt idx="4017">
                    <c:v>46.280541125427405</c:v>
                  </c:pt>
                  <c:pt idx="4018">
                    <c:v>46.399750569028718</c:v>
                  </c:pt>
                  <c:pt idx="4019">
                    <c:v>46.634780407821509</c:v>
                  </c:pt>
                  <c:pt idx="4020">
                    <c:v>46.753853874727611</c:v>
                  </c:pt>
                  <c:pt idx="4021">
                    <c:v>46.873008425778288</c:v>
                  </c:pt>
                  <c:pt idx="4022">
                    <c:v>46.99224406176922</c:v>
                  </c:pt>
                  <c:pt idx="4023">
                    <c:v>47.111560783069386</c:v>
                  </c:pt>
                  <c:pt idx="4024">
                    <c:v>47.230958589626397</c:v>
                  </c:pt>
                  <c:pt idx="4025">
                    <c:v>47.350437480971841</c:v>
                  </c:pt>
                  <c:pt idx="4026">
                    <c:v>47.469997456226515</c:v>
                  </c:pt>
                  <c:pt idx="4027">
                    <c:v>47.589638514105587</c:v>
                  </c:pt>
                  <c:pt idx="4028">
                    <c:v>47.709360652923706</c:v>
                  </c:pt>
                  <c:pt idx="4029">
                    <c:v>47.829163870600034</c:v>
                  </c:pt>
                  <c:pt idx="4030">
                    <c:v>47.949048164663239</c:v>
                  </c:pt>
                  <c:pt idx="4031">
                    <c:v>48.069013532256378</c:v>
                  </c:pt>
                  <c:pt idx="4032">
                    <c:v>48.189059970141749</c:v>
                  </c:pt>
                  <c:pt idx="4033">
                    <c:v>48.309187474705688</c:v>
                  </c:pt>
                  <c:pt idx="4034">
                    <c:v>48.429396041963251</c:v>
                  </c:pt>
                  <c:pt idx="4035">
                    <c:v>48.54968566756294</c:v>
                  </c:pt>
                  <c:pt idx="4036">
                    <c:v>48.670056346791242</c:v>
                  </c:pt>
                  <c:pt idx="4037">
                    <c:v>48.790508074577161</c:v>
                  </c:pt>
                  <c:pt idx="4038">
                    <c:v>48.911040845496785</c:v>
                  </c:pt>
                  <c:pt idx="4039">
                    <c:v>49.031654653777622</c:v>
                  </c:pt>
                  <c:pt idx="4040">
                    <c:v>49.152349493302999</c:v>
                  </c:pt>
                  <c:pt idx="4041">
                    <c:v>49.273125357616394</c:v>
                  </c:pt>
                  <c:pt idx="4042">
                    <c:v>49.39398223992567</c:v>
                  </c:pt>
                  <c:pt idx="4043">
                    <c:v>49.514920133107303</c:v>
                  </c:pt>
                  <c:pt idx="4044">
                    <c:v>49.635939029710499</c:v>
                  </c:pt>
                  <c:pt idx="4045">
                    <c:v>49.757038921961318</c:v>
                  </c:pt>
                  <c:pt idx="4046">
                    <c:v>49.878219801766697</c:v>
                  </c:pt>
                  <c:pt idx="4047">
                    <c:v>49.999481660718509</c:v>
                  </c:pt>
                  <c:pt idx="4048">
                    <c:v>50.120824490097412</c:v>
                  </c:pt>
                  <c:pt idx="4049">
                    <c:v>50.242248280876829</c:v>
                  </c:pt>
                  <c:pt idx="4050">
                    <c:v>50.363753023726716</c:v>
                  </c:pt>
                  <c:pt idx="4051">
                    <c:v>50.485338709017462</c:v>
                  </c:pt>
                  <c:pt idx="4052">
                    <c:v>50.60700532682354</c:v>
                  </c:pt>
                  <c:pt idx="4053">
                    <c:v>50.728752866927266</c:v>
                  </c:pt>
                  <c:pt idx="4054">
                    <c:v>50.850581318822456</c:v>
                  </c:pt>
                  <c:pt idx="4055">
                    <c:v>50.972490671717992</c:v>
                  </c:pt>
                  <c:pt idx="4056">
                    <c:v>51.094480914541464</c:v>
                  </c:pt>
                  <c:pt idx="4057">
                    <c:v>51.216552035942634</c:v>
                  </c:pt>
                  <c:pt idx="4058">
                    <c:v>51.338704024296923</c:v>
                  </c:pt>
                  <c:pt idx="4059">
                    <c:v>51.460936867708888</c:v>
                  </c:pt>
                  <c:pt idx="4060">
                    <c:v>51.583250554015571</c:v>
                  </c:pt>
                  <c:pt idx="4061">
                    <c:v>51.705645070789856</c:v>
                  </c:pt>
                  <c:pt idx="4062">
                    <c:v>51.828120405343796</c:v>
                  </c:pt>
                  <c:pt idx="4063">
                    <c:v>51.950676544731884</c:v>
                  </c:pt>
                  <c:pt idx="4064">
                    <c:v>52.073313475754297</c:v>
                  </c:pt>
                  <c:pt idx="4065">
                    <c:v>52.196031184960013</c:v>
                  </c:pt>
                  <c:pt idx="4066">
                    <c:v>52.318829658650053</c:v>
                  </c:pt>
                  <c:pt idx="4067">
                    <c:v>52.441708882880576</c:v>
                  </c:pt>
                  <c:pt idx="4068">
                    <c:v>52.564668843465867</c:v>
                  </c:pt>
                  <c:pt idx="4069">
                    <c:v>52.687709525981496</c:v>
                  </c:pt>
                  <c:pt idx="4070">
                    <c:v>52.810830915767234</c:v>
                  </c:pt>
                  <c:pt idx="4071">
                    <c:v>52.934032997930068</c:v>
                  </c:pt>
                  <c:pt idx="4072">
                    <c:v>53.057315757347091</c:v>
                  </c:pt>
                  <c:pt idx="4073">
                    <c:v>53.180679178668392</c:v>
                  </c:pt>
                  <c:pt idx="4074">
                    <c:v>53.304123246319968</c:v>
                  </c:pt>
                  <c:pt idx="4075">
                    <c:v>53.427647944506511</c:v>
                  </c:pt>
                  <c:pt idx="4076">
                    <c:v>53.551253257214114</c:v>
                  </c:pt>
                  <c:pt idx="4077">
                    <c:v>53.674939168213221</c:v>
                  </c:pt>
                  <c:pt idx="4078">
                    <c:v>53.798705661061149</c:v>
                  </c:pt>
                  <c:pt idx="4079">
                    <c:v>53.9225527191049</c:v>
                  </c:pt>
                  <c:pt idx="4080">
                    <c:v>54.046480325483778</c:v>
                  </c:pt>
                  <c:pt idx="4081">
                    <c:v>54.170488463132003</c:v>
                  </c:pt>
                  <c:pt idx="4082">
                    <c:v>54.294577114781326</c:v>
                  </c:pt>
                  <c:pt idx="4083">
                    <c:v>54.418746262963587</c:v>
                  </c:pt>
                  <c:pt idx="4084">
                    <c:v>54.542995890013231</c:v>
                  </c:pt>
                  <c:pt idx="4085">
                    <c:v>54.667325978069833</c:v>
                  </c:pt>
                  <c:pt idx="4086">
                    <c:v>54.79173650908055</c:v>
                  </c:pt>
                  <c:pt idx="4087">
                    <c:v>54.916227464802596</c:v>
                  </c:pt>
                  <c:pt idx="4088">
                    <c:v>55.040798826805577</c:v>
                  </c:pt>
                  <c:pt idx="4089">
                    <c:v>55.165450576474001</c:v>
                  </c:pt>
                  <c:pt idx="4090">
                    <c:v>55.290182695009506</c:v>
                  </c:pt>
                  <c:pt idx="4091">
                    <c:v>55.414995163433282</c:v>
                  </c:pt>
                  <c:pt idx="4092">
                    <c:v>55.539887962588324</c:v>
                  </c:pt>
                  <c:pt idx="4093">
                    <c:v>55.664861073141722</c:v>
                  </c:pt>
                  <c:pt idx="4094">
                    <c:v>55.789914475586897</c:v>
                  </c:pt>
                  <c:pt idx="4095">
                    <c:v>55.915048150245852</c:v>
                  </c:pt>
                  <c:pt idx="4096">
                    <c:v>56.040262077271315</c:v>
                  </c:pt>
                  <c:pt idx="4097">
                    <c:v>56.165556236648975</c:v>
                  </c:pt>
                  <c:pt idx="4098">
                    <c:v>56.29093060819956</c:v>
                  </c:pt>
                  <c:pt idx="4099">
                    <c:v>56.416385171580977</c:v>
                  </c:pt>
                  <c:pt idx="4100">
                    <c:v>56.54191990629046</c:v>
                  </c:pt>
                  <c:pt idx="4101">
                    <c:v>56.667534791666533</c:v>
                  </c:pt>
                  <c:pt idx="4102">
                    <c:v>56.793229806891155</c:v>
                  </c:pt>
                  <c:pt idx="4103">
                    <c:v>56.91900493099169</c:v>
                  </c:pt>
                  <c:pt idx="4104">
                    <c:v>57.0448601428429</c:v>
                  </c:pt>
                  <c:pt idx="4105">
                    <c:v>57.170795421168961</c:v>
                  </c:pt>
                  <c:pt idx="4106">
                    <c:v>57.296810744545375</c:v>
                  </c:pt>
                  <c:pt idx="4107">
                    <c:v>57.42290609140089</c:v>
                  </c:pt>
                  <c:pt idx="4108">
                    <c:v>57.549081440019464</c:v>
                  </c:pt>
                  <c:pt idx="4109">
                    <c:v>57.675336768542081</c:v>
                  </c:pt>
                  <c:pt idx="4110">
                    <c:v>57.801672054968691</c:v>
                  </c:pt>
                  <c:pt idx="4111">
                    <c:v>57.928087277159953</c:v>
                  </c:pt>
                  <c:pt idx="4112">
                    <c:v>58.054582412839139</c:v>
                  </c:pt>
                  <c:pt idx="4113">
                    <c:v>58.181157439593896</c:v>
                  </c:pt>
                  <c:pt idx="4114">
                    <c:v>58.307812334878037</c:v>
                  </c:pt>
                  <c:pt idx="4115">
                    <c:v>58.434547076013288</c:v>
                  </c:pt>
                  <c:pt idx="4116">
                    <c:v>58.561361640191016</c:v>
                  </c:pt>
                  <c:pt idx="4117">
                    <c:v>58.688256004473978</c:v>
                  </c:pt>
                  <c:pt idx="4118">
                    <c:v>58.815230145797997</c:v>
                  </c:pt>
                  <c:pt idx="4119">
                    <c:v>58.942284040973625</c:v>
                  </c:pt>
                  <c:pt idx="4120">
                    <c:v>59.069417666687869</c:v>
                  </c:pt>
                  <c:pt idx="4121">
                    <c:v>59.196630999505729</c:v>
                  </c:pt>
                  <c:pt idx="4122">
                    <c:v>59.323924015871917</c:v>
                  </c:pt>
                  <c:pt idx="4123">
                    <c:v>59.451296692112393</c:v>
                  </c:pt>
                  <c:pt idx="4124">
                    <c:v>59.578749004436006</c:v>
                  </c:pt>
                  <c:pt idx="4125">
                    <c:v>59.706280928935989</c:v>
                  </c:pt>
                  <c:pt idx="4126">
                    <c:v>59.833892441591566</c:v>
                  </c:pt>
                  <c:pt idx="4127">
                    <c:v>59.961583518269485</c:v>
                  </c:pt>
                  <c:pt idx="4128">
                    <c:v>60.089354134725475</c:v>
                  </c:pt>
                  <c:pt idx="4129">
                    <c:v>60.217204266605847</c:v>
                  </c:pt>
                  <c:pt idx="4130">
                    <c:v>60.345133889448825</c:v>
                  </c:pt>
                  <c:pt idx="4131">
                    <c:v>60.473142978686155</c:v>
                  </c:pt>
                  <c:pt idx="4132">
                    <c:v>60.601231509644478</c:v>
                  </c:pt>
                  <c:pt idx="4133">
                    <c:v>60.729399457546741</c:v>
                  </c:pt>
                  <c:pt idx="4134">
                    <c:v>60.857646797513681</c:v>
                  </c:pt>
                  <c:pt idx="4135">
                    <c:v>60.985973504565173</c:v>
                  </c:pt>
                  <c:pt idx="4136">
                    <c:v>61.114379553621603</c:v>
                  </c:pt>
                  <c:pt idx="4137">
                    <c:v>61.242864919505301</c:v>
                  </c:pt>
                  <c:pt idx="4138">
                    <c:v>61.371429576941786</c:v>
                  </c:pt>
                  <c:pt idx="4139">
                    <c:v>61.500073500561236</c:v>
                  </c:pt>
                  <c:pt idx="4140">
                    <c:v>61.628796664899689</c:v>
                  </c:pt>
                  <c:pt idx="4141">
                    <c:v>61.757599044400401</c:v>
                  </c:pt>
                  <c:pt idx="4142">
                    <c:v>61.886480613415166</c:v>
                  </c:pt>
                  <c:pt idx="4143">
                    <c:v>62.015441346205527</c:v>
                  </c:pt>
                  <c:pt idx="4144">
                    <c:v>62.144481216944122</c:v>
                  </c:pt>
                  <c:pt idx="4145">
                    <c:v>62.273600199715844</c:v>
                  </c:pt>
                  <c:pt idx="4146">
                    <c:v>62.402798268519135</c:v>
                  </c:pt>
                  <c:pt idx="4147">
                    <c:v>62.532075397267207</c:v>
                  </c:pt>
                  <c:pt idx="4148">
                    <c:v>62.661431559789207</c:v>
                  </c:pt>
                  <c:pt idx="4149">
                    <c:v>62.790866729831464</c:v>
                  </c:pt>
                  <c:pt idx="4150">
                    <c:v>62.920380881058627</c:v>
                  </c:pt>
                  <c:pt idx="4151">
                    <c:v>63.049973987054891</c:v>
                  </c:pt>
                  <c:pt idx="4152">
                    <c:v>63.17964602132507</c:v>
                  </c:pt>
                  <c:pt idx="4153">
                    <c:v>63.309396957295789</c:v>
                  </c:pt>
                  <c:pt idx="4154">
                    <c:v>63.439226768316651</c:v>
                  </c:pt>
                  <c:pt idx="4155">
                    <c:v>63.569135427661244</c:v>
                  </c:pt>
                  <c:pt idx="4156">
                    <c:v>63.699122908528366</c:v>
                  </c:pt>
                  <c:pt idx="4157">
                    <c:v>63.829189184043052</c:v>
                  </c:pt>
                  <c:pt idx="4158">
                    <c:v>63.959334227257642</c:v>
                  </c:pt>
                  <c:pt idx="4159">
                    <c:v>64.089558011152903</c:v>
                  </c:pt>
                  <c:pt idx="4160">
                    <c:v>64.219860508639044</c:v>
                  </c:pt>
                  <c:pt idx="4161">
                    <c:v>64.350241692556807</c:v>
                  </c:pt>
                  <c:pt idx="4162">
                    <c:v>64.480701535678378</c:v>
                  </c:pt>
                  <c:pt idx="4163">
                    <c:v>64.611240010708656</c:v>
                  </c:pt>
                  <c:pt idx="4164">
                    <c:v>64.741857090285947</c:v>
                  </c:pt>
                  <c:pt idx="4165">
                    <c:v>64.872552746983203</c:v>
                  </c:pt>
                  <c:pt idx="4166">
                    <c:v>65.003326953308942</c:v>
                  </c:pt>
                  <c:pt idx="4167">
                    <c:v>65.134179681708176</c:v>
                  </c:pt>
                  <c:pt idx="4168">
                    <c:v>65.265110904563471</c:v>
                  </c:pt>
                  <c:pt idx="4169">
                    <c:v>65.396120594195793</c:v>
                  </c:pt>
                  <c:pt idx="4170">
                    <c:v>65.527208722865566</c:v>
                  </c:pt>
                  <c:pt idx="4171">
                    <c:v>65.658375262773518</c:v>
                  </c:pt>
                  <c:pt idx="4172">
                    <c:v>65.789620186061654</c:v>
                  </c:pt>
                  <c:pt idx="4173">
                    <c:v>65.920943464814201</c:v>
                  </c:pt>
                  <c:pt idx="4174">
                    <c:v>66.052345071058397</c:v>
                  </c:pt>
                  <c:pt idx="4175">
                    <c:v>66.183824976765536</c:v>
                  </c:pt>
                  <c:pt idx="4176">
                    <c:v>66.315383153851769</c:v>
                  </c:pt>
                  <c:pt idx="4177">
                    <c:v>66.447019574178924</c:v>
                  </c:pt>
                  <c:pt idx="4178">
                    <c:v>66.578734209555563</c:v>
                  </c:pt>
                  <c:pt idx="4179">
                    <c:v>66.710527031737612</c:v>
                  </c:pt>
                  <c:pt idx="4180">
                    <c:v>66.842398012429385</c:v>
                  </c:pt>
                  <c:pt idx="4181">
                    <c:v>66.974347123284289</c:v>
                  </c:pt>
                  <c:pt idx="4182">
                    <c:v>67.106374335905798</c:v>
                  </c:pt>
                  <c:pt idx="4183">
                    <c:v>67.238479621848114</c:v>
                  </c:pt>
                  <c:pt idx="4184">
                    <c:v>67.370662952617096</c:v>
                  </c:pt>
                  <c:pt idx="4185">
                    <c:v>67.502924299671051</c:v>
                  </c:pt>
                  <c:pt idx="4186">
                    <c:v>67.635263634421463</c:v>
                  </c:pt>
                  <c:pt idx="4187">
                    <c:v>67.767680928233844</c:v>
                  </c:pt>
                  <c:pt idx="4188">
                    <c:v>67.900176152428443</c:v>
                  </c:pt>
                  <c:pt idx="4189">
                    <c:v>68.032749278281088</c:v>
                  </c:pt>
                  <c:pt idx="4190">
                    <c:v>68.165400277023934</c:v>
                  </c:pt>
                  <c:pt idx="4191">
                    <c:v>68.298129119846166</c:v>
                  </c:pt>
                  <c:pt idx="4192">
                    <c:v>68.430935777894817</c:v>
                  </c:pt>
                  <c:pt idx="4193">
                    <c:v>68.563820222275353</c:v>
                  </c:pt>
                  <c:pt idx="4194">
                    <c:v>68.696782424052643</c:v>
                  </c:pt>
                  <c:pt idx="4195">
                    <c:v>68.829822354251448</c:v>
                  </c:pt>
                  <c:pt idx="4196">
                    <c:v>68.962939983857282</c:v>
                  </c:pt>
                  <c:pt idx="4197">
                    <c:v>69.096135283817063</c:v>
                  </c:pt>
                  <c:pt idx="4198">
                    <c:v>69.229408225039762</c:v>
                  </c:pt>
                  <c:pt idx="4199">
                    <c:v>69.362758778397193</c:v>
                  </c:pt>
                  <c:pt idx="4200">
                    <c:v>69.496186914724618</c:v>
                  </c:pt>
                  <c:pt idx="4201">
                    <c:v>69.629692604821471</c:v>
                  </c:pt>
                  <c:pt idx="4202">
                    <c:v>69.763275819451977</c:v>
                  </c:pt>
                  <c:pt idx="4203">
                    <c:v>69.896936529345837</c:v>
                  </c:pt>
                  <c:pt idx="4204">
                    <c:v>70.030674705198933</c:v>
                  </c:pt>
                  <c:pt idx="4205">
                    <c:v>70.164490317673838</c:v>
                  </c:pt>
                  <c:pt idx="4206">
                    <c:v>70.298383337400637</c:v>
                  </c:pt>
                  <c:pt idx="4207">
                    <c:v>70.432353734977369</c:v>
                  </c:pt>
                  <c:pt idx="4208">
                    <c:v>70.566401480970811</c:v>
                  </c:pt>
                  <c:pt idx="4209">
                    <c:v>70.700526545916986</c:v>
                  </c:pt>
                  <c:pt idx="4210">
                    <c:v>70.834728900321892</c:v>
                  </c:pt>
                  <c:pt idx="4211">
                    <c:v>70.969008514661965</c:v>
                  </c:pt>
                  <c:pt idx="4212">
                    <c:v>71.103365359384782</c:v>
                  </c:pt>
                  <c:pt idx="4213">
                    <c:v>71.237799404909609</c:v>
                  </c:pt>
                  <c:pt idx="4214">
                    <c:v>71.372310621628017</c:v>
                  </c:pt>
                  <c:pt idx="4215">
                    <c:v>71.506898979904435</c:v>
                  </c:pt>
                  <c:pt idx="4216">
                    <c:v>71.641564450076757</c:v>
                  </c:pt>
                  <c:pt idx="4217">
                    <c:v>71.776307002456846</c:v>
                  </c:pt>
                  <c:pt idx="4218">
                    <c:v>71.91112660733117</c:v>
                  </c:pt>
                  <c:pt idx="4219">
                    <c:v>72.046023234961297</c:v>
                  </c:pt>
                  <c:pt idx="4220">
                    <c:v>72.180996855584496</c:v>
                  </c:pt>
                  <c:pt idx="4221">
                    <c:v>72.316047439414277</c:v>
                  </c:pt>
                  <c:pt idx="4222">
                    <c:v>72.451174956640813</c:v>
                  </c:pt>
                  <c:pt idx="4223">
                    <c:v>72.586379377431726</c:v>
                  </c:pt>
                  <c:pt idx="4224">
                    <c:v>72.721660671932298</c:v>
                  </c:pt>
                  <c:pt idx="4225">
                    <c:v>72.857018810266226</c:v>
                  </c:pt>
                  <c:pt idx="4226">
                    <c:v>72.992453762536073</c:v>
                  </c:pt>
                  <c:pt idx="4227">
                    <c:v>73.127965498823727</c:v>
                  </c:pt>
                  <c:pt idx="4228">
                    <c:v>73.263553989190996</c:v>
                  </c:pt>
                  <c:pt idx="4229">
                    <c:v>73.399219203679976</c:v>
                  </c:pt>
                  <c:pt idx="4230">
                    <c:v>73.534961112313695</c:v>
                  </c:pt>
                  <c:pt idx="4231">
                    <c:v>73.670779685096477</c:v>
                  </c:pt>
                  <c:pt idx="4232">
                    <c:v>73.806674892014541</c:v>
                  </c:pt>
                  <c:pt idx="4233">
                    <c:v>73.94264670303636</c:v>
                  </c:pt>
                  <c:pt idx="4234">
                    <c:v>74.078695088113207</c:v>
                  </c:pt>
                  <c:pt idx="4235">
                    <c:v>74.214820017179619</c:v>
                  </c:pt>
                  <c:pt idx="4236">
                    <c:v>74.351021460153817</c:v>
                  </c:pt>
                  <c:pt idx="4237">
                    <c:v>74.487299386938247</c:v>
                  </c:pt>
                  <c:pt idx="4238">
                    <c:v>74.62365376741991</c:v>
                  </c:pt>
                  <c:pt idx="4239">
                    <c:v>74.760084571470941</c:v>
                  </c:pt>
                  <c:pt idx="4240">
                    <c:v>74.896591768948937</c:v>
                  </c:pt>
                  <c:pt idx="4241">
                    <c:v>75.033175329697499</c:v>
                  </c:pt>
                  <c:pt idx="4242">
                    <c:v>75.169835223546585</c:v>
                  </c:pt>
                  <c:pt idx="4243">
                    <c:v>75.306571420312991</c:v>
                  </c:pt>
                  <c:pt idx="4244">
                    <c:v>75.443383889800742</c:v>
                  </c:pt>
                  <c:pt idx="4245">
                    <c:v>75.580272601801511</c:v>
                  </c:pt>
                  <c:pt idx="4246">
                    <c:v>75.71723752609509</c:v>
                  </c:pt>
                  <c:pt idx="4247">
                    <c:v>75.854278632449748</c:v>
                  </c:pt>
                  <c:pt idx="4248">
                    <c:v>75.991395890622599</c:v>
                  </c:pt>
                  <c:pt idx="4249">
                    <c:v>76.128589270360138</c:v>
                  </c:pt>
                  <c:pt idx="4250">
                    <c:v>76.265858741398475</c:v>
                  </c:pt>
                  <c:pt idx="4251">
                    <c:v>76.403204273463913</c:v>
                  </c:pt>
                  <c:pt idx="4252">
                    <c:v>76.540625836273151</c:v>
                  </c:pt>
                  <c:pt idx="4253">
                    <c:v>76.678123399533746</c:v>
                  </c:pt>
                  <c:pt idx="4254">
                    <c:v>76.815696932944604</c:v>
                  </c:pt>
                  <c:pt idx="4255">
                    <c:v>76.953346406196118</c:v>
                  </c:pt>
                  <c:pt idx="4256">
                    <c:v>77.091071788970794</c:v>
                  </c:pt>
                  <c:pt idx="4257">
                    <c:v>77.228873050943463</c:v>
                  </c:pt>
                  <c:pt idx="4258">
                    <c:v>77.366750161781681</c:v>
                  </c:pt>
                  <c:pt idx="4259">
                    <c:v>77.504703091146112</c:v>
                  </c:pt>
                  <c:pt idx="4260">
                    <c:v>77.642731808690883</c:v>
                  </c:pt>
                  <c:pt idx="4261">
                    <c:v>77.780836284063909</c:v>
                  </c:pt>
                  <c:pt idx="4262">
                    <c:v>77.919016486907225</c:v>
                  </c:pt>
                  <c:pt idx="4263">
                    <c:v>78.057272386857463</c:v>
                  </c:pt>
                  <c:pt idx="4264">
                    <c:v>78.195603953546041</c:v>
                  </c:pt>
                  <c:pt idx="4265">
                    <c:v>78.334011156599558</c:v>
                  </c:pt>
                  <c:pt idx="4266">
                    <c:v>78.47249396564014</c:v>
                  </c:pt>
                  <c:pt idx="4267">
                    <c:v>78.611052350285775</c:v>
                  </c:pt>
                  <c:pt idx="4268">
                    <c:v>78.749686280150598</c:v>
                  </c:pt>
                  <c:pt idx="4269">
                    <c:v>78.888395724845296</c:v>
                  </c:pt>
                  <c:pt idx="4270">
                    <c:v>79.027180653977368</c:v>
                  </c:pt>
                  <c:pt idx="4271">
                    <c:v>79.166041037151444</c:v>
                  </c:pt>
                  <c:pt idx="4272">
                    <c:v>79.304976843969584</c:v>
                  </c:pt>
                  <c:pt idx="4273">
                    <c:v>79.44398804403167</c:v>
                  </c:pt>
                  <c:pt idx="4274">
                    <c:v>79.583074606935611</c:v>
                  </c:pt>
                  <c:pt idx="4275">
                    <c:v>79.722236502277738</c:v>
                  </c:pt>
                  <c:pt idx="4276">
                    <c:v>79.861473699653047</c:v>
                  </c:pt>
                  <c:pt idx="4277">
                    <c:v>80.00078616865548</c:v>
                  </c:pt>
                  <c:pt idx="4278">
                    <c:v>80.140173878878329</c:v>
                  </c:pt>
                  <c:pt idx="4279">
                    <c:v>80.279636799914329</c:v>
                  </c:pt>
                  <c:pt idx="4280">
                    <c:v>80.4191749013562</c:v>
                  </c:pt>
                  <c:pt idx="4281">
                    <c:v>80.558788152796708</c:v>
                  </c:pt>
                  <c:pt idx="4282">
                    <c:v>80.6984765238291</c:v>
                  </c:pt>
                  <c:pt idx="4283">
                    <c:v>80.838239984047249</c:v>
                  </c:pt>
                  <c:pt idx="4284">
                    <c:v>80.978078503046078</c:v>
                  </c:pt>
                  <c:pt idx="4285">
                    <c:v>81.117992050421719</c:v>
                  </c:pt>
                  <c:pt idx="4286">
                    <c:v>81.257980595771798</c:v>
                  </c:pt>
                  <c:pt idx="4287">
                    <c:v>81.3980441086958</c:v>
                  </c:pt>
                  <c:pt idx="4288">
                    <c:v>81.538182558795199</c:v>
                  </c:pt>
                  <c:pt idx="4289">
                    <c:v>81.678395915673747</c:v>
                  </c:pt>
                  <c:pt idx="4290">
                    <c:v>81.818684148937876</c:v>
                  </c:pt>
                  <c:pt idx="4291">
                    <c:v>81.959047228196752</c:v>
                  </c:pt>
                  <c:pt idx="4292">
                    <c:v>82.099485123062635</c:v>
                  </c:pt>
                  <c:pt idx="4293">
                    <c:v>82.239997803151141</c:v>
                  </c:pt>
                  <c:pt idx="4294">
                    <c:v>82.380585238081437</c:v>
                  </c:pt>
                  <c:pt idx="4295">
                    <c:v>82.5212473974765</c:v>
                  </c:pt>
                  <c:pt idx="4296">
                    <c:v>82.661984250963414</c:v>
                  </c:pt>
                  <c:pt idx="4297">
                    <c:v>82.802795768173496</c:v>
                  </c:pt>
                  <c:pt idx="4298">
                    <c:v>82.943681918742683</c:v>
                  </c:pt>
                  <c:pt idx="4299">
                    <c:v>83.084642672311631</c:v>
                  </c:pt>
                  <c:pt idx="4300">
                    <c:v>83.225677998526024</c:v>
                  </c:pt>
                  <c:pt idx="4301">
                    <c:v>83.366787867036734</c:v>
                  </c:pt>
                  <c:pt idx="4302">
                    <c:v>83.507972247500163</c:v>
                  </c:pt>
                  <c:pt idx="4303">
                    <c:v>83.649231109578366</c:v>
                  </c:pt>
                  <c:pt idx="4304">
                    <c:v>83.790564422939283</c:v>
                  </c:pt>
                  <c:pt idx="4305">
                    <c:v>83.931972157257036</c:v>
                  </c:pt>
                  <c:pt idx="4306">
                    <c:v>84.07345428221204</c:v>
                  </c:pt>
                  <c:pt idx="4307">
                    <c:v>84.21501076749125</c:v>
                  </c:pt>
                  <c:pt idx="4308">
                    <c:v>84.356641582788484</c:v>
                  </c:pt>
                  <c:pt idx="4309">
                    <c:v>84.49834669780445</c:v>
                  </c:pt>
                  <c:pt idx="4310">
                    <c:v>84.640126082247107</c:v>
                  </c:pt>
                  <c:pt idx="4311">
                    <c:v>84.781979705831745</c:v>
                  </c:pt>
                  <c:pt idx="4312">
                    <c:v>84.923907538281298</c:v>
                  </c:pt>
                  <c:pt idx="4313">
                    <c:v>85.065909549326477</c:v>
                  </c:pt>
                  <c:pt idx="4314">
                    <c:v>85.207985708705991</c:v>
                  </c:pt>
                  <c:pt idx="4315">
                    <c:v>85.350135986166748</c:v>
                  </c:pt>
                  <c:pt idx="4316">
                    <c:v>85.492360351464058</c:v>
                  </c:pt>
                  <c:pt idx="4317">
                    <c:v>85.634658774361768</c:v>
                  </c:pt>
                  <c:pt idx="4318">
                    <c:v>85.777031224632509</c:v>
                  </c:pt>
                  <c:pt idx="4319">
                    <c:v>85.91947767205788</c:v>
                  </c:pt>
                  <c:pt idx="4320">
                    <c:v>86.061998086428645</c:v>
                  </c:pt>
                  <c:pt idx="4321">
                    <c:v>86.204592437544832</c:v>
                  </c:pt>
                  <c:pt idx="4322">
                    <c:v>86.347260695216036</c:v>
                  </c:pt>
                  <c:pt idx="4323">
                    <c:v>86.490002829261513</c:v>
                  </c:pt>
                  <c:pt idx="4324">
                    <c:v>86.632818809510368</c:v>
                  </c:pt>
                  <c:pt idx="4325">
                    <c:v>86.775708605801782</c:v>
                  </c:pt>
                  <c:pt idx="4326">
                    <c:v>86.918672187985138</c:v>
                  </c:pt>
                  <c:pt idx="4327">
                    <c:v>87.061709525920179</c:v>
                  </c:pt>
                  <c:pt idx="4328">
                    <c:v>87.204820589477237</c:v>
                  </c:pt>
                  <c:pt idx="4329">
                    <c:v>87.34800534853737</c:v>
                  </c:pt>
                  <c:pt idx="4330">
                    <c:v>87.491263772992497</c:v>
                  </c:pt>
                  <c:pt idx="4331">
                    <c:v>87.634595832745603</c:v>
                  </c:pt>
                  <c:pt idx="4332">
                    <c:v>87.778001497710932</c:v>
                  </c:pt>
                  <c:pt idx="4333">
                    <c:v>87.921480737813994</c:v>
                  </c:pt>
                  <c:pt idx="4334">
                    <c:v>88.065033522991982</c:v>
                  </c:pt>
                  <c:pt idx="4335">
                    <c:v>88.208659823193642</c:v>
                  </c:pt>
                  <c:pt idx="4336">
                    <c:v>88.352359608379686</c:v>
                  </c:pt>
                  <c:pt idx="4337">
                    <c:v>88.496132848522763</c:v>
                  </c:pt>
                  <c:pt idx="4338">
                    <c:v>88.639979513607642</c:v>
                  </c:pt>
                  <c:pt idx="4339">
                    <c:v>88.783899573631487</c:v>
                  </c:pt>
                  <c:pt idx="4340">
                    <c:v>88.927892998603824</c:v>
                  </c:pt>
                  <c:pt idx="4341">
                    <c:v>89.071959758546882</c:v>
                  </c:pt>
                  <c:pt idx="4342">
                    <c:v>89.216099823495483</c:v>
                  </c:pt>
                  <c:pt idx="4343">
                    <c:v>89.360313163497452</c:v>
                  </c:pt>
                  <c:pt idx="4344">
                    <c:v>89.5045997486136</c:v>
                  </c:pt>
                  <c:pt idx="4345">
                    <c:v>89.648959548917929</c:v>
                  </c:pt>
                  <c:pt idx="4346">
                    <c:v>89.793392534497727</c:v>
                  </c:pt>
                  <c:pt idx="4347">
                    <c:v>89.937898675453667</c:v>
                  </c:pt>
                  <c:pt idx="4348">
                    <c:v>90.082477941900123</c:v>
                  </c:pt>
                  <c:pt idx="4349">
                    <c:v>90.227130303965083</c:v>
                  </c:pt>
                  <c:pt idx="4350">
                    <c:v>90.37185573179039</c:v>
                  </c:pt>
                  <c:pt idx="4351">
                    <c:v>90.516654195531885</c:v>
                  </c:pt>
                  <c:pt idx="4352">
                    <c:v>90.66152566535952</c:v>
                  </c:pt>
                  <c:pt idx="4353">
                    <c:v>90.806470111457415</c:v>
                  </c:pt>
                  <c:pt idx="4354">
                    <c:v>90.951487504024129</c:v>
                  </c:pt>
                  <c:pt idx="4355">
                    <c:v>91.096577813272617</c:v>
                  </c:pt>
                  <c:pt idx="4356">
                    <c:v>91.241741009430513</c:v>
                  </c:pt>
                  <c:pt idx="4357">
                    <c:v>91.386977062740101</c:v>
                  </c:pt>
                  <c:pt idx="4358">
                    <c:v>91.532285943458589</c:v>
                  </c:pt>
                  <c:pt idx="4359">
                    <c:v>91.677667621858077</c:v>
                  </c:pt>
                  <c:pt idx="4360">
                    <c:v>91.823122068225757</c:v>
                  </c:pt>
                  <c:pt idx="4361">
                    <c:v>91.968649252864068</c:v>
                  </c:pt>
                  <c:pt idx="4362">
                    <c:v>92.114249146090728</c:v>
                  </c:pt>
                  <c:pt idx="4363">
                    <c:v>92.259921718238857</c:v>
                  </c:pt>
                  <c:pt idx="4364">
                    <c:v>92.405666939657095</c:v>
                  </c:pt>
                  <c:pt idx="4365">
                    <c:v>92.55148478070987</c:v>
                  </c:pt>
                  <c:pt idx="4366">
                    <c:v>92.697375211777143</c:v>
                  </c:pt>
                  <c:pt idx="4367">
                    <c:v>92.84333820325493</c:v>
                  </c:pt>
                  <c:pt idx="4368">
                    <c:v>92.989373725555083</c:v>
                  </c:pt>
                  <c:pt idx="4369">
                    <c:v>93.135481749105637</c:v>
                  </c:pt>
                  <c:pt idx="4370">
                    <c:v>93.281662244350755</c:v>
                  </c:pt>
                  <c:pt idx="4371">
                    <c:v>93.427915181750876</c:v>
                  </c:pt>
                  <c:pt idx="4372">
                    <c:v>93.574240531782806</c:v>
                  </c:pt>
                  <c:pt idx="4373">
                    <c:v>93.720638264939907</c:v>
                  </c:pt>
                  <c:pt idx="4374">
                    <c:v>93.867108351732057</c:v>
                  </c:pt>
                  <c:pt idx="4375">
                    <c:v>94.013650762685813</c:v>
                  </c:pt>
                  <c:pt idx="4376">
                    <c:v>94.160265468344591</c:v>
                  </c:pt>
                  <c:pt idx="4377">
                    <c:v>94.306952439268571</c:v>
                  </c:pt>
                  <c:pt idx="4378">
                    <c:v>94.453711646034961</c:v>
                  </c:pt>
                  <c:pt idx="4379">
                    <c:v>94.600543059238035</c:v>
                  </c:pt>
                  <c:pt idx="4380">
                    <c:v>94.747446649489206</c:v>
                  </c:pt>
                  <c:pt idx="4381">
                    <c:v>94.894422387417123</c:v>
                  </c:pt>
                  <c:pt idx="4382">
                    <c:v>95.041470243667789</c:v>
                  </c:pt>
                  <c:pt idx="4383">
                    <c:v>95.188590188904598</c:v>
                  </c:pt>
                  <c:pt idx="4384">
                    <c:v>95.335782193808484</c:v>
                  </c:pt>
                  <c:pt idx="4385">
                    <c:v>95.483046229077971</c:v>
                  </c:pt>
                </c:numCache>
              </c:numRef>
            </c:minus>
            <c:spPr>
              <a:noFill/>
              <a:ln w="9525">
                <a:solidFill>
                  <a:schemeClr val="tx1">
                    <a:lumMod val="65000"/>
                    <a:lumOff val="35000"/>
                  </a:schemeClr>
                </a:solidFill>
              </a:ln>
              <a:effectLst/>
            </c:spPr>
          </c:errBars>
          <c:cat>
            <c:numRef>
              <c:f>'[Forecasting Analysis.xlsx]Forecast Analysis2'!$A$2:$A$4387</c:f>
              <c:numCache>
                <c:formatCode>[$-14009]dd\-mm\-yyyy;@</c:formatCode>
                <c:ptCount val="4386"/>
                <c:pt idx="0">
                  <c:v>29587</c:v>
                </c:pt>
                <c:pt idx="1">
                  <c:v>29588</c:v>
                </c:pt>
                <c:pt idx="2">
                  <c:v>29589</c:v>
                </c:pt>
                <c:pt idx="3">
                  <c:v>29590</c:v>
                </c:pt>
                <c:pt idx="4">
                  <c:v>29591</c:v>
                </c:pt>
                <c:pt idx="5">
                  <c:v>29592</c:v>
                </c:pt>
                <c:pt idx="6">
                  <c:v>29593</c:v>
                </c:pt>
                <c:pt idx="7">
                  <c:v>29594</c:v>
                </c:pt>
                <c:pt idx="8">
                  <c:v>29595</c:v>
                </c:pt>
                <c:pt idx="9">
                  <c:v>29596</c:v>
                </c:pt>
                <c:pt idx="10">
                  <c:v>29597</c:v>
                </c:pt>
                <c:pt idx="11">
                  <c:v>29598</c:v>
                </c:pt>
                <c:pt idx="12">
                  <c:v>29599</c:v>
                </c:pt>
                <c:pt idx="13">
                  <c:v>29600</c:v>
                </c:pt>
                <c:pt idx="14">
                  <c:v>29601</c:v>
                </c:pt>
                <c:pt idx="15">
                  <c:v>29602</c:v>
                </c:pt>
                <c:pt idx="16">
                  <c:v>29603</c:v>
                </c:pt>
                <c:pt idx="17">
                  <c:v>29604</c:v>
                </c:pt>
                <c:pt idx="18">
                  <c:v>29605</c:v>
                </c:pt>
                <c:pt idx="19">
                  <c:v>29606</c:v>
                </c:pt>
                <c:pt idx="20">
                  <c:v>29607</c:v>
                </c:pt>
                <c:pt idx="21">
                  <c:v>29608</c:v>
                </c:pt>
                <c:pt idx="22">
                  <c:v>29609</c:v>
                </c:pt>
                <c:pt idx="23">
                  <c:v>29610</c:v>
                </c:pt>
                <c:pt idx="24">
                  <c:v>29611</c:v>
                </c:pt>
                <c:pt idx="25">
                  <c:v>29612</c:v>
                </c:pt>
                <c:pt idx="26">
                  <c:v>29613</c:v>
                </c:pt>
                <c:pt idx="27">
                  <c:v>29614</c:v>
                </c:pt>
                <c:pt idx="28">
                  <c:v>29615</c:v>
                </c:pt>
                <c:pt idx="29">
                  <c:v>29616</c:v>
                </c:pt>
                <c:pt idx="30">
                  <c:v>29617</c:v>
                </c:pt>
                <c:pt idx="31">
                  <c:v>29618</c:v>
                </c:pt>
                <c:pt idx="32">
                  <c:v>29619</c:v>
                </c:pt>
                <c:pt idx="33">
                  <c:v>29620</c:v>
                </c:pt>
                <c:pt idx="34">
                  <c:v>29621</c:v>
                </c:pt>
                <c:pt idx="35">
                  <c:v>29622</c:v>
                </c:pt>
                <c:pt idx="36">
                  <c:v>29623</c:v>
                </c:pt>
                <c:pt idx="37">
                  <c:v>29624</c:v>
                </c:pt>
                <c:pt idx="38">
                  <c:v>29625</c:v>
                </c:pt>
                <c:pt idx="39">
                  <c:v>29626</c:v>
                </c:pt>
                <c:pt idx="40">
                  <c:v>29627</c:v>
                </c:pt>
                <c:pt idx="41">
                  <c:v>29628</c:v>
                </c:pt>
                <c:pt idx="42">
                  <c:v>29629</c:v>
                </c:pt>
                <c:pt idx="43">
                  <c:v>29630</c:v>
                </c:pt>
                <c:pt idx="44">
                  <c:v>29631</c:v>
                </c:pt>
                <c:pt idx="45">
                  <c:v>29632</c:v>
                </c:pt>
                <c:pt idx="46">
                  <c:v>29633</c:v>
                </c:pt>
                <c:pt idx="47">
                  <c:v>29634</c:v>
                </c:pt>
                <c:pt idx="48">
                  <c:v>29635</c:v>
                </c:pt>
                <c:pt idx="49">
                  <c:v>29636</c:v>
                </c:pt>
                <c:pt idx="50">
                  <c:v>29637</c:v>
                </c:pt>
                <c:pt idx="51">
                  <c:v>29638</c:v>
                </c:pt>
                <c:pt idx="52">
                  <c:v>29639</c:v>
                </c:pt>
                <c:pt idx="53">
                  <c:v>29640</c:v>
                </c:pt>
                <c:pt idx="54">
                  <c:v>29641</c:v>
                </c:pt>
                <c:pt idx="55">
                  <c:v>29642</c:v>
                </c:pt>
                <c:pt idx="56">
                  <c:v>29643</c:v>
                </c:pt>
                <c:pt idx="57">
                  <c:v>29644</c:v>
                </c:pt>
                <c:pt idx="58">
                  <c:v>29645</c:v>
                </c:pt>
                <c:pt idx="59">
                  <c:v>29646</c:v>
                </c:pt>
                <c:pt idx="60">
                  <c:v>29647</c:v>
                </c:pt>
                <c:pt idx="61">
                  <c:v>29648</c:v>
                </c:pt>
                <c:pt idx="62">
                  <c:v>29649</c:v>
                </c:pt>
                <c:pt idx="63">
                  <c:v>29650</c:v>
                </c:pt>
                <c:pt idx="64">
                  <c:v>29651</c:v>
                </c:pt>
                <c:pt idx="65">
                  <c:v>29652</c:v>
                </c:pt>
                <c:pt idx="66">
                  <c:v>29653</c:v>
                </c:pt>
                <c:pt idx="67">
                  <c:v>29654</c:v>
                </c:pt>
                <c:pt idx="68">
                  <c:v>29655</c:v>
                </c:pt>
                <c:pt idx="69">
                  <c:v>29656</c:v>
                </c:pt>
                <c:pt idx="70">
                  <c:v>29657</c:v>
                </c:pt>
                <c:pt idx="71">
                  <c:v>29658</c:v>
                </c:pt>
                <c:pt idx="72">
                  <c:v>29659</c:v>
                </c:pt>
                <c:pt idx="73">
                  <c:v>29660</c:v>
                </c:pt>
                <c:pt idx="74">
                  <c:v>29661</c:v>
                </c:pt>
                <c:pt idx="75">
                  <c:v>29662</c:v>
                </c:pt>
                <c:pt idx="76">
                  <c:v>29663</c:v>
                </c:pt>
                <c:pt idx="77">
                  <c:v>29664</c:v>
                </c:pt>
                <c:pt idx="78">
                  <c:v>29665</c:v>
                </c:pt>
                <c:pt idx="79">
                  <c:v>29666</c:v>
                </c:pt>
                <c:pt idx="80">
                  <c:v>29667</c:v>
                </c:pt>
                <c:pt idx="81">
                  <c:v>29668</c:v>
                </c:pt>
                <c:pt idx="82">
                  <c:v>29669</c:v>
                </c:pt>
                <c:pt idx="83">
                  <c:v>29670</c:v>
                </c:pt>
                <c:pt idx="84">
                  <c:v>29671</c:v>
                </c:pt>
                <c:pt idx="85">
                  <c:v>29672</c:v>
                </c:pt>
                <c:pt idx="86">
                  <c:v>29673</c:v>
                </c:pt>
                <c:pt idx="87">
                  <c:v>29674</c:v>
                </c:pt>
                <c:pt idx="88">
                  <c:v>29675</c:v>
                </c:pt>
                <c:pt idx="89">
                  <c:v>29676</c:v>
                </c:pt>
                <c:pt idx="90">
                  <c:v>29677</c:v>
                </c:pt>
                <c:pt idx="91">
                  <c:v>29678</c:v>
                </c:pt>
                <c:pt idx="92">
                  <c:v>29679</c:v>
                </c:pt>
                <c:pt idx="93">
                  <c:v>29680</c:v>
                </c:pt>
                <c:pt idx="94">
                  <c:v>29681</c:v>
                </c:pt>
                <c:pt idx="95">
                  <c:v>29682</c:v>
                </c:pt>
                <c:pt idx="96">
                  <c:v>29683</c:v>
                </c:pt>
                <c:pt idx="97">
                  <c:v>29684</c:v>
                </c:pt>
                <c:pt idx="98">
                  <c:v>29685</c:v>
                </c:pt>
                <c:pt idx="99">
                  <c:v>29686</c:v>
                </c:pt>
                <c:pt idx="100">
                  <c:v>29687</c:v>
                </c:pt>
                <c:pt idx="101">
                  <c:v>29688</c:v>
                </c:pt>
                <c:pt idx="102">
                  <c:v>29689</c:v>
                </c:pt>
                <c:pt idx="103">
                  <c:v>29690</c:v>
                </c:pt>
                <c:pt idx="104">
                  <c:v>29691</c:v>
                </c:pt>
                <c:pt idx="105">
                  <c:v>29692</c:v>
                </c:pt>
                <c:pt idx="106">
                  <c:v>29693</c:v>
                </c:pt>
                <c:pt idx="107">
                  <c:v>29694</c:v>
                </c:pt>
                <c:pt idx="108">
                  <c:v>29695</c:v>
                </c:pt>
                <c:pt idx="109">
                  <c:v>29696</c:v>
                </c:pt>
                <c:pt idx="110">
                  <c:v>29697</c:v>
                </c:pt>
                <c:pt idx="111">
                  <c:v>29698</c:v>
                </c:pt>
                <c:pt idx="112">
                  <c:v>29699</c:v>
                </c:pt>
                <c:pt idx="113">
                  <c:v>29700</c:v>
                </c:pt>
                <c:pt idx="114">
                  <c:v>29701</c:v>
                </c:pt>
                <c:pt idx="115">
                  <c:v>29702</c:v>
                </c:pt>
                <c:pt idx="116">
                  <c:v>29703</c:v>
                </c:pt>
                <c:pt idx="117">
                  <c:v>29704</c:v>
                </c:pt>
                <c:pt idx="118">
                  <c:v>29705</c:v>
                </c:pt>
                <c:pt idx="119">
                  <c:v>29706</c:v>
                </c:pt>
                <c:pt idx="120">
                  <c:v>29707</c:v>
                </c:pt>
                <c:pt idx="121">
                  <c:v>29708</c:v>
                </c:pt>
                <c:pt idx="122">
                  <c:v>29709</c:v>
                </c:pt>
                <c:pt idx="123">
                  <c:v>29710</c:v>
                </c:pt>
                <c:pt idx="124">
                  <c:v>29711</c:v>
                </c:pt>
                <c:pt idx="125">
                  <c:v>29712</c:v>
                </c:pt>
                <c:pt idx="126">
                  <c:v>29713</c:v>
                </c:pt>
                <c:pt idx="127">
                  <c:v>29714</c:v>
                </c:pt>
                <c:pt idx="128">
                  <c:v>29715</c:v>
                </c:pt>
                <c:pt idx="129">
                  <c:v>29716</c:v>
                </c:pt>
                <c:pt idx="130">
                  <c:v>29717</c:v>
                </c:pt>
                <c:pt idx="131">
                  <c:v>29718</c:v>
                </c:pt>
                <c:pt idx="132">
                  <c:v>29719</c:v>
                </c:pt>
                <c:pt idx="133">
                  <c:v>29720</c:v>
                </c:pt>
                <c:pt idx="134">
                  <c:v>29721</c:v>
                </c:pt>
                <c:pt idx="135">
                  <c:v>29722</c:v>
                </c:pt>
                <c:pt idx="136">
                  <c:v>29723</c:v>
                </c:pt>
                <c:pt idx="137">
                  <c:v>29724</c:v>
                </c:pt>
                <c:pt idx="138">
                  <c:v>29725</c:v>
                </c:pt>
                <c:pt idx="139">
                  <c:v>29726</c:v>
                </c:pt>
                <c:pt idx="140">
                  <c:v>29727</c:v>
                </c:pt>
                <c:pt idx="141">
                  <c:v>29728</c:v>
                </c:pt>
                <c:pt idx="142">
                  <c:v>29729</c:v>
                </c:pt>
                <c:pt idx="143">
                  <c:v>29730</c:v>
                </c:pt>
                <c:pt idx="144">
                  <c:v>29731</c:v>
                </c:pt>
                <c:pt idx="145">
                  <c:v>29732</c:v>
                </c:pt>
                <c:pt idx="146">
                  <c:v>29733</c:v>
                </c:pt>
                <c:pt idx="147">
                  <c:v>29734</c:v>
                </c:pt>
                <c:pt idx="148">
                  <c:v>29735</c:v>
                </c:pt>
                <c:pt idx="149">
                  <c:v>29736</c:v>
                </c:pt>
                <c:pt idx="150">
                  <c:v>29737</c:v>
                </c:pt>
                <c:pt idx="151">
                  <c:v>29738</c:v>
                </c:pt>
                <c:pt idx="152">
                  <c:v>29739</c:v>
                </c:pt>
                <c:pt idx="153">
                  <c:v>29740</c:v>
                </c:pt>
                <c:pt idx="154">
                  <c:v>29741</c:v>
                </c:pt>
                <c:pt idx="155">
                  <c:v>29742</c:v>
                </c:pt>
                <c:pt idx="156">
                  <c:v>29743</c:v>
                </c:pt>
                <c:pt idx="157">
                  <c:v>29744</c:v>
                </c:pt>
                <c:pt idx="158">
                  <c:v>29745</c:v>
                </c:pt>
                <c:pt idx="159">
                  <c:v>29746</c:v>
                </c:pt>
                <c:pt idx="160">
                  <c:v>29747</c:v>
                </c:pt>
                <c:pt idx="161">
                  <c:v>29748</c:v>
                </c:pt>
                <c:pt idx="162">
                  <c:v>29749</c:v>
                </c:pt>
                <c:pt idx="163">
                  <c:v>29750</c:v>
                </c:pt>
                <c:pt idx="164">
                  <c:v>29751</c:v>
                </c:pt>
                <c:pt idx="165">
                  <c:v>29752</c:v>
                </c:pt>
                <c:pt idx="166">
                  <c:v>29753</c:v>
                </c:pt>
                <c:pt idx="167">
                  <c:v>29754</c:v>
                </c:pt>
                <c:pt idx="168">
                  <c:v>29755</c:v>
                </c:pt>
                <c:pt idx="169">
                  <c:v>29756</c:v>
                </c:pt>
                <c:pt idx="170">
                  <c:v>29757</c:v>
                </c:pt>
                <c:pt idx="171">
                  <c:v>29758</c:v>
                </c:pt>
                <c:pt idx="172">
                  <c:v>29759</c:v>
                </c:pt>
                <c:pt idx="173">
                  <c:v>29760</c:v>
                </c:pt>
                <c:pt idx="174">
                  <c:v>29761</c:v>
                </c:pt>
                <c:pt idx="175">
                  <c:v>29762</c:v>
                </c:pt>
                <c:pt idx="176">
                  <c:v>29763</c:v>
                </c:pt>
                <c:pt idx="177">
                  <c:v>29764</c:v>
                </c:pt>
                <c:pt idx="178">
                  <c:v>29765</c:v>
                </c:pt>
                <c:pt idx="179">
                  <c:v>29766</c:v>
                </c:pt>
                <c:pt idx="180">
                  <c:v>29767</c:v>
                </c:pt>
                <c:pt idx="181">
                  <c:v>29768</c:v>
                </c:pt>
                <c:pt idx="182">
                  <c:v>29769</c:v>
                </c:pt>
                <c:pt idx="183">
                  <c:v>29770</c:v>
                </c:pt>
                <c:pt idx="184">
                  <c:v>29771</c:v>
                </c:pt>
                <c:pt idx="185">
                  <c:v>29772</c:v>
                </c:pt>
                <c:pt idx="186">
                  <c:v>29773</c:v>
                </c:pt>
                <c:pt idx="187">
                  <c:v>29774</c:v>
                </c:pt>
                <c:pt idx="188">
                  <c:v>29775</c:v>
                </c:pt>
                <c:pt idx="189">
                  <c:v>29776</c:v>
                </c:pt>
                <c:pt idx="190">
                  <c:v>29777</c:v>
                </c:pt>
                <c:pt idx="191">
                  <c:v>29778</c:v>
                </c:pt>
                <c:pt idx="192">
                  <c:v>29779</c:v>
                </c:pt>
                <c:pt idx="193">
                  <c:v>29780</c:v>
                </c:pt>
                <c:pt idx="194">
                  <c:v>29781</c:v>
                </c:pt>
                <c:pt idx="195">
                  <c:v>29782</c:v>
                </c:pt>
                <c:pt idx="196">
                  <c:v>29783</c:v>
                </c:pt>
                <c:pt idx="197">
                  <c:v>29784</c:v>
                </c:pt>
                <c:pt idx="198">
                  <c:v>29785</c:v>
                </c:pt>
                <c:pt idx="199">
                  <c:v>29786</c:v>
                </c:pt>
                <c:pt idx="200">
                  <c:v>29787</c:v>
                </c:pt>
                <c:pt idx="201">
                  <c:v>29788</c:v>
                </c:pt>
                <c:pt idx="202">
                  <c:v>29789</c:v>
                </c:pt>
                <c:pt idx="203">
                  <c:v>29790</c:v>
                </c:pt>
                <c:pt idx="204">
                  <c:v>29791</c:v>
                </c:pt>
                <c:pt idx="205">
                  <c:v>29792</c:v>
                </c:pt>
                <c:pt idx="206">
                  <c:v>29793</c:v>
                </c:pt>
                <c:pt idx="207">
                  <c:v>29794</c:v>
                </c:pt>
                <c:pt idx="208">
                  <c:v>29795</c:v>
                </c:pt>
                <c:pt idx="209">
                  <c:v>29796</c:v>
                </c:pt>
                <c:pt idx="210">
                  <c:v>29797</c:v>
                </c:pt>
                <c:pt idx="211">
                  <c:v>29798</c:v>
                </c:pt>
                <c:pt idx="212">
                  <c:v>29799</c:v>
                </c:pt>
                <c:pt idx="213">
                  <c:v>29800</c:v>
                </c:pt>
                <c:pt idx="214">
                  <c:v>29801</c:v>
                </c:pt>
                <c:pt idx="215">
                  <c:v>29802</c:v>
                </c:pt>
                <c:pt idx="216">
                  <c:v>29803</c:v>
                </c:pt>
                <c:pt idx="217">
                  <c:v>29804</c:v>
                </c:pt>
                <c:pt idx="218">
                  <c:v>29805</c:v>
                </c:pt>
                <c:pt idx="219">
                  <c:v>29806</c:v>
                </c:pt>
                <c:pt idx="220">
                  <c:v>29807</c:v>
                </c:pt>
                <c:pt idx="221">
                  <c:v>29808</c:v>
                </c:pt>
                <c:pt idx="222">
                  <c:v>29809</c:v>
                </c:pt>
                <c:pt idx="223">
                  <c:v>29810</c:v>
                </c:pt>
                <c:pt idx="224">
                  <c:v>29811</c:v>
                </c:pt>
                <c:pt idx="225">
                  <c:v>29812</c:v>
                </c:pt>
                <c:pt idx="226">
                  <c:v>29813</c:v>
                </c:pt>
                <c:pt idx="227">
                  <c:v>29814</c:v>
                </c:pt>
                <c:pt idx="228">
                  <c:v>29815</c:v>
                </c:pt>
                <c:pt idx="229">
                  <c:v>29816</c:v>
                </c:pt>
                <c:pt idx="230">
                  <c:v>29817</c:v>
                </c:pt>
                <c:pt idx="231">
                  <c:v>29818</c:v>
                </c:pt>
                <c:pt idx="232">
                  <c:v>29819</c:v>
                </c:pt>
                <c:pt idx="233">
                  <c:v>29820</c:v>
                </c:pt>
                <c:pt idx="234">
                  <c:v>29821</c:v>
                </c:pt>
                <c:pt idx="235">
                  <c:v>29822</c:v>
                </c:pt>
                <c:pt idx="236">
                  <c:v>29823</c:v>
                </c:pt>
                <c:pt idx="237">
                  <c:v>29824</c:v>
                </c:pt>
                <c:pt idx="238">
                  <c:v>29825</c:v>
                </c:pt>
                <c:pt idx="239">
                  <c:v>29826</c:v>
                </c:pt>
                <c:pt idx="240">
                  <c:v>29827</c:v>
                </c:pt>
                <c:pt idx="241">
                  <c:v>29828</c:v>
                </c:pt>
                <c:pt idx="242">
                  <c:v>29829</c:v>
                </c:pt>
                <c:pt idx="243">
                  <c:v>29830</c:v>
                </c:pt>
                <c:pt idx="244">
                  <c:v>29831</c:v>
                </c:pt>
                <c:pt idx="245">
                  <c:v>29832</c:v>
                </c:pt>
                <c:pt idx="246">
                  <c:v>29833</c:v>
                </c:pt>
                <c:pt idx="247">
                  <c:v>29834</c:v>
                </c:pt>
                <c:pt idx="248">
                  <c:v>29835</c:v>
                </c:pt>
                <c:pt idx="249">
                  <c:v>29836</c:v>
                </c:pt>
                <c:pt idx="250">
                  <c:v>29837</c:v>
                </c:pt>
                <c:pt idx="251">
                  <c:v>29838</c:v>
                </c:pt>
                <c:pt idx="252">
                  <c:v>29839</c:v>
                </c:pt>
                <c:pt idx="253">
                  <c:v>29840</c:v>
                </c:pt>
                <c:pt idx="254">
                  <c:v>29841</c:v>
                </c:pt>
                <c:pt idx="255">
                  <c:v>29842</c:v>
                </c:pt>
                <c:pt idx="256">
                  <c:v>29843</c:v>
                </c:pt>
                <c:pt idx="257">
                  <c:v>29844</c:v>
                </c:pt>
                <c:pt idx="258">
                  <c:v>29845</c:v>
                </c:pt>
                <c:pt idx="259">
                  <c:v>29846</c:v>
                </c:pt>
                <c:pt idx="260">
                  <c:v>29847</c:v>
                </c:pt>
                <c:pt idx="261">
                  <c:v>29848</c:v>
                </c:pt>
                <c:pt idx="262">
                  <c:v>29849</c:v>
                </c:pt>
                <c:pt idx="263">
                  <c:v>29850</c:v>
                </c:pt>
                <c:pt idx="264">
                  <c:v>29851</c:v>
                </c:pt>
                <c:pt idx="265">
                  <c:v>29852</c:v>
                </c:pt>
                <c:pt idx="266">
                  <c:v>29853</c:v>
                </c:pt>
                <c:pt idx="267">
                  <c:v>29854</c:v>
                </c:pt>
                <c:pt idx="268">
                  <c:v>29855</c:v>
                </c:pt>
                <c:pt idx="269">
                  <c:v>29856</c:v>
                </c:pt>
                <c:pt idx="270">
                  <c:v>29857</c:v>
                </c:pt>
                <c:pt idx="271">
                  <c:v>29858</c:v>
                </c:pt>
                <c:pt idx="272">
                  <c:v>29859</c:v>
                </c:pt>
                <c:pt idx="273">
                  <c:v>29860</c:v>
                </c:pt>
                <c:pt idx="274">
                  <c:v>29861</c:v>
                </c:pt>
                <c:pt idx="275">
                  <c:v>29862</c:v>
                </c:pt>
                <c:pt idx="276">
                  <c:v>29863</c:v>
                </c:pt>
                <c:pt idx="277">
                  <c:v>29864</c:v>
                </c:pt>
                <c:pt idx="278">
                  <c:v>29865</c:v>
                </c:pt>
                <c:pt idx="279">
                  <c:v>29866</c:v>
                </c:pt>
                <c:pt idx="280">
                  <c:v>29867</c:v>
                </c:pt>
                <c:pt idx="281">
                  <c:v>29868</c:v>
                </c:pt>
                <c:pt idx="282">
                  <c:v>29869</c:v>
                </c:pt>
                <c:pt idx="283">
                  <c:v>29870</c:v>
                </c:pt>
                <c:pt idx="284">
                  <c:v>29871</c:v>
                </c:pt>
                <c:pt idx="285">
                  <c:v>29872</c:v>
                </c:pt>
                <c:pt idx="286">
                  <c:v>29873</c:v>
                </c:pt>
                <c:pt idx="287">
                  <c:v>29874</c:v>
                </c:pt>
                <c:pt idx="288">
                  <c:v>29875</c:v>
                </c:pt>
                <c:pt idx="289">
                  <c:v>29876</c:v>
                </c:pt>
                <c:pt idx="290">
                  <c:v>29877</c:v>
                </c:pt>
                <c:pt idx="291">
                  <c:v>29878</c:v>
                </c:pt>
                <c:pt idx="292">
                  <c:v>29879</c:v>
                </c:pt>
                <c:pt idx="293">
                  <c:v>29880</c:v>
                </c:pt>
                <c:pt idx="294">
                  <c:v>29881</c:v>
                </c:pt>
                <c:pt idx="295">
                  <c:v>29882</c:v>
                </c:pt>
                <c:pt idx="296">
                  <c:v>29883</c:v>
                </c:pt>
                <c:pt idx="297">
                  <c:v>29884</c:v>
                </c:pt>
                <c:pt idx="298">
                  <c:v>29885</c:v>
                </c:pt>
                <c:pt idx="299">
                  <c:v>29886</c:v>
                </c:pt>
                <c:pt idx="300">
                  <c:v>29887</c:v>
                </c:pt>
                <c:pt idx="301">
                  <c:v>29888</c:v>
                </c:pt>
                <c:pt idx="302">
                  <c:v>29889</c:v>
                </c:pt>
                <c:pt idx="303">
                  <c:v>29890</c:v>
                </c:pt>
                <c:pt idx="304">
                  <c:v>29891</c:v>
                </c:pt>
                <c:pt idx="305">
                  <c:v>29892</c:v>
                </c:pt>
                <c:pt idx="306">
                  <c:v>29893</c:v>
                </c:pt>
                <c:pt idx="307">
                  <c:v>29894</c:v>
                </c:pt>
                <c:pt idx="308">
                  <c:v>29895</c:v>
                </c:pt>
                <c:pt idx="309">
                  <c:v>29896</c:v>
                </c:pt>
                <c:pt idx="310">
                  <c:v>29897</c:v>
                </c:pt>
                <c:pt idx="311">
                  <c:v>29898</c:v>
                </c:pt>
                <c:pt idx="312">
                  <c:v>29899</c:v>
                </c:pt>
                <c:pt idx="313">
                  <c:v>29900</c:v>
                </c:pt>
                <c:pt idx="314">
                  <c:v>29901</c:v>
                </c:pt>
                <c:pt idx="315">
                  <c:v>29902</c:v>
                </c:pt>
                <c:pt idx="316">
                  <c:v>29903</c:v>
                </c:pt>
                <c:pt idx="317">
                  <c:v>29904</c:v>
                </c:pt>
                <c:pt idx="318">
                  <c:v>29905</c:v>
                </c:pt>
                <c:pt idx="319">
                  <c:v>29906</c:v>
                </c:pt>
                <c:pt idx="320">
                  <c:v>29907</c:v>
                </c:pt>
                <c:pt idx="321">
                  <c:v>29908</c:v>
                </c:pt>
                <c:pt idx="322">
                  <c:v>29909</c:v>
                </c:pt>
                <c:pt idx="323">
                  <c:v>29910</c:v>
                </c:pt>
                <c:pt idx="324">
                  <c:v>29911</c:v>
                </c:pt>
                <c:pt idx="325">
                  <c:v>29912</c:v>
                </c:pt>
                <c:pt idx="326">
                  <c:v>29913</c:v>
                </c:pt>
                <c:pt idx="327">
                  <c:v>29914</c:v>
                </c:pt>
                <c:pt idx="328">
                  <c:v>29915</c:v>
                </c:pt>
                <c:pt idx="329">
                  <c:v>29916</c:v>
                </c:pt>
                <c:pt idx="330">
                  <c:v>29917</c:v>
                </c:pt>
                <c:pt idx="331">
                  <c:v>29918</c:v>
                </c:pt>
                <c:pt idx="332">
                  <c:v>29919</c:v>
                </c:pt>
                <c:pt idx="333">
                  <c:v>29920</c:v>
                </c:pt>
                <c:pt idx="334">
                  <c:v>29921</c:v>
                </c:pt>
                <c:pt idx="335">
                  <c:v>29922</c:v>
                </c:pt>
                <c:pt idx="336">
                  <c:v>29923</c:v>
                </c:pt>
                <c:pt idx="337">
                  <c:v>29924</c:v>
                </c:pt>
                <c:pt idx="338">
                  <c:v>29925</c:v>
                </c:pt>
                <c:pt idx="339">
                  <c:v>29926</c:v>
                </c:pt>
                <c:pt idx="340">
                  <c:v>29927</c:v>
                </c:pt>
                <c:pt idx="341">
                  <c:v>29928</c:v>
                </c:pt>
                <c:pt idx="342">
                  <c:v>29929</c:v>
                </c:pt>
                <c:pt idx="343">
                  <c:v>29930</c:v>
                </c:pt>
                <c:pt idx="344">
                  <c:v>29931</c:v>
                </c:pt>
                <c:pt idx="345">
                  <c:v>29932</c:v>
                </c:pt>
                <c:pt idx="346">
                  <c:v>29933</c:v>
                </c:pt>
                <c:pt idx="347">
                  <c:v>29934</c:v>
                </c:pt>
                <c:pt idx="348">
                  <c:v>29935</c:v>
                </c:pt>
                <c:pt idx="349">
                  <c:v>29936</c:v>
                </c:pt>
                <c:pt idx="350">
                  <c:v>29937</c:v>
                </c:pt>
                <c:pt idx="351">
                  <c:v>29938</c:v>
                </c:pt>
                <c:pt idx="352">
                  <c:v>29939</c:v>
                </c:pt>
                <c:pt idx="353">
                  <c:v>29940</c:v>
                </c:pt>
                <c:pt idx="354">
                  <c:v>29941</c:v>
                </c:pt>
                <c:pt idx="355">
                  <c:v>29942</c:v>
                </c:pt>
                <c:pt idx="356">
                  <c:v>29943</c:v>
                </c:pt>
                <c:pt idx="357">
                  <c:v>29944</c:v>
                </c:pt>
                <c:pt idx="358">
                  <c:v>29945</c:v>
                </c:pt>
                <c:pt idx="359">
                  <c:v>29946</c:v>
                </c:pt>
                <c:pt idx="360">
                  <c:v>29947</c:v>
                </c:pt>
                <c:pt idx="361">
                  <c:v>29948</c:v>
                </c:pt>
                <c:pt idx="362">
                  <c:v>29949</c:v>
                </c:pt>
                <c:pt idx="363">
                  <c:v>29950</c:v>
                </c:pt>
                <c:pt idx="364">
                  <c:v>29951</c:v>
                </c:pt>
                <c:pt idx="365">
                  <c:v>29952</c:v>
                </c:pt>
                <c:pt idx="366">
                  <c:v>29953</c:v>
                </c:pt>
                <c:pt idx="367">
                  <c:v>29954</c:v>
                </c:pt>
                <c:pt idx="368">
                  <c:v>29955</c:v>
                </c:pt>
                <c:pt idx="369">
                  <c:v>29956</c:v>
                </c:pt>
                <c:pt idx="370">
                  <c:v>29957</c:v>
                </c:pt>
                <c:pt idx="371">
                  <c:v>29958</c:v>
                </c:pt>
                <c:pt idx="372">
                  <c:v>29959</c:v>
                </c:pt>
                <c:pt idx="373">
                  <c:v>29960</c:v>
                </c:pt>
                <c:pt idx="374">
                  <c:v>29961</c:v>
                </c:pt>
                <c:pt idx="375">
                  <c:v>29962</c:v>
                </c:pt>
                <c:pt idx="376">
                  <c:v>29963</c:v>
                </c:pt>
                <c:pt idx="377">
                  <c:v>29964</c:v>
                </c:pt>
                <c:pt idx="378">
                  <c:v>29965</c:v>
                </c:pt>
                <c:pt idx="379">
                  <c:v>29966</c:v>
                </c:pt>
                <c:pt idx="380">
                  <c:v>29967</c:v>
                </c:pt>
                <c:pt idx="381">
                  <c:v>29968</c:v>
                </c:pt>
                <c:pt idx="382">
                  <c:v>29969</c:v>
                </c:pt>
                <c:pt idx="383">
                  <c:v>29970</c:v>
                </c:pt>
                <c:pt idx="384">
                  <c:v>29971</c:v>
                </c:pt>
                <c:pt idx="385">
                  <c:v>29972</c:v>
                </c:pt>
                <c:pt idx="386">
                  <c:v>29973</c:v>
                </c:pt>
                <c:pt idx="387">
                  <c:v>29974</c:v>
                </c:pt>
                <c:pt idx="388">
                  <c:v>29975</c:v>
                </c:pt>
                <c:pt idx="389">
                  <c:v>29976</c:v>
                </c:pt>
                <c:pt idx="390">
                  <c:v>29977</c:v>
                </c:pt>
                <c:pt idx="391">
                  <c:v>29978</c:v>
                </c:pt>
                <c:pt idx="392">
                  <c:v>29979</c:v>
                </c:pt>
                <c:pt idx="393">
                  <c:v>29980</c:v>
                </c:pt>
                <c:pt idx="394">
                  <c:v>29981</c:v>
                </c:pt>
                <c:pt idx="395">
                  <c:v>29982</c:v>
                </c:pt>
                <c:pt idx="396">
                  <c:v>29983</c:v>
                </c:pt>
                <c:pt idx="397">
                  <c:v>29984</c:v>
                </c:pt>
                <c:pt idx="398">
                  <c:v>29985</c:v>
                </c:pt>
                <c:pt idx="399">
                  <c:v>29986</c:v>
                </c:pt>
                <c:pt idx="400">
                  <c:v>29987</c:v>
                </c:pt>
                <c:pt idx="401">
                  <c:v>29988</c:v>
                </c:pt>
                <c:pt idx="402">
                  <c:v>29989</c:v>
                </c:pt>
                <c:pt idx="403">
                  <c:v>29990</c:v>
                </c:pt>
                <c:pt idx="404">
                  <c:v>29991</c:v>
                </c:pt>
                <c:pt idx="405">
                  <c:v>29992</c:v>
                </c:pt>
                <c:pt idx="406">
                  <c:v>29993</c:v>
                </c:pt>
                <c:pt idx="407">
                  <c:v>29994</c:v>
                </c:pt>
                <c:pt idx="408">
                  <c:v>29995</c:v>
                </c:pt>
                <c:pt idx="409">
                  <c:v>29996</c:v>
                </c:pt>
                <c:pt idx="410">
                  <c:v>29997</c:v>
                </c:pt>
                <c:pt idx="411">
                  <c:v>29998</c:v>
                </c:pt>
                <c:pt idx="412">
                  <c:v>29999</c:v>
                </c:pt>
                <c:pt idx="413">
                  <c:v>30000</c:v>
                </c:pt>
                <c:pt idx="414">
                  <c:v>30001</c:v>
                </c:pt>
                <c:pt idx="415">
                  <c:v>30002</c:v>
                </c:pt>
                <c:pt idx="416">
                  <c:v>30003</c:v>
                </c:pt>
                <c:pt idx="417">
                  <c:v>30004</c:v>
                </c:pt>
                <c:pt idx="418">
                  <c:v>30005</c:v>
                </c:pt>
                <c:pt idx="419">
                  <c:v>30006</c:v>
                </c:pt>
                <c:pt idx="420">
                  <c:v>30007</c:v>
                </c:pt>
                <c:pt idx="421">
                  <c:v>30008</c:v>
                </c:pt>
                <c:pt idx="422">
                  <c:v>30009</c:v>
                </c:pt>
                <c:pt idx="423">
                  <c:v>30010</c:v>
                </c:pt>
                <c:pt idx="424">
                  <c:v>30011</c:v>
                </c:pt>
                <c:pt idx="425">
                  <c:v>30012</c:v>
                </c:pt>
                <c:pt idx="426">
                  <c:v>30013</c:v>
                </c:pt>
                <c:pt idx="427">
                  <c:v>30014</c:v>
                </c:pt>
                <c:pt idx="428">
                  <c:v>30015</c:v>
                </c:pt>
                <c:pt idx="429">
                  <c:v>30016</c:v>
                </c:pt>
                <c:pt idx="430">
                  <c:v>30017</c:v>
                </c:pt>
                <c:pt idx="431">
                  <c:v>30018</c:v>
                </c:pt>
                <c:pt idx="432">
                  <c:v>30019</c:v>
                </c:pt>
                <c:pt idx="433">
                  <c:v>30020</c:v>
                </c:pt>
                <c:pt idx="434">
                  <c:v>30021</c:v>
                </c:pt>
                <c:pt idx="435">
                  <c:v>30022</c:v>
                </c:pt>
                <c:pt idx="436">
                  <c:v>30023</c:v>
                </c:pt>
                <c:pt idx="437">
                  <c:v>30024</c:v>
                </c:pt>
                <c:pt idx="438">
                  <c:v>30025</c:v>
                </c:pt>
                <c:pt idx="439">
                  <c:v>30026</c:v>
                </c:pt>
                <c:pt idx="440">
                  <c:v>30027</c:v>
                </c:pt>
                <c:pt idx="441">
                  <c:v>30028</c:v>
                </c:pt>
                <c:pt idx="442">
                  <c:v>30029</c:v>
                </c:pt>
                <c:pt idx="443">
                  <c:v>30030</c:v>
                </c:pt>
                <c:pt idx="444">
                  <c:v>30031</c:v>
                </c:pt>
                <c:pt idx="445">
                  <c:v>30032</c:v>
                </c:pt>
                <c:pt idx="446">
                  <c:v>30033</c:v>
                </c:pt>
                <c:pt idx="447">
                  <c:v>30034</c:v>
                </c:pt>
                <c:pt idx="448">
                  <c:v>30035</c:v>
                </c:pt>
                <c:pt idx="449">
                  <c:v>30036</c:v>
                </c:pt>
                <c:pt idx="450">
                  <c:v>30037</c:v>
                </c:pt>
                <c:pt idx="451">
                  <c:v>30038</c:v>
                </c:pt>
                <c:pt idx="452">
                  <c:v>30039</c:v>
                </c:pt>
                <c:pt idx="453">
                  <c:v>30040</c:v>
                </c:pt>
                <c:pt idx="454">
                  <c:v>30041</c:v>
                </c:pt>
                <c:pt idx="455">
                  <c:v>30042</c:v>
                </c:pt>
                <c:pt idx="456">
                  <c:v>30043</c:v>
                </c:pt>
                <c:pt idx="457">
                  <c:v>30044</c:v>
                </c:pt>
                <c:pt idx="458">
                  <c:v>30045</c:v>
                </c:pt>
                <c:pt idx="459">
                  <c:v>30046</c:v>
                </c:pt>
                <c:pt idx="460">
                  <c:v>30047</c:v>
                </c:pt>
                <c:pt idx="461">
                  <c:v>30048</c:v>
                </c:pt>
                <c:pt idx="462">
                  <c:v>30049</c:v>
                </c:pt>
                <c:pt idx="463">
                  <c:v>30050</c:v>
                </c:pt>
                <c:pt idx="464">
                  <c:v>30051</c:v>
                </c:pt>
                <c:pt idx="465">
                  <c:v>30052</c:v>
                </c:pt>
                <c:pt idx="466">
                  <c:v>30053</c:v>
                </c:pt>
                <c:pt idx="467">
                  <c:v>30054</c:v>
                </c:pt>
                <c:pt idx="468">
                  <c:v>30055</c:v>
                </c:pt>
                <c:pt idx="469">
                  <c:v>30056</c:v>
                </c:pt>
                <c:pt idx="470">
                  <c:v>30057</c:v>
                </c:pt>
                <c:pt idx="471">
                  <c:v>30058</c:v>
                </c:pt>
                <c:pt idx="472">
                  <c:v>30059</c:v>
                </c:pt>
                <c:pt idx="473">
                  <c:v>30060</c:v>
                </c:pt>
                <c:pt idx="474">
                  <c:v>30061</c:v>
                </c:pt>
                <c:pt idx="475">
                  <c:v>30062</c:v>
                </c:pt>
                <c:pt idx="476">
                  <c:v>30063</c:v>
                </c:pt>
                <c:pt idx="477">
                  <c:v>30064</c:v>
                </c:pt>
                <c:pt idx="478">
                  <c:v>30065</c:v>
                </c:pt>
                <c:pt idx="479">
                  <c:v>30066</c:v>
                </c:pt>
                <c:pt idx="480">
                  <c:v>30067</c:v>
                </c:pt>
                <c:pt idx="481">
                  <c:v>30068</c:v>
                </c:pt>
                <c:pt idx="482">
                  <c:v>30069</c:v>
                </c:pt>
                <c:pt idx="483">
                  <c:v>30070</c:v>
                </c:pt>
                <c:pt idx="484">
                  <c:v>30071</c:v>
                </c:pt>
                <c:pt idx="485">
                  <c:v>30072</c:v>
                </c:pt>
                <c:pt idx="486">
                  <c:v>30073</c:v>
                </c:pt>
                <c:pt idx="487">
                  <c:v>30074</c:v>
                </c:pt>
                <c:pt idx="488">
                  <c:v>30075</c:v>
                </c:pt>
                <c:pt idx="489">
                  <c:v>30076</c:v>
                </c:pt>
                <c:pt idx="490">
                  <c:v>30077</c:v>
                </c:pt>
                <c:pt idx="491">
                  <c:v>30078</c:v>
                </c:pt>
                <c:pt idx="492">
                  <c:v>30079</c:v>
                </c:pt>
                <c:pt idx="493">
                  <c:v>30080</c:v>
                </c:pt>
                <c:pt idx="494">
                  <c:v>30081</c:v>
                </c:pt>
                <c:pt idx="495">
                  <c:v>30082</c:v>
                </c:pt>
                <c:pt idx="496">
                  <c:v>30083</c:v>
                </c:pt>
                <c:pt idx="497">
                  <c:v>30084</c:v>
                </c:pt>
                <c:pt idx="498">
                  <c:v>30085</c:v>
                </c:pt>
                <c:pt idx="499">
                  <c:v>30086</c:v>
                </c:pt>
                <c:pt idx="500">
                  <c:v>30087</c:v>
                </c:pt>
                <c:pt idx="501">
                  <c:v>30088</c:v>
                </c:pt>
                <c:pt idx="502">
                  <c:v>30089</c:v>
                </c:pt>
                <c:pt idx="503">
                  <c:v>30090</c:v>
                </c:pt>
                <c:pt idx="504">
                  <c:v>30091</c:v>
                </c:pt>
                <c:pt idx="505">
                  <c:v>30092</c:v>
                </c:pt>
                <c:pt idx="506">
                  <c:v>30093</c:v>
                </c:pt>
                <c:pt idx="507">
                  <c:v>30094</c:v>
                </c:pt>
                <c:pt idx="508">
                  <c:v>30095</c:v>
                </c:pt>
                <c:pt idx="509">
                  <c:v>30096</c:v>
                </c:pt>
                <c:pt idx="510">
                  <c:v>30097</c:v>
                </c:pt>
                <c:pt idx="511">
                  <c:v>30098</c:v>
                </c:pt>
                <c:pt idx="512">
                  <c:v>30099</c:v>
                </c:pt>
                <c:pt idx="513">
                  <c:v>30100</c:v>
                </c:pt>
                <c:pt idx="514">
                  <c:v>30101</c:v>
                </c:pt>
                <c:pt idx="515">
                  <c:v>30102</c:v>
                </c:pt>
                <c:pt idx="516">
                  <c:v>30103</c:v>
                </c:pt>
                <c:pt idx="517">
                  <c:v>30104</c:v>
                </c:pt>
                <c:pt idx="518">
                  <c:v>30105</c:v>
                </c:pt>
                <c:pt idx="519">
                  <c:v>30106</c:v>
                </c:pt>
                <c:pt idx="520">
                  <c:v>30107</c:v>
                </c:pt>
                <c:pt idx="521">
                  <c:v>30108</c:v>
                </c:pt>
                <c:pt idx="522">
                  <c:v>30109</c:v>
                </c:pt>
                <c:pt idx="523">
                  <c:v>30110</c:v>
                </c:pt>
                <c:pt idx="524">
                  <c:v>30111</c:v>
                </c:pt>
                <c:pt idx="525">
                  <c:v>30112</c:v>
                </c:pt>
                <c:pt idx="526">
                  <c:v>30113</c:v>
                </c:pt>
                <c:pt idx="527">
                  <c:v>30114</c:v>
                </c:pt>
                <c:pt idx="528">
                  <c:v>30115</c:v>
                </c:pt>
                <c:pt idx="529">
                  <c:v>30116</c:v>
                </c:pt>
                <c:pt idx="530">
                  <c:v>30117</c:v>
                </c:pt>
                <c:pt idx="531">
                  <c:v>30118</c:v>
                </c:pt>
                <c:pt idx="532">
                  <c:v>30119</c:v>
                </c:pt>
                <c:pt idx="533">
                  <c:v>30120</c:v>
                </c:pt>
                <c:pt idx="534">
                  <c:v>30121</c:v>
                </c:pt>
                <c:pt idx="535">
                  <c:v>30122</c:v>
                </c:pt>
                <c:pt idx="536">
                  <c:v>30123</c:v>
                </c:pt>
                <c:pt idx="537">
                  <c:v>30124</c:v>
                </c:pt>
                <c:pt idx="538">
                  <c:v>30125</c:v>
                </c:pt>
                <c:pt idx="539">
                  <c:v>30126</c:v>
                </c:pt>
                <c:pt idx="540">
                  <c:v>30127</c:v>
                </c:pt>
                <c:pt idx="541">
                  <c:v>30128</c:v>
                </c:pt>
                <c:pt idx="542">
                  <c:v>30129</c:v>
                </c:pt>
                <c:pt idx="543">
                  <c:v>30130</c:v>
                </c:pt>
                <c:pt idx="544">
                  <c:v>30131</c:v>
                </c:pt>
                <c:pt idx="545">
                  <c:v>30132</c:v>
                </c:pt>
                <c:pt idx="546">
                  <c:v>30133</c:v>
                </c:pt>
                <c:pt idx="547">
                  <c:v>30134</c:v>
                </c:pt>
                <c:pt idx="548">
                  <c:v>30135</c:v>
                </c:pt>
                <c:pt idx="549">
                  <c:v>30136</c:v>
                </c:pt>
                <c:pt idx="550">
                  <c:v>30137</c:v>
                </c:pt>
                <c:pt idx="551">
                  <c:v>30138</c:v>
                </c:pt>
                <c:pt idx="552">
                  <c:v>30139</c:v>
                </c:pt>
                <c:pt idx="553">
                  <c:v>30140</c:v>
                </c:pt>
                <c:pt idx="554">
                  <c:v>30141</c:v>
                </c:pt>
                <c:pt idx="555">
                  <c:v>30142</c:v>
                </c:pt>
                <c:pt idx="556">
                  <c:v>30143</c:v>
                </c:pt>
                <c:pt idx="557">
                  <c:v>30144</c:v>
                </c:pt>
                <c:pt idx="558">
                  <c:v>30145</c:v>
                </c:pt>
                <c:pt idx="559">
                  <c:v>30146</c:v>
                </c:pt>
                <c:pt idx="560">
                  <c:v>30147</c:v>
                </c:pt>
                <c:pt idx="561">
                  <c:v>30148</c:v>
                </c:pt>
                <c:pt idx="562">
                  <c:v>30149</c:v>
                </c:pt>
                <c:pt idx="563">
                  <c:v>30150</c:v>
                </c:pt>
                <c:pt idx="564">
                  <c:v>30151</c:v>
                </c:pt>
                <c:pt idx="565">
                  <c:v>30152</c:v>
                </c:pt>
                <c:pt idx="566">
                  <c:v>30153</c:v>
                </c:pt>
                <c:pt idx="567">
                  <c:v>30154</c:v>
                </c:pt>
                <c:pt idx="568">
                  <c:v>30155</c:v>
                </c:pt>
                <c:pt idx="569">
                  <c:v>30156</c:v>
                </c:pt>
                <c:pt idx="570">
                  <c:v>30157</c:v>
                </c:pt>
                <c:pt idx="571">
                  <c:v>30158</c:v>
                </c:pt>
                <c:pt idx="572">
                  <c:v>30159</c:v>
                </c:pt>
                <c:pt idx="573">
                  <c:v>30160</c:v>
                </c:pt>
                <c:pt idx="574">
                  <c:v>30161</c:v>
                </c:pt>
                <c:pt idx="575">
                  <c:v>30162</c:v>
                </c:pt>
                <c:pt idx="576">
                  <c:v>30163</c:v>
                </c:pt>
                <c:pt idx="577">
                  <c:v>30164</c:v>
                </c:pt>
                <c:pt idx="578">
                  <c:v>30165</c:v>
                </c:pt>
                <c:pt idx="579">
                  <c:v>30166</c:v>
                </c:pt>
                <c:pt idx="580">
                  <c:v>30167</c:v>
                </c:pt>
                <c:pt idx="581">
                  <c:v>30168</c:v>
                </c:pt>
                <c:pt idx="582">
                  <c:v>30169</c:v>
                </c:pt>
                <c:pt idx="583">
                  <c:v>30170</c:v>
                </c:pt>
                <c:pt idx="584">
                  <c:v>30171</c:v>
                </c:pt>
                <c:pt idx="585">
                  <c:v>30172</c:v>
                </c:pt>
                <c:pt idx="586">
                  <c:v>30173</c:v>
                </c:pt>
                <c:pt idx="587">
                  <c:v>30174</c:v>
                </c:pt>
                <c:pt idx="588">
                  <c:v>30175</c:v>
                </c:pt>
                <c:pt idx="589">
                  <c:v>30176</c:v>
                </c:pt>
                <c:pt idx="590">
                  <c:v>30177</c:v>
                </c:pt>
                <c:pt idx="591">
                  <c:v>30178</c:v>
                </c:pt>
                <c:pt idx="592">
                  <c:v>30179</c:v>
                </c:pt>
                <c:pt idx="593">
                  <c:v>30180</c:v>
                </c:pt>
                <c:pt idx="594">
                  <c:v>30181</c:v>
                </c:pt>
                <c:pt idx="595">
                  <c:v>30182</c:v>
                </c:pt>
                <c:pt idx="596">
                  <c:v>30183</c:v>
                </c:pt>
                <c:pt idx="597">
                  <c:v>30184</c:v>
                </c:pt>
                <c:pt idx="598">
                  <c:v>30185</c:v>
                </c:pt>
                <c:pt idx="599">
                  <c:v>30186</c:v>
                </c:pt>
                <c:pt idx="600">
                  <c:v>30187</c:v>
                </c:pt>
                <c:pt idx="601">
                  <c:v>30188</c:v>
                </c:pt>
                <c:pt idx="602">
                  <c:v>30189</c:v>
                </c:pt>
                <c:pt idx="603">
                  <c:v>30190</c:v>
                </c:pt>
                <c:pt idx="604">
                  <c:v>30191</c:v>
                </c:pt>
                <c:pt idx="605">
                  <c:v>30192</c:v>
                </c:pt>
                <c:pt idx="606">
                  <c:v>30193</c:v>
                </c:pt>
                <c:pt idx="607">
                  <c:v>30194</c:v>
                </c:pt>
                <c:pt idx="608">
                  <c:v>30195</c:v>
                </c:pt>
                <c:pt idx="609">
                  <c:v>30196</c:v>
                </c:pt>
                <c:pt idx="610">
                  <c:v>30197</c:v>
                </c:pt>
                <c:pt idx="611">
                  <c:v>30198</c:v>
                </c:pt>
                <c:pt idx="612">
                  <c:v>30199</c:v>
                </c:pt>
                <c:pt idx="613">
                  <c:v>30200</c:v>
                </c:pt>
                <c:pt idx="614">
                  <c:v>30201</c:v>
                </c:pt>
                <c:pt idx="615">
                  <c:v>30202</c:v>
                </c:pt>
                <c:pt idx="616">
                  <c:v>30203</c:v>
                </c:pt>
                <c:pt idx="617">
                  <c:v>30204</c:v>
                </c:pt>
                <c:pt idx="618">
                  <c:v>30205</c:v>
                </c:pt>
                <c:pt idx="619">
                  <c:v>30206</c:v>
                </c:pt>
                <c:pt idx="620">
                  <c:v>30207</c:v>
                </c:pt>
                <c:pt idx="621">
                  <c:v>30208</c:v>
                </c:pt>
                <c:pt idx="622">
                  <c:v>30209</c:v>
                </c:pt>
                <c:pt idx="623">
                  <c:v>30210</c:v>
                </c:pt>
                <c:pt idx="624">
                  <c:v>30211</c:v>
                </c:pt>
                <c:pt idx="625">
                  <c:v>30212</c:v>
                </c:pt>
                <c:pt idx="626">
                  <c:v>30213</c:v>
                </c:pt>
                <c:pt idx="627">
                  <c:v>30214</c:v>
                </c:pt>
                <c:pt idx="628">
                  <c:v>30215</c:v>
                </c:pt>
                <c:pt idx="629">
                  <c:v>30216</c:v>
                </c:pt>
                <c:pt idx="630">
                  <c:v>30217</c:v>
                </c:pt>
                <c:pt idx="631">
                  <c:v>30218</c:v>
                </c:pt>
                <c:pt idx="632">
                  <c:v>30219</c:v>
                </c:pt>
                <c:pt idx="633">
                  <c:v>30220</c:v>
                </c:pt>
                <c:pt idx="634">
                  <c:v>30221</c:v>
                </c:pt>
                <c:pt idx="635">
                  <c:v>30222</c:v>
                </c:pt>
                <c:pt idx="636">
                  <c:v>30223</c:v>
                </c:pt>
                <c:pt idx="637">
                  <c:v>30224</c:v>
                </c:pt>
                <c:pt idx="638">
                  <c:v>30225</c:v>
                </c:pt>
                <c:pt idx="639">
                  <c:v>30226</c:v>
                </c:pt>
                <c:pt idx="640">
                  <c:v>30227</c:v>
                </c:pt>
                <c:pt idx="641">
                  <c:v>30228</c:v>
                </c:pt>
                <c:pt idx="642">
                  <c:v>30229</c:v>
                </c:pt>
                <c:pt idx="643">
                  <c:v>30230</c:v>
                </c:pt>
                <c:pt idx="644">
                  <c:v>30231</c:v>
                </c:pt>
                <c:pt idx="645">
                  <c:v>30232</c:v>
                </c:pt>
                <c:pt idx="646">
                  <c:v>30233</c:v>
                </c:pt>
                <c:pt idx="647">
                  <c:v>30234</c:v>
                </c:pt>
                <c:pt idx="648">
                  <c:v>30235</c:v>
                </c:pt>
                <c:pt idx="649">
                  <c:v>30236</c:v>
                </c:pt>
                <c:pt idx="650">
                  <c:v>30237</c:v>
                </c:pt>
                <c:pt idx="651">
                  <c:v>30238</c:v>
                </c:pt>
                <c:pt idx="652">
                  <c:v>30239</c:v>
                </c:pt>
                <c:pt idx="653">
                  <c:v>30240</c:v>
                </c:pt>
                <c:pt idx="654">
                  <c:v>30241</c:v>
                </c:pt>
                <c:pt idx="655">
                  <c:v>30242</c:v>
                </c:pt>
                <c:pt idx="656">
                  <c:v>30243</c:v>
                </c:pt>
                <c:pt idx="657">
                  <c:v>30244</c:v>
                </c:pt>
                <c:pt idx="658">
                  <c:v>30245</c:v>
                </c:pt>
                <c:pt idx="659">
                  <c:v>30246</c:v>
                </c:pt>
                <c:pt idx="660">
                  <c:v>30247</c:v>
                </c:pt>
                <c:pt idx="661">
                  <c:v>30248</c:v>
                </c:pt>
                <c:pt idx="662">
                  <c:v>30249</c:v>
                </c:pt>
                <c:pt idx="663">
                  <c:v>30250</c:v>
                </c:pt>
                <c:pt idx="664">
                  <c:v>30251</c:v>
                </c:pt>
                <c:pt idx="665">
                  <c:v>30252</c:v>
                </c:pt>
                <c:pt idx="666">
                  <c:v>30253</c:v>
                </c:pt>
                <c:pt idx="667">
                  <c:v>30254</c:v>
                </c:pt>
                <c:pt idx="668">
                  <c:v>30255</c:v>
                </c:pt>
                <c:pt idx="669">
                  <c:v>30256</c:v>
                </c:pt>
                <c:pt idx="670">
                  <c:v>30257</c:v>
                </c:pt>
                <c:pt idx="671">
                  <c:v>30258</c:v>
                </c:pt>
                <c:pt idx="672">
                  <c:v>30259</c:v>
                </c:pt>
                <c:pt idx="673">
                  <c:v>30260</c:v>
                </c:pt>
                <c:pt idx="674">
                  <c:v>30261</c:v>
                </c:pt>
                <c:pt idx="675">
                  <c:v>30262</c:v>
                </c:pt>
                <c:pt idx="676">
                  <c:v>30263</c:v>
                </c:pt>
                <c:pt idx="677">
                  <c:v>30264</c:v>
                </c:pt>
                <c:pt idx="678">
                  <c:v>30265</c:v>
                </c:pt>
                <c:pt idx="679">
                  <c:v>30266</c:v>
                </c:pt>
                <c:pt idx="680">
                  <c:v>30267</c:v>
                </c:pt>
                <c:pt idx="681">
                  <c:v>30268</c:v>
                </c:pt>
                <c:pt idx="682">
                  <c:v>30269</c:v>
                </c:pt>
                <c:pt idx="683">
                  <c:v>30270</c:v>
                </c:pt>
                <c:pt idx="684">
                  <c:v>30271</c:v>
                </c:pt>
                <c:pt idx="685">
                  <c:v>30272</c:v>
                </c:pt>
                <c:pt idx="686">
                  <c:v>30273</c:v>
                </c:pt>
                <c:pt idx="687">
                  <c:v>30274</c:v>
                </c:pt>
                <c:pt idx="688">
                  <c:v>30275</c:v>
                </c:pt>
                <c:pt idx="689">
                  <c:v>30276</c:v>
                </c:pt>
                <c:pt idx="690">
                  <c:v>30277</c:v>
                </c:pt>
                <c:pt idx="691">
                  <c:v>30278</c:v>
                </c:pt>
                <c:pt idx="692">
                  <c:v>30279</c:v>
                </c:pt>
                <c:pt idx="693">
                  <c:v>30280</c:v>
                </c:pt>
                <c:pt idx="694">
                  <c:v>30281</c:v>
                </c:pt>
                <c:pt idx="695">
                  <c:v>30282</c:v>
                </c:pt>
                <c:pt idx="696">
                  <c:v>30283</c:v>
                </c:pt>
                <c:pt idx="697">
                  <c:v>30284</c:v>
                </c:pt>
                <c:pt idx="698">
                  <c:v>30285</c:v>
                </c:pt>
                <c:pt idx="699">
                  <c:v>30286</c:v>
                </c:pt>
                <c:pt idx="700">
                  <c:v>30287</c:v>
                </c:pt>
                <c:pt idx="701">
                  <c:v>30288</c:v>
                </c:pt>
                <c:pt idx="702">
                  <c:v>30289</c:v>
                </c:pt>
                <c:pt idx="703">
                  <c:v>30290</c:v>
                </c:pt>
                <c:pt idx="704">
                  <c:v>30291</c:v>
                </c:pt>
                <c:pt idx="705">
                  <c:v>30292</c:v>
                </c:pt>
                <c:pt idx="706">
                  <c:v>30293</c:v>
                </c:pt>
                <c:pt idx="707">
                  <c:v>30294</c:v>
                </c:pt>
                <c:pt idx="708">
                  <c:v>30295</c:v>
                </c:pt>
                <c:pt idx="709">
                  <c:v>30296</c:v>
                </c:pt>
                <c:pt idx="710">
                  <c:v>30297</c:v>
                </c:pt>
                <c:pt idx="711">
                  <c:v>30298</c:v>
                </c:pt>
                <c:pt idx="712">
                  <c:v>30299</c:v>
                </c:pt>
                <c:pt idx="713">
                  <c:v>30300</c:v>
                </c:pt>
                <c:pt idx="714">
                  <c:v>30301</c:v>
                </c:pt>
                <c:pt idx="715">
                  <c:v>30302</c:v>
                </c:pt>
                <c:pt idx="716">
                  <c:v>30303</c:v>
                </c:pt>
                <c:pt idx="717">
                  <c:v>30304</c:v>
                </c:pt>
                <c:pt idx="718">
                  <c:v>30305</c:v>
                </c:pt>
                <c:pt idx="719">
                  <c:v>30306</c:v>
                </c:pt>
                <c:pt idx="720">
                  <c:v>30307</c:v>
                </c:pt>
                <c:pt idx="721">
                  <c:v>30308</c:v>
                </c:pt>
                <c:pt idx="722">
                  <c:v>30309</c:v>
                </c:pt>
                <c:pt idx="723">
                  <c:v>30310</c:v>
                </c:pt>
                <c:pt idx="724">
                  <c:v>30311</c:v>
                </c:pt>
                <c:pt idx="725">
                  <c:v>30312</c:v>
                </c:pt>
                <c:pt idx="726">
                  <c:v>30313</c:v>
                </c:pt>
                <c:pt idx="727">
                  <c:v>30314</c:v>
                </c:pt>
                <c:pt idx="728">
                  <c:v>30315</c:v>
                </c:pt>
                <c:pt idx="729">
                  <c:v>30316</c:v>
                </c:pt>
                <c:pt idx="730">
                  <c:v>30317</c:v>
                </c:pt>
                <c:pt idx="731">
                  <c:v>30318</c:v>
                </c:pt>
                <c:pt idx="732">
                  <c:v>30319</c:v>
                </c:pt>
                <c:pt idx="733">
                  <c:v>30320</c:v>
                </c:pt>
                <c:pt idx="734">
                  <c:v>30321</c:v>
                </c:pt>
                <c:pt idx="735">
                  <c:v>30322</c:v>
                </c:pt>
                <c:pt idx="736">
                  <c:v>30323</c:v>
                </c:pt>
                <c:pt idx="737">
                  <c:v>30324</c:v>
                </c:pt>
                <c:pt idx="738">
                  <c:v>30325</c:v>
                </c:pt>
                <c:pt idx="739">
                  <c:v>30326</c:v>
                </c:pt>
                <c:pt idx="740">
                  <c:v>30327</c:v>
                </c:pt>
                <c:pt idx="741">
                  <c:v>30328</c:v>
                </c:pt>
                <c:pt idx="742">
                  <c:v>30329</c:v>
                </c:pt>
                <c:pt idx="743">
                  <c:v>30330</c:v>
                </c:pt>
                <c:pt idx="744">
                  <c:v>30331</c:v>
                </c:pt>
                <c:pt idx="745">
                  <c:v>30332</c:v>
                </c:pt>
                <c:pt idx="746">
                  <c:v>30333</c:v>
                </c:pt>
                <c:pt idx="747">
                  <c:v>30334</c:v>
                </c:pt>
                <c:pt idx="748">
                  <c:v>30335</c:v>
                </c:pt>
                <c:pt idx="749">
                  <c:v>30336</c:v>
                </c:pt>
                <c:pt idx="750">
                  <c:v>30337</c:v>
                </c:pt>
                <c:pt idx="751">
                  <c:v>30338</c:v>
                </c:pt>
                <c:pt idx="752">
                  <c:v>30339</c:v>
                </c:pt>
                <c:pt idx="753">
                  <c:v>30340</c:v>
                </c:pt>
                <c:pt idx="754">
                  <c:v>30341</c:v>
                </c:pt>
                <c:pt idx="755">
                  <c:v>30342</c:v>
                </c:pt>
                <c:pt idx="756">
                  <c:v>30343</c:v>
                </c:pt>
                <c:pt idx="757">
                  <c:v>30344</c:v>
                </c:pt>
                <c:pt idx="758">
                  <c:v>30345</c:v>
                </c:pt>
                <c:pt idx="759">
                  <c:v>30346</c:v>
                </c:pt>
                <c:pt idx="760">
                  <c:v>30347</c:v>
                </c:pt>
                <c:pt idx="761">
                  <c:v>30348</c:v>
                </c:pt>
                <c:pt idx="762">
                  <c:v>30349</c:v>
                </c:pt>
                <c:pt idx="763">
                  <c:v>30350</c:v>
                </c:pt>
                <c:pt idx="764">
                  <c:v>30351</c:v>
                </c:pt>
                <c:pt idx="765">
                  <c:v>30352</c:v>
                </c:pt>
                <c:pt idx="766">
                  <c:v>30353</c:v>
                </c:pt>
                <c:pt idx="767">
                  <c:v>30354</c:v>
                </c:pt>
                <c:pt idx="768">
                  <c:v>30355</c:v>
                </c:pt>
                <c:pt idx="769">
                  <c:v>30356</c:v>
                </c:pt>
                <c:pt idx="770">
                  <c:v>30357</c:v>
                </c:pt>
                <c:pt idx="771">
                  <c:v>30358</c:v>
                </c:pt>
                <c:pt idx="772">
                  <c:v>30359</c:v>
                </c:pt>
                <c:pt idx="773">
                  <c:v>30360</c:v>
                </c:pt>
                <c:pt idx="774">
                  <c:v>30361</c:v>
                </c:pt>
                <c:pt idx="775">
                  <c:v>30362</c:v>
                </c:pt>
                <c:pt idx="776">
                  <c:v>30363</c:v>
                </c:pt>
                <c:pt idx="777">
                  <c:v>30364</c:v>
                </c:pt>
                <c:pt idx="778">
                  <c:v>30365</c:v>
                </c:pt>
                <c:pt idx="779">
                  <c:v>30366</c:v>
                </c:pt>
                <c:pt idx="780">
                  <c:v>30367</c:v>
                </c:pt>
                <c:pt idx="781">
                  <c:v>30368</c:v>
                </c:pt>
                <c:pt idx="782">
                  <c:v>30369</c:v>
                </c:pt>
                <c:pt idx="783">
                  <c:v>30370</c:v>
                </c:pt>
                <c:pt idx="784">
                  <c:v>30371</c:v>
                </c:pt>
                <c:pt idx="785">
                  <c:v>30372</c:v>
                </c:pt>
                <c:pt idx="786">
                  <c:v>30373</c:v>
                </c:pt>
                <c:pt idx="787">
                  <c:v>30374</c:v>
                </c:pt>
                <c:pt idx="788">
                  <c:v>30375</c:v>
                </c:pt>
                <c:pt idx="789">
                  <c:v>30376</c:v>
                </c:pt>
                <c:pt idx="790">
                  <c:v>30377</c:v>
                </c:pt>
                <c:pt idx="791">
                  <c:v>30378</c:v>
                </c:pt>
                <c:pt idx="792">
                  <c:v>30379</c:v>
                </c:pt>
                <c:pt idx="793">
                  <c:v>30380</c:v>
                </c:pt>
                <c:pt idx="794">
                  <c:v>30381</c:v>
                </c:pt>
                <c:pt idx="795">
                  <c:v>30382</c:v>
                </c:pt>
                <c:pt idx="796">
                  <c:v>30383</c:v>
                </c:pt>
                <c:pt idx="797">
                  <c:v>30384</c:v>
                </c:pt>
                <c:pt idx="798">
                  <c:v>30385</c:v>
                </c:pt>
                <c:pt idx="799">
                  <c:v>30386</c:v>
                </c:pt>
                <c:pt idx="800">
                  <c:v>30387</c:v>
                </c:pt>
                <c:pt idx="801">
                  <c:v>30388</c:v>
                </c:pt>
                <c:pt idx="802">
                  <c:v>30389</c:v>
                </c:pt>
                <c:pt idx="803">
                  <c:v>30390</c:v>
                </c:pt>
                <c:pt idx="804">
                  <c:v>30391</c:v>
                </c:pt>
                <c:pt idx="805">
                  <c:v>30392</c:v>
                </c:pt>
                <c:pt idx="806">
                  <c:v>30393</c:v>
                </c:pt>
                <c:pt idx="807">
                  <c:v>30394</c:v>
                </c:pt>
                <c:pt idx="808">
                  <c:v>30395</c:v>
                </c:pt>
                <c:pt idx="809">
                  <c:v>30396</c:v>
                </c:pt>
                <c:pt idx="810">
                  <c:v>30397</c:v>
                </c:pt>
                <c:pt idx="811">
                  <c:v>30398</c:v>
                </c:pt>
                <c:pt idx="812">
                  <c:v>30399</c:v>
                </c:pt>
                <c:pt idx="813">
                  <c:v>30400</c:v>
                </c:pt>
                <c:pt idx="814">
                  <c:v>30401</c:v>
                </c:pt>
                <c:pt idx="815">
                  <c:v>30402</c:v>
                </c:pt>
                <c:pt idx="816">
                  <c:v>30403</c:v>
                </c:pt>
                <c:pt idx="817">
                  <c:v>30404</c:v>
                </c:pt>
                <c:pt idx="818">
                  <c:v>30405</c:v>
                </c:pt>
                <c:pt idx="819">
                  <c:v>30406</c:v>
                </c:pt>
                <c:pt idx="820">
                  <c:v>30407</c:v>
                </c:pt>
                <c:pt idx="821">
                  <c:v>30408</c:v>
                </c:pt>
                <c:pt idx="822">
                  <c:v>30409</c:v>
                </c:pt>
                <c:pt idx="823">
                  <c:v>30410</c:v>
                </c:pt>
                <c:pt idx="824">
                  <c:v>30411</c:v>
                </c:pt>
                <c:pt idx="825">
                  <c:v>30412</c:v>
                </c:pt>
                <c:pt idx="826">
                  <c:v>30413</c:v>
                </c:pt>
                <c:pt idx="827">
                  <c:v>30414</c:v>
                </c:pt>
                <c:pt idx="828">
                  <c:v>30415</c:v>
                </c:pt>
                <c:pt idx="829">
                  <c:v>30416</c:v>
                </c:pt>
                <c:pt idx="830">
                  <c:v>30417</c:v>
                </c:pt>
                <c:pt idx="831">
                  <c:v>30418</c:v>
                </c:pt>
                <c:pt idx="832">
                  <c:v>30419</c:v>
                </c:pt>
                <c:pt idx="833">
                  <c:v>30420</c:v>
                </c:pt>
                <c:pt idx="834">
                  <c:v>30421</c:v>
                </c:pt>
                <c:pt idx="835">
                  <c:v>30422</c:v>
                </c:pt>
                <c:pt idx="836">
                  <c:v>30423</c:v>
                </c:pt>
                <c:pt idx="837">
                  <c:v>30424</c:v>
                </c:pt>
                <c:pt idx="838">
                  <c:v>30425</c:v>
                </c:pt>
                <c:pt idx="839">
                  <c:v>30426</c:v>
                </c:pt>
                <c:pt idx="840">
                  <c:v>30427</c:v>
                </c:pt>
                <c:pt idx="841">
                  <c:v>30428</c:v>
                </c:pt>
                <c:pt idx="842">
                  <c:v>30429</c:v>
                </c:pt>
                <c:pt idx="843">
                  <c:v>30430</c:v>
                </c:pt>
                <c:pt idx="844">
                  <c:v>30431</c:v>
                </c:pt>
                <c:pt idx="845">
                  <c:v>30432</c:v>
                </c:pt>
                <c:pt idx="846">
                  <c:v>30433</c:v>
                </c:pt>
                <c:pt idx="847">
                  <c:v>30434</c:v>
                </c:pt>
                <c:pt idx="848">
                  <c:v>30435</c:v>
                </c:pt>
                <c:pt idx="849">
                  <c:v>30436</c:v>
                </c:pt>
                <c:pt idx="850">
                  <c:v>30437</c:v>
                </c:pt>
                <c:pt idx="851">
                  <c:v>30438</c:v>
                </c:pt>
                <c:pt idx="852">
                  <c:v>30439</c:v>
                </c:pt>
                <c:pt idx="853">
                  <c:v>30440</c:v>
                </c:pt>
                <c:pt idx="854">
                  <c:v>30441</c:v>
                </c:pt>
                <c:pt idx="855">
                  <c:v>30442</c:v>
                </c:pt>
                <c:pt idx="856">
                  <c:v>30443</c:v>
                </c:pt>
                <c:pt idx="857">
                  <c:v>30444</c:v>
                </c:pt>
                <c:pt idx="858">
                  <c:v>30445</c:v>
                </c:pt>
                <c:pt idx="859">
                  <c:v>30446</c:v>
                </c:pt>
                <c:pt idx="860">
                  <c:v>30447</c:v>
                </c:pt>
                <c:pt idx="861">
                  <c:v>30448</c:v>
                </c:pt>
                <c:pt idx="862">
                  <c:v>30449</c:v>
                </c:pt>
                <c:pt idx="863">
                  <c:v>30450</c:v>
                </c:pt>
                <c:pt idx="864">
                  <c:v>30451</c:v>
                </c:pt>
                <c:pt idx="865">
                  <c:v>30452</c:v>
                </c:pt>
                <c:pt idx="866">
                  <c:v>30453</c:v>
                </c:pt>
                <c:pt idx="867">
                  <c:v>30454</c:v>
                </c:pt>
                <c:pt idx="868">
                  <c:v>30455</c:v>
                </c:pt>
                <c:pt idx="869">
                  <c:v>30456</c:v>
                </c:pt>
                <c:pt idx="870">
                  <c:v>30457</c:v>
                </c:pt>
                <c:pt idx="871">
                  <c:v>30458</c:v>
                </c:pt>
                <c:pt idx="872">
                  <c:v>30459</c:v>
                </c:pt>
                <c:pt idx="873">
                  <c:v>30460</c:v>
                </c:pt>
                <c:pt idx="874">
                  <c:v>30461</c:v>
                </c:pt>
                <c:pt idx="875">
                  <c:v>30462</c:v>
                </c:pt>
                <c:pt idx="876">
                  <c:v>30463</c:v>
                </c:pt>
                <c:pt idx="877">
                  <c:v>30464</c:v>
                </c:pt>
                <c:pt idx="878">
                  <c:v>30465</c:v>
                </c:pt>
                <c:pt idx="879">
                  <c:v>30466</c:v>
                </c:pt>
                <c:pt idx="880">
                  <c:v>30467</c:v>
                </c:pt>
                <c:pt idx="881">
                  <c:v>30468</c:v>
                </c:pt>
                <c:pt idx="882">
                  <c:v>30469</c:v>
                </c:pt>
                <c:pt idx="883">
                  <c:v>30470</c:v>
                </c:pt>
                <c:pt idx="884">
                  <c:v>30471</c:v>
                </c:pt>
                <c:pt idx="885">
                  <c:v>30472</c:v>
                </c:pt>
                <c:pt idx="886">
                  <c:v>30473</c:v>
                </c:pt>
                <c:pt idx="887">
                  <c:v>30474</c:v>
                </c:pt>
                <c:pt idx="888">
                  <c:v>30475</c:v>
                </c:pt>
                <c:pt idx="889">
                  <c:v>30476</c:v>
                </c:pt>
                <c:pt idx="890">
                  <c:v>30477</c:v>
                </c:pt>
                <c:pt idx="891">
                  <c:v>30478</c:v>
                </c:pt>
                <c:pt idx="892">
                  <c:v>30479</c:v>
                </c:pt>
                <c:pt idx="893">
                  <c:v>30480</c:v>
                </c:pt>
                <c:pt idx="894">
                  <c:v>30481</c:v>
                </c:pt>
                <c:pt idx="895">
                  <c:v>30482</c:v>
                </c:pt>
                <c:pt idx="896">
                  <c:v>30483</c:v>
                </c:pt>
                <c:pt idx="897">
                  <c:v>30484</c:v>
                </c:pt>
                <c:pt idx="898">
                  <c:v>30485</c:v>
                </c:pt>
                <c:pt idx="899">
                  <c:v>30486</c:v>
                </c:pt>
                <c:pt idx="900">
                  <c:v>30487</c:v>
                </c:pt>
                <c:pt idx="901">
                  <c:v>30488</c:v>
                </c:pt>
                <c:pt idx="902">
                  <c:v>30489</c:v>
                </c:pt>
                <c:pt idx="903">
                  <c:v>30490</c:v>
                </c:pt>
                <c:pt idx="904">
                  <c:v>30491</c:v>
                </c:pt>
                <c:pt idx="905">
                  <c:v>30492</c:v>
                </c:pt>
                <c:pt idx="906">
                  <c:v>30493</c:v>
                </c:pt>
                <c:pt idx="907">
                  <c:v>30494</c:v>
                </c:pt>
                <c:pt idx="908">
                  <c:v>30495</c:v>
                </c:pt>
                <c:pt idx="909">
                  <c:v>30496</c:v>
                </c:pt>
                <c:pt idx="910">
                  <c:v>30497</c:v>
                </c:pt>
                <c:pt idx="911">
                  <c:v>30498</c:v>
                </c:pt>
                <c:pt idx="912">
                  <c:v>30499</c:v>
                </c:pt>
                <c:pt idx="913">
                  <c:v>30500</c:v>
                </c:pt>
                <c:pt idx="914">
                  <c:v>30501</c:v>
                </c:pt>
                <c:pt idx="915">
                  <c:v>30502</c:v>
                </c:pt>
                <c:pt idx="916">
                  <c:v>30503</c:v>
                </c:pt>
                <c:pt idx="917">
                  <c:v>30504</c:v>
                </c:pt>
                <c:pt idx="918">
                  <c:v>30505</c:v>
                </c:pt>
                <c:pt idx="919">
                  <c:v>30506</c:v>
                </c:pt>
                <c:pt idx="920">
                  <c:v>30507</c:v>
                </c:pt>
                <c:pt idx="921">
                  <c:v>30508</c:v>
                </c:pt>
                <c:pt idx="922">
                  <c:v>30509</c:v>
                </c:pt>
                <c:pt idx="923">
                  <c:v>30510</c:v>
                </c:pt>
                <c:pt idx="924">
                  <c:v>30511</c:v>
                </c:pt>
                <c:pt idx="925">
                  <c:v>30512</c:v>
                </c:pt>
                <c:pt idx="926">
                  <c:v>30513</c:v>
                </c:pt>
                <c:pt idx="927">
                  <c:v>30514</c:v>
                </c:pt>
                <c:pt idx="928">
                  <c:v>30515</c:v>
                </c:pt>
                <c:pt idx="929">
                  <c:v>30516</c:v>
                </c:pt>
                <c:pt idx="930">
                  <c:v>30517</c:v>
                </c:pt>
                <c:pt idx="931">
                  <c:v>30518</c:v>
                </c:pt>
                <c:pt idx="932">
                  <c:v>30519</c:v>
                </c:pt>
                <c:pt idx="933">
                  <c:v>30520</c:v>
                </c:pt>
                <c:pt idx="934">
                  <c:v>30521</c:v>
                </c:pt>
                <c:pt idx="935">
                  <c:v>30522</c:v>
                </c:pt>
                <c:pt idx="936">
                  <c:v>30523</c:v>
                </c:pt>
                <c:pt idx="937">
                  <c:v>30524</c:v>
                </c:pt>
                <c:pt idx="938">
                  <c:v>30525</c:v>
                </c:pt>
                <c:pt idx="939">
                  <c:v>30526</c:v>
                </c:pt>
                <c:pt idx="940">
                  <c:v>30527</c:v>
                </c:pt>
                <c:pt idx="941">
                  <c:v>30528</c:v>
                </c:pt>
                <c:pt idx="942">
                  <c:v>30529</c:v>
                </c:pt>
                <c:pt idx="943">
                  <c:v>30530</c:v>
                </c:pt>
                <c:pt idx="944">
                  <c:v>30531</c:v>
                </c:pt>
                <c:pt idx="945">
                  <c:v>30532</c:v>
                </c:pt>
                <c:pt idx="946">
                  <c:v>30533</c:v>
                </c:pt>
                <c:pt idx="947">
                  <c:v>30534</c:v>
                </c:pt>
                <c:pt idx="948">
                  <c:v>30535</c:v>
                </c:pt>
                <c:pt idx="949">
                  <c:v>30536</c:v>
                </c:pt>
                <c:pt idx="950">
                  <c:v>30537</c:v>
                </c:pt>
                <c:pt idx="951">
                  <c:v>30538</c:v>
                </c:pt>
                <c:pt idx="952">
                  <c:v>30539</c:v>
                </c:pt>
                <c:pt idx="953">
                  <c:v>30540</c:v>
                </c:pt>
                <c:pt idx="954">
                  <c:v>30541</c:v>
                </c:pt>
                <c:pt idx="955">
                  <c:v>30542</c:v>
                </c:pt>
                <c:pt idx="956">
                  <c:v>30543</c:v>
                </c:pt>
                <c:pt idx="957">
                  <c:v>30544</c:v>
                </c:pt>
                <c:pt idx="958">
                  <c:v>30545</c:v>
                </c:pt>
                <c:pt idx="959">
                  <c:v>30546</c:v>
                </c:pt>
                <c:pt idx="960">
                  <c:v>30547</c:v>
                </c:pt>
                <c:pt idx="961">
                  <c:v>30548</c:v>
                </c:pt>
                <c:pt idx="962">
                  <c:v>30549</c:v>
                </c:pt>
                <c:pt idx="963">
                  <c:v>30550</c:v>
                </c:pt>
                <c:pt idx="964">
                  <c:v>30551</c:v>
                </c:pt>
                <c:pt idx="965">
                  <c:v>30552</c:v>
                </c:pt>
                <c:pt idx="966">
                  <c:v>30553</c:v>
                </c:pt>
                <c:pt idx="967">
                  <c:v>30554</c:v>
                </c:pt>
                <c:pt idx="968">
                  <c:v>30555</c:v>
                </c:pt>
                <c:pt idx="969">
                  <c:v>30556</c:v>
                </c:pt>
                <c:pt idx="970">
                  <c:v>30557</c:v>
                </c:pt>
                <c:pt idx="971">
                  <c:v>30558</c:v>
                </c:pt>
                <c:pt idx="972">
                  <c:v>30559</c:v>
                </c:pt>
                <c:pt idx="973">
                  <c:v>30560</c:v>
                </c:pt>
                <c:pt idx="974">
                  <c:v>30561</c:v>
                </c:pt>
                <c:pt idx="975">
                  <c:v>30562</c:v>
                </c:pt>
                <c:pt idx="976">
                  <c:v>30563</c:v>
                </c:pt>
                <c:pt idx="977">
                  <c:v>30564</c:v>
                </c:pt>
                <c:pt idx="978">
                  <c:v>30565</c:v>
                </c:pt>
                <c:pt idx="979">
                  <c:v>30566</c:v>
                </c:pt>
                <c:pt idx="980">
                  <c:v>30567</c:v>
                </c:pt>
                <c:pt idx="981">
                  <c:v>30568</c:v>
                </c:pt>
                <c:pt idx="982">
                  <c:v>30569</c:v>
                </c:pt>
                <c:pt idx="983">
                  <c:v>30570</c:v>
                </c:pt>
                <c:pt idx="984">
                  <c:v>30571</c:v>
                </c:pt>
                <c:pt idx="985">
                  <c:v>30572</c:v>
                </c:pt>
                <c:pt idx="986">
                  <c:v>30573</c:v>
                </c:pt>
                <c:pt idx="987">
                  <c:v>30574</c:v>
                </c:pt>
                <c:pt idx="988">
                  <c:v>30575</c:v>
                </c:pt>
                <c:pt idx="989">
                  <c:v>30576</c:v>
                </c:pt>
                <c:pt idx="990">
                  <c:v>30577</c:v>
                </c:pt>
                <c:pt idx="991">
                  <c:v>30578</c:v>
                </c:pt>
                <c:pt idx="992">
                  <c:v>30579</c:v>
                </c:pt>
                <c:pt idx="993">
                  <c:v>30580</c:v>
                </c:pt>
                <c:pt idx="994">
                  <c:v>30581</c:v>
                </c:pt>
                <c:pt idx="995">
                  <c:v>30582</c:v>
                </c:pt>
                <c:pt idx="996">
                  <c:v>30583</c:v>
                </c:pt>
                <c:pt idx="997">
                  <c:v>30584</c:v>
                </c:pt>
                <c:pt idx="998">
                  <c:v>30585</c:v>
                </c:pt>
                <c:pt idx="999">
                  <c:v>30586</c:v>
                </c:pt>
                <c:pt idx="1000">
                  <c:v>30587</c:v>
                </c:pt>
                <c:pt idx="1001">
                  <c:v>30588</c:v>
                </c:pt>
                <c:pt idx="1002">
                  <c:v>30589</c:v>
                </c:pt>
                <c:pt idx="1003">
                  <c:v>30590</c:v>
                </c:pt>
                <c:pt idx="1004">
                  <c:v>30591</c:v>
                </c:pt>
                <c:pt idx="1005">
                  <c:v>30592</c:v>
                </c:pt>
                <c:pt idx="1006">
                  <c:v>30593</c:v>
                </c:pt>
                <c:pt idx="1007">
                  <c:v>30594</c:v>
                </c:pt>
                <c:pt idx="1008">
                  <c:v>30595</c:v>
                </c:pt>
                <c:pt idx="1009">
                  <c:v>30596</c:v>
                </c:pt>
                <c:pt idx="1010">
                  <c:v>30597</c:v>
                </c:pt>
                <c:pt idx="1011">
                  <c:v>30598</c:v>
                </c:pt>
                <c:pt idx="1012">
                  <c:v>30599</c:v>
                </c:pt>
                <c:pt idx="1013">
                  <c:v>30600</c:v>
                </c:pt>
                <c:pt idx="1014">
                  <c:v>30601</c:v>
                </c:pt>
                <c:pt idx="1015">
                  <c:v>30602</c:v>
                </c:pt>
                <c:pt idx="1016">
                  <c:v>30603</c:v>
                </c:pt>
                <c:pt idx="1017">
                  <c:v>30604</c:v>
                </c:pt>
                <c:pt idx="1018">
                  <c:v>30605</c:v>
                </c:pt>
                <c:pt idx="1019">
                  <c:v>30606</c:v>
                </c:pt>
                <c:pt idx="1020">
                  <c:v>30607</c:v>
                </c:pt>
                <c:pt idx="1021">
                  <c:v>30608</c:v>
                </c:pt>
                <c:pt idx="1022">
                  <c:v>30609</c:v>
                </c:pt>
                <c:pt idx="1023">
                  <c:v>30610</c:v>
                </c:pt>
                <c:pt idx="1024">
                  <c:v>30611</c:v>
                </c:pt>
                <c:pt idx="1025">
                  <c:v>30612</c:v>
                </c:pt>
                <c:pt idx="1026">
                  <c:v>30613</c:v>
                </c:pt>
                <c:pt idx="1027">
                  <c:v>30614</c:v>
                </c:pt>
                <c:pt idx="1028">
                  <c:v>30615</c:v>
                </c:pt>
                <c:pt idx="1029">
                  <c:v>30616</c:v>
                </c:pt>
                <c:pt idx="1030">
                  <c:v>30617</c:v>
                </c:pt>
                <c:pt idx="1031">
                  <c:v>30618</c:v>
                </c:pt>
                <c:pt idx="1032">
                  <c:v>30619</c:v>
                </c:pt>
                <c:pt idx="1033">
                  <c:v>30620</c:v>
                </c:pt>
                <c:pt idx="1034">
                  <c:v>30621</c:v>
                </c:pt>
                <c:pt idx="1035">
                  <c:v>30622</c:v>
                </c:pt>
                <c:pt idx="1036">
                  <c:v>30623</c:v>
                </c:pt>
                <c:pt idx="1037">
                  <c:v>30624</c:v>
                </c:pt>
                <c:pt idx="1038">
                  <c:v>30625</c:v>
                </c:pt>
                <c:pt idx="1039">
                  <c:v>30626</c:v>
                </c:pt>
                <c:pt idx="1040">
                  <c:v>30627</c:v>
                </c:pt>
                <c:pt idx="1041">
                  <c:v>30628</c:v>
                </c:pt>
                <c:pt idx="1042">
                  <c:v>30629</c:v>
                </c:pt>
                <c:pt idx="1043">
                  <c:v>30630</c:v>
                </c:pt>
                <c:pt idx="1044">
                  <c:v>30631</c:v>
                </c:pt>
                <c:pt idx="1045">
                  <c:v>30632</c:v>
                </c:pt>
                <c:pt idx="1046">
                  <c:v>30633</c:v>
                </c:pt>
                <c:pt idx="1047">
                  <c:v>30634</c:v>
                </c:pt>
                <c:pt idx="1048">
                  <c:v>30635</c:v>
                </c:pt>
                <c:pt idx="1049">
                  <c:v>30636</c:v>
                </c:pt>
                <c:pt idx="1050">
                  <c:v>30637</c:v>
                </c:pt>
                <c:pt idx="1051">
                  <c:v>30638</c:v>
                </c:pt>
                <c:pt idx="1052">
                  <c:v>30639</c:v>
                </c:pt>
                <c:pt idx="1053">
                  <c:v>30640</c:v>
                </c:pt>
                <c:pt idx="1054">
                  <c:v>30641</c:v>
                </c:pt>
                <c:pt idx="1055">
                  <c:v>30642</c:v>
                </c:pt>
                <c:pt idx="1056">
                  <c:v>30643</c:v>
                </c:pt>
                <c:pt idx="1057">
                  <c:v>30644</c:v>
                </c:pt>
                <c:pt idx="1058">
                  <c:v>30645</c:v>
                </c:pt>
                <c:pt idx="1059">
                  <c:v>30646</c:v>
                </c:pt>
                <c:pt idx="1060">
                  <c:v>30647</c:v>
                </c:pt>
                <c:pt idx="1061">
                  <c:v>30648</c:v>
                </c:pt>
                <c:pt idx="1062">
                  <c:v>30649</c:v>
                </c:pt>
                <c:pt idx="1063">
                  <c:v>30650</c:v>
                </c:pt>
                <c:pt idx="1064">
                  <c:v>30651</c:v>
                </c:pt>
                <c:pt idx="1065">
                  <c:v>30652</c:v>
                </c:pt>
                <c:pt idx="1066">
                  <c:v>30653</c:v>
                </c:pt>
                <c:pt idx="1067">
                  <c:v>30654</c:v>
                </c:pt>
                <c:pt idx="1068">
                  <c:v>30655</c:v>
                </c:pt>
                <c:pt idx="1069">
                  <c:v>30656</c:v>
                </c:pt>
                <c:pt idx="1070">
                  <c:v>30657</c:v>
                </c:pt>
                <c:pt idx="1071">
                  <c:v>30658</c:v>
                </c:pt>
                <c:pt idx="1072">
                  <c:v>30659</c:v>
                </c:pt>
                <c:pt idx="1073">
                  <c:v>30660</c:v>
                </c:pt>
                <c:pt idx="1074">
                  <c:v>30661</c:v>
                </c:pt>
                <c:pt idx="1075">
                  <c:v>30662</c:v>
                </c:pt>
                <c:pt idx="1076">
                  <c:v>30663</c:v>
                </c:pt>
                <c:pt idx="1077">
                  <c:v>30664</c:v>
                </c:pt>
                <c:pt idx="1078">
                  <c:v>30665</c:v>
                </c:pt>
                <c:pt idx="1079">
                  <c:v>30666</c:v>
                </c:pt>
                <c:pt idx="1080">
                  <c:v>30667</c:v>
                </c:pt>
                <c:pt idx="1081">
                  <c:v>30668</c:v>
                </c:pt>
                <c:pt idx="1082">
                  <c:v>30669</c:v>
                </c:pt>
                <c:pt idx="1083">
                  <c:v>30670</c:v>
                </c:pt>
                <c:pt idx="1084">
                  <c:v>30671</c:v>
                </c:pt>
                <c:pt idx="1085">
                  <c:v>30672</c:v>
                </c:pt>
                <c:pt idx="1086">
                  <c:v>30673</c:v>
                </c:pt>
                <c:pt idx="1087">
                  <c:v>30674</c:v>
                </c:pt>
                <c:pt idx="1088">
                  <c:v>30675</c:v>
                </c:pt>
                <c:pt idx="1089">
                  <c:v>30676</c:v>
                </c:pt>
                <c:pt idx="1090">
                  <c:v>30677</c:v>
                </c:pt>
                <c:pt idx="1091">
                  <c:v>30678</c:v>
                </c:pt>
                <c:pt idx="1092">
                  <c:v>30679</c:v>
                </c:pt>
                <c:pt idx="1093">
                  <c:v>30680</c:v>
                </c:pt>
                <c:pt idx="1094">
                  <c:v>30681</c:v>
                </c:pt>
                <c:pt idx="1095">
                  <c:v>30682</c:v>
                </c:pt>
                <c:pt idx="1096">
                  <c:v>30683</c:v>
                </c:pt>
                <c:pt idx="1097">
                  <c:v>30684</c:v>
                </c:pt>
                <c:pt idx="1098">
                  <c:v>30685</c:v>
                </c:pt>
                <c:pt idx="1099">
                  <c:v>30686</c:v>
                </c:pt>
                <c:pt idx="1100">
                  <c:v>30687</c:v>
                </c:pt>
                <c:pt idx="1101">
                  <c:v>30688</c:v>
                </c:pt>
                <c:pt idx="1102">
                  <c:v>30689</c:v>
                </c:pt>
                <c:pt idx="1103">
                  <c:v>30690</c:v>
                </c:pt>
                <c:pt idx="1104">
                  <c:v>30691</c:v>
                </c:pt>
                <c:pt idx="1105">
                  <c:v>30692</c:v>
                </c:pt>
                <c:pt idx="1106">
                  <c:v>30693</c:v>
                </c:pt>
                <c:pt idx="1107">
                  <c:v>30694</c:v>
                </c:pt>
                <c:pt idx="1108">
                  <c:v>30695</c:v>
                </c:pt>
                <c:pt idx="1109">
                  <c:v>30696</c:v>
                </c:pt>
                <c:pt idx="1110">
                  <c:v>30697</c:v>
                </c:pt>
                <c:pt idx="1111">
                  <c:v>30698</c:v>
                </c:pt>
                <c:pt idx="1112">
                  <c:v>30699</c:v>
                </c:pt>
                <c:pt idx="1113">
                  <c:v>30700</c:v>
                </c:pt>
                <c:pt idx="1114">
                  <c:v>30701</c:v>
                </c:pt>
                <c:pt idx="1115">
                  <c:v>30702</c:v>
                </c:pt>
                <c:pt idx="1116">
                  <c:v>30703</c:v>
                </c:pt>
                <c:pt idx="1117">
                  <c:v>30704</c:v>
                </c:pt>
                <c:pt idx="1118">
                  <c:v>30705</c:v>
                </c:pt>
                <c:pt idx="1119">
                  <c:v>30706</c:v>
                </c:pt>
                <c:pt idx="1120">
                  <c:v>30707</c:v>
                </c:pt>
                <c:pt idx="1121">
                  <c:v>30708</c:v>
                </c:pt>
                <c:pt idx="1122">
                  <c:v>30709</c:v>
                </c:pt>
                <c:pt idx="1123">
                  <c:v>30710</c:v>
                </c:pt>
                <c:pt idx="1124">
                  <c:v>30711</c:v>
                </c:pt>
                <c:pt idx="1125">
                  <c:v>30712</c:v>
                </c:pt>
                <c:pt idx="1126">
                  <c:v>30713</c:v>
                </c:pt>
                <c:pt idx="1127">
                  <c:v>30714</c:v>
                </c:pt>
                <c:pt idx="1128">
                  <c:v>30715</c:v>
                </c:pt>
                <c:pt idx="1129">
                  <c:v>30716</c:v>
                </c:pt>
                <c:pt idx="1130">
                  <c:v>30717</c:v>
                </c:pt>
                <c:pt idx="1131">
                  <c:v>30718</c:v>
                </c:pt>
                <c:pt idx="1132">
                  <c:v>30719</c:v>
                </c:pt>
                <c:pt idx="1133">
                  <c:v>30720</c:v>
                </c:pt>
                <c:pt idx="1134">
                  <c:v>30721</c:v>
                </c:pt>
                <c:pt idx="1135">
                  <c:v>30722</c:v>
                </c:pt>
                <c:pt idx="1136">
                  <c:v>30723</c:v>
                </c:pt>
                <c:pt idx="1137">
                  <c:v>30724</c:v>
                </c:pt>
                <c:pt idx="1138">
                  <c:v>30725</c:v>
                </c:pt>
                <c:pt idx="1139">
                  <c:v>30726</c:v>
                </c:pt>
                <c:pt idx="1140">
                  <c:v>30727</c:v>
                </c:pt>
                <c:pt idx="1141">
                  <c:v>30728</c:v>
                </c:pt>
                <c:pt idx="1142">
                  <c:v>30729</c:v>
                </c:pt>
                <c:pt idx="1143">
                  <c:v>30730</c:v>
                </c:pt>
                <c:pt idx="1144">
                  <c:v>30731</c:v>
                </c:pt>
                <c:pt idx="1145">
                  <c:v>30732</c:v>
                </c:pt>
                <c:pt idx="1146">
                  <c:v>30733</c:v>
                </c:pt>
                <c:pt idx="1147">
                  <c:v>30734</c:v>
                </c:pt>
                <c:pt idx="1148">
                  <c:v>30735</c:v>
                </c:pt>
                <c:pt idx="1149">
                  <c:v>30736</c:v>
                </c:pt>
                <c:pt idx="1150">
                  <c:v>30737</c:v>
                </c:pt>
                <c:pt idx="1151">
                  <c:v>30738</c:v>
                </c:pt>
                <c:pt idx="1152">
                  <c:v>30739</c:v>
                </c:pt>
                <c:pt idx="1153">
                  <c:v>30740</c:v>
                </c:pt>
                <c:pt idx="1154">
                  <c:v>30741</c:v>
                </c:pt>
                <c:pt idx="1155">
                  <c:v>30742</c:v>
                </c:pt>
                <c:pt idx="1156">
                  <c:v>30743</c:v>
                </c:pt>
                <c:pt idx="1157">
                  <c:v>30744</c:v>
                </c:pt>
                <c:pt idx="1158">
                  <c:v>30745</c:v>
                </c:pt>
                <c:pt idx="1159">
                  <c:v>30746</c:v>
                </c:pt>
                <c:pt idx="1160">
                  <c:v>30747</c:v>
                </c:pt>
                <c:pt idx="1161">
                  <c:v>30748</c:v>
                </c:pt>
                <c:pt idx="1162">
                  <c:v>30749</c:v>
                </c:pt>
                <c:pt idx="1163">
                  <c:v>30750</c:v>
                </c:pt>
                <c:pt idx="1164">
                  <c:v>30751</c:v>
                </c:pt>
                <c:pt idx="1165">
                  <c:v>30752</c:v>
                </c:pt>
                <c:pt idx="1166">
                  <c:v>30753</c:v>
                </c:pt>
                <c:pt idx="1167">
                  <c:v>30754</c:v>
                </c:pt>
                <c:pt idx="1168">
                  <c:v>30755</c:v>
                </c:pt>
                <c:pt idx="1169">
                  <c:v>30756</c:v>
                </c:pt>
                <c:pt idx="1170">
                  <c:v>30757</c:v>
                </c:pt>
                <c:pt idx="1171">
                  <c:v>30758</c:v>
                </c:pt>
                <c:pt idx="1172">
                  <c:v>30759</c:v>
                </c:pt>
                <c:pt idx="1173">
                  <c:v>30760</c:v>
                </c:pt>
                <c:pt idx="1174">
                  <c:v>30761</c:v>
                </c:pt>
                <c:pt idx="1175">
                  <c:v>30762</c:v>
                </c:pt>
                <c:pt idx="1176">
                  <c:v>30763</c:v>
                </c:pt>
                <c:pt idx="1177">
                  <c:v>30764</c:v>
                </c:pt>
                <c:pt idx="1178">
                  <c:v>30765</c:v>
                </c:pt>
                <c:pt idx="1179">
                  <c:v>30766</c:v>
                </c:pt>
                <c:pt idx="1180">
                  <c:v>30767</c:v>
                </c:pt>
                <c:pt idx="1181">
                  <c:v>30768</c:v>
                </c:pt>
                <c:pt idx="1182">
                  <c:v>30769</c:v>
                </c:pt>
                <c:pt idx="1183">
                  <c:v>30770</c:v>
                </c:pt>
                <c:pt idx="1184">
                  <c:v>30771</c:v>
                </c:pt>
                <c:pt idx="1185">
                  <c:v>30772</c:v>
                </c:pt>
                <c:pt idx="1186">
                  <c:v>30773</c:v>
                </c:pt>
                <c:pt idx="1187">
                  <c:v>30774</c:v>
                </c:pt>
                <c:pt idx="1188">
                  <c:v>30775</c:v>
                </c:pt>
                <c:pt idx="1189">
                  <c:v>30776</c:v>
                </c:pt>
                <c:pt idx="1190">
                  <c:v>30777</c:v>
                </c:pt>
                <c:pt idx="1191">
                  <c:v>30778</c:v>
                </c:pt>
                <c:pt idx="1192">
                  <c:v>30779</c:v>
                </c:pt>
                <c:pt idx="1193">
                  <c:v>30780</c:v>
                </c:pt>
                <c:pt idx="1194">
                  <c:v>30781</c:v>
                </c:pt>
                <c:pt idx="1195">
                  <c:v>30782</c:v>
                </c:pt>
                <c:pt idx="1196">
                  <c:v>30783</c:v>
                </c:pt>
                <c:pt idx="1197">
                  <c:v>30784</c:v>
                </c:pt>
                <c:pt idx="1198">
                  <c:v>30785</c:v>
                </c:pt>
                <c:pt idx="1199">
                  <c:v>30786</c:v>
                </c:pt>
                <c:pt idx="1200">
                  <c:v>30787</c:v>
                </c:pt>
                <c:pt idx="1201">
                  <c:v>30788</c:v>
                </c:pt>
                <c:pt idx="1202">
                  <c:v>30789</c:v>
                </c:pt>
                <c:pt idx="1203">
                  <c:v>30790</c:v>
                </c:pt>
                <c:pt idx="1204">
                  <c:v>30791</c:v>
                </c:pt>
                <c:pt idx="1205">
                  <c:v>30792</c:v>
                </c:pt>
                <c:pt idx="1206">
                  <c:v>30793</c:v>
                </c:pt>
                <c:pt idx="1207">
                  <c:v>30794</c:v>
                </c:pt>
                <c:pt idx="1208">
                  <c:v>30795</c:v>
                </c:pt>
                <c:pt idx="1209">
                  <c:v>30796</c:v>
                </c:pt>
                <c:pt idx="1210">
                  <c:v>30797</c:v>
                </c:pt>
                <c:pt idx="1211">
                  <c:v>30798</c:v>
                </c:pt>
                <c:pt idx="1212">
                  <c:v>30799</c:v>
                </c:pt>
                <c:pt idx="1213">
                  <c:v>30800</c:v>
                </c:pt>
                <c:pt idx="1214">
                  <c:v>30801</c:v>
                </c:pt>
                <c:pt idx="1215">
                  <c:v>30802</c:v>
                </c:pt>
                <c:pt idx="1216">
                  <c:v>30803</c:v>
                </c:pt>
                <c:pt idx="1217">
                  <c:v>30804</c:v>
                </c:pt>
                <c:pt idx="1218">
                  <c:v>30805</c:v>
                </c:pt>
                <c:pt idx="1219">
                  <c:v>30806</c:v>
                </c:pt>
                <c:pt idx="1220">
                  <c:v>30807</c:v>
                </c:pt>
                <c:pt idx="1221">
                  <c:v>30808</c:v>
                </c:pt>
                <c:pt idx="1222">
                  <c:v>30809</c:v>
                </c:pt>
                <c:pt idx="1223">
                  <c:v>30810</c:v>
                </c:pt>
                <c:pt idx="1224">
                  <c:v>30811</c:v>
                </c:pt>
                <c:pt idx="1225">
                  <c:v>30812</c:v>
                </c:pt>
                <c:pt idx="1226">
                  <c:v>30813</c:v>
                </c:pt>
                <c:pt idx="1227">
                  <c:v>30814</c:v>
                </c:pt>
                <c:pt idx="1228">
                  <c:v>30815</c:v>
                </c:pt>
                <c:pt idx="1229">
                  <c:v>30816</c:v>
                </c:pt>
                <c:pt idx="1230">
                  <c:v>30817</c:v>
                </c:pt>
                <c:pt idx="1231">
                  <c:v>30818</c:v>
                </c:pt>
                <c:pt idx="1232">
                  <c:v>30819</c:v>
                </c:pt>
                <c:pt idx="1233">
                  <c:v>30820</c:v>
                </c:pt>
                <c:pt idx="1234">
                  <c:v>30821</c:v>
                </c:pt>
                <c:pt idx="1235">
                  <c:v>30822</c:v>
                </c:pt>
                <c:pt idx="1236">
                  <c:v>30823</c:v>
                </c:pt>
                <c:pt idx="1237">
                  <c:v>30824</c:v>
                </c:pt>
                <c:pt idx="1238">
                  <c:v>30825</c:v>
                </c:pt>
                <c:pt idx="1239">
                  <c:v>30826</c:v>
                </c:pt>
                <c:pt idx="1240">
                  <c:v>30827</c:v>
                </c:pt>
                <c:pt idx="1241">
                  <c:v>30828</c:v>
                </c:pt>
                <c:pt idx="1242">
                  <c:v>30829</c:v>
                </c:pt>
                <c:pt idx="1243">
                  <c:v>30830</c:v>
                </c:pt>
                <c:pt idx="1244">
                  <c:v>30831</c:v>
                </c:pt>
                <c:pt idx="1245">
                  <c:v>30832</c:v>
                </c:pt>
                <c:pt idx="1246">
                  <c:v>30833</c:v>
                </c:pt>
                <c:pt idx="1247">
                  <c:v>30834</c:v>
                </c:pt>
                <c:pt idx="1248">
                  <c:v>30835</c:v>
                </c:pt>
                <c:pt idx="1249">
                  <c:v>30836</c:v>
                </c:pt>
                <c:pt idx="1250">
                  <c:v>30837</c:v>
                </c:pt>
                <c:pt idx="1251">
                  <c:v>30838</c:v>
                </c:pt>
                <c:pt idx="1252">
                  <c:v>30839</c:v>
                </c:pt>
                <c:pt idx="1253">
                  <c:v>30840</c:v>
                </c:pt>
                <c:pt idx="1254">
                  <c:v>30841</c:v>
                </c:pt>
                <c:pt idx="1255">
                  <c:v>30842</c:v>
                </c:pt>
                <c:pt idx="1256">
                  <c:v>30843</c:v>
                </c:pt>
                <c:pt idx="1257">
                  <c:v>30844</c:v>
                </c:pt>
                <c:pt idx="1258">
                  <c:v>30845</c:v>
                </c:pt>
                <c:pt idx="1259">
                  <c:v>30846</c:v>
                </c:pt>
                <c:pt idx="1260">
                  <c:v>30847</c:v>
                </c:pt>
                <c:pt idx="1261">
                  <c:v>30848</c:v>
                </c:pt>
                <c:pt idx="1262">
                  <c:v>30849</c:v>
                </c:pt>
                <c:pt idx="1263">
                  <c:v>30850</c:v>
                </c:pt>
                <c:pt idx="1264">
                  <c:v>30851</c:v>
                </c:pt>
                <c:pt idx="1265">
                  <c:v>30852</c:v>
                </c:pt>
                <c:pt idx="1266">
                  <c:v>30853</c:v>
                </c:pt>
                <c:pt idx="1267">
                  <c:v>30854</c:v>
                </c:pt>
                <c:pt idx="1268">
                  <c:v>30855</c:v>
                </c:pt>
                <c:pt idx="1269">
                  <c:v>30856</c:v>
                </c:pt>
                <c:pt idx="1270">
                  <c:v>30857</c:v>
                </c:pt>
                <c:pt idx="1271">
                  <c:v>30858</c:v>
                </c:pt>
                <c:pt idx="1272">
                  <c:v>30859</c:v>
                </c:pt>
                <c:pt idx="1273">
                  <c:v>30860</c:v>
                </c:pt>
                <c:pt idx="1274">
                  <c:v>30861</c:v>
                </c:pt>
                <c:pt idx="1275">
                  <c:v>30862</c:v>
                </c:pt>
                <c:pt idx="1276">
                  <c:v>30863</c:v>
                </c:pt>
                <c:pt idx="1277">
                  <c:v>30864</c:v>
                </c:pt>
                <c:pt idx="1278">
                  <c:v>30865</c:v>
                </c:pt>
                <c:pt idx="1279">
                  <c:v>30866</c:v>
                </c:pt>
                <c:pt idx="1280">
                  <c:v>30867</c:v>
                </c:pt>
                <c:pt idx="1281">
                  <c:v>30868</c:v>
                </c:pt>
                <c:pt idx="1282">
                  <c:v>30869</c:v>
                </c:pt>
                <c:pt idx="1283">
                  <c:v>30870</c:v>
                </c:pt>
                <c:pt idx="1284">
                  <c:v>30871</c:v>
                </c:pt>
                <c:pt idx="1285">
                  <c:v>30872</c:v>
                </c:pt>
                <c:pt idx="1286">
                  <c:v>30873</c:v>
                </c:pt>
                <c:pt idx="1287">
                  <c:v>30874</c:v>
                </c:pt>
                <c:pt idx="1288">
                  <c:v>30875</c:v>
                </c:pt>
                <c:pt idx="1289">
                  <c:v>30876</c:v>
                </c:pt>
                <c:pt idx="1290">
                  <c:v>30877</c:v>
                </c:pt>
                <c:pt idx="1291">
                  <c:v>30878</c:v>
                </c:pt>
                <c:pt idx="1292">
                  <c:v>30879</c:v>
                </c:pt>
                <c:pt idx="1293">
                  <c:v>30880</c:v>
                </c:pt>
                <c:pt idx="1294">
                  <c:v>30881</c:v>
                </c:pt>
                <c:pt idx="1295">
                  <c:v>30882</c:v>
                </c:pt>
                <c:pt idx="1296">
                  <c:v>30883</c:v>
                </c:pt>
                <c:pt idx="1297">
                  <c:v>30884</c:v>
                </c:pt>
                <c:pt idx="1298">
                  <c:v>30885</c:v>
                </c:pt>
                <c:pt idx="1299">
                  <c:v>30886</c:v>
                </c:pt>
                <c:pt idx="1300">
                  <c:v>30887</c:v>
                </c:pt>
                <c:pt idx="1301">
                  <c:v>30888</c:v>
                </c:pt>
                <c:pt idx="1302">
                  <c:v>30889</c:v>
                </c:pt>
                <c:pt idx="1303">
                  <c:v>30890</c:v>
                </c:pt>
                <c:pt idx="1304">
                  <c:v>30891</c:v>
                </c:pt>
                <c:pt idx="1305">
                  <c:v>30892</c:v>
                </c:pt>
                <c:pt idx="1306">
                  <c:v>30893</c:v>
                </c:pt>
                <c:pt idx="1307">
                  <c:v>30894</c:v>
                </c:pt>
                <c:pt idx="1308">
                  <c:v>30895</c:v>
                </c:pt>
                <c:pt idx="1309">
                  <c:v>30896</c:v>
                </c:pt>
                <c:pt idx="1310">
                  <c:v>30897</c:v>
                </c:pt>
                <c:pt idx="1311">
                  <c:v>30898</c:v>
                </c:pt>
                <c:pt idx="1312">
                  <c:v>30899</c:v>
                </c:pt>
                <c:pt idx="1313">
                  <c:v>30900</c:v>
                </c:pt>
                <c:pt idx="1314">
                  <c:v>30901</c:v>
                </c:pt>
                <c:pt idx="1315">
                  <c:v>30902</c:v>
                </c:pt>
                <c:pt idx="1316">
                  <c:v>30903</c:v>
                </c:pt>
                <c:pt idx="1317">
                  <c:v>30904</c:v>
                </c:pt>
                <c:pt idx="1318">
                  <c:v>30905</c:v>
                </c:pt>
                <c:pt idx="1319">
                  <c:v>30906</c:v>
                </c:pt>
                <c:pt idx="1320">
                  <c:v>30907</c:v>
                </c:pt>
                <c:pt idx="1321">
                  <c:v>30908</c:v>
                </c:pt>
                <c:pt idx="1322">
                  <c:v>30909</c:v>
                </c:pt>
                <c:pt idx="1323">
                  <c:v>30910</c:v>
                </c:pt>
                <c:pt idx="1324">
                  <c:v>30911</c:v>
                </c:pt>
                <c:pt idx="1325">
                  <c:v>30912</c:v>
                </c:pt>
                <c:pt idx="1326">
                  <c:v>30913</c:v>
                </c:pt>
                <c:pt idx="1327">
                  <c:v>30914</c:v>
                </c:pt>
                <c:pt idx="1328">
                  <c:v>30915</c:v>
                </c:pt>
                <c:pt idx="1329">
                  <c:v>30916</c:v>
                </c:pt>
                <c:pt idx="1330">
                  <c:v>30917</c:v>
                </c:pt>
                <c:pt idx="1331">
                  <c:v>30918</c:v>
                </c:pt>
                <c:pt idx="1332">
                  <c:v>30919</c:v>
                </c:pt>
                <c:pt idx="1333">
                  <c:v>30920</c:v>
                </c:pt>
                <c:pt idx="1334">
                  <c:v>30921</c:v>
                </c:pt>
                <c:pt idx="1335">
                  <c:v>30922</c:v>
                </c:pt>
                <c:pt idx="1336">
                  <c:v>30923</c:v>
                </c:pt>
                <c:pt idx="1337">
                  <c:v>30924</c:v>
                </c:pt>
                <c:pt idx="1338">
                  <c:v>30925</c:v>
                </c:pt>
                <c:pt idx="1339">
                  <c:v>30926</c:v>
                </c:pt>
                <c:pt idx="1340">
                  <c:v>30927</c:v>
                </c:pt>
                <c:pt idx="1341">
                  <c:v>30928</c:v>
                </c:pt>
                <c:pt idx="1342">
                  <c:v>30929</c:v>
                </c:pt>
                <c:pt idx="1343">
                  <c:v>30930</c:v>
                </c:pt>
                <c:pt idx="1344">
                  <c:v>30931</c:v>
                </c:pt>
                <c:pt idx="1345">
                  <c:v>30932</c:v>
                </c:pt>
                <c:pt idx="1346">
                  <c:v>30933</c:v>
                </c:pt>
                <c:pt idx="1347">
                  <c:v>30934</c:v>
                </c:pt>
                <c:pt idx="1348">
                  <c:v>30935</c:v>
                </c:pt>
                <c:pt idx="1349">
                  <c:v>30936</c:v>
                </c:pt>
                <c:pt idx="1350">
                  <c:v>30937</c:v>
                </c:pt>
                <c:pt idx="1351">
                  <c:v>30938</c:v>
                </c:pt>
                <c:pt idx="1352">
                  <c:v>30939</c:v>
                </c:pt>
                <c:pt idx="1353">
                  <c:v>30940</c:v>
                </c:pt>
                <c:pt idx="1354">
                  <c:v>30941</c:v>
                </c:pt>
                <c:pt idx="1355">
                  <c:v>30942</c:v>
                </c:pt>
                <c:pt idx="1356">
                  <c:v>30943</c:v>
                </c:pt>
                <c:pt idx="1357">
                  <c:v>30944</c:v>
                </c:pt>
                <c:pt idx="1358">
                  <c:v>30945</c:v>
                </c:pt>
                <c:pt idx="1359">
                  <c:v>30946</c:v>
                </c:pt>
                <c:pt idx="1360">
                  <c:v>30947</c:v>
                </c:pt>
                <c:pt idx="1361">
                  <c:v>30948</c:v>
                </c:pt>
                <c:pt idx="1362">
                  <c:v>30949</c:v>
                </c:pt>
                <c:pt idx="1363">
                  <c:v>30950</c:v>
                </c:pt>
                <c:pt idx="1364">
                  <c:v>30951</c:v>
                </c:pt>
                <c:pt idx="1365">
                  <c:v>30952</c:v>
                </c:pt>
                <c:pt idx="1366">
                  <c:v>30953</c:v>
                </c:pt>
                <c:pt idx="1367">
                  <c:v>30954</c:v>
                </c:pt>
                <c:pt idx="1368">
                  <c:v>30955</c:v>
                </c:pt>
                <c:pt idx="1369">
                  <c:v>30956</c:v>
                </c:pt>
                <c:pt idx="1370">
                  <c:v>30957</c:v>
                </c:pt>
                <c:pt idx="1371">
                  <c:v>30958</c:v>
                </c:pt>
                <c:pt idx="1372">
                  <c:v>30959</c:v>
                </c:pt>
                <c:pt idx="1373">
                  <c:v>30960</c:v>
                </c:pt>
                <c:pt idx="1374">
                  <c:v>30961</c:v>
                </c:pt>
                <c:pt idx="1375">
                  <c:v>30962</c:v>
                </c:pt>
                <c:pt idx="1376">
                  <c:v>30963</c:v>
                </c:pt>
                <c:pt idx="1377">
                  <c:v>30964</c:v>
                </c:pt>
                <c:pt idx="1378">
                  <c:v>30965</c:v>
                </c:pt>
                <c:pt idx="1379">
                  <c:v>30966</c:v>
                </c:pt>
                <c:pt idx="1380">
                  <c:v>30967</c:v>
                </c:pt>
                <c:pt idx="1381">
                  <c:v>30968</c:v>
                </c:pt>
                <c:pt idx="1382">
                  <c:v>30969</c:v>
                </c:pt>
                <c:pt idx="1383">
                  <c:v>30970</c:v>
                </c:pt>
                <c:pt idx="1384">
                  <c:v>30971</c:v>
                </c:pt>
                <c:pt idx="1385">
                  <c:v>30972</c:v>
                </c:pt>
                <c:pt idx="1386">
                  <c:v>30973</c:v>
                </c:pt>
                <c:pt idx="1387">
                  <c:v>30974</c:v>
                </c:pt>
                <c:pt idx="1388">
                  <c:v>30975</c:v>
                </c:pt>
                <c:pt idx="1389">
                  <c:v>30976</c:v>
                </c:pt>
                <c:pt idx="1390">
                  <c:v>30977</c:v>
                </c:pt>
                <c:pt idx="1391">
                  <c:v>30978</c:v>
                </c:pt>
                <c:pt idx="1392">
                  <c:v>30979</c:v>
                </c:pt>
                <c:pt idx="1393">
                  <c:v>30980</c:v>
                </c:pt>
                <c:pt idx="1394">
                  <c:v>30981</c:v>
                </c:pt>
                <c:pt idx="1395">
                  <c:v>30982</c:v>
                </c:pt>
                <c:pt idx="1396">
                  <c:v>30983</c:v>
                </c:pt>
                <c:pt idx="1397">
                  <c:v>30984</c:v>
                </c:pt>
                <c:pt idx="1398">
                  <c:v>30985</c:v>
                </c:pt>
                <c:pt idx="1399">
                  <c:v>30986</c:v>
                </c:pt>
                <c:pt idx="1400">
                  <c:v>30987</c:v>
                </c:pt>
                <c:pt idx="1401">
                  <c:v>30988</c:v>
                </c:pt>
                <c:pt idx="1402">
                  <c:v>30989</c:v>
                </c:pt>
                <c:pt idx="1403">
                  <c:v>30990</c:v>
                </c:pt>
                <c:pt idx="1404">
                  <c:v>30991</c:v>
                </c:pt>
                <c:pt idx="1405">
                  <c:v>30992</c:v>
                </c:pt>
                <c:pt idx="1406">
                  <c:v>30993</c:v>
                </c:pt>
                <c:pt idx="1407">
                  <c:v>30994</c:v>
                </c:pt>
                <c:pt idx="1408">
                  <c:v>30995</c:v>
                </c:pt>
                <c:pt idx="1409">
                  <c:v>30996</c:v>
                </c:pt>
                <c:pt idx="1410">
                  <c:v>30997</c:v>
                </c:pt>
                <c:pt idx="1411">
                  <c:v>30998</c:v>
                </c:pt>
                <c:pt idx="1412">
                  <c:v>30999</c:v>
                </c:pt>
                <c:pt idx="1413">
                  <c:v>31000</c:v>
                </c:pt>
                <c:pt idx="1414">
                  <c:v>31001</c:v>
                </c:pt>
                <c:pt idx="1415">
                  <c:v>31002</c:v>
                </c:pt>
                <c:pt idx="1416">
                  <c:v>31003</c:v>
                </c:pt>
                <c:pt idx="1417">
                  <c:v>31004</c:v>
                </c:pt>
                <c:pt idx="1418">
                  <c:v>31005</c:v>
                </c:pt>
                <c:pt idx="1419">
                  <c:v>31006</c:v>
                </c:pt>
                <c:pt idx="1420">
                  <c:v>31007</c:v>
                </c:pt>
                <c:pt idx="1421">
                  <c:v>31008</c:v>
                </c:pt>
                <c:pt idx="1422">
                  <c:v>31009</c:v>
                </c:pt>
                <c:pt idx="1423">
                  <c:v>31010</c:v>
                </c:pt>
                <c:pt idx="1424">
                  <c:v>31011</c:v>
                </c:pt>
                <c:pt idx="1425">
                  <c:v>31012</c:v>
                </c:pt>
                <c:pt idx="1426">
                  <c:v>31013</c:v>
                </c:pt>
                <c:pt idx="1427">
                  <c:v>31014</c:v>
                </c:pt>
                <c:pt idx="1428">
                  <c:v>31015</c:v>
                </c:pt>
                <c:pt idx="1429">
                  <c:v>31016</c:v>
                </c:pt>
                <c:pt idx="1430">
                  <c:v>31017</c:v>
                </c:pt>
                <c:pt idx="1431">
                  <c:v>31018</c:v>
                </c:pt>
                <c:pt idx="1432">
                  <c:v>31019</c:v>
                </c:pt>
                <c:pt idx="1433">
                  <c:v>31020</c:v>
                </c:pt>
                <c:pt idx="1434">
                  <c:v>31021</c:v>
                </c:pt>
                <c:pt idx="1435">
                  <c:v>31022</c:v>
                </c:pt>
                <c:pt idx="1436">
                  <c:v>31023</c:v>
                </c:pt>
                <c:pt idx="1437">
                  <c:v>31024</c:v>
                </c:pt>
                <c:pt idx="1438">
                  <c:v>31025</c:v>
                </c:pt>
                <c:pt idx="1439">
                  <c:v>31026</c:v>
                </c:pt>
                <c:pt idx="1440">
                  <c:v>31027</c:v>
                </c:pt>
                <c:pt idx="1441">
                  <c:v>31028</c:v>
                </c:pt>
                <c:pt idx="1442">
                  <c:v>31029</c:v>
                </c:pt>
                <c:pt idx="1443">
                  <c:v>31030</c:v>
                </c:pt>
                <c:pt idx="1444">
                  <c:v>31031</c:v>
                </c:pt>
                <c:pt idx="1445">
                  <c:v>31032</c:v>
                </c:pt>
                <c:pt idx="1446">
                  <c:v>31033</c:v>
                </c:pt>
                <c:pt idx="1447">
                  <c:v>31034</c:v>
                </c:pt>
                <c:pt idx="1448">
                  <c:v>31035</c:v>
                </c:pt>
                <c:pt idx="1449">
                  <c:v>31036</c:v>
                </c:pt>
                <c:pt idx="1450">
                  <c:v>31037</c:v>
                </c:pt>
                <c:pt idx="1451">
                  <c:v>31038</c:v>
                </c:pt>
                <c:pt idx="1452">
                  <c:v>31039</c:v>
                </c:pt>
                <c:pt idx="1453">
                  <c:v>31040</c:v>
                </c:pt>
                <c:pt idx="1454">
                  <c:v>31041</c:v>
                </c:pt>
                <c:pt idx="1455">
                  <c:v>31042</c:v>
                </c:pt>
                <c:pt idx="1456">
                  <c:v>31043</c:v>
                </c:pt>
                <c:pt idx="1457">
                  <c:v>31044</c:v>
                </c:pt>
                <c:pt idx="1458">
                  <c:v>31045</c:v>
                </c:pt>
                <c:pt idx="1459">
                  <c:v>31046</c:v>
                </c:pt>
                <c:pt idx="1460">
                  <c:v>31047</c:v>
                </c:pt>
                <c:pt idx="1461">
                  <c:v>31048</c:v>
                </c:pt>
                <c:pt idx="1462">
                  <c:v>31049</c:v>
                </c:pt>
                <c:pt idx="1463">
                  <c:v>31050</c:v>
                </c:pt>
                <c:pt idx="1464">
                  <c:v>31051</c:v>
                </c:pt>
                <c:pt idx="1465">
                  <c:v>31052</c:v>
                </c:pt>
                <c:pt idx="1466">
                  <c:v>31053</c:v>
                </c:pt>
                <c:pt idx="1467">
                  <c:v>31054</c:v>
                </c:pt>
                <c:pt idx="1468">
                  <c:v>31055</c:v>
                </c:pt>
                <c:pt idx="1469">
                  <c:v>31056</c:v>
                </c:pt>
                <c:pt idx="1470">
                  <c:v>31057</c:v>
                </c:pt>
                <c:pt idx="1471">
                  <c:v>31058</c:v>
                </c:pt>
                <c:pt idx="1472">
                  <c:v>31059</c:v>
                </c:pt>
                <c:pt idx="1473">
                  <c:v>31060</c:v>
                </c:pt>
                <c:pt idx="1474">
                  <c:v>31061</c:v>
                </c:pt>
                <c:pt idx="1475">
                  <c:v>31062</c:v>
                </c:pt>
                <c:pt idx="1476">
                  <c:v>31063</c:v>
                </c:pt>
                <c:pt idx="1477">
                  <c:v>31064</c:v>
                </c:pt>
                <c:pt idx="1478">
                  <c:v>31065</c:v>
                </c:pt>
                <c:pt idx="1479">
                  <c:v>31066</c:v>
                </c:pt>
                <c:pt idx="1480">
                  <c:v>31067</c:v>
                </c:pt>
                <c:pt idx="1481">
                  <c:v>31068</c:v>
                </c:pt>
                <c:pt idx="1482">
                  <c:v>31069</c:v>
                </c:pt>
                <c:pt idx="1483">
                  <c:v>31070</c:v>
                </c:pt>
                <c:pt idx="1484">
                  <c:v>31071</c:v>
                </c:pt>
                <c:pt idx="1485">
                  <c:v>31072</c:v>
                </c:pt>
                <c:pt idx="1486">
                  <c:v>31073</c:v>
                </c:pt>
                <c:pt idx="1487">
                  <c:v>31074</c:v>
                </c:pt>
                <c:pt idx="1488">
                  <c:v>31075</c:v>
                </c:pt>
                <c:pt idx="1489">
                  <c:v>31076</c:v>
                </c:pt>
                <c:pt idx="1490">
                  <c:v>31077</c:v>
                </c:pt>
                <c:pt idx="1491">
                  <c:v>31078</c:v>
                </c:pt>
                <c:pt idx="1492">
                  <c:v>31079</c:v>
                </c:pt>
                <c:pt idx="1493">
                  <c:v>31080</c:v>
                </c:pt>
                <c:pt idx="1494">
                  <c:v>31081</c:v>
                </c:pt>
                <c:pt idx="1495">
                  <c:v>31082</c:v>
                </c:pt>
                <c:pt idx="1496">
                  <c:v>31083</c:v>
                </c:pt>
                <c:pt idx="1497">
                  <c:v>31084</c:v>
                </c:pt>
                <c:pt idx="1498">
                  <c:v>31085</c:v>
                </c:pt>
                <c:pt idx="1499">
                  <c:v>31086</c:v>
                </c:pt>
                <c:pt idx="1500">
                  <c:v>31087</c:v>
                </c:pt>
                <c:pt idx="1501">
                  <c:v>31088</c:v>
                </c:pt>
                <c:pt idx="1502">
                  <c:v>31089</c:v>
                </c:pt>
                <c:pt idx="1503">
                  <c:v>31090</c:v>
                </c:pt>
                <c:pt idx="1504">
                  <c:v>31091</c:v>
                </c:pt>
                <c:pt idx="1505">
                  <c:v>31092</c:v>
                </c:pt>
                <c:pt idx="1506">
                  <c:v>31093</c:v>
                </c:pt>
                <c:pt idx="1507">
                  <c:v>31094</c:v>
                </c:pt>
                <c:pt idx="1508">
                  <c:v>31095</c:v>
                </c:pt>
                <c:pt idx="1509">
                  <c:v>31096</c:v>
                </c:pt>
                <c:pt idx="1510">
                  <c:v>31097</c:v>
                </c:pt>
                <c:pt idx="1511">
                  <c:v>31098</c:v>
                </c:pt>
                <c:pt idx="1512">
                  <c:v>31099</c:v>
                </c:pt>
                <c:pt idx="1513">
                  <c:v>31100</c:v>
                </c:pt>
                <c:pt idx="1514">
                  <c:v>31101</c:v>
                </c:pt>
                <c:pt idx="1515">
                  <c:v>31102</c:v>
                </c:pt>
                <c:pt idx="1516">
                  <c:v>31103</c:v>
                </c:pt>
                <c:pt idx="1517">
                  <c:v>31104</c:v>
                </c:pt>
                <c:pt idx="1518">
                  <c:v>31105</c:v>
                </c:pt>
                <c:pt idx="1519">
                  <c:v>31106</c:v>
                </c:pt>
                <c:pt idx="1520">
                  <c:v>31107</c:v>
                </c:pt>
                <c:pt idx="1521">
                  <c:v>31108</c:v>
                </c:pt>
                <c:pt idx="1522">
                  <c:v>31109</c:v>
                </c:pt>
                <c:pt idx="1523">
                  <c:v>31110</c:v>
                </c:pt>
                <c:pt idx="1524">
                  <c:v>31111</c:v>
                </c:pt>
                <c:pt idx="1525">
                  <c:v>31112</c:v>
                </c:pt>
                <c:pt idx="1526">
                  <c:v>31113</c:v>
                </c:pt>
                <c:pt idx="1527">
                  <c:v>31114</c:v>
                </c:pt>
                <c:pt idx="1528">
                  <c:v>31115</c:v>
                </c:pt>
                <c:pt idx="1529">
                  <c:v>31116</c:v>
                </c:pt>
                <c:pt idx="1530">
                  <c:v>31117</c:v>
                </c:pt>
                <c:pt idx="1531">
                  <c:v>31118</c:v>
                </c:pt>
                <c:pt idx="1532">
                  <c:v>31119</c:v>
                </c:pt>
                <c:pt idx="1533">
                  <c:v>31120</c:v>
                </c:pt>
                <c:pt idx="1534">
                  <c:v>31121</c:v>
                </c:pt>
                <c:pt idx="1535">
                  <c:v>31122</c:v>
                </c:pt>
                <c:pt idx="1536">
                  <c:v>31123</c:v>
                </c:pt>
                <c:pt idx="1537">
                  <c:v>31124</c:v>
                </c:pt>
                <c:pt idx="1538">
                  <c:v>31125</c:v>
                </c:pt>
                <c:pt idx="1539">
                  <c:v>31126</c:v>
                </c:pt>
                <c:pt idx="1540">
                  <c:v>31127</c:v>
                </c:pt>
                <c:pt idx="1541">
                  <c:v>31128</c:v>
                </c:pt>
                <c:pt idx="1542">
                  <c:v>31129</c:v>
                </c:pt>
                <c:pt idx="1543">
                  <c:v>31130</c:v>
                </c:pt>
                <c:pt idx="1544">
                  <c:v>31131</c:v>
                </c:pt>
                <c:pt idx="1545">
                  <c:v>31132</c:v>
                </c:pt>
                <c:pt idx="1546">
                  <c:v>31133</c:v>
                </c:pt>
                <c:pt idx="1547">
                  <c:v>31134</c:v>
                </c:pt>
                <c:pt idx="1548">
                  <c:v>31135</c:v>
                </c:pt>
                <c:pt idx="1549">
                  <c:v>31136</c:v>
                </c:pt>
                <c:pt idx="1550">
                  <c:v>31137</c:v>
                </c:pt>
                <c:pt idx="1551">
                  <c:v>31138</c:v>
                </c:pt>
                <c:pt idx="1552">
                  <c:v>31139</c:v>
                </c:pt>
                <c:pt idx="1553">
                  <c:v>31140</c:v>
                </c:pt>
                <c:pt idx="1554">
                  <c:v>31141</c:v>
                </c:pt>
                <c:pt idx="1555">
                  <c:v>31142</c:v>
                </c:pt>
                <c:pt idx="1556">
                  <c:v>31143</c:v>
                </c:pt>
                <c:pt idx="1557">
                  <c:v>31144</c:v>
                </c:pt>
                <c:pt idx="1558">
                  <c:v>31145</c:v>
                </c:pt>
                <c:pt idx="1559">
                  <c:v>31146</c:v>
                </c:pt>
                <c:pt idx="1560">
                  <c:v>31147</c:v>
                </c:pt>
                <c:pt idx="1561">
                  <c:v>31148</c:v>
                </c:pt>
                <c:pt idx="1562">
                  <c:v>31149</c:v>
                </c:pt>
                <c:pt idx="1563">
                  <c:v>31150</c:v>
                </c:pt>
                <c:pt idx="1564">
                  <c:v>31151</c:v>
                </c:pt>
                <c:pt idx="1565">
                  <c:v>31152</c:v>
                </c:pt>
                <c:pt idx="1566">
                  <c:v>31153</c:v>
                </c:pt>
                <c:pt idx="1567">
                  <c:v>31154</c:v>
                </c:pt>
                <c:pt idx="1568">
                  <c:v>31155</c:v>
                </c:pt>
                <c:pt idx="1569">
                  <c:v>31156</c:v>
                </c:pt>
                <c:pt idx="1570">
                  <c:v>31157</c:v>
                </c:pt>
                <c:pt idx="1571">
                  <c:v>31158</c:v>
                </c:pt>
                <c:pt idx="1572">
                  <c:v>31159</c:v>
                </c:pt>
                <c:pt idx="1573">
                  <c:v>31160</c:v>
                </c:pt>
                <c:pt idx="1574">
                  <c:v>31161</c:v>
                </c:pt>
                <c:pt idx="1575">
                  <c:v>31162</c:v>
                </c:pt>
                <c:pt idx="1576">
                  <c:v>31163</c:v>
                </c:pt>
                <c:pt idx="1577">
                  <c:v>31164</c:v>
                </c:pt>
                <c:pt idx="1578">
                  <c:v>31165</c:v>
                </c:pt>
                <c:pt idx="1579">
                  <c:v>31166</c:v>
                </c:pt>
                <c:pt idx="1580">
                  <c:v>31167</c:v>
                </c:pt>
                <c:pt idx="1581">
                  <c:v>31168</c:v>
                </c:pt>
                <c:pt idx="1582">
                  <c:v>31169</c:v>
                </c:pt>
                <c:pt idx="1583">
                  <c:v>31170</c:v>
                </c:pt>
                <c:pt idx="1584">
                  <c:v>31171</c:v>
                </c:pt>
                <c:pt idx="1585">
                  <c:v>31172</c:v>
                </c:pt>
                <c:pt idx="1586">
                  <c:v>31173</c:v>
                </c:pt>
                <c:pt idx="1587">
                  <c:v>31174</c:v>
                </c:pt>
                <c:pt idx="1588">
                  <c:v>31175</c:v>
                </c:pt>
                <c:pt idx="1589">
                  <c:v>31176</c:v>
                </c:pt>
                <c:pt idx="1590">
                  <c:v>31177</c:v>
                </c:pt>
                <c:pt idx="1591">
                  <c:v>31178</c:v>
                </c:pt>
                <c:pt idx="1592">
                  <c:v>31179</c:v>
                </c:pt>
                <c:pt idx="1593">
                  <c:v>31180</c:v>
                </c:pt>
                <c:pt idx="1594">
                  <c:v>31181</c:v>
                </c:pt>
                <c:pt idx="1595">
                  <c:v>31182</c:v>
                </c:pt>
                <c:pt idx="1596">
                  <c:v>31183</c:v>
                </c:pt>
                <c:pt idx="1597">
                  <c:v>31184</c:v>
                </c:pt>
                <c:pt idx="1598">
                  <c:v>31185</c:v>
                </c:pt>
                <c:pt idx="1599">
                  <c:v>31186</c:v>
                </c:pt>
                <c:pt idx="1600">
                  <c:v>31187</c:v>
                </c:pt>
                <c:pt idx="1601">
                  <c:v>31188</c:v>
                </c:pt>
                <c:pt idx="1602">
                  <c:v>31189</c:v>
                </c:pt>
                <c:pt idx="1603">
                  <c:v>31190</c:v>
                </c:pt>
                <c:pt idx="1604">
                  <c:v>31191</c:v>
                </c:pt>
                <c:pt idx="1605">
                  <c:v>31192</c:v>
                </c:pt>
                <c:pt idx="1606">
                  <c:v>31193</c:v>
                </c:pt>
                <c:pt idx="1607">
                  <c:v>31194</c:v>
                </c:pt>
                <c:pt idx="1608">
                  <c:v>31195</c:v>
                </c:pt>
                <c:pt idx="1609">
                  <c:v>31196</c:v>
                </c:pt>
                <c:pt idx="1610">
                  <c:v>31197</c:v>
                </c:pt>
                <c:pt idx="1611">
                  <c:v>31198</c:v>
                </c:pt>
                <c:pt idx="1612">
                  <c:v>31199</c:v>
                </c:pt>
                <c:pt idx="1613">
                  <c:v>31200</c:v>
                </c:pt>
                <c:pt idx="1614">
                  <c:v>31201</c:v>
                </c:pt>
                <c:pt idx="1615">
                  <c:v>31202</c:v>
                </c:pt>
                <c:pt idx="1616">
                  <c:v>31203</c:v>
                </c:pt>
                <c:pt idx="1617">
                  <c:v>31204</c:v>
                </c:pt>
                <c:pt idx="1618">
                  <c:v>31205</c:v>
                </c:pt>
                <c:pt idx="1619">
                  <c:v>31206</c:v>
                </c:pt>
                <c:pt idx="1620">
                  <c:v>31207</c:v>
                </c:pt>
                <c:pt idx="1621">
                  <c:v>31208</c:v>
                </c:pt>
                <c:pt idx="1622">
                  <c:v>31209</c:v>
                </c:pt>
                <c:pt idx="1623">
                  <c:v>31210</c:v>
                </c:pt>
                <c:pt idx="1624">
                  <c:v>31211</c:v>
                </c:pt>
                <c:pt idx="1625">
                  <c:v>31212</c:v>
                </c:pt>
                <c:pt idx="1626">
                  <c:v>31213</c:v>
                </c:pt>
                <c:pt idx="1627">
                  <c:v>31214</c:v>
                </c:pt>
                <c:pt idx="1628">
                  <c:v>31215</c:v>
                </c:pt>
                <c:pt idx="1629">
                  <c:v>31216</c:v>
                </c:pt>
                <c:pt idx="1630">
                  <c:v>31217</c:v>
                </c:pt>
                <c:pt idx="1631">
                  <c:v>31218</c:v>
                </c:pt>
                <c:pt idx="1632">
                  <c:v>31219</c:v>
                </c:pt>
                <c:pt idx="1633">
                  <c:v>31220</c:v>
                </c:pt>
                <c:pt idx="1634">
                  <c:v>31221</c:v>
                </c:pt>
                <c:pt idx="1635">
                  <c:v>31222</c:v>
                </c:pt>
                <c:pt idx="1636">
                  <c:v>31223</c:v>
                </c:pt>
                <c:pt idx="1637">
                  <c:v>31224</c:v>
                </c:pt>
                <c:pt idx="1638">
                  <c:v>31225</c:v>
                </c:pt>
                <c:pt idx="1639">
                  <c:v>31226</c:v>
                </c:pt>
                <c:pt idx="1640">
                  <c:v>31227</c:v>
                </c:pt>
                <c:pt idx="1641">
                  <c:v>31228</c:v>
                </c:pt>
                <c:pt idx="1642">
                  <c:v>31229</c:v>
                </c:pt>
                <c:pt idx="1643">
                  <c:v>31230</c:v>
                </c:pt>
                <c:pt idx="1644">
                  <c:v>31231</c:v>
                </c:pt>
                <c:pt idx="1645">
                  <c:v>31232</c:v>
                </c:pt>
                <c:pt idx="1646">
                  <c:v>31233</c:v>
                </c:pt>
                <c:pt idx="1647">
                  <c:v>31234</c:v>
                </c:pt>
                <c:pt idx="1648">
                  <c:v>31235</c:v>
                </c:pt>
                <c:pt idx="1649">
                  <c:v>31236</c:v>
                </c:pt>
                <c:pt idx="1650">
                  <c:v>31237</c:v>
                </c:pt>
                <c:pt idx="1651">
                  <c:v>31238</c:v>
                </c:pt>
                <c:pt idx="1652">
                  <c:v>31239</c:v>
                </c:pt>
                <c:pt idx="1653">
                  <c:v>31240</c:v>
                </c:pt>
                <c:pt idx="1654">
                  <c:v>31241</c:v>
                </c:pt>
                <c:pt idx="1655">
                  <c:v>31242</c:v>
                </c:pt>
                <c:pt idx="1656">
                  <c:v>31243</c:v>
                </c:pt>
                <c:pt idx="1657">
                  <c:v>31244</c:v>
                </c:pt>
                <c:pt idx="1658">
                  <c:v>31245</c:v>
                </c:pt>
                <c:pt idx="1659">
                  <c:v>31246</c:v>
                </c:pt>
                <c:pt idx="1660">
                  <c:v>31247</c:v>
                </c:pt>
                <c:pt idx="1661">
                  <c:v>31248</c:v>
                </c:pt>
                <c:pt idx="1662">
                  <c:v>31249</c:v>
                </c:pt>
                <c:pt idx="1663">
                  <c:v>31250</c:v>
                </c:pt>
                <c:pt idx="1664">
                  <c:v>31251</c:v>
                </c:pt>
                <c:pt idx="1665">
                  <c:v>31252</c:v>
                </c:pt>
                <c:pt idx="1666">
                  <c:v>31253</c:v>
                </c:pt>
                <c:pt idx="1667">
                  <c:v>31254</c:v>
                </c:pt>
                <c:pt idx="1668">
                  <c:v>31255</c:v>
                </c:pt>
                <c:pt idx="1669">
                  <c:v>31256</c:v>
                </c:pt>
                <c:pt idx="1670">
                  <c:v>31257</c:v>
                </c:pt>
                <c:pt idx="1671">
                  <c:v>31258</c:v>
                </c:pt>
                <c:pt idx="1672">
                  <c:v>31259</c:v>
                </c:pt>
                <c:pt idx="1673">
                  <c:v>31260</c:v>
                </c:pt>
                <c:pt idx="1674">
                  <c:v>31261</c:v>
                </c:pt>
                <c:pt idx="1675">
                  <c:v>31262</c:v>
                </c:pt>
                <c:pt idx="1676">
                  <c:v>31263</c:v>
                </c:pt>
                <c:pt idx="1677">
                  <c:v>31264</c:v>
                </c:pt>
                <c:pt idx="1678">
                  <c:v>31265</c:v>
                </c:pt>
                <c:pt idx="1679">
                  <c:v>31266</c:v>
                </c:pt>
                <c:pt idx="1680">
                  <c:v>31267</c:v>
                </c:pt>
                <c:pt idx="1681">
                  <c:v>31268</c:v>
                </c:pt>
                <c:pt idx="1682">
                  <c:v>31269</c:v>
                </c:pt>
                <c:pt idx="1683">
                  <c:v>31270</c:v>
                </c:pt>
                <c:pt idx="1684">
                  <c:v>31271</c:v>
                </c:pt>
                <c:pt idx="1685">
                  <c:v>31272</c:v>
                </c:pt>
                <c:pt idx="1686">
                  <c:v>31273</c:v>
                </c:pt>
                <c:pt idx="1687">
                  <c:v>31274</c:v>
                </c:pt>
                <c:pt idx="1688">
                  <c:v>31275</c:v>
                </c:pt>
                <c:pt idx="1689">
                  <c:v>31276</c:v>
                </c:pt>
                <c:pt idx="1690">
                  <c:v>31277</c:v>
                </c:pt>
                <c:pt idx="1691">
                  <c:v>31278</c:v>
                </c:pt>
                <c:pt idx="1692">
                  <c:v>31279</c:v>
                </c:pt>
                <c:pt idx="1693">
                  <c:v>31280</c:v>
                </c:pt>
                <c:pt idx="1694">
                  <c:v>31281</c:v>
                </c:pt>
                <c:pt idx="1695">
                  <c:v>31282</c:v>
                </c:pt>
                <c:pt idx="1696">
                  <c:v>31283</c:v>
                </c:pt>
                <c:pt idx="1697">
                  <c:v>31284</c:v>
                </c:pt>
                <c:pt idx="1698">
                  <c:v>31285</c:v>
                </c:pt>
                <c:pt idx="1699">
                  <c:v>31286</c:v>
                </c:pt>
                <c:pt idx="1700">
                  <c:v>31287</c:v>
                </c:pt>
                <c:pt idx="1701">
                  <c:v>31288</c:v>
                </c:pt>
                <c:pt idx="1702">
                  <c:v>31289</c:v>
                </c:pt>
                <c:pt idx="1703">
                  <c:v>31290</c:v>
                </c:pt>
                <c:pt idx="1704">
                  <c:v>31291</c:v>
                </c:pt>
                <c:pt idx="1705">
                  <c:v>31292</c:v>
                </c:pt>
                <c:pt idx="1706">
                  <c:v>31293</c:v>
                </c:pt>
                <c:pt idx="1707">
                  <c:v>31294</c:v>
                </c:pt>
                <c:pt idx="1708">
                  <c:v>31295</c:v>
                </c:pt>
                <c:pt idx="1709">
                  <c:v>31296</c:v>
                </c:pt>
                <c:pt idx="1710">
                  <c:v>31297</c:v>
                </c:pt>
                <c:pt idx="1711">
                  <c:v>31298</c:v>
                </c:pt>
                <c:pt idx="1712">
                  <c:v>31299</c:v>
                </c:pt>
                <c:pt idx="1713">
                  <c:v>31300</c:v>
                </c:pt>
                <c:pt idx="1714">
                  <c:v>31301</c:v>
                </c:pt>
                <c:pt idx="1715">
                  <c:v>31302</c:v>
                </c:pt>
                <c:pt idx="1716">
                  <c:v>31303</c:v>
                </c:pt>
                <c:pt idx="1717">
                  <c:v>31304</c:v>
                </c:pt>
                <c:pt idx="1718">
                  <c:v>31305</c:v>
                </c:pt>
                <c:pt idx="1719">
                  <c:v>31306</c:v>
                </c:pt>
                <c:pt idx="1720">
                  <c:v>31307</c:v>
                </c:pt>
                <c:pt idx="1721">
                  <c:v>31308</c:v>
                </c:pt>
                <c:pt idx="1722">
                  <c:v>31309</c:v>
                </c:pt>
                <c:pt idx="1723">
                  <c:v>31310</c:v>
                </c:pt>
                <c:pt idx="1724">
                  <c:v>31311</c:v>
                </c:pt>
                <c:pt idx="1725">
                  <c:v>31312</c:v>
                </c:pt>
                <c:pt idx="1726">
                  <c:v>31313</c:v>
                </c:pt>
                <c:pt idx="1727">
                  <c:v>31314</c:v>
                </c:pt>
                <c:pt idx="1728">
                  <c:v>31315</c:v>
                </c:pt>
                <c:pt idx="1729">
                  <c:v>31316</c:v>
                </c:pt>
                <c:pt idx="1730">
                  <c:v>31317</c:v>
                </c:pt>
                <c:pt idx="1731">
                  <c:v>31318</c:v>
                </c:pt>
                <c:pt idx="1732">
                  <c:v>31319</c:v>
                </c:pt>
                <c:pt idx="1733">
                  <c:v>31320</c:v>
                </c:pt>
                <c:pt idx="1734">
                  <c:v>31321</c:v>
                </c:pt>
                <c:pt idx="1735">
                  <c:v>31322</c:v>
                </c:pt>
                <c:pt idx="1736">
                  <c:v>31323</c:v>
                </c:pt>
                <c:pt idx="1737">
                  <c:v>31324</c:v>
                </c:pt>
                <c:pt idx="1738">
                  <c:v>31325</c:v>
                </c:pt>
                <c:pt idx="1739">
                  <c:v>31326</c:v>
                </c:pt>
                <c:pt idx="1740">
                  <c:v>31327</c:v>
                </c:pt>
                <c:pt idx="1741">
                  <c:v>31328</c:v>
                </c:pt>
                <c:pt idx="1742">
                  <c:v>31329</c:v>
                </c:pt>
                <c:pt idx="1743">
                  <c:v>31330</c:v>
                </c:pt>
                <c:pt idx="1744">
                  <c:v>31331</c:v>
                </c:pt>
                <c:pt idx="1745">
                  <c:v>31332</c:v>
                </c:pt>
                <c:pt idx="1746">
                  <c:v>31333</c:v>
                </c:pt>
                <c:pt idx="1747">
                  <c:v>31334</c:v>
                </c:pt>
                <c:pt idx="1748">
                  <c:v>31335</c:v>
                </c:pt>
                <c:pt idx="1749">
                  <c:v>31336</c:v>
                </c:pt>
                <c:pt idx="1750">
                  <c:v>31337</c:v>
                </c:pt>
                <c:pt idx="1751">
                  <c:v>31338</c:v>
                </c:pt>
                <c:pt idx="1752">
                  <c:v>31339</c:v>
                </c:pt>
                <c:pt idx="1753">
                  <c:v>31340</c:v>
                </c:pt>
                <c:pt idx="1754">
                  <c:v>31341</c:v>
                </c:pt>
                <c:pt idx="1755">
                  <c:v>31342</c:v>
                </c:pt>
                <c:pt idx="1756">
                  <c:v>31343</c:v>
                </c:pt>
                <c:pt idx="1757">
                  <c:v>31344</c:v>
                </c:pt>
                <c:pt idx="1758">
                  <c:v>31345</c:v>
                </c:pt>
                <c:pt idx="1759">
                  <c:v>31346</c:v>
                </c:pt>
                <c:pt idx="1760">
                  <c:v>31347</c:v>
                </c:pt>
                <c:pt idx="1761">
                  <c:v>31348</c:v>
                </c:pt>
                <c:pt idx="1762">
                  <c:v>31349</c:v>
                </c:pt>
                <c:pt idx="1763">
                  <c:v>31350</c:v>
                </c:pt>
                <c:pt idx="1764">
                  <c:v>31351</c:v>
                </c:pt>
                <c:pt idx="1765">
                  <c:v>31352</c:v>
                </c:pt>
                <c:pt idx="1766">
                  <c:v>31353</c:v>
                </c:pt>
                <c:pt idx="1767">
                  <c:v>31354</c:v>
                </c:pt>
                <c:pt idx="1768">
                  <c:v>31355</c:v>
                </c:pt>
                <c:pt idx="1769">
                  <c:v>31356</c:v>
                </c:pt>
                <c:pt idx="1770">
                  <c:v>31357</c:v>
                </c:pt>
                <c:pt idx="1771">
                  <c:v>31358</c:v>
                </c:pt>
                <c:pt idx="1772">
                  <c:v>31359</c:v>
                </c:pt>
                <c:pt idx="1773">
                  <c:v>31360</c:v>
                </c:pt>
                <c:pt idx="1774">
                  <c:v>31361</c:v>
                </c:pt>
                <c:pt idx="1775">
                  <c:v>31362</c:v>
                </c:pt>
                <c:pt idx="1776">
                  <c:v>31363</c:v>
                </c:pt>
                <c:pt idx="1777">
                  <c:v>31364</c:v>
                </c:pt>
                <c:pt idx="1778">
                  <c:v>31365</c:v>
                </c:pt>
                <c:pt idx="1779">
                  <c:v>31366</c:v>
                </c:pt>
                <c:pt idx="1780">
                  <c:v>31367</c:v>
                </c:pt>
                <c:pt idx="1781">
                  <c:v>31368</c:v>
                </c:pt>
                <c:pt idx="1782">
                  <c:v>31369</c:v>
                </c:pt>
                <c:pt idx="1783">
                  <c:v>31370</c:v>
                </c:pt>
                <c:pt idx="1784">
                  <c:v>31371</c:v>
                </c:pt>
                <c:pt idx="1785">
                  <c:v>31372</c:v>
                </c:pt>
                <c:pt idx="1786">
                  <c:v>31373</c:v>
                </c:pt>
                <c:pt idx="1787">
                  <c:v>31374</c:v>
                </c:pt>
                <c:pt idx="1788">
                  <c:v>31375</c:v>
                </c:pt>
                <c:pt idx="1789">
                  <c:v>31376</c:v>
                </c:pt>
                <c:pt idx="1790">
                  <c:v>31377</c:v>
                </c:pt>
                <c:pt idx="1791">
                  <c:v>31378</c:v>
                </c:pt>
                <c:pt idx="1792">
                  <c:v>31379</c:v>
                </c:pt>
                <c:pt idx="1793">
                  <c:v>31380</c:v>
                </c:pt>
                <c:pt idx="1794">
                  <c:v>31381</c:v>
                </c:pt>
                <c:pt idx="1795">
                  <c:v>31382</c:v>
                </c:pt>
                <c:pt idx="1796">
                  <c:v>31383</c:v>
                </c:pt>
                <c:pt idx="1797">
                  <c:v>31384</c:v>
                </c:pt>
                <c:pt idx="1798">
                  <c:v>31385</c:v>
                </c:pt>
                <c:pt idx="1799">
                  <c:v>31386</c:v>
                </c:pt>
                <c:pt idx="1800">
                  <c:v>31387</c:v>
                </c:pt>
                <c:pt idx="1801">
                  <c:v>31388</c:v>
                </c:pt>
                <c:pt idx="1802">
                  <c:v>31389</c:v>
                </c:pt>
                <c:pt idx="1803">
                  <c:v>31390</c:v>
                </c:pt>
                <c:pt idx="1804">
                  <c:v>31391</c:v>
                </c:pt>
                <c:pt idx="1805">
                  <c:v>31392</c:v>
                </c:pt>
                <c:pt idx="1806">
                  <c:v>31393</c:v>
                </c:pt>
                <c:pt idx="1807">
                  <c:v>31394</c:v>
                </c:pt>
                <c:pt idx="1808">
                  <c:v>31395</c:v>
                </c:pt>
                <c:pt idx="1809">
                  <c:v>31396</c:v>
                </c:pt>
                <c:pt idx="1810">
                  <c:v>31397</c:v>
                </c:pt>
                <c:pt idx="1811">
                  <c:v>31398</c:v>
                </c:pt>
                <c:pt idx="1812">
                  <c:v>31399</c:v>
                </c:pt>
                <c:pt idx="1813">
                  <c:v>31400</c:v>
                </c:pt>
                <c:pt idx="1814">
                  <c:v>31401</c:v>
                </c:pt>
                <c:pt idx="1815">
                  <c:v>31402</c:v>
                </c:pt>
                <c:pt idx="1816">
                  <c:v>31403</c:v>
                </c:pt>
                <c:pt idx="1817">
                  <c:v>31404</c:v>
                </c:pt>
                <c:pt idx="1818">
                  <c:v>31405</c:v>
                </c:pt>
                <c:pt idx="1819">
                  <c:v>31406</c:v>
                </c:pt>
                <c:pt idx="1820">
                  <c:v>31407</c:v>
                </c:pt>
                <c:pt idx="1821">
                  <c:v>31408</c:v>
                </c:pt>
                <c:pt idx="1822">
                  <c:v>31409</c:v>
                </c:pt>
                <c:pt idx="1823">
                  <c:v>31410</c:v>
                </c:pt>
                <c:pt idx="1824">
                  <c:v>31411</c:v>
                </c:pt>
                <c:pt idx="1825">
                  <c:v>31412</c:v>
                </c:pt>
                <c:pt idx="1826">
                  <c:v>31413</c:v>
                </c:pt>
                <c:pt idx="1827">
                  <c:v>31414</c:v>
                </c:pt>
                <c:pt idx="1828">
                  <c:v>31415</c:v>
                </c:pt>
                <c:pt idx="1829">
                  <c:v>31416</c:v>
                </c:pt>
                <c:pt idx="1830">
                  <c:v>31417</c:v>
                </c:pt>
                <c:pt idx="1831">
                  <c:v>31418</c:v>
                </c:pt>
                <c:pt idx="1832">
                  <c:v>31419</c:v>
                </c:pt>
                <c:pt idx="1833">
                  <c:v>31420</c:v>
                </c:pt>
                <c:pt idx="1834">
                  <c:v>31421</c:v>
                </c:pt>
                <c:pt idx="1835">
                  <c:v>31422</c:v>
                </c:pt>
                <c:pt idx="1836">
                  <c:v>31423</c:v>
                </c:pt>
                <c:pt idx="1837">
                  <c:v>31424</c:v>
                </c:pt>
                <c:pt idx="1838">
                  <c:v>31425</c:v>
                </c:pt>
                <c:pt idx="1839">
                  <c:v>31426</c:v>
                </c:pt>
                <c:pt idx="1840">
                  <c:v>31427</c:v>
                </c:pt>
                <c:pt idx="1841">
                  <c:v>31428</c:v>
                </c:pt>
                <c:pt idx="1842">
                  <c:v>31429</c:v>
                </c:pt>
                <c:pt idx="1843">
                  <c:v>31430</c:v>
                </c:pt>
                <c:pt idx="1844">
                  <c:v>31431</c:v>
                </c:pt>
                <c:pt idx="1845">
                  <c:v>31432</c:v>
                </c:pt>
                <c:pt idx="1846">
                  <c:v>31433</c:v>
                </c:pt>
                <c:pt idx="1847">
                  <c:v>31434</c:v>
                </c:pt>
                <c:pt idx="1848">
                  <c:v>31435</c:v>
                </c:pt>
                <c:pt idx="1849">
                  <c:v>31436</c:v>
                </c:pt>
                <c:pt idx="1850">
                  <c:v>31437</c:v>
                </c:pt>
                <c:pt idx="1851">
                  <c:v>31438</c:v>
                </c:pt>
                <c:pt idx="1852">
                  <c:v>31439</c:v>
                </c:pt>
                <c:pt idx="1853">
                  <c:v>31440</c:v>
                </c:pt>
                <c:pt idx="1854">
                  <c:v>31441</c:v>
                </c:pt>
                <c:pt idx="1855">
                  <c:v>31442</c:v>
                </c:pt>
                <c:pt idx="1856">
                  <c:v>31443</c:v>
                </c:pt>
                <c:pt idx="1857">
                  <c:v>31444</c:v>
                </c:pt>
                <c:pt idx="1858">
                  <c:v>31445</c:v>
                </c:pt>
                <c:pt idx="1859">
                  <c:v>31446</c:v>
                </c:pt>
                <c:pt idx="1860">
                  <c:v>31447</c:v>
                </c:pt>
                <c:pt idx="1861">
                  <c:v>31448</c:v>
                </c:pt>
                <c:pt idx="1862">
                  <c:v>31449</c:v>
                </c:pt>
                <c:pt idx="1863">
                  <c:v>31450</c:v>
                </c:pt>
                <c:pt idx="1864">
                  <c:v>31451</c:v>
                </c:pt>
                <c:pt idx="1865">
                  <c:v>31452</c:v>
                </c:pt>
                <c:pt idx="1866">
                  <c:v>31453</c:v>
                </c:pt>
                <c:pt idx="1867">
                  <c:v>31454</c:v>
                </c:pt>
                <c:pt idx="1868">
                  <c:v>31455</c:v>
                </c:pt>
                <c:pt idx="1869">
                  <c:v>31456</c:v>
                </c:pt>
                <c:pt idx="1870">
                  <c:v>31457</c:v>
                </c:pt>
                <c:pt idx="1871">
                  <c:v>31458</c:v>
                </c:pt>
                <c:pt idx="1872">
                  <c:v>31459</c:v>
                </c:pt>
                <c:pt idx="1873">
                  <c:v>31460</c:v>
                </c:pt>
                <c:pt idx="1874">
                  <c:v>31461</c:v>
                </c:pt>
                <c:pt idx="1875">
                  <c:v>31462</c:v>
                </c:pt>
                <c:pt idx="1876">
                  <c:v>31463</c:v>
                </c:pt>
                <c:pt idx="1877">
                  <c:v>31464</c:v>
                </c:pt>
                <c:pt idx="1878">
                  <c:v>31465</c:v>
                </c:pt>
                <c:pt idx="1879">
                  <c:v>31466</c:v>
                </c:pt>
                <c:pt idx="1880">
                  <c:v>31467</c:v>
                </c:pt>
                <c:pt idx="1881">
                  <c:v>31468</c:v>
                </c:pt>
                <c:pt idx="1882">
                  <c:v>31469</c:v>
                </c:pt>
                <c:pt idx="1883">
                  <c:v>31470</c:v>
                </c:pt>
                <c:pt idx="1884">
                  <c:v>31471</c:v>
                </c:pt>
                <c:pt idx="1885">
                  <c:v>31472</c:v>
                </c:pt>
                <c:pt idx="1886">
                  <c:v>31473</c:v>
                </c:pt>
                <c:pt idx="1887">
                  <c:v>31474</c:v>
                </c:pt>
                <c:pt idx="1888">
                  <c:v>31475</c:v>
                </c:pt>
                <c:pt idx="1889">
                  <c:v>31476</c:v>
                </c:pt>
                <c:pt idx="1890">
                  <c:v>31477</c:v>
                </c:pt>
                <c:pt idx="1891">
                  <c:v>31478</c:v>
                </c:pt>
                <c:pt idx="1892">
                  <c:v>31479</c:v>
                </c:pt>
                <c:pt idx="1893">
                  <c:v>31480</c:v>
                </c:pt>
                <c:pt idx="1894">
                  <c:v>31481</c:v>
                </c:pt>
                <c:pt idx="1895">
                  <c:v>31482</c:v>
                </c:pt>
                <c:pt idx="1896">
                  <c:v>31483</c:v>
                </c:pt>
                <c:pt idx="1897">
                  <c:v>31484</c:v>
                </c:pt>
                <c:pt idx="1898">
                  <c:v>31485</c:v>
                </c:pt>
                <c:pt idx="1899">
                  <c:v>31486</c:v>
                </c:pt>
                <c:pt idx="1900">
                  <c:v>31487</c:v>
                </c:pt>
                <c:pt idx="1901">
                  <c:v>31488</c:v>
                </c:pt>
                <c:pt idx="1902">
                  <c:v>31489</c:v>
                </c:pt>
                <c:pt idx="1903">
                  <c:v>31490</c:v>
                </c:pt>
                <c:pt idx="1904">
                  <c:v>31491</c:v>
                </c:pt>
                <c:pt idx="1905">
                  <c:v>31492</c:v>
                </c:pt>
                <c:pt idx="1906">
                  <c:v>31493</c:v>
                </c:pt>
                <c:pt idx="1907">
                  <c:v>31494</c:v>
                </c:pt>
                <c:pt idx="1908">
                  <c:v>31495</c:v>
                </c:pt>
                <c:pt idx="1909">
                  <c:v>31496</c:v>
                </c:pt>
                <c:pt idx="1910">
                  <c:v>31497</c:v>
                </c:pt>
                <c:pt idx="1911">
                  <c:v>31498</c:v>
                </c:pt>
                <c:pt idx="1912">
                  <c:v>31499</c:v>
                </c:pt>
                <c:pt idx="1913">
                  <c:v>31500</c:v>
                </c:pt>
                <c:pt idx="1914">
                  <c:v>31501</c:v>
                </c:pt>
                <c:pt idx="1915">
                  <c:v>31502</c:v>
                </c:pt>
                <c:pt idx="1916">
                  <c:v>31503</c:v>
                </c:pt>
                <c:pt idx="1917">
                  <c:v>31504</c:v>
                </c:pt>
                <c:pt idx="1918">
                  <c:v>31505</c:v>
                </c:pt>
                <c:pt idx="1919">
                  <c:v>31506</c:v>
                </c:pt>
                <c:pt idx="1920">
                  <c:v>31507</c:v>
                </c:pt>
                <c:pt idx="1921">
                  <c:v>31508</c:v>
                </c:pt>
                <c:pt idx="1922">
                  <c:v>31509</c:v>
                </c:pt>
                <c:pt idx="1923">
                  <c:v>31510</c:v>
                </c:pt>
                <c:pt idx="1924">
                  <c:v>31511</c:v>
                </c:pt>
                <c:pt idx="1925">
                  <c:v>31512</c:v>
                </c:pt>
                <c:pt idx="1926">
                  <c:v>31513</c:v>
                </c:pt>
                <c:pt idx="1927">
                  <c:v>31514</c:v>
                </c:pt>
                <c:pt idx="1928">
                  <c:v>31515</c:v>
                </c:pt>
                <c:pt idx="1929">
                  <c:v>31516</c:v>
                </c:pt>
                <c:pt idx="1930">
                  <c:v>31517</c:v>
                </c:pt>
                <c:pt idx="1931">
                  <c:v>31518</c:v>
                </c:pt>
                <c:pt idx="1932">
                  <c:v>31519</c:v>
                </c:pt>
                <c:pt idx="1933">
                  <c:v>31520</c:v>
                </c:pt>
                <c:pt idx="1934">
                  <c:v>31521</c:v>
                </c:pt>
                <c:pt idx="1935">
                  <c:v>31522</c:v>
                </c:pt>
                <c:pt idx="1936">
                  <c:v>31523</c:v>
                </c:pt>
                <c:pt idx="1937">
                  <c:v>31524</c:v>
                </c:pt>
                <c:pt idx="1938">
                  <c:v>31525</c:v>
                </c:pt>
                <c:pt idx="1939">
                  <c:v>31526</c:v>
                </c:pt>
                <c:pt idx="1940">
                  <c:v>31527</c:v>
                </c:pt>
                <c:pt idx="1941">
                  <c:v>31528</c:v>
                </c:pt>
                <c:pt idx="1942">
                  <c:v>31529</c:v>
                </c:pt>
                <c:pt idx="1943">
                  <c:v>31530</c:v>
                </c:pt>
                <c:pt idx="1944">
                  <c:v>31531</c:v>
                </c:pt>
                <c:pt idx="1945">
                  <c:v>31532</c:v>
                </c:pt>
                <c:pt idx="1946">
                  <c:v>31533</c:v>
                </c:pt>
                <c:pt idx="1947">
                  <c:v>31534</c:v>
                </c:pt>
                <c:pt idx="1948">
                  <c:v>31535</c:v>
                </c:pt>
                <c:pt idx="1949">
                  <c:v>31536</c:v>
                </c:pt>
                <c:pt idx="1950">
                  <c:v>31537</c:v>
                </c:pt>
                <c:pt idx="1951">
                  <c:v>31538</c:v>
                </c:pt>
                <c:pt idx="1952">
                  <c:v>31539</c:v>
                </c:pt>
                <c:pt idx="1953">
                  <c:v>31540</c:v>
                </c:pt>
                <c:pt idx="1954">
                  <c:v>31541</c:v>
                </c:pt>
                <c:pt idx="1955">
                  <c:v>31542</c:v>
                </c:pt>
                <c:pt idx="1956">
                  <c:v>31543</c:v>
                </c:pt>
                <c:pt idx="1957">
                  <c:v>31544</c:v>
                </c:pt>
                <c:pt idx="1958">
                  <c:v>31545</c:v>
                </c:pt>
                <c:pt idx="1959">
                  <c:v>31546</c:v>
                </c:pt>
                <c:pt idx="1960">
                  <c:v>31547</c:v>
                </c:pt>
                <c:pt idx="1961">
                  <c:v>31548</c:v>
                </c:pt>
                <c:pt idx="1962">
                  <c:v>31549</c:v>
                </c:pt>
                <c:pt idx="1963">
                  <c:v>31550</c:v>
                </c:pt>
                <c:pt idx="1964">
                  <c:v>31551</c:v>
                </c:pt>
                <c:pt idx="1965">
                  <c:v>31552</c:v>
                </c:pt>
                <c:pt idx="1966">
                  <c:v>31553</c:v>
                </c:pt>
                <c:pt idx="1967">
                  <c:v>31554</c:v>
                </c:pt>
                <c:pt idx="1968">
                  <c:v>31555</c:v>
                </c:pt>
                <c:pt idx="1969">
                  <c:v>31556</c:v>
                </c:pt>
                <c:pt idx="1970">
                  <c:v>31557</c:v>
                </c:pt>
                <c:pt idx="1971">
                  <c:v>31558</c:v>
                </c:pt>
                <c:pt idx="1972">
                  <c:v>31559</c:v>
                </c:pt>
                <c:pt idx="1973">
                  <c:v>31560</c:v>
                </c:pt>
                <c:pt idx="1974">
                  <c:v>31561</c:v>
                </c:pt>
                <c:pt idx="1975">
                  <c:v>31562</c:v>
                </c:pt>
                <c:pt idx="1976">
                  <c:v>31563</c:v>
                </c:pt>
                <c:pt idx="1977">
                  <c:v>31564</c:v>
                </c:pt>
                <c:pt idx="1978">
                  <c:v>31565</c:v>
                </c:pt>
                <c:pt idx="1979">
                  <c:v>31566</c:v>
                </c:pt>
                <c:pt idx="1980">
                  <c:v>31567</c:v>
                </c:pt>
                <c:pt idx="1981">
                  <c:v>31568</c:v>
                </c:pt>
                <c:pt idx="1982">
                  <c:v>31569</c:v>
                </c:pt>
                <c:pt idx="1983">
                  <c:v>31570</c:v>
                </c:pt>
                <c:pt idx="1984">
                  <c:v>31571</c:v>
                </c:pt>
                <c:pt idx="1985">
                  <c:v>31572</c:v>
                </c:pt>
                <c:pt idx="1986">
                  <c:v>31573</c:v>
                </c:pt>
                <c:pt idx="1987">
                  <c:v>31574</c:v>
                </c:pt>
                <c:pt idx="1988">
                  <c:v>31575</c:v>
                </c:pt>
                <c:pt idx="1989">
                  <c:v>31576</c:v>
                </c:pt>
                <c:pt idx="1990">
                  <c:v>31577</c:v>
                </c:pt>
                <c:pt idx="1991">
                  <c:v>31578</c:v>
                </c:pt>
                <c:pt idx="1992">
                  <c:v>31579</c:v>
                </c:pt>
                <c:pt idx="1993">
                  <c:v>31580</c:v>
                </c:pt>
                <c:pt idx="1994">
                  <c:v>31581</c:v>
                </c:pt>
                <c:pt idx="1995">
                  <c:v>31582</c:v>
                </c:pt>
                <c:pt idx="1996">
                  <c:v>31583</c:v>
                </c:pt>
                <c:pt idx="1997">
                  <c:v>31584</c:v>
                </c:pt>
                <c:pt idx="1998">
                  <c:v>31585</c:v>
                </c:pt>
                <c:pt idx="1999">
                  <c:v>31586</c:v>
                </c:pt>
                <c:pt idx="2000">
                  <c:v>31587</c:v>
                </c:pt>
                <c:pt idx="2001">
                  <c:v>31588</c:v>
                </c:pt>
                <c:pt idx="2002">
                  <c:v>31589</c:v>
                </c:pt>
                <c:pt idx="2003">
                  <c:v>31590</c:v>
                </c:pt>
                <c:pt idx="2004">
                  <c:v>31591</c:v>
                </c:pt>
                <c:pt idx="2005">
                  <c:v>31592</c:v>
                </c:pt>
                <c:pt idx="2006">
                  <c:v>31593</c:v>
                </c:pt>
                <c:pt idx="2007">
                  <c:v>31594</c:v>
                </c:pt>
                <c:pt idx="2008">
                  <c:v>31595</c:v>
                </c:pt>
                <c:pt idx="2009">
                  <c:v>31596</c:v>
                </c:pt>
                <c:pt idx="2010">
                  <c:v>31597</c:v>
                </c:pt>
                <c:pt idx="2011">
                  <c:v>31598</c:v>
                </c:pt>
                <c:pt idx="2012">
                  <c:v>31599</c:v>
                </c:pt>
                <c:pt idx="2013">
                  <c:v>31600</c:v>
                </c:pt>
                <c:pt idx="2014">
                  <c:v>31601</c:v>
                </c:pt>
                <c:pt idx="2015">
                  <c:v>31602</c:v>
                </c:pt>
                <c:pt idx="2016">
                  <c:v>31603</c:v>
                </c:pt>
                <c:pt idx="2017">
                  <c:v>31604</c:v>
                </c:pt>
                <c:pt idx="2018">
                  <c:v>31605</c:v>
                </c:pt>
                <c:pt idx="2019">
                  <c:v>31606</c:v>
                </c:pt>
                <c:pt idx="2020">
                  <c:v>31607</c:v>
                </c:pt>
                <c:pt idx="2021">
                  <c:v>31608</c:v>
                </c:pt>
                <c:pt idx="2022">
                  <c:v>31609</c:v>
                </c:pt>
                <c:pt idx="2023">
                  <c:v>31610</c:v>
                </c:pt>
                <c:pt idx="2024">
                  <c:v>31611</c:v>
                </c:pt>
                <c:pt idx="2025">
                  <c:v>31612</c:v>
                </c:pt>
                <c:pt idx="2026">
                  <c:v>31613</c:v>
                </c:pt>
                <c:pt idx="2027">
                  <c:v>31614</c:v>
                </c:pt>
                <c:pt idx="2028">
                  <c:v>31615</c:v>
                </c:pt>
                <c:pt idx="2029">
                  <c:v>31616</c:v>
                </c:pt>
                <c:pt idx="2030">
                  <c:v>31617</c:v>
                </c:pt>
                <c:pt idx="2031">
                  <c:v>31618</c:v>
                </c:pt>
                <c:pt idx="2032">
                  <c:v>31619</c:v>
                </c:pt>
                <c:pt idx="2033">
                  <c:v>31620</c:v>
                </c:pt>
                <c:pt idx="2034">
                  <c:v>31621</c:v>
                </c:pt>
                <c:pt idx="2035">
                  <c:v>31622</c:v>
                </c:pt>
                <c:pt idx="2036">
                  <c:v>31623</c:v>
                </c:pt>
                <c:pt idx="2037">
                  <c:v>31624</c:v>
                </c:pt>
                <c:pt idx="2038">
                  <c:v>31625</c:v>
                </c:pt>
                <c:pt idx="2039">
                  <c:v>31626</c:v>
                </c:pt>
                <c:pt idx="2040">
                  <c:v>31627</c:v>
                </c:pt>
                <c:pt idx="2041">
                  <c:v>31628</c:v>
                </c:pt>
                <c:pt idx="2042">
                  <c:v>31629</c:v>
                </c:pt>
                <c:pt idx="2043">
                  <c:v>31630</c:v>
                </c:pt>
                <c:pt idx="2044">
                  <c:v>31631</c:v>
                </c:pt>
                <c:pt idx="2045">
                  <c:v>31632</c:v>
                </c:pt>
                <c:pt idx="2046">
                  <c:v>31633</c:v>
                </c:pt>
                <c:pt idx="2047">
                  <c:v>31634</c:v>
                </c:pt>
                <c:pt idx="2048">
                  <c:v>31635</c:v>
                </c:pt>
                <c:pt idx="2049">
                  <c:v>31636</c:v>
                </c:pt>
                <c:pt idx="2050">
                  <c:v>31637</c:v>
                </c:pt>
                <c:pt idx="2051">
                  <c:v>31638</c:v>
                </c:pt>
                <c:pt idx="2052">
                  <c:v>31639</c:v>
                </c:pt>
                <c:pt idx="2053">
                  <c:v>31640</c:v>
                </c:pt>
                <c:pt idx="2054">
                  <c:v>31641</c:v>
                </c:pt>
                <c:pt idx="2055">
                  <c:v>31642</c:v>
                </c:pt>
                <c:pt idx="2056">
                  <c:v>31643</c:v>
                </c:pt>
                <c:pt idx="2057">
                  <c:v>31644</c:v>
                </c:pt>
                <c:pt idx="2058">
                  <c:v>31645</c:v>
                </c:pt>
                <c:pt idx="2059">
                  <c:v>31646</c:v>
                </c:pt>
                <c:pt idx="2060">
                  <c:v>31647</c:v>
                </c:pt>
                <c:pt idx="2061">
                  <c:v>31648</c:v>
                </c:pt>
                <c:pt idx="2062">
                  <c:v>31649</c:v>
                </c:pt>
                <c:pt idx="2063">
                  <c:v>31650</c:v>
                </c:pt>
                <c:pt idx="2064">
                  <c:v>31651</c:v>
                </c:pt>
                <c:pt idx="2065">
                  <c:v>31652</c:v>
                </c:pt>
                <c:pt idx="2066">
                  <c:v>31653</c:v>
                </c:pt>
                <c:pt idx="2067">
                  <c:v>31654</c:v>
                </c:pt>
                <c:pt idx="2068">
                  <c:v>31655</c:v>
                </c:pt>
                <c:pt idx="2069">
                  <c:v>31656</c:v>
                </c:pt>
                <c:pt idx="2070">
                  <c:v>31657</c:v>
                </c:pt>
                <c:pt idx="2071">
                  <c:v>31658</c:v>
                </c:pt>
                <c:pt idx="2072">
                  <c:v>31659</c:v>
                </c:pt>
                <c:pt idx="2073">
                  <c:v>31660</c:v>
                </c:pt>
                <c:pt idx="2074">
                  <c:v>31661</c:v>
                </c:pt>
                <c:pt idx="2075">
                  <c:v>31662</c:v>
                </c:pt>
                <c:pt idx="2076">
                  <c:v>31663</c:v>
                </c:pt>
                <c:pt idx="2077">
                  <c:v>31664</c:v>
                </c:pt>
                <c:pt idx="2078">
                  <c:v>31665</c:v>
                </c:pt>
                <c:pt idx="2079">
                  <c:v>31666</c:v>
                </c:pt>
                <c:pt idx="2080">
                  <c:v>31667</c:v>
                </c:pt>
                <c:pt idx="2081">
                  <c:v>31668</c:v>
                </c:pt>
                <c:pt idx="2082">
                  <c:v>31669</c:v>
                </c:pt>
                <c:pt idx="2083">
                  <c:v>31670</c:v>
                </c:pt>
                <c:pt idx="2084">
                  <c:v>31671</c:v>
                </c:pt>
                <c:pt idx="2085">
                  <c:v>31672</c:v>
                </c:pt>
                <c:pt idx="2086">
                  <c:v>31673</c:v>
                </c:pt>
                <c:pt idx="2087">
                  <c:v>31674</c:v>
                </c:pt>
                <c:pt idx="2088">
                  <c:v>31675</c:v>
                </c:pt>
                <c:pt idx="2089">
                  <c:v>31676</c:v>
                </c:pt>
                <c:pt idx="2090">
                  <c:v>31677</c:v>
                </c:pt>
                <c:pt idx="2091">
                  <c:v>31678</c:v>
                </c:pt>
                <c:pt idx="2092">
                  <c:v>31679</c:v>
                </c:pt>
                <c:pt idx="2093">
                  <c:v>31680</c:v>
                </c:pt>
                <c:pt idx="2094">
                  <c:v>31681</c:v>
                </c:pt>
                <c:pt idx="2095">
                  <c:v>31682</c:v>
                </c:pt>
                <c:pt idx="2096">
                  <c:v>31683</c:v>
                </c:pt>
                <c:pt idx="2097">
                  <c:v>31684</c:v>
                </c:pt>
                <c:pt idx="2098">
                  <c:v>31685</c:v>
                </c:pt>
                <c:pt idx="2099">
                  <c:v>31686</c:v>
                </c:pt>
                <c:pt idx="2100">
                  <c:v>31687</c:v>
                </c:pt>
                <c:pt idx="2101">
                  <c:v>31688</c:v>
                </c:pt>
                <c:pt idx="2102">
                  <c:v>31689</c:v>
                </c:pt>
                <c:pt idx="2103">
                  <c:v>31690</c:v>
                </c:pt>
                <c:pt idx="2104">
                  <c:v>31691</c:v>
                </c:pt>
                <c:pt idx="2105">
                  <c:v>31692</c:v>
                </c:pt>
                <c:pt idx="2106">
                  <c:v>31693</c:v>
                </c:pt>
                <c:pt idx="2107">
                  <c:v>31694</c:v>
                </c:pt>
                <c:pt idx="2108">
                  <c:v>31695</c:v>
                </c:pt>
                <c:pt idx="2109">
                  <c:v>31696</c:v>
                </c:pt>
                <c:pt idx="2110">
                  <c:v>31697</c:v>
                </c:pt>
                <c:pt idx="2111">
                  <c:v>31698</c:v>
                </c:pt>
                <c:pt idx="2112">
                  <c:v>31699</c:v>
                </c:pt>
                <c:pt idx="2113">
                  <c:v>31700</c:v>
                </c:pt>
                <c:pt idx="2114">
                  <c:v>31701</c:v>
                </c:pt>
                <c:pt idx="2115">
                  <c:v>31702</c:v>
                </c:pt>
                <c:pt idx="2116">
                  <c:v>31703</c:v>
                </c:pt>
                <c:pt idx="2117">
                  <c:v>31704</c:v>
                </c:pt>
                <c:pt idx="2118">
                  <c:v>31705</c:v>
                </c:pt>
                <c:pt idx="2119">
                  <c:v>31706</c:v>
                </c:pt>
                <c:pt idx="2120">
                  <c:v>31707</c:v>
                </c:pt>
                <c:pt idx="2121">
                  <c:v>31708</c:v>
                </c:pt>
                <c:pt idx="2122">
                  <c:v>31709</c:v>
                </c:pt>
                <c:pt idx="2123">
                  <c:v>31710</c:v>
                </c:pt>
                <c:pt idx="2124">
                  <c:v>31711</c:v>
                </c:pt>
                <c:pt idx="2125">
                  <c:v>31712</c:v>
                </c:pt>
                <c:pt idx="2126">
                  <c:v>31713</c:v>
                </c:pt>
                <c:pt idx="2127">
                  <c:v>31714</c:v>
                </c:pt>
                <c:pt idx="2128">
                  <c:v>31715</c:v>
                </c:pt>
                <c:pt idx="2129">
                  <c:v>31716</c:v>
                </c:pt>
                <c:pt idx="2130">
                  <c:v>31717</c:v>
                </c:pt>
                <c:pt idx="2131">
                  <c:v>31718</c:v>
                </c:pt>
                <c:pt idx="2132">
                  <c:v>31719</c:v>
                </c:pt>
                <c:pt idx="2133">
                  <c:v>31720</c:v>
                </c:pt>
                <c:pt idx="2134">
                  <c:v>31721</c:v>
                </c:pt>
                <c:pt idx="2135">
                  <c:v>31722</c:v>
                </c:pt>
                <c:pt idx="2136">
                  <c:v>31723</c:v>
                </c:pt>
                <c:pt idx="2137">
                  <c:v>31724</c:v>
                </c:pt>
                <c:pt idx="2138">
                  <c:v>31725</c:v>
                </c:pt>
                <c:pt idx="2139">
                  <c:v>31726</c:v>
                </c:pt>
                <c:pt idx="2140">
                  <c:v>31727</c:v>
                </c:pt>
                <c:pt idx="2141">
                  <c:v>31728</c:v>
                </c:pt>
                <c:pt idx="2142">
                  <c:v>31729</c:v>
                </c:pt>
                <c:pt idx="2143">
                  <c:v>31730</c:v>
                </c:pt>
                <c:pt idx="2144">
                  <c:v>31731</c:v>
                </c:pt>
                <c:pt idx="2145">
                  <c:v>31732</c:v>
                </c:pt>
                <c:pt idx="2146">
                  <c:v>31733</c:v>
                </c:pt>
                <c:pt idx="2147">
                  <c:v>31734</c:v>
                </c:pt>
                <c:pt idx="2148">
                  <c:v>31735</c:v>
                </c:pt>
                <c:pt idx="2149">
                  <c:v>31736</c:v>
                </c:pt>
                <c:pt idx="2150">
                  <c:v>31737</c:v>
                </c:pt>
                <c:pt idx="2151">
                  <c:v>31738</c:v>
                </c:pt>
                <c:pt idx="2152">
                  <c:v>31739</c:v>
                </c:pt>
                <c:pt idx="2153">
                  <c:v>31740</c:v>
                </c:pt>
                <c:pt idx="2154">
                  <c:v>31741</c:v>
                </c:pt>
                <c:pt idx="2155">
                  <c:v>31742</c:v>
                </c:pt>
                <c:pt idx="2156">
                  <c:v>31743</c:v>
                </c:pt>
                <c:pt idx="2157">
                  <c:v>31744</c:v>
                </c:pt>
                <c:pt idx="2158">
                  <c:v>31745</c:v>
                </c:pt>
                <c:pt idx="2159">
                  <c:v>31746</c:v>
                </c:pt>
                <c:pt idx="2160">
                  <c:v>31747</c:v>
                </c:pt>
                <c:pt idx="2161">
                  <c:v>31748</c:v>
                </c:pt>
                <c:pt idx="2162">
                  <c:v>31749</c:v>
                </c:pt>
                <c:pt idx="2163">
                  <c:v>31750</c:v>
                </c:pt>
                <c:pt idx="2164">
                  <c:v>31751</c:v>
                </c:pt>
                <c:pt idx="2165">
                  <c:v>31752</c:v>
                </c:pt>
                <c:pt idx="2166">
                  <c:v>31753</c:v>
                </c:pt>
                <c:pt idx="2167">
                  <c:v>31754</c:v>
                </c:pt>
                <c:pt idx="2168">
                  <c:v>31755</c:v>
                </c:pt>
                <c:pt idx="2169">
                  <c:v>31756</c:v>
                </c:pt>
                <c:pt idx="2170">
                  <c:v>31757</c:v>
                </c:pt>
                <c:pt idx="2171">
                  <c:v>31758</c:v>
                </c:pt>
                <c:pt idx="2172">
                  <c:v>31759</c:v>
                </c:pt>
                <c:pt idx="2173">
                  <c:v>31760</c:v>
                </c:pt>
                <c:pt idx="2174">
                  <c:v>31761</c:v>
                </c:pt>
                <c:pt idx="2175">
                  <c:v>31762</c:v>
                </c:pt>
                <c:pt idx="2176">
                  <c:v>31763</c:v>
                </c:pt>
                <c:pt idx="2177">
                  <c:v>31764</c:v>
                </c:pt>
                <c:pt idx="2178">
                  <c:v>31765</c:v>
                </c:pt>
                <c:pt idx="2179">
                  <c:v>31766</c:v>
                </c:pt>
                <c:pt idx="2180">
                  <c:v>31767</c:v>
                </c:pt>
                <c:pt idx="2181">
                  <c:v>31768</c:v>
                </c:pt>
                <c:pt idx="2182">
                  <c:v>31769</c:v>
                </c:pt>
                <c:pt idx="2183">
                  <c:v>31770</c:v>
                </c:pt>
                <c:pt idx="2184">
                  <c:v>31771</c:v>
                </c:pt>
                <c:pt idx="2185">
                  <c:v>31772</c:v>
                </c:pt>
                <c:pt idx="2186">
                  <c:v>31773</c:v>
                </c:pt>
                <c:pt idx="2187">
                  <c:v>31774</c:v>
                </c:pt>
                <c:pt idx="2188">
                  <c:v>31775</c:v>
                </c:pt>
                <c:pt idx="2189">
                  <c:v>31776</c:v>
                </c:pt>
                <c:pt idx="2190">
                  <c:v>31777</c:v>
                </c:pt>
                <c:pt idx="2191">
                  <c:v>31778</c:v>
                </c:pt>
                <c:pt idx="2192">
                  <c:v>31779</c:v>
                </c:pt>
                <c:pt idx="2193">
                  <c:v>31780</c:v>
                </c:pt>
                <c:pt idx="2194">
                  <c:v>31781</c:v>
                </c:pt>
                <c:pt idx="2195">
                  <c:v>31782</c:v>
                </c:pt>
                <c:pt idx="2196">
                  <c:v>31783</c:v>
                </c:pt>
                <c:pt idx="2197">
                  <c:v>31784</c:v>
                </c:pt>
                <c:pt idx="2198">
                  <c:v>31785</c:v>
                </c:pt>
                <c:pt idx="2199">
                  <c:v>31786</c:v>
                </c:pt>
                <c:pt idx="2200">
                  <c:v>31787</c:v>
                </c:pt>
                <c:pt idx="2201">
                  <c:v>31788</c:v>
                </c:pt>
                <c:pt idx="2202">
                  <c:v>31789</c:v>
                </c:pt>
                <c:pt idx="2203">
                  <c:v>31790</c:v>
                </c:pt>
                <c:pt idx="2204">
                  <c:v>31791</c:v>
                </c:pt>
                <c:pt idx="2205">
                  <c:v>31792</c:v>
                </c:pt>
                <c:pt idx="2206">
                  <c:v>31793</c:v>
                </c:pt>
                <c:pt idx="2207">
                  <c:v>31794</c:v>
                </c:pt>
                <c:pt idx="2208">
                  <c:v>31795</c:v>
                </c:pt>
                <c:pt idx="2209">
                  <c:v>31796</c:v>
                </c:pt>
                <c:pt idx="2210">
                  <c:v>31797</c:v>
                </c:pt>
                <c:pt idx="2211">
                  <c:v>31798</c:v>
                </c:pt>
                <c:pt idx="2212">
                  <c:v>31799</c:v>
                </c:pt>
                <c:pt idx="2213">
                  <c:v>31800</c:v>
                </c:pt>
                <c:pt idx="2214">
                  <c:v>31801</c:v>
                </c:pt>
                <c:pt idx="2215">
                  <c:v>31802</c:v>
                </c:pt>
                <c:pt idx="2216">
                  <c:v>31803</c:v>
                </c:pt>
                <c:pt idx="2217">
                  <c:v>31804</c:v>
                </c:pt>
                <c:pt idx="2218">
                  <c:v>31805</c:v>
                </c:pt>
                <c:pt idx="2219">
                  <c:v>31806</c:v>
                </c:pt>
                <c:pt idx="2220">
                  <c:v>31807</c:v>
                </c:pt>
                <c:pt idx="2221">
                  <c:v>31808</c:v>
                </c:pt>
                <c:pt idx="2222">
                  <c:v>31809</c:v>
                </c:pt>
                <c:pt idx="2223">
                  <c:v>31810</c:v>
                </c:pt>
                <c:pt idx="2224">
                  <c:v>31811</c:v>
                </c:pt>
                <c:pt idx="2225">
                  <c:v>31812</c:v>
                </c:pt>
                <c:pt idx="2226">
                  <c:v>31813</c:v>
                </c:pt>
                <c:pt idx="2227">
                  <c:v>31814</c:v>
                </c:pt>
                <c:pt idx="2228">
                  <c:v>31815</c:v>
                </c:pt>
                <c:pt idx="2229">
                  <c:v>31816</c:v>
                </c:pt>
                <c:pt idx="2230">
                  <c:v>31817</c:v>
                </c:pt>
                <c:pt idx="2231">
                  <c:v>31818</c:v>
                </c:pt>
                <c:pt idx="2232">
                  <c:v>31819</c:v>
                </c:pt>
                <c:pt idx="2233">
                  <c:v>31820</c:v>
                </c:pt>
                <c:pt idx="2234">
                  <c:v>31821</c:v>
                </c:pt>
                <c:pt idx="2235">
                  <c:v>31822</c:v>
                </c:pt>
                <c:pt idx="2236">
                  <c:v>31823</c:v>
                </c:pt>
                <c:pt idx="2237">
                  <c:v>31824</c:v>
                </c:pt>
                <c:pt idx="2238">
                  <c:v>31825</c:v>
                </c:pt>
                <c:pt idx="2239">
                  <c:v>31826</c:v>
                </c:pt>
                <c:pt idx="2240">
                  <c:v>31827</c:v>
                </c:pt>
                <c:pt idx="2241">
                  <c:v>31828</c:v>
                </c:pt>
                <c:pt idx="2242">
                  <c:v>31829</c:v>
                </c:pt>
                <c:pt idx="2243">
                  <c:v>31830</c:v>
                </c:pt>
                <c:pt idx="2244">
                  <c:v>31831</c:v>
                </c:pt>
                <c:pt idx="2245">
                  <c:v>31832</c:v>
                </c:pt>
                <c:pt idx="2246">
                  <c:v>31833</c:v>
                </c:pt>
                <c:pt idx="2247">
                  <c:v>31834</c:v>
                </c:pt>
                <c:pt idx="2248">
                  <c:v>31835</c:v>
                </c:pt>
                <c:pt idx="2249">
                  <c:v>31836</c:v>
                </c:pt>
                <c:pt idx="2250">
                  <c:v>31837</c:v>
                </c:pt>
                <c:pt idx="2251">
                  <c:v>31838</c:v>
                </c:pt>
                <c:pt idx="2252">
                  <c:v>31839</c:v>
                </c:pt>
                <c:pt idx="2253">
                  <c:v>31840</c:v>
                </c:pt>
                <c:pt idx="2254">
                  <c:v>31841</c:v>
                </c:pt>
                <c:pt idx="2255">
                  <c:v>31842</c:v>
                </c:pt>
                <c:pt idx="2256">
                  <c:v>31843</c:v>
                </c:pt>
                <c:pt idx="2257">
                  <c:v>31844</c:v>
                </c:pt>
                <c:pt idx="2258">
                  <c:v>31845</c:v>
                </c:pt>
                <c:pt idx="2259">
                  <c:v>31846</c:v>
                </c:pt>
                <c:pt idx="2260">
                  <c:v>31847</c:v>
                </c:pt>
                <c:pt idx="2261">
                  <c:v>31848</c:v>
                </c:pt>
                <c:pt idx="2262">
                  <c:v>31849</c:v>
                </c:pt>
                <c:pt idx="2263">
                  <c:v>31850</c:v>
                </c:pt>
                <c:pt idx="2264">
                  <c:v>31851</c:v>
                </c:pt>
                <c:pt idx="2265">
                  <c:v>31852</c:v>
                </c:pt>
                <c:pt idx="2266">
                  <c:v>31853</c:v>
                </c:pt>
                <c:pt idx="2267">
                  <c:v>31854</c:v>
                </c:pt>
                <c:pt idx="2268">
                  <c:v>31855</c:v>
                </c:pt>
                <c:pt idx="2269">
                  <c:v>31856</c:v>
                </c:pt>
                <c:pt idx="2270">
                  <c:v>31857</c:v>
                </c:pt>
                <c:pt idx="2271">
                  <c:v>31858</c:v>
                </c:pt>
                <c:pt idx="2272">
                  <c:v>31859</c:v>
                </c:pt>
                <c:pt idx="2273">
                  <c:v>31860</c:v>
                </c:pt>
                <c:pt idx="2274">
                  <c:v>31861</c:v>
                </c:pt>
                <c:pt idx="2275">
                  <c:v>31862</c:v>
                </c:pt>
                <c:pt idx="2276">
                  <c:v>31863</c:v>
                </c:pt>
                <c:pt idx="2277">
                  <c:v>31864</c:v>
                </c:pt>
                <c:pt idx="2278">
                  <c:v>31865</c:v>
                </c:pt>
                <c:pt idx="2279">
                  <c:v>31866</c:v>
                </c:pt>
                <c:pt idx="2280">
                  <c:v>31867</c:v>
                </c:pt>
                <c:pt idx="2281">
                  <c:v>31868</c:v>
                </c:pt>
                <c:pt idx="2282">
                  <c:v>31869</c:v>
                </c:pt>
                <c:pt idx="2283">
                  <c:v>31870</c:v>
                </c:pt>
                <c:pt idx="2284">
                  <c:v>31871</c:v>
                </c:pt>
                <c:pt idx="2285">
                  <c:v>31872</c:v>
                </c:pt>
                <c:pt idx="2286">
                  <c:v>31873</c:v>
                </c:pt>
                <c:pt idx="2287">
                  <c:v>31874</c:v>
                </c:pt>
                <c:pt idx="2288">
                  <c:v>31875</c:v>
                </c:pt>
                <c:pt idx="2289">
                  <c:v>31876</c:v>
                </c:pt>
                <c:pt idx="2290">
                  <c:v>31877</c:v>
                </c:pt>
                <c:pt idx="2291">
                  <c:v>31878</c:v>
                </c:pt>
                <c:pt idx="2292">
                  <c:v>31879</c:v>
                </c:pt>
                <c:pt idx="2293">
                  <c:v>31880</c:v>
                </c:pt>
                <c:pt idx="2294">
                  <c:v>31881</c:v>
                </c:pt>
                <c:pt idx="2295">
                  <c:v>31882</c:v>
                </c:pt>
                <c:pt idx="2296">
                  <c:v>31883</c:v>
                </c:pt>
                <c:pt idx="2297">
                  <c:v>31884</c:v>
                </c:pt>
                <c:pt idx="2298">
                  <c:v>31885</c:v>
                </c:pt>
                <c:pt idx="2299">
                  <c:v>31886</c:v>
                </c:pt>
                <c:pt idx="2300">
                  <c:v>31887</c:v>
                </c:pt>
                <c:pt idx="2301">
                  <c:v>31888</c:v>
                </c:pt>
                <c:pt idx="2302">
                  <c:v>31889</c:v>
                </c:pt>
                <c:pt idx="2303">
                  <c:v>31890</c:v>
                </c:pt>
                <c:pt idx="2304">
                  <c:v>31891</c:v>
                </c:pt>
                <c:pt idx="2305">
                  <c:v>31892</c:v>
                </c:pt>
                <c:pt idx="2306">
                  <c:v>31893</c:v>
                </c:pt>
                <c:pt idx="2307">
                  <c:v>31894</c:v>
                </c:pt>
                <c:pt idx="2308">
                  <c:v>31895</c:v>
                </c:pt>
                <c:pt idx="2309">
                  <c:v>31896</c:v>
                </c:pt>
                <c:pt idx="2310">
                  <c:v>31897</c:v>
                </c:pt>
                <c:pt idx="2311">
                  <c:v>31898</c:v>
                </c:pt>
                <c:pt idx="2312">
                  <c:v>31899</c:v>
                </c:pt>
                <c:pt idx="2313">
                  <c:v>31900</c:v>
                </c:pt>
                <c:pt idx="2314">
                  <c:v>31901</c:v>
                </c:pt>
                <c:pt idx="2315">
                  <c:v>31902</c:v>
                </c:pt>
                <c:pt idx="2316">
                  <c:v>31903</c:v>
                </c:pt>
                <c:pt idx="2317">
                  <c:v>31904</c:v>
                </c:pt>
                <c:pt idx="2318">
                  <c:v>31905</c:v>
                </c:pt>
                <c:pt idx="2319">
                  <c:v>31906</c:v>
                </c:pt>
                <c:pt idx="2320">
                  <c:v>31907</c:v>
                </c:pt>
                <c:pt idx="2321">
                  <c:v>31908</c:v>
                </c:pt>
                <c:pt idx="2322">
                  <c:v>31909</c:v>
                </c:pt>
                <c:pt idx="2323">
                  <c:v>31910</c:v>
                </c:pt>
                <c:pt idx="2324">
                  <c:v>31911</c:v>
                </c:pt>
                <c:pt idx="2325">
                  <c:v>31912</c:v>
                </c:pt>
                <c:pt idx="2326">
                  <c:v>31913</c:v>
                </c:pt>
                <c:pt idx="2327">
                  <c:v>31914</c:v>
                </c:pt>
                <c:pt idx="2328">
                  <c:v>31915</c:v>
                </c:pt>
                <c:pt idx="2329">
                  <c:v>31916</c:v>
                </c:pt>
                <c:pt idx="2330">
                  <c:v>31917</c:v>
                </c:pt>
                <c:pt idx="2331">
                  <c:v>31918</c:v>
                </c:pt>
                <c:pt idx="2332">
                  <c:v>31919</c:v>
                </c:pt>
                <c:pt idx="2333">
                  <c:v>31920</c:v>
                </c:pt>
                <c:pt idx="2334">
                  <c:v>31921</c:v>
                </c:pt>
                <c:pt idx="2335">
                  <c:v>31922</c:v>
                </c:pt>
                <c:pt idx="2336">
                  <c:v>31923</c:v>
                </c:pt>
                <c:pt idx="2337">
                  <c:v>31924</c:v>
                </c:pt>
                <c:pt idx="2338">
                  <c:v>31925</c:v>
                </c:pt>
                <c:pt idx="2339">
                  <c:v>31926</c:v>
                </c:pt>
                <c:pt idx="2340">
                  <c:v>31927</c:v>
                </c:pt>
                <c:pt idx="2341">
                  <c:v>31928</c:v>
                </c:pt>
                <c:pt idx="2342">
                  <c:v>31929</c:v>
                </c:pt>
                <c:pt idx="2343">
                  <c:v>31930</c:v>
                </c:pt>
                <c:pt idx="2344">
                  <c:v>31931</c:v>
                </c:pt>
                <c:pt idx="2345">
                  <c:v>31932</c:v>
                </c:pt>
                <c:pt idx="2346">
                  <c:v>31933</c:v>
                </c:pt>
                <c:pt idx="2347">
                  <c:v>31934</c:v>
                </c:pt>
                <c:pt idx="2348">
                  <c:v>31935</c:v>
                </c:pt>
                <c:pt idx="2349">
                  <c:v>31936</c:v>
                </c:pt>
                <c:pt idx="2350">
                  <c:v>31937</c:v>
                </c:pt>
                <c:pt idx="2351">
                  <c:v>31938</c:v>
                </c:pt>
                <c:pt idx="2352">
                  <c:v>31939</c:v>
                </c:pt>
                <c:pt idx="2353">
                  <c:v>31940</c:v>
                </c:pt>
                <c:pt idx="2354">
                  <c:v>31941</c:v>
                </c:pt>
                <c:pt idx="2355">
                  <c:v>31942</c:v>
                </c:pt>
                <c:pt idx="2356">
                  <c:v>31943</c:v>
                </c:pt>
                <c:pt idx="2357">
                  <c:v>31944</c:v>
                </c:pt>
                <c:pt idx="2358">
                  <c:v>31945</c:v>
                </c:pt>
                <c:pt idx="2359">
                  <c:v>31946</c:v>
                </c:pt>
                <c:pt idx="2360">
                  <c:v>31947</c:v>
                </c:pt>
                <c:pt idx="2361">
                  <c:v>31948</c:v>
                </c:pt>
                <c:pt idx="2362">
                  <c:v>31949</c:v>
                </c:pt>
                <c:pt idx="2363">
                  <c:v>31950</c:v>
                </c:pt>
                <c:pt idx="2364">
                  <c:v>31951</c:v>
                </c:pt>
                <c:pt idx="2365">
                  <c:v>31952</c:v>
                </c:pt>
                <c:pt idx="2366">
                  <c:v>31953</c:v>
                </c:pt>
                <c:pt idx="2367">
                  <c:v>31954</c:v>
                </c:pt>
                <c:pt idx="2368">
                  <c:v>31955</c:v>
                </c:pt>
                <c:pt idx="2369">
                  <c:v>31956</c:v>
                </c:pt>
                <c:pt idx="2370">
                  <c:v>31957</c:v>
                </c:pt>
                <c:pt idx="2371">
                  <c:v>31958</c:v>
                </c:pt>
                <c:pt idx="2372">
                  <c:v>31959</c:v>
                </c:pt>
                <c:pt idx="2373">
                  <c:v>31960</c:v>
                </c:pt>
                <c:pt idx="2374">
                  <c:v>31961</c:v>
                </c:pt>
                <c:pt idx="2375">
                  <c:v>31962</c:v>
                </c:pt>
                <c:pt idx="2376">
                  <c:v>31963</c:v>
                </c:pt>
                <c:pt idx="2377">
                  <c:v>31964</c:v>
                </c:pt>
                <c:pt idx="2378">
                  <c:v>31965</c:v>
                </c:pt>
                <c:pt idx="2379">
                  <c:v>31966</c:v>
                </c:pt>
                <c:pt idx="2380">
                  <c:v>31967</c:v>
                </c:pt>
                <c:pt idx="2381">
                  <c:v>31968</c:v>
                </c:pt>
                <c:pt idx="2382">
                  <c:v>31969</c:v>
                </c:pt>
                <c:pt idx="2383">
                  <c:v>31970</c:v>
                </c:pt>
                <c:pt idx="2384">
                  <c:v>31971</c:v>
                </c:pt>
                <c:pt idx="2385">
                  <c:v>31972</c:v>
                </c:pt>
                <c:pt idx="2386">
                  <c:v>31973</c:v>
                </c:pt>
                <c:pt idx="2387">
                  <c:v>31974</c:v>
                </c:pt>
                <c:pt idx="2388">
                  <c:v>31975</c:v>
                </c:pt>
                <c:pt idx="2389">
                  <c:v>31976</c:v>
                </c:pt>
                <c:pt idx="2390">
                  <c:v>31977</c:v>
                </c:pt>
                <c:pt idx="2391">
                  <c:v>31978</c:v>
                </c:pt>
                <c:pt idx="2392">
                  <c:v>31979</c:v>
                </c:pt>
                <c:pt idx="2393">
                  <c:v>31980</c:v>
                </c:pt>
                <c:pt idx="2394">
                  <c:v>31981</c:v>
                </c:pt>
                <c:pt idx="2395">
                  <c:v>31982</c:v>
                </c:pt>
                <c:pt idx="2396">
                  <c:v>31983</c:v>
                </c:pt>
                <c:pt idx="2397">
                  <c:v>31984</c:v>
                </c:pt>
                <c:pt idx="2398">
                  <c:v>31985</c:v>
                </c:pt>
                <c:pt idx="2399">
                  <c:v>31986</c:v>
                </c:pt>
                <c:pt idx="2400">
                  <c:v>31987</c:v>
                </c:pt>
                <c:pt idx="2401">
                  <c:v>31988</c:v>
                </c:pt>
                <c:pt idx="2402">
                  <c:v>31989</c:v>
                </c:pt>
                <c:pt idx="2403">
                  <c:v>31990</c:v>
                </c:pt>
                <c:pt idx="2404">
                  <c:v>31991</c:v>
                </c:pt>
                <c:pt idx="2405">
                  <c:v>31992</c:v>
                </c:pt>
                <c:pt idx="2406">
                  <c:v>31993</c:v>
                </c:pt>
                <c:pt idx="2407">
                  <c:v>31994</c:v>
                </c:pt>
                <c:pt idx="2408">
                  <c:v>31995</c:v>
                </c:pt>
                <c:pt idx="2409">
                  <c:v>31996</c:v>
                </c:pt>
                <c:pt idx="2410">
                  <c:v>31997</c:v>
                </c:pt>
                <c:pt idx="2411">
                  <c:v>31998</c:v>
                </c:pt>
                <c:pt idx="2412">
                  <c:v>31999</c:v>
                </c:pt>
                <c:pt idx="2413">
                  <c:v>32000</c:v>
                </c:pt>
                <c:pt idx="2414">
                  <c:v>32001</c:v>
                </c:pt>
                <c:pt idx="2415">
                  <c:v>32002</c:v>
                </c:pt>
                <c:pt idx="2416">
                  <c:v>32003</c:v>
                </c:pt>
                <c:pt idx="2417">
                  <c:v>32004</c:v>
                </c:pt>
                <c:pt idx="2418">
                  <c:v>32005</c:v>
                </c:pt>
                <c:pt idx="2419">
                  <c:v>32006</c:v>
                </c:pt>
                <c:pt idx="2420">
                  <c:v>32007</c:v>
                </c:pt>
                <c:pt idx="2421">
                  <c:v>32008</c:v>
                </c:pt>
                <c:pt idx="2422">
                  <c:v>32009</c:v>
                </c:pt>
                <c:pt idx="2423">
                  <c:v>32010</c:v>
                </c:pt>
                <c:pt idx="2424">
                  <c:v>32011</c:v>
                </c:pt>
                <c:pt idx="2425">
                  <c:v>32012</c:v>
                </c:pt>
                <c:pt idx="2426">
                  <c:v>32013</c:v>
                </c:pt>
                <c:pt idx="2427">
                  <c:v>32014</c:v>
                </c:pt>
                <c:pt idx="2428">
                  <c:v>32015</c:v>
                </c:pt>
                <c:pt idx="2429">
                  <c:v>32016</c:v>
                </c:pt>
                <c:pt idx="2430">
                  <c:v>32017</c:v>
                </c:pt>
                <c:pt idx="2431">
                  <c:v>32018</c:v>
                </c:pt>
                <c:pt idx="2432">
                  <c:v>32019</c:v>
                </c:pt>
                <c:pt idx="2433">
                  <c:v>32020</c:v>
                </c:pt>
                <c:pt idx="2434">
                  <c:v>32021</c:v>
                </c:pt>
                <c:pt idx="2435">
                  <c:v>32022</c:v>
                </c:pt>
                <c:pt idx="2436">
                  <c:v>32023</c:v>
                </c:pt>
                <c:pt idx="2437">
                  <c:v>32024</c:v>
                </c:pt>
                <c:pt idx="2438">
                  <c:v>32025</c:v>
                </c:pt>
                <c:pt idx="2439">
                  <c:v>32026</c:v>
                </c:pt>
                <c:pt idx="2440">
                  <c:v>32027</c:v>
                </c:pt>
                <c:pt idx="2441">
                  <c:v>32028</c:v>
                </c:pt>
                <c:pt idx="2442">
                  <c:v>32029</c:v>
                </c:pt>
                <c:pt idx="2443">
                  <c:v>32030</c:v>
                </c:pt>
                <c:pt idx="2444">
                  <c:v>32031</c:v>
                </c:pt>
                <c:pt idx="2445">
                  <c:v>32032</c:v>
                </c:pt>
                <c:pt idx="2446">
                  <c:v>32033</c:v>
                </c:pt>
                <c:pt idx="2447">
                  <c:v>32034</c:v>
                </c:pt>
                <c:pt idx="2448">
                  <c:v>32035</c:v>
                </c:pt>
                <c:pt idx="2449">
                  <c:v>32036</c:v>
                </c:pt>
                <c:pt idx="2450">
                  <c:v>32037</c:v>
                </c:pt>
                <c:pt idx="2451">
                  <c:v>32038</c:v>
                </c:pt>
                <c:pt idx="2452">
                  <c:v>32039</c:v>
                </c:pt>
                <c:pt idx="2453">
                  <c:v>32040</c:v>
                </c:pt>
                <c:pt idx="2454">
                  <c:v>32041</c:v>
                </c:pt>
                <c:pt idx="2455">
                  <c:v>32042</c:v>
                </c:pt>
                <c:pt idx="2456">
                  <c:v>32043</c:v>
                </c:pt>
                <c:pt idx="2457">
                  <c:v>32044</c:v>
                </c:pt>
                <c:pt idx="2458">
                  <c:v>32045</c:v>
                </c:pt>
                <c:pt idx="2459">
                  <c:v>32046</c:v>
                </c:pt>
                <c:pt idx="2460">
                  <c:v>32047</c:v>
                </c:pt>
                <c:pt idx="2461">
                  <c:v>32048</c:v>
                </c:pt>
                <c:pt idx="2462">
                  <c:v>32049</c:v>
                </c:pt>
                <c:pt idx="2463">
                  <c:v>32050</c:v>
                </c:pt>
                <c:pt idx="2464">
                  <c:v>32051</c:v>
                </c:pt>
                <c:pt idx="2465">
                  <c:v>32052</c:v>
                </c:pt>
                <c:pt idx="2466">
                  <c:v>32053</c:v>
                </c:pt>
                <c:pt idx="2467">
                  <c:v>32054</c:v>
                </c:pt>
                <c:pt idx="2468">
                  <c:v>32055</c:v>
                </c:pt>
                <c:pt idx="2469">
                  <c:v>32056</c:v>
                </c:pt>
                <c:pt idx="2470">
                  <c:v>32057</c:v>
                </c:pt>
                <c:pt idx="2471">
                  <c:v>32058</c:v>
                </c:pt>
                <c:pt idx="2472">
                  <c:v>32059</c:v>
                </c:pt>
                <c:pt idx="2473">
                  <c:v>32060</c:v>
                </c:pt>
                <c:pt idx="2474">
                  <c:v>32061</c:v>
                </c:pt>
                <c:pt idx="2475">
                  <c:v>32062</c:v>
                </c:pt>
                <c:pt idx="2476">
                  <c:v>32063</c:v>
                </c:pt>
                <c:pt idx="2477">
                  <c:v>32064</c:v>
                </c:pt>
                <c:pt idx="2478">
                  <c:v>32065</c:v>
                </c:pt>
                <c:pt idx="2479">
                  <c:v>32066</c:v>
                </c:pt>
                <c:pt idx="2480">
                  <c:v>32067</c:v>
                </c:pt>
                <c:pt idx="2481">
                  <c:v>32068</c:v>
                </c:pt>
                <c:pt idx="2482">
                  <c:v>32069</c:v>
                </c:pt>
                <c:pt idx="2483">
                  <c:v>32070</c:v>
                </c:pt>
                <c:pt idx="2484">
                  <c:v>32071</c:v>
                </c:pt>
                <c:pt idx="2485">
                  <c:v>32072</c:v>
                </c:pt>
                <c:pt idx="2486">
                  <c:v>32073</c:v>
                </c:pt>
                <c:pt idx="2487">
                  <c:v>32074</c:v>
                </c:pt>
                <c:pt idx="2488">
                  <c:v>32075</c:v>
                </c:pt>
                <c:pt idx="2489">
                  <c:v>32076</c:v>
                </c:pt>
                <c:pt idx="2490">
                  <c:v>32077</c:v>
                </c:pt>
                <c:pt idx="2491">
                  <c:v>32078</c:v>
                </c:pt>
                <c:pt idx="2492">
                  <c:v>32079</c:v>
                </c:pt>
                <c:pt idx="2493">
                  <c:v>32080</c:v>
                </c:pt>
                <c:pt idx="2494">
                  <c:v>32081</c:v>
                </c:pt>
                <c:pt idx="2495">
                  <c:v>32082</c:v>
                </c:pt>
                <c:pt idx="2496">
                  <c:v>32083</c:v>
                </c:pt>
                <c:pt idx="2497">
                  <c:v>32084</c:v>
                </c:pt>
                <c:pt idx="2498">
                  <c:v>32085</c:v>
                </c:pt>
                <c:pt idx="2499">
                  <c:v>32086</c:v>
                </c:pt>
                <c:pt idx="2500">
                  <c:v>32087</c:v>
                </c:pt>
                <c:pt idx="2501">
                  <c:v>32088</c:v>
                </c:pt>
                <c:pt idx="2502">
                  <c:v>32089</c:v>
                </c:pt>
                <c:pt idx="2503">
                  <c:v>32090</c:v>
                </c:pt>
                <c:pt idx="2504">
                  <c:v>32091</c:v>
                </c:pt>
                <c:pt idx="2505">
                  <c:v>32092</c:v>
                </c:pt>
                <c:pt idx="2506">
                  <c:v>32093</c:v>
                </c:pt>
                <c:pt idx="2507">
                  <c:v>32094</c:v>
                </c:pt>
                <c:pt idx="2508">
                  <c:v>32095</c:v>
                </c:pt>
                <c:pt idx="2509">
                  <c:v>32096</c:v>
                </c:pt>
                <c:pt idx="2510">
                  <c:v>32097</c:v>
                </c:pt>
                <c:pt idx="2511">
                  <c:v>32098</c:v>
                </c:pt>
                <c:pt idx="2512">
                  <c:v>32099</c:v>
                </c:pt>
                <c:pt idx="2513">
                  <c:v>32100</c:v>
                </c:pt>
                <c:pt idx="2514">
                  <c:v>32101</c:v>
                </c:pt>
                <c:pt idx="2515">
                  <c:v>32102</c:v>
                </c:pt>
                <c:pt idx="2516">
                  <c:v>32103</c:v>
                </c:pt>
                <c:pt idx="2517">
                  <c:v>32104</c:v>
                </c:pt>
                <c:pt idx="2518">
                  <c:v>32105</c:v>
                </c:pt>
                <c:pt idx="2519">
                  <c:v>32106</c:v>
                </c:pt>
                <c:pt idx="2520">
                  <c:v>32107</c:v>
                </c:pt>
                <c:pt idx="2521">
                  <c:v>32108</c:v>
                </c:pt>
                <c:pt idx="2522">
                  <c:v>32109</c:v>
                </c:pt>
                <c:pt idx="2523">
                  <c:v>32110</c:v>
                </c:pt>
                <c:pt idx="2524">
                  <c:v>32111</c:v>
                </c:pt>
                <c:pt idx="2525">
                  <c:v>32112</c:v>
                </c:pt>
                <c:pt idx="2526">
                  <c:v>32113</c:v>
                </c:pt>
                <c:pt idx="2527">
                  <c:v>32114</c:v>
                </c:pt>
                <c:pt idx="2528">
                  <c:v>32115</c:v>
                </c:pt>
                <c:pt idx="2529">
                  <c:v>32116</c:v>
                </c:pt>
                <c:pt idx="2530">
                  <c:v>32117</c:v>
                </c:pt>
                <c:pt idx="2531">
                  <c:v>32118</c:v>
                </c:pt>
                <c:pt idx="2532">
                  <c:v>32119</c:v>
                </c:pt>
                <c:pt idx="2533">
                  <c:v>32120</c:v>
                </c:pt>
                <c:pt idx="2534">
                  <c:v>32121</c:v>
                </c:pt>
                <c:pt idx="2535">
                  <c:v>32122</c:v>
                </c:pt>
                <c:pt idx="2536">
                  <c:v>32123</c:v>
                </c:pt>
                <c:pt idx="2537">
                  <c:v>32124</c:v>
                </c:pt>
                <c:pt idx="2538">
                  <c:v>32125</c:v>
                </c:pt>
                <c:pt idx="2539">
                  <c:v>32126</c:v>
                </c:pt>
                <c:pt idx="2540">
                  <c:v>32127</c:v>
                </c:pt>
                <c:pt idx="2541">
                  <c:v>32128</c:v>
                </c:pt>
                <c:pt idx="2542">
                  <c:v>32129</c:v>
                </c:pt>
                <c:pt idx="2543">
                  <c:v>32130</c:v>
                </c:pt>
                <c:pt idx="2544">
                  <c:v>32131</c:v>
                </c:pt>
                <c:pt idx="2545">
                  <c:v>32132</c:v>
                </c:pt>
                <c:pt idx="2546">
                  <c:v>32133</c:v>
                </c:pt>
                <c:pt idx="2547">
                  <c:v>32134</c:v>
                </c:pt>
                <c:pt idx="2548">
                  <c:v>32135</c:v>
                </c:pt>
                <c:pt idx="2549">
                  <c:v>32136</c:v>
                </c:pt>
                <c:pt idx="2550">
                  <c:v>32137</c:v>
                </c:pt>
                <c:pt idx="2551">
                  <c:v>32138</c:v>
                </c:pt>
                <c:pt idx="2552">
                  <c:v>32139</c:v>
                </c:pt>
                <c:pt idx="2553">
                  <c:v>32140</c:v>
                </c:pt>
                <c:pt idx="2554">
                  <c:v>32141</c:v>
                </c:pt>
                <c:pt idx="2555">
                  <c:v>32142</c:v>
                </c:pt>
                <c:pt idx="2556">
                  <c:v>32143</c:v>
                </c:pt>
                <c:pt idx="2557">
                  <c:v>32144</c:v>
                </c:pt>
                <c:pt idx="2558">
                  <c:v>32145</c:v>
                </c:pt>
                <c:pt idx="2559">
                  <c:v>32146</c:v>
                </c:pt>
                <c:pt idx="2560">
                  <c:v>32147</c:v>
                </c:pt>
                <c:pt idx="2561">
                  <c:v>32148</c:v>
                </c:pt>
                <c:pt idx="2562">
                  <c:v>32149</c:v>
                </c:pt>
                <c:pt idx="2563">
                  <c:v>32150</c:v>
                </c:pt>
                <c:pt idx="2564">
                  <c:v>32151</c:v>
                </c:pt>
                <c:pt idx="2565">
                  <c:v>32152</c:v>
                </c:pt>
                <c:pt idx="2566">
                  <c:v>32153</c:v>
                </c:pt>
                <c:pt idx="2567">
                  <c:v>32154</c:v>
                </c:pt>
                <c:pt idx="2568">
                  <c:v>32155</c:v>
                </c:pt>
                <c:pt idx="2569">
                  <c:v>32156</c:v>
                </c:pt>
                <c:pt idx="2570">
                  <c:v>32157</c:v>
                </c:pt>
                <c:pt idx="2571">
                  <c:v>32158</c:v>
                </c:pt>
                <c:pt idx="2572">
                  <c:v>32159</c:v>
                </c:pt>
                <c:pt idx="2573">
                  <c:v>32160</c:v>
                </c:pt>
                <c:pt idx="2574">
                  <c:v>32161</c:v>
                </c:pt>
                <c:pt idx="2575">
                  <c:v>32162</c:v>
                </c:pt>
                <c:pt idx="2576">
                  <c:v>32163</c:v>
                </c:pt>
                <c:pt idx="2577">
                  <c:v>32164</c:v>
                </c:pt>
                <c:pt idx="2578">
                  <c:v>32165</c:v>
                </c:pt>
                <c:pt idx="2579">
                  <c:v>32166</c:v>
                </c:pt>
                <c:pt idx="2580">
                  <c:v>32167</c:v>
                </c:pt>
                <c:pt idx="2581">
                  <c:v>32168</c:v>
                </c:pt>
                <c:pt idx="2582">
                  <c:v>32169</c:v>
                </c:pt>
                <c:pt idx="2583">
                  <c:v>32170</c:v>
                </c:pt>
                <c:pt idx="2584">
                  <c:v>32171</c:v>
                </c:pt>
                <c:pt idx="2585">
                  <c:v>32172</c:v>
                </c:pt>
                <c:pt idx="2586">
                  <c:v>32173</c:v>
                </c:pt>
                <c:pt idx="2587">
                  <c:v>32174</c:v>
                </c:pt>
                <c:pt idx="2588">
                  <c:v>32175</c:v>
                </c:pt>
                <c:pt idx="2589">
                  <c:v>32176</c:v>
                </c:pt>
                <c:pt idx="2590">
                  <c:v>32177</c:v>
                </c:pt>
                <c:pt idx="2591">
                  <c:v>32178</c:v>
                </c:pt>
                <c:pt idx="2592">
                  <c:v>32179</c:v>
                </c:pt>
                <c:pt idx="2593">
                  <c:v>32180</c:v>
                </c:pt>
                <c:pt idx="2594">
                  <c:v>32181</c:v>
                </c:pt>
                <c:pt idx="2595">
                  <c:v>32182</c:v>
                </c:pt>
                <c:pt idx="2596">
                  <c:v>32183</c:v>
                </c:pt>
                <c:pt idx="2597">
                  <c:v>32184</c:v>
                </c:pt>
                <c:pt idx="2598">
                  <c:v>32185</c:v>
                </c:pt>
                <c:pt idx="2599">
                  <c:v>32186</c:v>
                </c:pt>
                <c:pt idx="2600">
                  <c:v>32187</c:v>
                </c:pt>
                <c:pt idx="2601">
                  <c:v>32188</c:v>
                </c:pt>
                <c:pt idx="2602">
                  <c:v>32189</c:v>
                </c:pt>
                <c:pt idx="2603">
                  <c:v>32190</c:v>
                </c:pt>
                <c:pt idx="2604">
                  <c:v>32191</c:v>
                </c:pt>
                <c:pt idx="2605">
                  <c:v>32192</c:v>
                </c:pt>
                <c:pt idx="2606">
                  <c:v>32193</c:v>
                </c:pt>
                <c:pt idx="2607">
                  <c:v>32194</c:v>
                </c:pt>
                <c:pt idx="2608">
                  <c:v>32195</c:v>
                </c:pt>
                <c:pt idx="2609">
                  <c:v>32196</c:v>
                </c:pt>
                <c:pt idx="2610">
                  <c:v>32197</c:v>
                </c:pt>
                <c:pt idx="2611">
                  <c:v>32198</c:v>
                </c:pt>
                <c:pt idx="2612">
                  <c:v>32199</c:v>
                </c:pt>
                <c:pt idx="2613">
                  <c:v>32200</c:v>
                </c:pt>
                <c:pt idx="2614">
                  <c:v>32201</c:v>
                </c:pt>
                <c:pt idx="2615">
                  <c:v>32202</c:v>
                </c:pt>
                <c:pt idx="2616">
                  <c:v>32203</c:v>
                </c:pt>
                <c:pt idx="2617">
                  <c:v>32204</c:v>
                </c:pt>
                <c:pt idx="2618">
                  <c:v>32205</c:v>
                </c:pt>
                <c:pt idx="2619">
                  <c:v>32206</c:v>
                </c:pt>
                <c:pt idx="2620">
                  <c:v>32207</c:v>
                </c:pt>
                <c:pt idx="2621">
                  <c:v>32208</c:v>
                </c:pt>
                <c:pt idx="2622">
                  <c:v>32209</c:v>
                </c:pt>
                <c:pt idx="2623">
                  <c:v>32210</c:v>
                </c:pt>
                <c:pt idx="2624">
                  <c:v>32211</c:v>
                </c:pt>
                <c:pt idx="2625">
                  <c:v>32212</c:v>
                </c:pt>
                <c:pt idx="2626">
                  <c:v>32213</c:v>
                </c:pt>
                <c:pt idx="2627">
                  <c:v>32214</c:v>
                </c:pt>
                <c:pt idx="2628">
                  <c:v>32215</c:v>
                </c:pt>
                <c:pt idx="2629">
                  <c:v>32216</c:v>
                </c:pt>
                <c:pt idx="2630">
                  <c:v>32217</c:v>
                </c:pt>
                <c:pt idx="2631">
                  <c:v>32218</c:v>
                </c:pt>
                <c:pt idx="2632">
                  <c:v>32219</c:v>
                </c:pt>
                <c:pt idx="2633">
                  <c:v>32220</c:v>
                </c:pt>
                <c:pt idx="2634">
                  <c:v>32221</c:v>
                </c:pt>
                <c:pt idx="2635">
                  <c:v>32222</c:v>
                </c:pt>
                <c:pt idx="2636">
                  <c:v>32223</c:v>
                </c:pt>
                <c:pt idx="2637">
                  <c:v>32224</c:v>
                </c:pt>
                <c:pt idx="2638">
                  <c:v>32225</c:v>
                </c:pt>
                <c:pt idx="2639">
                  <c:v>32226</c:v>
                </c:pt>
                <c:pt idx="2640">
                  <c:v>32227</c:v>
                </c:pt>
                <c:pt idx="2641">
                  <c:v>32228</c:v>
                </c:pt>
                <c:pt idx="2642">
                  <c:v>32229</c:v>
                </c:pt>
                <c:pt idx="2643">
                  <c:v>32230</c:v>
                </c:pt>
                <c:pt idx="2644">
                  <c:v>32231</c:v>
                </c:pt>
                <c:pt idx="2645">
                  <c:v>32232</c:v>
                </c:pt>
                <c:pt idx="2646">
                  <c:v>32233</c:v>
                </c:pt>
                <c:pt idx="2647">
                  <c:v>32234</c:v>
                </c:pt>
                <c:pt idx="2648">
                  <c:v>32235</c:v>
                </c:pt>
                <c:pt idx="2649">
                  <c:v>32236</c:v>
                </c:pt>
                <c:pt idx="2650">
                  <c:v>32237</c:v>
                </c:pt>
                <c:pt idx="2651">
                  <c:v>32238</c:v>
                </c:pt>
                <c:pt idx="2652">
                  <c:v>32239</c:v>
                </c:pt>
                <c:pt idx="2653">
                  <c:v>32240</c:v>
                </c:pt>
                <c:pt idx="2654">
                  <c:v>32241</c:v>
                </c:pt>
                <c:pt idx="2655">
                  <c:v>32242</c:v>
                </c:pt>
                <c:pt idx="2656">
                  <c:v>32243</c:v>
                </c:pt>
                <c:pt idx="2657">
                  <c:v>32244</c:v>
                </c:pt>
                <c:pt idx="2658">
                  <c:v>32245</c:v>
                </c:pt>
                <c:pt idx="2659">
                  <c:v>32246</c:v>
                </c:pt>
                <c:pt idx="2660">
                  <c:v>32247</c:v>
                </c:pt>
                <c:pt idx="2661">
                  <c:v>32248</c:v>
                </c:pt>
                <c:pt idx="2662">
                  <c:v>32249</c:v>
                </c:pt>
                <c:pt idx="2663">
                  <c:v>32250</c:v>
                </c:pt>
                <c:pt idx="2664">
                  <c:v>32251</c:v>
                </c:pt>
                <c:pt idx="2665">
                  <c:v>32252</c:v>
                </c:pt>
                <c:pt idx="2666">
                  <c:v>32253</c:v>
                </c:pt>
                <c:pt idx="2667">
                  <c:v>32254</c:v>
                </c:pt>
                <c:pt idx="2668">
                  <c:v>32255</c:v>
                </c:pt>
                <c:pt idx="2669">
                  <c:v>32256</c:v>
                </c:pt>
                <c:pt idx="2670">
                  <c:v>32257</c:v>
                </c:pt>
                <c:pt idx="2671">
                  <c:v>32258</c:v>
                </c:pt>
                <c:pt idx="2672">
                  <c:v>32259</c:v>
                </c:pt>
                <c:pt idx="2673">
                  <c:v>32260</c:v>
                </c:pt>
                <c:pt idx="2674">
                  <c:v>32261</c:v>
                </c:pt>
                <c:pt idx="2675">
                  <c:v>32262</c:v>
                </c:pt>
                <c:pt idx="2676">
                  <c:v>32263</c:v>
                </c:pt>
                <c:pt idx="2677">
                  <c:v>32264</c:v>
                </c:pt>
                <c:pt idx="2678">
                  <c:v>32265</c:v>
                </c:pt>
                <c:pt idx="2679">
                  <c:v>32266</c:v>
                </c:pt>
                <c:pt idx="2680">
                  <c:v>32267</c:v>
                </c:pt>
                <c:pt idx="2681">
                  <c:v>32268</c:v>
                </c:pt>
                <c:pt idx="2682">
                  <c:v>32269</c:v>
                </c:pt>
                <c:pt idx="2683">
                  <c:v>32270</c:v>
                </c:pt>
                <c:pt idx="2684">
                  <c:v>32271</c:v>
                </c:pt>
                <c:pt idx="2685">
                  <c:v>32272</c:v>
                </c:pt>
                <c:pt idx="2686">
                  <c:v>32273</c:v>
                </c:pt>
                <c:pt idx="2687">
                  <c:v>32274</c:v>
                </c:pt>
                <c:pt idx="2688">
                  <c:v>32275</c:v>
                </c:pt>
                <c:pt idx="2689">
                  <c:v>32276</c:v>
                </c:pt>
                <c:pt idx="2690">
                  <c:v>32277</c:v>
                </c:pt>
                <c:pt idx="2691">
                  <c:v>32278</c:v>
                </c:pt>
                <c:pt idx="2692">
                  <c:v>32279</c:v>
                </c:pt>
                <c:pt idx="2693">
                  <c:v>32280</c:v>
                </c:pt>
                <c:pt idx="2694">
                  <c:v>32281</c:v>
                </c:pt>
                <c:pt idx="2695">
                  <c:v>32282</c:v>
                </c:pt>
                <c:pt idx="2696">
                  <c:v>32283</c:v>
                </c:pt>
                <c:pt idx="2697">
                  <c:v>32284</c:v>
                </c:pt>
                <c:pt idx="2698">
                  <c:v>32285</c:v>
                </c:pt>
                <c:pt idx="2699">
                  <c:v>32286</c:v>
                </c:pt>
                <c:pt idx="2700">
                  <c:v>32287</c:v>
                </c:pt>
                <c:pt idx="2701">
                  <c:v>32288</c:v>
                </c:pt>
                <c:pt idx="2702">
                  <c:v>32289</c:v>
                </c:pt>
                <c:pt idx="2703">
                  <c:v>32290</c:v>
                </c:pt>
                <c:pt idx="2704">
                  <c:v>32291</c:v>
                </c:pt>
                <c:pt idx="2705">
                  <c:v>32292</c:v>
                </c:pt>
                <c:pt idx="2706">
                  <c:v>32293</c:v>
                </c:pt>
                <c:pt idx="2707">
                  <c:v>32294</c:v>
                </c:pt>
                <c:pt idx="2708">
                  <c:v>32295</c:v>
                </c:pt>
                <c:pt idx="2709">
                  <c:v>32296</c:v>
                </c:pt>
                <c:pt idx="2710">
                  <c:v>32297</c:v>
                </c:pt>
                <c:pt idx="2711">
                  <c:v>32298</c:v>
                </c:pt>
                <c:pt idx="2712">
                  <c:v>32299</c:v>
                </c:pt>
                <c:pt idx="2713">
                  <c:v>32300</c:v>
                </c:pt>
                <c:pt idx="2714">
                  <c:v>32301</c:v>
                </c:pt>
                <c:pt idx="2715">
                  <c:v>32302</c:v>
                </c:pt>
                <c:pt idx="2716">
                  <c:v>32303</c:v>
                </c:pt>
                <c:pt idx="2717">
                  <c:v>32304</c:v>
                </c:pt>
                <c:pt idx="2718">
                  <c:v>32305</c:v>
                </c:pt>
                <c:pt idx="2719">
                  <c:v>32306</c:v>
                </c:pt>
                <c:pt idx="2720">
                  <c:v>32307</c:v>
                </c:pt>
                <c:pt idx="2721">
                  <c:v>32308</c:v>
                </c:pt>
                <c:pt idx="2722">
                  <c:v>32309</c:v>
                </c:pt>
                <c:pt idx="2723">
                  <c:v>32310</c:v>
                </c:pt>
                <c:pt idx="2724">
                  <c:v>32311</c:v>
                </c:pt>
                <c:pt idx="2725">
                  <c:v>32312</c:v>
                </c:pt>
                <c:pt idx="2726">
                  <c:v>32313</c:v>
                </c:pt>
                <c:pt idx="2727">
                  <c:v>32314</c:v>
                </c:pt>
                <c:pt idx="2728">
                  <c:v>32315</c:v>
                </c:pt>
                <c:pt idx="2729">
                  <c:v>32316</c:v>
                </c:pt>
                <c:pt idx="2730">
                  <c:v>32317</c:v>
                </c:pt>
                <c:pt idx="2731">
                  <c:v>32318</c:v>
                </c:pt>
                <c:pt idx="2732">
                  <c:v>32319</c:v>
                </c:pt>
                <c:pt idx="2733">
                  <c:v>32320</c:v>
                </c:pt>
                <c:pt idx="2734">
                  <c:v>32321</c:v>
                </c:pt>
                <c:pt idx="2735">
                  <c:v>32322</c:v>
                </c:pt>
                <c:pt idx="2736">
                  <c:v>32323</c:v>
                </c:pt>
                <c:pt idx="2737">
                  <c:v>32324</c:v>
                </c:pt>
                <c:pt idx="2738">
                  <c:v>32325</c:v>
                </c:pt>
                <c:pt idx="2739">
                  <c:v>32326</c:v>
                </c:pt>
                <c:pt idx="2740">
                  <c:v>32327</c:v>
                </c:pt>
                <c:pt idx="2741">
                  <c:v>32328</c:v>
                </c:pt>
                <c:pt idx="2742">
                  <c:v>32329</c:v>
                </c:pt>
                <c:pt idx="2743">
                  <c:v>32330</c:v>
                </c:pt>
                <c:pt idx="2744">
                  <c:v>32331</c:v>
                </c:pt>
                <c:pt idx="2745">
                  <c:v>32332</c:v>
                </c:pt>
                <c:pt idx="2746">
                  <c:v>32333</c:v>
                </c:pt>
                <c:pt idx="2747">
                  <c:v>32334</c:v>
                </c:pt>
                <c:pt idx="2748">
                  <c:v>32335</c:v>
                </c:pt>
                <c:pt idx="2749">
                  <c:v>32336</c:v>
                </c:pt>
                <c:pt idx="2750">
                  <c:v>32337</c:v>
                </c:pt>
                <c:pt idx="2751">
                  <c:v>32338</c:v>
                </c:pt>
                <c:pt idx="2752">
                  <c:v>32339</c:v>
                </c:pt>
                <c:pt idx="2753">
                  <c:v>32340</c:v>
                </c:pt>
                <c:pt idx="2754">
                  <c:v>32341</c:v>
                </c:pt>
                <c:pt idx="2755">
                  <c:v>32342</c:v>
                </c:pt>
                <c:pt idx="2756">
                  <c:v>32343</c:v>
                </c:pt>
                <c:pt idx="2757">
                  <c:v>32344</c:v>
                </c:pt>
                <c:pt idx="2758">
                  <c:v>32345</c:v>
                </c:pt>
                <c:pt idx="2759">
                  <c:v>32346</c:v>
                </c:pt>
                <c:pt idx="2760">
                  <c:v>32347</c:v>
                </c:pt>
                <c:pt idx="2761">
                  <c:v>32348</c:v>
                </c:pt>
                <c:pt idx="2762">
                  <c:v>32349</c:v>
                </c:pt>
                <c:pt idx="2763">
                  <c:v>32350</c:v>
                </c:pt>
                <c:pt idx="2764">
                  <c:v>32351</c:v>
                </c:pt>
                <c:pt idx="2765">
                  <c:v>32352</c:v>
                </c:pt>
                <c:pt idx="2766">
                  <c:v>32353</c:v>
                </c:pt>
                <c:pt idx="2767">
                  <c:v>32354</c:v>
                </c:pt>
                <c:pt idx="2768">
                  <c:v>32355</c:v>
                </c:pt>
                <c:pt idx="2769">
                  <c:v>32356</c:v>
                </c:pt>
                <c:pt idx="2770">
                  <c:v>32357</c:v>
                </c:pt>
                <c:pt idx="2771">
                  <c:v>32358</c:v>
                </c:pt>
                <c:pt idx="2772">
                  <c:v>32359</c:v>
                </c:pt>
                <c:pt idx="2773">
                  <c:v>32360</c:v>
                </c:pt>
                <c:pt idx="2774">
                  <c:v>32361</c:v>
                </c:pt>
                <c:pt idx="2775">
                  <c:v>32362</c:v>
                </c:pt>
                <c:pt idx="2776">
                  <c:v>32363</c:v>
                </c:pt>
                <c:pt idx="2777">
                  <c:v>32364</c:v>
                </c:pt>
                <c:pt idx="2778">
                  <c:v>32365</c:v>
                </c:pt>
                <c:pt idx="2779">
                  <c:v>32366</c:v>
                </c:pt>
                <c:pt idx="2780">
                  <c:v>32367</c:v>
                </c:pt>
                <c:pt idx="2781">
                  <c:v>32368</c:v>
                </c:pt>
                <c:pt idx="2782">
                  <c:v>32369</c:v>
                </c:pt>
                <c:pt idx="2783">
                  <c:v>32370</c:v>
                </c:pt>
                <c:pt idx="2784">
                  <c:v>32371</c:v>
                </c:pt>
                <c:pt idx="2785">
                  <c:v>32372</c:v>
                </c:pt>
                <c:pt idx="2786">
                  <c:v>32373</c:v>
                </c:pt>
                <c:pt idx="2787">
                  <c:v>32374</c:v>
                </c:pt>
                <c:pt idx="2788">
                  <c:v>32375</c:v>
                </c:pt>
                <c:pt idx="2789">
                  <c:v>32376</c:v>
                </c:pt>
                <c:pt idx="2790">
                  <c:v>32377</c:v>
                </c:pt>
                <c:pt idx="2791">
                  <c:v>32378</c:v>
                </c:pt>
                <c:pt idx="2792">
                  <c:v>32379</c:v>
                </c:pt>
                <c:pt idx="2793">
                  <c:v>32380</c:v>
                </c:pt>
                <c:pt idx="2794">
                  <c:v>32381</c:v>
                </c:pt>
                <c:pt idx="2795">
                  <c:v>32382</c:v>
                </c:pt>
                <c:pt idx="2796">
                  <c:v>32383</c:v>
                </c:pt>
                <c:pt idx="2797">
                  <c:v>32384</c:v>
                </c:pt>
                <c:pt idx="2798">
                  <c:v>32385</c:v>
                </c:pt>
                <c:pt idx="2799">
                  <c:v>32386</c:v>
                </c:pt>
                <c:pt idx="2800">
                  <c:v>32387</c:v>
                </c:pt>
                <c:pt idx="2801">
                  <c:v>32388</c:v>
                </c:pt>
                <c:pt idx="2802">
                  <c:v>32389</c:v>
                </c:pt>
                <c:pt idx="2803">
                  <c:v>32390</c:v>
                </c:pt>
                <c:pt idx="2804">
                  <c:v>32391</c:v>
                </c:pt>
                <c:pt idx="2805">
                  <c:v>32392</c:v>
                </c:pt>
                <c:pt idx="2806">
                  <c:v>32393</c:v>
                </c:pt>
                <c:pt idx="2807">
                  <c:v>32394</c:v>
                </c:pt>
                <c:pt idx="2808">
                  <c:v>32395</c:v>
                </c:pt>
                <c:pt idx="2809">
                  <c:v>32396</c:v>
                </c:pt>
                <c:pt idx="2810">
                  <c:v>32397</c:v>
                </c:pt>
                <c:pt idx="2811">
                  <c:v>32398</c:v>
                </c:pt>
                <c:pt idx="2812">
                  <c:v>32399</c:v>
                </c:pt>
                <c:pt idx="2813">
                  <c:v>32400</c:v>
                </c:pt>
                <c:pt idx="2814">
                  <c:v>32401</c:v>
                </c:pt>
                <c:pt idx="2815">
                  <c:v>32402</c:v>
                </c:pt>
                <c:pt idx="2816">
                  <c:v>32403</c:v>
                </c:pt>
                <c:pt idx="2817">
                  <c:v>32404</c:v>
                </c:pt>
                <c:pt idx="2818">
                  <c:v>32405</c:v>
                </c:pt>
                <c:pt idx="2819">
                  <c:v>32406</c:v>
                </c:pt>
                <c:pt idx="2820">
                  <c:v>32407</c:v>
                </c:pt>
                <c:pt idx="2821">
                  <c:v>32408</c:v>
                </c:pt>
                <c:pt idx="2822">
                  <c:v>32409</c:v>
                </c:pt>
                <c:pt idx="2823">
                  <c:v>32410</c:v>
                </c:pt>
                <c:pt idx="2824">
                  <c:v>32411</c:v>
                </c:pt>
                <c:pt idx="2825">
                  <c:v>32412</c:v>
                </c:pt>
                <c:pt idx="2826">
                  <c:v>32413</c:v>
                </c:pt>
                <c:pt idx="2827">
                  <c:v>32414</c:v>
                </c:pt>
                <c:pt idx="2828">
                  <c:v>32415</c:v>
                </c:pt>
                <c:pt idx="2829">
                  <c:v>32416</c:v>
                </c:pt>
                <c:pt idx="2830">
                  <c:v>32417</c:v>
                </c:pt>
                <c:pt idx="2831">
                  <c:v>32418</c:v>
                </c:pt>
                <c:pt idx="2832">
                  <c:v>32419</c:v>
                </c:pt>
                <c:pt idx="2833">
                  <c:v>32420</c:v>
                </c:pt>
                <c:pt idx="2834">
                  <c:v>32421</c:v>
                </c:pt>
                <c:pt idx="2835">
                  <c:v>32422</c:v>
                </c:pt>
                <c:pt idx="2836">
                  <c:v>32423</c:v>
                </c:pt>
                <c:pt idx="2837">
                  <c:v>32424</c:v>
                </c:pt>
                <c:pt idx="2838">
                  <c:v>32425</c:v>
                </c:pt>
                <c:pt idx="2839">
                  <c:v>32426</c:v>
                </c:pt>
                <c:pt idx="2840">
                  <c:v>32427</c:v>
                </c:pt>
                <c:pt idx="2841">
                  <c:v>32428</c:v>
                </c:pt>
                <c:pt idx="2842">
                  <c:v>32429</c:v>
                </c:pt>
                <c:pt idx="2843">
                  <c:v>32430</c:v>
                </c:pt>
                <c:pt idx="2844">
                  <c:v>32431</c:v>
                </c:pt>
                <c:pt idx="2845">
                  <c:v>32432</c:v>
                </c:pt>
                <c:pt idx="2846">
                  <c:v>32433</c:v>
                </c:pt>
                <c:pt idx="2847">
                  <c:v>32434</c:v>
                </c:pt>
                <c:pt idx="2848">
                  <c:v>32435</c:v>
                </c:pt>
                <c:pt idx="2849">
                  <c:v>32436</c:v>
                </c:pt>
                <c:pt idx="2850">
                  <c:v>32437</c:v>
                </c:pt>
                <c:pt idx="2851">
                  <c:v>32438</c:v>
                </c:pt>
                <c:pt idx="2852">
                  <c:v>32439</c:v>
                </c:pt>
                <c:pt idx="2853">
                  <c:v>32440</c:v>
                </c:pt>
                <c:pt idx="2854">
                  <c:v>32441</c:v>
                </c:pt>
                <c:pt idx="2855">
                  <c:v>32442</c:v>
                </c:pt>
                <c:pt idx="2856">
                  <c:v>32443</c:v>
                </c:pt>
                <c:pt idx="2857">
                  <c:v>32444</c:v>
                </c:pt>
                <c:pt idx="2858">
                  <c:v>32445</c:v>
                </c:pt>
                <c:pt idx="2859">
                  <c:v>32446</c:v>
                </c:pt>
                <c:pt idx="2860">
                  <c:v>32447</c:v>
                </c:pt>
                <c:pt idx="2861">
                  <c:v>32448</c:v>
                </c:pt>
                <c:pt idx="2862">
                  <c:v>32449</c:v>
                </c:pt>
                <c:pt idx="2863">
                  <c:v>32450</c:v>
                </c:pt>
                <c:pt idx="2864">
                  <c:v>32451</c:v>
                </c:pt>
                <c:pt idx="2865">
                  <c:v>32452</c:v>
                </c:pt>
                <c:pt idx="2866">
                  <c:v>32453</c:v>
                </c:pt>
                <c:pt idx="2867">
                  <c:v>32454</c:v>
                </c:pt>
                <c:pt idx="2868">
                  <c:v>32455</c:v>
                </c:pt>
                <c:pt idx="2869">
                  <c:v>32456</c:v>
                </c:pt>
                <c:pt idx="2870">
                  <c:v>32457</c:v>
                </c:pt>
                <c:pt idx="2871">
                  <c:v>32458</c:v>
                </c:pt>
                <c:pt idx="2872">
                  <c:v>32459</c:v>
                </c:pt>
                <c:pt idx="2873">
                  <c:v>32460</c:v>
                </c:pt>
                <c:pt idx="2874">
                  <c:v>32461</c:v>
                </c:pt>
                <c:pt idx="2875">
                  <c:v>32462</c:v>
                </c:pt>
                <c:pt idx="2876">
                  <c:v>32463</c:v>
                </c:pt>
                <c:pt idx="2877">
                  <c:v>32464</c:v>
                </c:pt>
                <c:pt idx="2878">
                  <c:v>32465</c:v>
                </c:pt>
                <c:pt idx="2879">
                  <c:v>32466</c:v>
                </c:pt>
                <c:pt idx="2880">
                  <c:v>32467</c:v>
                </c:pt>
                <c:pt idx="2881">
                  <c:v>32468</c:v>
                </c:pt>
                <c:pt idx="2882">
                  <c:v>32469</c:v>
                </c:pt>
                <c:pt idx="2883">
                  <c:v>32470</c:v>
                </c:pt>
                <c:pt idx="2884">
                  <c:v>32471</c:v>
                </c:pt>
                <c:pt idx="2885">
                  <c:v>32472</c:v>
                </c:pt>
                <c:pt idx="2886">
                  <c:v>32473</c:v>
                </c:pt>
                <c:pt idx="2887">
                  <c:v>32474</c:v>
                </c:pt>
                <c:pt idx="2888">
                  <c:v>32475</c:v>
                </c:pt>
                <c:pt idx="2889">
                  <c:v>32476</c:v>
                </c:pt>
                <c:pt idx="2890">
                  <c:v>32477</c:v>
                </c:pt>
                <c:pt idx="2891">
                  <c:v>32478</c:v>
                </c:pt>
                <c:pt idx="2892">
                  <c:v>32479</c:v>
                </c:pt>
                <c:pt idx="2893">
                  <c:v>32480</c:v>
                </c:pt>
                <c:pt idx="2894">
                  <c:v>32481</c:v>
                </c:pt>
                <c:pt idx="2895">
                  <c:v>32482</c:v>
                </c:pt>
                <c:pt idx="2896">
                  <c:v>32483</c:v>
                </c:pt>
                <c:pt idx="2897">
                  <c:v>32484</c:v>
                </c:pt>
                <c:pt idx="2898">
                  <c:v>32485</c:v>
                </c:pt>
                <c:pt idx="2899">
                  <c:v>32486</c:v>
                </c:pt>
                <c:pt idx="2900">
                  <c:v>32487</c:v>
                </c:pt>
                <c:pt idx="2901">
                  <c:v>32488</c:v>
                </c:pt>
                <c:pt idx="2902">
                  <c:v>32489</c:v>
                </c:pt>
                <c:pt idx="2903">
                  <c:v>32490</c:v>
                </c:pt>
                <c:pt idx="2904">
                  <c:v>32491</c:v>
                </c:pt>
                <c:pt idx="2905">
                  <c:v>32492</c:v>
                </c:pt>
                <c:pt idx="2906">
                  <c:v>32493</c:v>
                </c:pt>
                <c:pt idx="2907">
                  <c:v>32494</c:v>
                </c:pt>
                <c:pt idx="2908">
                  <c:v>32495</c:v>
                </c:pt>
                <c:pt idx="2909">
                  <c:v>32496</c:v>
                </c:pt>
                <c:pt idx="2910">
                  <c:v>32497</c:v>
                </c:pt>
                <c:pt idx="2911">
                  <c:v>32498</c:v>
                </c:pt>
                <c:pt idx="2912">
                  <c:v>32499</c:v>
                </c:pt>
                <c:pt idx="2913">
                  <c:v>32500</c:v>
                </c:pt>
                <c:pt idx="2914">
                  <c:v>32501</c:v>
                </c:pt>
                <c:pt idx="2915">
                  <c:v>32502</c:v>
                </c:pt>
                <c:pt idx="2916">
                  <c:v>32503</c:v>
                </c:pt>
                <c:pt idx="2917">
                  <c:v>32504</c:v>
                </c:pt>
                <c:pt idx="2918">
                  <c:v>32505</c:v>
                </c:pt>
                <c:pt idx="2919">
                  <c:v>32506</c:v>
                </c:pt>
                <c:pt idx="2920">
                  <c:v>32507</c:v>
                </c:pt>
                <c:pt idx="2921">
                  <c:v>32508</c:v>
                </c:pt>
                <c:pt idx="2922">
                  <c:v>32509</c:v>
                </c:pt>
                <c:pt idx="2923">
                  <c:v>32510</c:v>
                </c:pt>
                <c:pt idx="2924">
                  <c:v>32511</c:v>
                </c:pt>
                <c:pt idx="2925">
                  <c:v>32512</c:v>
                </c:pt>
                <c:pt idx="2926">
                  <c:v>32513</c:v>
                </c:pt>
                <c:pt idx="2927">
                  <c:v>32514</c:v>
                </c:pt>
                <c:pt idx="2928">
                  <c:v>32515</c:v>
                </c:pt>
                <c:pt idx="2929">
                  <c:v>32516</c:v>
                </c:pt>
                <c:pt idx="2930">
                  <c:v>32517</c:v>
                </c:pt>
                <c:pt idx="2931">
                  <c:v>32518</c:v>
                </c:pt>
                <c:pt idx="2932">
                  <c:v>32519</c:v>
                </c:pt>
                <c:pt idx="2933">
                  <c:v>32520</c:v>
                </c:pt>
                <c:pt idx="2934">
                  <c:v>32521</c:v>
                </c:pt>
                <c:pt idx="2935">
                  <c:v>32522</c:v>
                </c:pt>
                <c:pt idx="2936">
                  <c:v>32523</c:v>
                </c:pt>
                <c:pt idx="2937">
                  <c:v>32524</c:v>
                </c:pt>
                <c:pt idx="2938">
                  <c:v>32525</c:v>
                </c:pt>
                <c:pt idx="2939">
                  <c:v>32526</c:v>
                </c:pt>
                <c:pt idx="2940">
                  <c:v>32527</c:v>
                </c:pt>
                <c:pt idx="2941">
                  <c:v>32528</c:v>
                </c:pt>
                <c:pt idx="2942">
                  <c:v>32529</c:v>
                </c:pt>
                <c:pt idx="2943">
                  <c:v>32530</c:v>
                </c:pt>
                <c:pt idx="2944">
                  <c:v>32531</c:v>
                </c:pt>
                <c:pt idx="2945">
                  <c:v>32532</c:v>
                </c:pt>
                <c:pt idx="2946">
                  <c:v>32533</c:v>
                </c:pt>
                <c:pt idx="2947">
                  <c:v>32534</c:v>
                </c:pt>
                <c:pt idx="2948">
                  <c:v>32535</c:v>
                </c:pt>
                <c:pt idx="2949">
                  <c:v>32536</c:v>
                </c:pt>
                <c:pt idx="2950">
                  <c:v>32537</c:v>
                </c:pt>
                <c:pt idx="2951">
                  <c:v>32538</c:v>
                </c:pt>
                <c:pt idx="2952">
                  <c:v>32539</c:v>
                </c:pt>
                <c:pt idx="2953">
                  <c:v>32540</c:v>
                </c:pt>
                <c:pt idx="2954">
                  <c:v>32541</c:v>
                </c:pt>
                <c:pt idx="2955">
                  <c:v>32542</c:v>
                </c:pt>
                <c:pt idx="2956">
                  <c:v>32543</c:v>
                </c:pt>
                <c:pt idx="2957">
                  <c:v>32544</c:v>
                </c:pt>
                <c:pt idx="2958">
                  <c:v>32545</c:v>
                </c:pt>
                <c:pt idx="2959">
                  <c:v>32546</c:v>
                </c:pt>
                <c:pt idx="2960">
                  <c:v>32547</c:v>
                </c:pt>
                <c:pt idx="2961">
                  <c:v>32548</c:v>
                </c:pt>
                <c:pt idx="2962">
                  <c:v>32549</c:v>
                </c:pt>
                <c:pt idx="2963">
                  <c:v>32550</c:v>
                </c:pt>
                <c:pt idx="2964">
                  <c:v>32551</c:v>
                </c:pt>
                <c:pt idx="2965">
                  <c:v>32552</c:v>
                </c:pt>
                <c:pt idx="2966">
                  <c:v>32553</c:v>
                </c:pt>
                <c:pt idx="2967">
                  <c:v>32554</c:v>
                </c:pt>
                <c:pt idx="2968">
                  <c:v>32555</c:v>
                </c:pt>
                <c:pt idx="2969">
                  <c:v>32556</c:v>
                </c:pt>
                <c:pt idx="2970">
                  <c:v>32557</c:v>
                </c:pt>
                <c:pt idx="2971">
                  <c:v>32558</c:v>
                </c:pt>
                <c:pt idx="2972">
                  <c:v>32559</c:v>
                </c:pt>
                <c:pt idx="2973">
                  <c:v>32560</c:v>
                </c:pt>
                <c:pt idx="2974">
                  <c:v>32561</c:v>
                </c:pt>
                <c:pt idx="2975">
                  <c:v>32562</c:v>
                </c:pt>
                <c:pt idx="2976">
                  <c:v>32563</c:v>
                </c:pt>
                <c:pt idx="2977">
                  <c:v>32564</c:v>
                </c:pt>
                <c:pt idx="2978">
                  <c:v>32565</c:v>
                </c:pt>
                <c:pt idx="2979">
                  <c:v>32566</c:v>
                </c:pt>
                <c:pt idx="2980">
                  <c:v>32567</c:v>
                </c:pt>
                <c:pt idx="2981">
                  <c:v>32568</c:v>
                </c:pt>
                <c:pt idx="2982">
                  <c:v>32569</c:v>
                </c:pt>
                <c:pt idx="2983">
                  <c:v>32570</c:v>
                </c:pt>
                <c:pt idx="2984">
                  <c:v>32571</c:v>
                </c:pt>
                <c:pt idx="2985">
                  <c:v>32572</c:v>
                </c:pt>
                <c:pt idx="2986">
                  <c:v>32573</c:v>
                </c:pt>
                <c:pt idx="2987">
                  <c:v>32574</c:v>
                </c:pt>
                <c:pt idx="2988">
                  <c:v>32575</c:v>
                </c:pt>
                <c:pt idx="2989">
                  <c:v>32576</c:v>
                </c:pt>
                <c:pt idx="2990">
                  <c:v>32577</c:v>
                </c:pt>
                <c:pt idx="2991">
                  <c:v>32578</c:v>
                </c:pt>
                <c:pt idx="2992">
                  <c:v>32579</c:v>
                </c:pt>
                <c:pt idx="2993">
                  <c:v>32580</c:v>
                </c:pt>
                <c:pt idx="2994">
                  <c:v>32581</c:v>
                </c:pt>
                <c:pt idx="2995">
                  <c:v>32582</c:v>
                </c:pt>
                <c:pt idx="2996">
                  <c:v>32583</c:v>
                </c:pt>
                <c:pt idx="2997">
                  <c:v>32584</c:v>
                </c:pt>
                <c:pt idx="2998">
                  <c:v>32585</c:v>
                </c:pt>
                <c:pt idx="2999">
                  <c:v>32586</c:v>
                </c:pt>
                <c:pt idx="3000">
                  <c:v>32587</c:v>
                </c:pt>
                <c:pt idx="3001">
                  <c:v>32588</c:v>
                </c:pt>
                <c:pt idx="3002">
                  <c:v>32589</c:v>
                </c:pt>
                <c:pt idx="3003">
                  <c:v>32590</c:v>
                </c:pt>
                <c:pt idx="3004">
                  <c:v>32591</c:v>
                </c:pt>
                <c:pt idx="3005">
                  <c:v>32592</c:v>
                </c:pt>
                <c:pt idx="3006">
                  <c:v>32593</c:v>
                </c:pt>
                <c:pt idx="3007">
                  <c:v>32594</c:v>
                </c:pt>
                <c:pt idx="3008">
                  <c:v>32595</c:v>
                </c:pt>
                <c:pt idx="3009">
                  <c:v>32596</c:v>
                </c:pt>
                <c:pt idx="3010">
                  <c:v>32597</c:v>
                </c:pt>
                <c:pt idx="3011">
                  <c:v>32598</c:v>
                </c:pt>
                <c:pt idx="3012">
                  <c:v>32599</c:v>
                </c:pt>
                <c:pt idx="3013">
                  <c:v>32600</c:v>
                </c:pt>
                <c:pt idx="3014">
                  <c:v>32601</c:v>
                </c:pt>
                <c:pt idx="3015">
                  <c:v>32602</c:v>
                </c:pt>
                <c:pt idx="3016">
                  <c:v>32603</c:v>
                </c:pt>
                <c:pt idx="3017">
                  <c:v>32604</c:v>
                </c:pt>
                <c:pt idx="3018">
                  <c:v>32605</c:v>
                </c:pt>
                <c:pt idx="3019">
                  <c:v>32606</c:v>
                </c:pt>
                <c:pt idx="3020">
                  <c:v>32607</c:v>
                </c:pt>
                <c:pt idx="3021">
                  <c:v>32608</c:v>
                </c:pt>
                <c:pt idx="3022">
                  <c:v>32609</c:v>
                </c:pt>
                <c:pt idx="3023">
                  <c:v>32610</c:v>
                </c:pt>
                <c:pt idx="3024">
                  <c:v>32611</c:v>
                </c:pt>
                <c:pt idx="3025">
                  <c:v>32612</c:v>
                </c:pt>
                <c:pt idx="3026">
                  <c:v>32613</c:v>
                </c:pt>
                <c:pt idx="3027">
                  <c:v>32614</c:v>
                </c:pt>
                <c:pt idx="3028">
                  <c:v>32615</c:v>
                </c:pt>
                <c:pt idx="3029">
                  <c:v>32616</c:v>
                </c:pt>
                <c:pt idx="3030">
                  <c:v>32617</c:v>
                </c:pt>
                <c:pt idx="3031">
                  <c:v>32618</c:v>
                </c:pt>
                <c:pt idx="3032">
                  <c:v>32619</c:v>
                </c:pt>
                <c:pt idx="3033">
                  <c:v>32620</c:v>
                </c:pt>
                <c:pt idx="3034">
                  <c:v>32621</c:v>
                </c:pt>
                <c:pt idx="3035">
                  <c:v>32622</c:v>
                </c:pt>
                <c:pt idx="3036">
                  <c:v>32623</c:v>
                </c:pt>
                <c:pt idx="3037">
                  <c:v>32624</c:v>
                </c:pt>
                <c:pt idx="3038">
                  <c:v>32625</c:v>
                </c:pt>
                <c:pt idx="3039">
                  <c:v>32626</c:v>
                </c:pt>
                <c:pt idx="3040">
                  <c:v>32627</c:v>
                </c:pt>
                <c:pt idx="3041">
                  <c:v>32628</c:v>
                </c:pt>
                <c:pt idx="3042">
                  <c:v>32629</c:v>
                </c:pt>
                <c:pt idx="3043">
                  <c:v>32630</c:v>
                </c:pt>
                <c:pt idx="3044">
                  <c:v>32631</c:v>
                </c:pt>
                <c:pt idx="3045">
                  <c:v>32632</c:v>
                </c:pt>
                <c:pt idx="3046">
                  <c:v>32633</c:v>
                </c:pt>
                <c:pt idx="3047">
                  <c:v>32634</c:v>
                </c:pt>
                <c:pt idx="3048">
                  <c:v>32635</c:v>
                </c:pt>
                <c:pt idx="3049">
                  <c:v>32636</c:v>
                </c:pt>
                <c:pt idx="3050">
                  <c:v>32637</c:v>
                </c:pt>
                <c:pt idx="3051">
                  <c:v>32638</c:v>
                </c:pt>
                <c:pt idx="3052">
                  <c:v>32639</c:v>
                </c:pt>
                <c:pt idx="3053">
                  <c:v>32640</c:v>
                </c:pt>
                <c:pt idx="3054">
                  <c:v>32641</c:v>
                </c:pt>
                <c:pt idx="3055">
                  <c:v>32642</c:v>
                </c:pt>
                <c:pt idx="3056">
                  <c:v>32643</c:v>
                </c:pt>
                <c:pt idx="3057">
                  <c:v>32644</c:v>
                </c:pt>
                <c:pt idx="3058">
                  <c:v>32645</c:v>
                </c:pt>
                <c:pt idx="3059">
                  <c:v>32646</c:v>
                </c:pt>
                <c:pt idx="3060">
                  <c:v>32647</c:v>
                </c:pt>
                <c:pt idx="3061">
                  <c:v>32648</c:v>
                </c:pt>
                <c:pt idx="3062">
                  <c:v>32649</c:v>
                </c:pt>
                <c:pt idx="3063">
                  <c:v>32650</c:v>
                </c:pt>
                <c:pt idx="3064">
                  <c:v>32651</c:v>
                </c:pt>
                <c:pt idx="3065">
                  <c:v>32652</c:v>
                </c:pt>
                <c:pt idx="3066">
                  <c:v>32653</c:v>
                </c:pt>
                <c:pt idx="3067">
                  <c:v>32654</c:v>
                </c:pt>
                <c:pt idx="3068">
                  <c:v>32655</c:v>
                </c:pt>
                <c:pt idx="3069">
                  <c:v>32656</c:v>
                </c:pt>
                <c:pt idx="3070">
                  <c:v>32657</c:v>
                </c:pt>
                <c:pt idx="3071">
                  <c:v>32658</c:v>
                </c:pt>
                <c:pt idx="3072">
                  <c:v>32659</c:v>
                </c:pt>
                <c:pt idx="3073">
                  <c:v>32660</c:v>
                </c:pt>
                <c:pt idx="3074">
                  <c:v>32661</c:v>
                </c:pt>
                <c:pt idx="3075">
                  <c:v>32662</c:v>
                </c:pt>
                <c:pt idx="3076">
                  <c:v>32663</c:v>
                </c:pt>
                <c:pt idx="3077">
                  <c:v>32664</c:v>
                </c:pt>
                <c:pt idx="3078">
                  <c:v>32665</c:v>
                </c:pt>
                <c:pt idx="3079">
                  <c:v>32666</c:v>
                </c:pt>
                <c:pt idx="3080">
                  <c:v>32667</c:v>
                </c:pt>
                <c:pt idx="3081">
                  <c:v>32668</c:v>
                </c:pt>
                <c:pt idx="3082">
                  <c:v>32669</c:v>
                </c:pt>
                <c:pt idx="3083">
                  <c:v>32670</c:v>
                </c:pt>
                <c:pt idx="3084">
                  <c:v>32671</c:v>
                </c:pt>
                <c:pt idx="3085">
                  <c:v>32672</c:v>
                </c:pt>
                <c:pt idx="3086">
                  <c:v>32673</c:v>
                </c:pt>
                <c:pt idx="3087">
                  <c:v>32674</c:v>
                </c:pt>
                <c:pt idx="3088">
                  <c:v>32675</c:v>
                </c:pt>
                <c:pt idx="3089">
                  <c:v>32676</c:v>
                </c:pt>
                <c:pt idx="3090">
                  <c:v>32677</c:v>
                </c:pt>
                <c:pt idx="3091">
                  <c:v>32678</c:v>
                </c:pt>
                <c:pt idx="3092">
                  <c:v>32679</c:v>
                </c:pt>
                <c:pt idx="3093">
                  <c:v>32680</c:v>
                </c:pt>
                <c:pt idx="3094">
                  <c:v>32681</c:v>
                </c:pt>
                <c:pt idx="3095">
                  <c:v>32682</c:v>
                </c:pt>
                <c:pt idx="3096">
                  <c:v>32683</c:v>
                </c:pt>
                <c:pt idx="3097">
                  <c:v>32684</c:v>
                </c:pt>
                <c:pt idx="3098">
                  <c:v>32685</c:v>
                </c:pt>
                <c:pt idx="3099">
                  <c:v>32686</c:v>
                </c:pt>
                <c:pt idx="3100">
                  <c:v>32687</c:v>
                </c:pt>
                <c:pt idx="3101">
                  <c:v>32688</c:v>
                </c:pt>
                <c:pt idx="3102">
                  <c:v>32689</c:v>
                </c:pt>
                <c:pt idx="3103">
                  <c:v>32690</c:v>
                </c:pt>
                <c:pt idx="3104">
                  <c:v>32691</c:v>
                </c:pt>
                <c:pt idx="3105">
                  <c:v>32692</c:v>
                </c:pt>
                <c:pt idx="3106">
                  <c:v>32693</c:v>
                </c:pt>
                <c:pt idx="3107">
                  <c:v>32694</c:v>
                </c:pt>
                <c:pt idx="3108">
                  <c:v>32695</c:v>
                </c:pt>
                <c:pt idx="3109">
                  <c:v>32696</c:v>
                </c:pt>
                <c:pt idx="3110">
                  <c:v>32697</c:v>
                </c:pt>
                <c:pt idx="3111">
                  <c:v>32698</c:v>
                </c:pt>
                <c:pt idx="3112">
                  <c:v>32699</c:v>
                </c:pt>
                <c:pt idx="3113">
                  <c:v>32700</c:v>
                </c:pt>
                <c:pt idx="3114">
                  <c:v>32701</c:v>
                </c:pt>
                <c:pt idx="3115">
                  <c:v>32702</c:v>
                </c:pt>
                <c:pt idx="3116">
                  <c:v>32703</c:v>
                </c:pt>
                <c:pt idx="3117">
                  <c:v>32704</c:v>
                </c:pt>
                <c:pt idx="3118">
                  <c:v>32705</c:v>
                </c:pt>
                <c:pt idx="3119">
                  <c:v>32706</c:v>
                </c:pt>
                <c:pt idx="3120">
                  <c:v>32707</c:v>
                </c:pt>
                <c:pt idx="3121">
                  <c:v>32708</c:v>
                </c:pt>
                <c:pt idx="3122">
                  <c:v>32709</c:v>
                </c:pt>
                <c:pt idx="3123">
                  <c:v>32710</c:v>
                </c:pt>
                <c:pt idx="3124">
                  <c:v>32711</c:v>
                </c:pt>
                <c:pt idx="3125">
                  <c:v>32712</c:v>
                </c:pt>
                <c:pt idx="3126">
                  <c:v>32713</c:v>
                </c:pt>
                <c:pt idx="3127">
                  <c:v>32714</c:v>
                </c:pt>
                <c:pt idx="3128">
                  <c:v>32715</c:v>
                </c:pt>
                <c:pt idx="3129">
                  <c:v>32716</c:v>
                </c:pt>
                <c:pt idx="3130">
                  <c:v>32717</c:v>
                </c:pt>
                <c:pt idx="3131">
                  <c:v>32718</c:v>
                </c:pt>
                <c:pt idx="3132">
                  <c:v>32719</c:v>
                </c:pt>
                <c:pt idx="3133">
                  <c:v>32720</c:v>
                </c:pt>
                <c:pt idx="3134">
                  <c:v>32721</c:v>
                </c:pt>
                <c:pt idx="3135">
                  <c:v>32722</c:v>
                </c:pt>
                <c:pt idx="3136">
                  <c:v>32723</c:v>
                </c:pt>
                <c:pt idx="3137">
                  <c:v>32724</c:v>
                </c:pt>
                <c:pt idx="3138">
                  <c:v>32725</c:v>
                </c:pt>
                <c:pt idx="3139">
                  <c:v>32726</c:v>
                </c:pt>
                <c:pt idx="3140">
                  <c:v>32727</c:v>
                </c:pt>
                <c:pt idx="3141">
                  <c:v>32728</c:v>
                </c:pt>
                <c:pt idx="3142">
                  <c:v>32729</c:v>
                </c:pt>
                <c:pt idx="3143">
                  <c:v>32730</c:v>
                </c:pt>
                <c:pt idx="3144">
                  <c:v>32731</c:v>
                </c:pt>
                <c:pt idx="3145">
                  <c:v>32732</c:v>
                </c:pt>
                <c:pt idx="3146">
                  <c:v>32733</c:v>
                </c:pt>
                <c:pt idx="3147">
                  <c:v>32734</c:v>
                </c:pt>
                <c:pt idx="3148">
                  <c:v>32735</c:v>
                </c:pt>
                <c:pt idx="3149">
                  <c:v>32736</c:v>
                </c:pt>
                <c:pt idx="3150">
                  <c:v>32737</c:v>
                </c:pt>
                <c:pt idx="3151">
                  <c:v>32738</c:v>
                </c:pt>
                <c:pt idx="3152">
                  <c:v>32739</c:v>
                </c:pt>
                <c:pt idx="3153">
                  <c:v>32740</c:v>
                </c:pt>
                <c:pt idx="3154">
                  <c:v>32741</c:v>
                </c:pt>
                <c:pt idx="3155">
                  <c:v>32742</c:v>
                </c:pt>
                <c:pt idx="3156">
                  <c:v>32743</c:v>
                </c:pt>
                <c:pt idx="3157">
                  <c:v>32744</c:v>
                </c:pt>
                <c:pt idx="3158">
                  <c:v>32745</c:v>
                </c:pt>
                <c:pt idx="3159">
                  <c:v>32746</c:v>
                </c:pt>
                <c:pt idx="3160">
                  <c:v>32747</c:v>
                </c:pt>
                <c:pt idx="3161">
                  <c:v>32748</c:v>
                </c:pt>
                <c:pt idx="3162">
                  <c:v>32749</c:v>
                </c:pt>
                <c:pt idx="3163">
                  <c:v>32750</c:v>
                </c:pt>
                <c:pt idx="3164">
                  <c:v>32751</c:v>
                </c:pt>
                <c:pt idx="3165">
                  <c:v>32752</c:v>
                </c:pt>
                <c:pt idx="3166">
                  <c:v>32753</c:v>
                </c:pt>
                <c:pt idx="3167">
                  <c:v>32754</c:v>
                </c:pt>
                <c:pt idx="3168">
                  <c:v>32755</c:v>
                </c:pt>
                <c:pt idx="3169">
                  <c:v>32756</c:v>
                </c:pt>
                <c:pt idx="3170">
                  <c:v>32757</c:v>
                </c:pt>
                <c:pt idx="3171">
                  <c:v>32758</c:v>
                </c:pt>
                <c:pt idx="3172">
                  <c:v>32759</c:v>
                </c:pt>
                <c:pt idx="3173">
                  <c:v>32760</c:v>
                </c:pt>
                <c:pt idx="3174">
                  <c:v>32761</c:v>
                </c:pt>
                <c:pt idx="3175">
                  <c:v>32762</c:v>
                </c:pt>
                <c:pt idx="3176">
                  <c:v>32763</c:v>
                </c:pt>
                <c:pt idx="3177">
                  <c:v>32764</c:v>
                </c:pt>
                <c:pt idx="3178">
                  <c:v>32765</c:v>
                </c:pt>
                <c:pt idx="3179">
                  <c:v>32766</c:v>
                </c:pt>
                <c:pt idx="3180">
                  <c:v>32767</c:v>
                </c:pt>
                <c:pt idx="3181">
                  <c:v>32768</c:v>
                </c:pt>
                <c:pt idx="3182">
                  <c:v>32769</c:v>
                </c:pt>
                <c:pt idx="3183">
                  <c:v>32770</c:v>
                </c:pt>
                <c:pt idx="3184">
                  <c:v>32771</c:v>
                </c:pt>
                <c:pt idx="3185">
                  <c:v>32772</c:v>
                </c:pt>
                <c:pt idx="3186">
                  <c:v>32773</c:v>
                </c:pt>
                <c:pt idx="3187">
                  <c:v>32774</c:v>
                </c:pt>
                <c:pt idx="3188">
                  <c:v>32775</c:v>
                </c:pt>
                <c:pt idx="3189">
                  <c:v>32776</c:v>
                </c:pt>
                <c:pt idx="3190">
                  <c:v>32777</c:v>
                </c:pt>
                <c:pt idx="3191">
                  <c:v>32778</c:v>
                </c:pt>
                <c:pt idx="3192">
                  <c:v>32779</c:v>
                </c:pt>
                <c:pt idx="3193">
                  <c:v>32780</c:v>
                </c:pt>
                <c:pt idx="3194">
                  <c:v>32781</c:v>
                </c:pt>
                <c:pt idx="3195">
                  <c:v>32782</c:v>
                </c:pt>
                <c:pt idx="3196">
                  <c:v>32783</c:v>
                </c:pt>
                <c:pt idx="3197">
                  <c:v>32784</c:v>
                </c:pt>
                <c:pt idx="3198">
                  <c:v>32785</c:v>
                </c:pt>
                <c:pt idx="3199">
                  <c:v>32786</c:v>
                </c:pt>
                <c:pt idx="3200">
                  <c:v>32787</c:v>
                </c:pt>
                <c:pt idx="3201">
                  <c:v>32788</c:v>
                </c:pt>
                <c:pt idx="3202">
                  <c:v>32789</c:v>
                </c:pt>
                <c:pt idx="3203">
                  <c:v>32790</c:v>
                </c:pt>
                <c:pt idx="3204">
                  <c:v>32791</c:v>
                </c:pt>
                <c:pt idx="3205">
                  <c:v>32792</c:v>
                </c:pt>
                <c:pt idx="3206">
                  <c:v>32793</c:v>
                </c:pt>
                <c:pt idx="3207">
                  <c:v>32794</c:v>
                </c:pt>
                <c:pt idx="3208">
                  <c:v>32795</c:v>
                </c:pt>
                <c:pt idx="3209">
                  <c:v>32796</c:v>
                </c:pt>
                <c:pt idx="3210">
                  <c:v>32797</c:v>
                </c:pt>
                <c:pt idx="3211">
                  <c:v>32798</c:v>
                </c:pt>
                <c:pt idx="3212">
                  <c:v>32799</c:v>
                </c:pt>
                <c:pt idx="3213">
                  <c:v>32800</c:v>
                </c:pt>
                <c:pt idx="3214">
                  <c:v>32801</c:v>
                </c:pt>
                <c:pt idx="3215">
                  <c:v>32802</c:v>
                </c:pt>
                <c:pt idx="3216">
                  <c:v>32803</c:v>
                </c:pt>
                <c:pt idx="3217">
                  <c:v>32804</c:v>
                </c:pt>
                <c:pt idx="3218">
                  <c:v>32805</c:v>
                </c:pt>
                <c:pt idx="3219">
                  <c:v>32806</c:v>
                </c:pt>
                <c:pt idx="3220">
                  <c:v>32807</c:v>
                </c:pt>
                <c:pt idx="3221">
                  <c:v>32808</c:v>
                </c:pt>
                <c:pt idx="3222">
                  <c:v>32809</c:v>
                </c:pt>
                <c:pt idx="3223">
                  <c:v>32810</c:v>
                </c:pt>
                <c:pt idx="3224">
                  <c:v>32811</c:v>
                </c:pt>
                <c:pt idx="3225">
                  <c:v>32812</c:v>
                </c:pt>
                <c:pt idx="3226">
                  <c:v>32813</c:v>
                </c:pt>
                <c:pt idx="3227">
                  <c:v>32814</c:v>
                </c:pt>
                <c:pt idx="3228">
                  <c:v>32815</c:v>
                </c:pt>
                <c:pt idx="3229">
                  <c:v>32816</c:v>
                </c:pt>
                <c:pt idx="3230">
                  <c:v>32817</c:v>
                </c:pt>
                <c:pt idx="3231">
                  <c:v>32818</c:v>
                </c:pt>
                <c:pt idx="3232">
                  <c:v>32819</c:v>
                </c:pt>
                <c:pt idx="3233">
                  <c:v>32820</c:v>
                </c:pt>
                <c:pt idx="3234">
                  <c:v>32821</c:v>
                </c:pt>
                <c:pt idx="3235">
                  <c:v>32822</c:v>
                </c:pt>
                <c:pt idx="3236">
                  <c:v>32823</c:v>
                </c:pt>
                <c:pt idx="3237">
                  <c:v>32824</c:v>
                </c:pt>
                <c:pt idx="3238">
                  <c:v>32825</c:v>
                </c:pt>
                <c:pt idx="3239">
                  <c:v>32826</c:v>
                </c:pt>
                <c:pt idx="3240">
                  <c:v>32827</c:v>
                </c:pt>
                <c:pt idx="3241">
                  <c:v>32828</c:v>
                </c:pt>
                <c:pt idx="3242">
                  <c:v>32829</c:v>
                </c:pt>
                <c:pt idx="3243">
                  <c:v>32830</c:v>
                </c:pt>
                <c:pt idx="3244">
                  <c:v>32831</c:v>
                </c:pt>
                <c:pt idx="3245">
                  <c:v>32832</c:v>
                </c:pt>
                <c:pt idx="3246">
                  <c:v>32833</c:v>
                </c:pt>
                <c:pt idx="3247">
                  <c:v>32834</c:v>
                </c:pt>
                <c:pt idx="3248">
                  <c:v>32835</c:v>
                </c:pt>
                <c:pt idx="3249">
                  <c:v>32836</c:v>
                </c:pt>
                <c:pt idx="3250">
                  <c:v>32837</c:v>
                </c:pt>
                <c:pt idx="3251">
                  <c:v>32838</c:v>
                </c:pt>
                <c:pt idx="3252">
                  <c:v>32839</c:v>
                </c:pt>
                <c:pt idx="3253">
                  <c:v>32840</c:v>
                </c:pt>
                <c:pt idx="3254">
                  <c:v>32841</c:v>
                </c:pt>
                <c:pt idx="3255">
                  <c:v>32842</c:v>
                </c:pt>
                <c:pt idx="3256">
                  <c:v>32843</c:v>
                </c:pt>
                <c:pt idx="3257">
                  <c:v>32844</c:v>
                </c:pt>
                <c:pt idx="3258">
                  <c:v>32845</c:v>
                </c:pt>
                <c:pt idx="3259">
                  <c:v>32846</c:v>
                </c:pt>
                <c:pt idx="3260">
                  <c:v>32847</c:v>
                </c:pt>
                <c:pt idx="3261">
                  <c:v>32848</c:v>
                </c:pt>
                <c:pt idx="3262">
                  <c:v>32849</c:v>
                </c:pt>
                <c:pt idx="3263">
                  <c:v>32850</c:v>
                </c:pt>
                <c:pt idx="3264">
                  <c:v>32851</c:v>
                </c:pt>
                <c:pt idx="3265">
                  <c:v>32852</c:v>
                </c:pt>
                <c:pt idx="3266">
                  <c:v>32853</c:v>
                </c:pt>
                <c:pt idx="3267">
                  <c:v>32854</c:v>
                </c:pt>
                <c:pt idx="3268">
                  <c:v>32855</c:v>
                </c:pt>
                <c:pt idx="3269">
                  <c:v>32856</c:v>
                </c:pt>
                <c:pt idx="3270">
                  <c:v>32857</c:v>
                </c:pt>
                <c:pt idx="3271">
                  <c:v>32858</c:v>
                </c:pt>
                <c:pt idx="3272">
                  <c:v>32859</c:v>
                </c:pt>
                <c:pt idx="3273">
                  <c:v>32860</c:v>
                </c:pt>
                <c:pt idx="3274">
                  <c:v>32861</c:v>
                </c:pt>
                <c:pt idx="3275">
                  <c:v>32862</c:v>
                </c:pt>
                <c:pt idx="3276">
                  <c:v>32863</c:v>
                </c:pt>
                <c:pt idx="3277">
                  <c:v>32864</c:v>
                </c:pt>
                <c:pt idx="3278">
                  <c:v>32865</c:v>
                </c:pt>
                <c:pt idx="3279">
                  <c:v>32866</c:v>
                </c:pt>
                <c:pt idx="3280">
                  <c:v>32867</c:v>
                </c:pt>
                <c:pt idx="3281">
                  <c:v>32868</c:v>
                </c:pt>
                <c:pt idx="3282">
                  <c:v>32869</c:v>
                </c:pt>
                <c:pt idx="3283">
                  <c:v>32870</c:v>
                </c:pt>
                <c:pt idx="3284">
                  <c:v>32871</c:v>
                </c:pt>
                <c:pt idx="3285">
                  <c:v>32872</c:v>
                </c:pt>
                <c:pt idx="3286">
                  <c:v>32873</c:v>
                </c:pt>
                <c:pt idx="3287">
                  <c:v>32874</c:v>
                </c:pt>
                <c:pt idx="3288">
                  <c:v>32875</c:v>
                </c:pt>
                <c:pt idx="3289">
                  <c:v>32876</c:v>
                </c:pt>
                <c:pt idx="3290">
                  <c:v>32877</c:v>
                </c:pt>
                <c:pt idx="3291">
                  <c:v>32878</c:v>
                </c:pt>
                <c:pt idx="3292">
                  <c:v>32879</c:v>
                </c:pt>
                <c:pt idx="3293">
                  <c:v>32880</c:v>
                </c:pt>
                <c:pt idx="3294">
                  <c:v>32881</c:v>
                </c:pt>
                <c:pt idx="3295">
                  <c:v>32882</c:v>
                </c:pt>
                <c:pt idx="3296">
                  <c:v>32883</c:v>
                </c:pt>
                <c:pt idx="3297">
                  <c:v>32884</c:v>
                </c:pt>
                <c:pt idx="3298">
                  <c:v>32885</c:v>
                </c:pt>
                <c:pt idx="3299">
                  <c:v>32886</c:v>
                </c:pt>
                <c:pt idx="3300">
                  <c:v>32887</c:v>
                </c:pt>
                <c:pt idx="3301">
                  <c:v>32888</c:v>
                </c:pt>
                <c:pt idx="3302">
                  <c:v>32889</c:v>
                </c:pt>
                <c:pt idx="3303">
                  <c:v>32890</c:v>
                </c:pt>
                <c:pt idx="3304">
                  <c:v>32891</c:v>
                </c:pt>
                <c:pt idx="3305">
                  <c:v>32892</c:v>
                </c:pt>
                <c:pt idx="3306">
                  <c:v>32893</c:v>
                </c:pt>
                <c:pt idx="3307">
                  <c:v>32894</c:v>
                </c:pt>
                <c:pt idx="3308">
                  <c:v>32895</c:v>
                </c:pt>
                <c:pt idx="3309">
                  <c:v>32896</c:v>
                </c:pt>
                <c:pt idx="3310">
                  <c:v>32897</c:v>
                </c:pt>
                <c:pt idx="3311">
                  <c:v>32898</c:v>
                </c:pt>
                <c:pt idx="3312">
                  <c:v>32899</c:v>
                </c:pt>
                <c:pt idx="3313">
                  <c:v>32900</c:v>
                </c:pt>
                <c:pt idx="3314">
                  <c:v>32901</c:v>
                </c:pt>
                <c:pt idx="3315">
                  <c:v>32902</c:v>
                </c:pt>
                <c:pt idx="3316">
                  <c:v>32903</c:v>
                </c:pt>
                <c:pt idx="3317">
                  <c:v>32904</c:v>
                </c:pt>
                <c:pt idx="3318">
                  <c:v>32905</c:v>
                </c:pt>
                <c:pt idx="3319">
                  <c:v>32906</c:v>
                </c:pt>
                <c:pt idx="3320">
                  <c:v>32907</c:v>
                </c:pt>
                <c:pt idx="3321">
                  <c:v>32908</c:v>
                </c:pt>
                <c:pt idx="3322">
                  <c:v>32909</c:v>
                </c:pt>
                <c:pt idx="3323">
                  <c:v>32910</c:v>
                </c:pt>
                <c:pt idx="3324">
                  <c:v>32911</c:v>
                </c:pt>
                <c:pt idx="3325">
                  <c:v>32912</c:v>
                </c:pt>
                <c:pt idx="3326">
                  <c:v>32913</c:v>
                </c:pt>
                <c:pt idx="3327">
                  <c:v>32914</c:v>
                </c:pt>
                <c:pt idx="3328">
                  <c:v>32915</c:v>
                </c:pt>
                <c:pt idx="3329">
                  <c:v>32916</c:v>
                </c:pt>
                <c:pt idx="3330">
                  <c:v>32917</c:v>
                </c:pt>
                <c:pt idx="3331">
                  <c:v>32918</c:v>
                </c:pt>
                <c:pt idx="3332">
                  <c:v>32919</c:v>
                </c:pt>
                <c:pt idx="3333">
                  <c:v>32920</c:v>
                </c:pt>
                <c:pt idx="3334">
                  <c:v>32921</c:v>
                </c:pt>
                <c:pt idx="3335">
                  <c:v>32922</c:v>
                </c:pt>
                <c:pt idx="3336">
                  <c:v>32923</c:v>
                </c:pt>
                <c:pt idx="3337">
                  <c:v>32924</c:v>
                </c:pt>
                <c:pt idx="3338">
                  <c:v>32925</c:v>
                </c:pt>
                <c:pt idx="3339">
                  <c:v>32926</c:v>
                </c:pt>
                <c:pt idx="3340">
                  <c:v>32927</c:v>
                </c:pt>
                <c:pt idx="3341">
                  <c:v>32928</c:v>
                </c:pt>
                <c:pt idx="3342">
                  <c:v>32929</c:v>
                </c:pt>
                <c:pt idx="3343">
                  <c:v>32930</c:v>
                </c:pt>
                <c:pt idx="3344">
                  <c:v>32931</c:v>
                </c:pt>
                <c:pt idx="3345">
                  <c:v>32932</c:v>
                </c:pt>
                <c:pt idx="3346">
                  <c:v>32933</c:v>
                </c:pt>
                <c:pt idx="3347">
                  <c:v>32934</c:v>
                </c:pt>
                <c:pt idx="3348">
                  <c:v>32935</c:v>
                </c:pt>
                <c:pt idx="3349">
                  <c:v>32936</c:v>
                </c:pt>
                <c:pt idx="3350">
                  <c:v>32937</c:v>
                </c:pt>
                <c:pt idx="3351">
                  <c:v>32938</c:v>
                </c:pt>
                <c:pt idx="3352">
                  <c:v>32939</c:v>
                </c:pt>
                <c:pt idx="3353">
                  <c:v>32940</c:v>
                </c:pt>
                <c:pt idx="3354">
                  <c:v>32941</c:v>
                </c:pt>
                <c:pt idx="3355">
                  <c:v>32942</c:v>
                </c:pt>
                <c:pt idx="3356">
                  <c:v>32943</c:v>
                </c:pt>
                <c:pt idx="3357">
                  <c:v>32944</c:v>
                </c:pt>
                <c:pt idx="3358">
                  <c:v>32945</c:v>
                </c:pt>
                <c:pt idx="3359">
                  <c:v>32946</c:v>
                </c:pt>
                <c:pt idx="3360">
                  <c:v>32947</c:v>
                </c:pt>
                <c:pt idx="3361">
                  <c:v>32948</c:v>
                </c:pt>
                <c:pt idx="3362">
                  <c:v>32949</c:v>
                </c:pt>
                <c:pt idx="3363">
                  <c:v>32950</c:v>
                </c:pt>
                <c:pt idx="3364">
                  <c:v>32951</c:v>
                </c:pt>
                <c:pt idx="3365">
                  <c:v>32952</c:v>
                </c:pt>
                <c:pt idx="3366">
                  <c:v>32953</c:v>
                </c:pt>
                <c:pt idx="3367">
                  <c:v>32954</c:v>
                </c:pt>
                <c:pt idx="3368">
                  <c:v>32955</c:v>
                </c:pt>
                <c:pt idx="3369">
                  <c:v>32956</c:v>
                </c:pt>
                <c:pt idx="3370">
                  <c:v>32957</c:v>
                </c:pt>
                <c:pt idx="3371">
                  <c:v>32958</c:v>
                </c:pt>
                <c:pt idx="3372">
                  <c:v>32959</c:v>
                </c:pt>
                <c:pt idx="3373">
                  <c:v>32960</c:v>
                </c:pt>
                <c:pt idx="3374">
                  <c:v>32961</c:v>
                </c:pt>
                <c:pt idx="3375">
                  <c:v>32962</c:v>
                </c:pt>
                <c:pt idx="3376">
                  <c:v>32963</c:v>
                </c:pt>
                <c:pt idx="3377">
                  <c:v>32964</c:v>
                </c:pt>
                <c:pt idx="3378">
                  <c:v>32965</c:v>
                </c:pt>
                <c:pt idx="3379">
                  <c:v>32966</c:v>
                </c:pt>
                <c:pt idx="3380">
                  <c:v>32967</c:v>
                </c:pt>
                <c:pt idx="3381">
                  <c:v>32968</c:v>
                </c:pt>
                <c:pt idx="3382">
                  <c:v>32969</c:v>
                </c:pt>
                <c:pt idx="3383">
                  <c:v>32970</c:v>
                </c:pt>
                <c:pt idx="3384">
                  <c:v>32971</c:v>
                </c:pt>
                <c:pt idx="3385">
                  <c:v>32972</c:v>
                </c:pt>
                <c:pt idx="3386">
                  <c:v>32973</c:v>
                </c:pt>
                <c:pt idx="3387">
                  <c:v>32974</c:v>
                </c:pt>
                <c:pt idx="3388">
                  <c:v>32975</c:v>
                </c:pt>
                <c:pt idx="3389">
                  <c:v>32976</c:v>
                </c:pt>
                <c:pt idx="3390">
                  <c:v>32977</c:v>
                </c:pt>
                <c:pt idx="3391">
                  <c:v>32978</c:v>
                </c:pt>
                <c:pt idx="3392">
                  <c:v>32979</c:v>
                </c:pt>
                <c:pt idx="3393">
                  <c:v>32980</c:v>
                </c:pt>
                <c:pt idx="3394">
                  <c:v>32981</c:v>
                </c:pt>
                <c:pt idx="3395">
                  <c:v>32982</c:v>
                </c:pt>
                <c:pt idx="3396">
                  <c:v>32983</c:v>
                </c:pt>
                <c:pt idx="3397">
                  <c:v>32984</c:v>
                </c:pt>
                <c:pt idx="3398">
                  <c:v>32985</c:v>
                </c:pt>
                <c:pt idx="3399">
                  <c:v>32986</c:v>
                </c:pt>
                <c:pt idx="3400">
                  <c:v>32987</c:v>
                </c:pt>
                <c:pt idx="3401">
                  <c:v>32988</c:v>
                </c:pt>
                <c:pt idx="3402">
                  <c:v>32989</c:v>
                </c:pt>
                <c:pt idx="3403">
                  <c:v>32990</c:v>
                </c:pt>
                <c:pt idx="3404">
                  <c:v>32991</c:v>
                </c:pt>
                <c:pt idx="3405">
                  <c:v>32992</c:v>
                </c:pt>
                <c:pt idx="3406">
                  <c:v>32993</c:v>
                </c:pt>
                <c:pt idx="3407">
                  <c:v>32994</c:v>
                </c:pt>
                <c:pt idx="3408">
                  <c:v>32995</c:v>
                </c:pt>
                <c:pt idx="3409">
                  <c:v>32996</c:v>
                </c:pt>
                <c:pt idx="3410">
                  <c:v>32997</c:v>
                </c:pt>
                <c:pt idx="3411">
                  <c:v>32998</c:v>
                </c:pt>
                <c:pt idx="3412">
                  <c:v>32999</c:v>
                </c:pt>
                <c:pt idx="3413">
                  <c:v>33000</c:v>
                </c:pt>
                <c:pt idx="3414">
                  <c:v>33001</c:v>
                </c:pt>
                <c:pt idx="3415">
                  <c:v>33002</c:v>
                </c:pt>
                <c:pt idx="3416">
                  <c:v>33003</c:v>
                </c:pt>
                <c:pt idx="3417">
                  <c:v>33004</c:v>
                </c:pt>
                <c:pt idx="3418">
                  <c:v>33005</c:v>
                </c:pt>
                <c:pt idx="3419">
                  <c:v>33006</c:v>
                </c:pt>
                <c:pt idx="3420">
                  <c:v>33007</c:v>
                </c:pt>
                <c:pt idx="3421">
                  <c:v>33008</c:v>
                </c:pt>
                <c:pt idx="3422">
                  <c:v>33009</c:v>
                </c:pt>
                <c:pt idx="3423">
                  <c:v>33010</c:v>
                </c:pt>
                <c:pt idx="3424">
                  <c:v>33011</c:v>
                </c:pt>
                <c:pt idx="3425">
                  <c:v>33012</c:v>
                </c:pt>
                <c:pt idx="3426">
                  <c:v>33013</c:v>
                </c:pt>
                <c:pt idx="3427">
                  <c:v>33014</c:v>
                </c:pt>
                <c:pt idx="3428">
                  <c:v>33015</c:v>
                </c:pt>
                <c:pt idx="3429">
                  <c:v>33016</c:v>
                </c:pt>
                <c:pt idx="3430">
                  <c:v>33017</c:v>
                </c:pt>
                <c:pt idx="3431">
                  <c:v>33018</c:v>
                </c:pt>
                <c:pt idx="3432">
                  <c:v>33019</c:v>
                </c:pt>
                <c:pt idx="3433">
                  <c:v>33020</c:v>
                </c:pt>
                <c:pt idx="3434">
                  <c:v>33021</c:v>
                </c:pt>
                <c:pt idx="3435">
                  <c:v>33022</c:v>
                </c:pt>
                <c:pt idx="3436">
                  <c:v>33023</c:v>
                </c:pt>
                <c:pt idx="3437">
                  <c:v>33024</c:v>
                </c:pt>
                <c:pt idx="3438">
                  <c:v>33025</c:v>
                </c:pt>
                <c:pt idx="3439">
                  <c:v>33026</c:v>
                </c:pt>
                <c:pt idx="3440">
                  <c:v>33027</c:v>
                </c:pt>
                <c:pt idx="3441">
                  <c:v>33028</c:v>
                </c:pt>
                <c:pt idx="3442">
                  <c:v>33029</c:v>
                </c:pt>
                <c:pt idx="3443">
                  <c:v>33030</c:v>
                </c:pt>
                <c:pt idx="3444">
                  <c:v>33031</c:v>
                </c:pt>
                <c:pt idx="3445">
                  <c:v>33032</c:v>
                </c:pt>
                <c:pt idx="3446">
                  <c:v>33033</c:v>
                </c:pt>
                <c:pt idx="3447">
                  <c:v>33034</c:v>
                </c:pt>
                <c:pt idx="3448">
                  <c:v>33035</c:v>
                </c:pt>
                <c:pt idx="3449">
                  <c:v>33036</c:v>
                </c:pt>
                <c:pt idx="3450">
                  <c:v>33037</c:v>
                </c:pt>
                <c:pt idx="3451">
                  <c:v>33038</c:v>
                </c:pt>
                <c:pt idx="3452">
                  <c:v>33039</c:v>
                </c:pt>
                <c:pt idx="3453">
                  <c:v>33040</c:v>
                </c:pt>
                <c:pt idx="3454">
                  <c:v>33041</c:v>
                </c:pt>
                <c:pt idx="3455">
                  <c:v>33042</c:v>
                </c:pt>
                <c:pt idx="3456">
                  <c:v>33043</c:v>
                </c:pt>
                <c:pt idx="3457">
                  <c:v>33044</c:v>
                </c:pt>
                <c:pt idx="3458">
                  <c:v>33045</c:v>
                </c:pt>
                <c:pt idx="3459">
                  <c:v>33046</c:v>
                </c:pt>
                <c:pt idx="3460">
                  <c:v>33047</c:v>
                </c:pt>
                <c:pt idx="3461">
                  <c:v>33048</c:v>
                </c:pt>
                <c:pt idx="3462">
                  <c:v>33049</c:v>
                </c:pt>
                <c:pt idx="3463">
                  <c:v>33050</c:v>
                </c:pt>
                <c:pt idx="3464">
                  <c:v>33051</c:v>
                </c:pt>
                <c:pt idx="3465">
                  <c:v>33052</c:v>
                </c:pt>
                <c:pt idx="3466">
                  <c:v>33053</c:v>
                </c:pt>
                <c:pt idx="3467">
                  <c:v>33054</c:v>
                </c:pt>
                <c:pt idx="3468">
                  <c:v>33055</c:v>
                </c:pt>
                <c:pt idx="3469">
                  <c:v>33056</c:v>
                </c:pt>
                <c:pt idx="3470">
                  <c:v>33057</c:v>
                </c:pt>
                <c:pt idx="3471">
                  <c:v>33058</c:v>
                </c:pt>
                <c:pt idx="3472">
                  <c:v>33059</c:v>
                </c:pt>
                <c:pt idx="3473">
                  <c:v>33060</c:v>
                </c:pt>
                <c:pt idx="3474">
                  <c:v>33061</c:v>
                </c:pt>
                <c:pt idx="3475">
                  <c:v>33062</c:v>
                </c:pt>
                <c:pt idx="3476">
                  <c:v>33063</c:v>
                </c:pt>
                <c:pt idx="3477">
                  <c:v>33064</c:v>
                </c:pt>
                <c:pt idx="3478">
                  <c:v>33065</c:v>
                </c:pt>
                <c:pt idx="3479">
                  <c:v>33066</c:v>
                </c:pt>
                <c:pt idx="3480">
                  <c:v>33067</c:v>
                </c:pt>
                <c:pt idx="3481">
                  <c:v>33068</c:v>
                </c:pt>
                <c:pt idx="3482">
                  <c:v>33069</c:v>
                </c:pt>
                <c:pt idx="3483">
                  <c:v>33070</c:v>
                </c:pt>
                <c:pt idx="3484">
                  <c:v>33071</c:v>
                </c:pt>
                <c:pt idx="3485">
                  <c:v>33072</c:v>
                </c:pt>
                <c:pt idx="3486">
                  <c:v>33073</c:v>
                </c:pt>
                <c:pt idx="3487">
                  <c:v>33074</c:v>
                </c:pt>
                <c:pt idx="3488">
                  <c:v>33075</c:v>
                </c:pt>
                <c:pt idx="3489">
                  <c:v>33076</c:v>
                </c:pt>
                <c:pt idx="3490">
                  <c:v>33077</c:v>
                </c:pt>
                <c:pt idx="3491">
                  <c:v>33078</c:v>
                </c:pt>
                <c:pt idx="3492">
                  <c:v>33079</c:v>
                </c:pt>
                <c:pt idx="3493">
                  <c:v>33080</c:v>
                </c:pt>
                <c:pt idx="3494">
                  <c:v>33081</c:v>
                </c:pt>
                <c:pt idx="3495">
                  <c:v>33082</c:v>
                </c:pt>
                <c:pt idx="3496">
                  <c:v>33083</c:v>
                </c:pt>
                <c:pt idx="3497">
                  <c:v>33084</c:v>
                </c:pt>
                <c:pt idx="3498">
                  <c:v>33085</c:v>
                </c:pt>
                <c:pt idx="3499">
                  <c:v>33086</c:v>
                </c:pt>
                <c:pt idx="3500">
                  <c:v>33087</c:v>
                </c:pt>
                <c:pt idx="3501">
                  <c:v>33088</c:v>
                </c:pt>
                <c:pt idx="3502">
                  <c:v>33089</c:v>
                </c:pt>
                <c:pt idx="3503">
                  <c:v>33090</c:v>
                </c:pt>
                <c:pt idx="3504">
                  <c:v>33091</c:v>
                </c:pt>
                <c:pt idx="3505">
                  <c:v>33092</c:v>
                </c:pt>
                <c:pt idx="3506">
                  <c:v>33093</c:v>
                </c:pt>
                <c:pt idx="3507">
                  <c:v>33094</c:v>
                </c:pt>
                <c:pt idx="3508">
                  <c:v>33095</c:v>
                </c:pt>
                <c:pt idx="3509">
                  <c:v>33096</c:v>
                </c:pt>
                <c:pt idx="3510">
                  <c:v>33097</c:v>
                </c:pt>
                <c:pt idx="3511">
                  <c:v>33098</c:v>
                </c:pt>
                <c:pt idx="3512">
                  <c:v>33099</c:v>
                </c:pt>
                <c:pt idx="3513">
                  <c:v>33100</c:v>
                </c:pt>
                <c:pt idx="3514">
                  <c:v>33101</c:v>
                </c:pt>
                <c:pt idx="3515">
                  <c:v>33102</c:v>
                </c:pt>
                <c:pt idx="3516">
                  <c:v>33103</c:v>
                </c:pt>
                <c:pt idx="3517">
                  <c:v>33104</c:v>
                </c:pt>
                <c:pt idx="3518">
                  <c:v>33105</c:v>
                </c:pt>
                <c:pt idx="3519">
                  <c:v>33106</c:v>
                </c:pt>
                <c:pt idx="3520">
                  <c:v>33107</c:v>
                </c:pt>
                <c:pt idx="3521">
                  <c:v>33108</c:v>
                </c:pt>
                <c:pt idx="3522">
                  <c:v>33109</c:v>
                </c:pt>
                <c:pt idx="3523">
                  <c:v>33110</c:v>
                </c:pt>
                <c:pt idx="3524">
                  <c:v>33111</c:v>
                </c:pt>
                <c:pt idx="3525">
                  <c:v>33112</c:v>
                </c:pt>
                <c:pt idx="3526">
                  <c:v>33113</c:v>
                </c:pt>
                <c:pt idx="3527">
                  <c:v>33114</c:v>
                </c:pt>
                <c:pt idx="3528">
                  <c:v>33115</c:v>
                </c:pt>
                <c:pt idx="3529">
                  <c:v>33116</c:v>
                </c:pt>
                <c:pt idx="3530">
                  <c:v>33117</c:v>
                </c:pt>
                <c:pt idx="3531">
                  <c:v>33118</c:v>
                </c:pt>
                <c:pt idx="3532">
                  <c:v>33119</c:v>
                </c:pt>
                <c:pt idx="3533">
                  <c:v>33120</c:v>
                </c:pt>
                <c:pt idx="3534">
                  <c:v>33121</c:v>
                </c:pt>
                <c:pt idx="3535">
                  <c:v>33122</c:v>
                </c:pt>
                <c:pt idx="3536">
                  <c:v>33123</c:v>
                </c:pt>
                <c:pt idx="3537">
                  <c:v>33124</c:v>
                </c:pt>
                <c:pt idx="3538">
                  <c:v>33125</c:v>
                </c:pt>
                <c:pt idx="3539">
                  <c:v>33126</c:v>
                </c:pt>
                <c:pt idx="3540">
                  <c:v>33127</c:v>
                </c:pt>
                <c:pt idx="3541">
                  <c:v>33128</c:v>
                </c:pt>
                <c:pt idx="3542">
                  <c:v>33129</c:v>
                </c:pt>
                <c:pt idx="3543">
                  <c:v>33130</c:v>
                </c:pt>
                <c:pt idx="3544">
                  <c:v>33131</c:v>
                </c:pt>
                <c:pt idx="3545">
                  <c:v>33132</c:v>
                </c:pt>
                <c:pt idx="3546">
                  <c:v>33133</c:v>
                </c:pt>
                <c:pt idx="3547">
                  <c:v>33134</c:v>
                </c:pt>
                <c:pt idx="3548">
                  <c:v>33135</c:v>
                </c:pt>
                <c:pt idx="3549">
                  <c:v>33136</c:v>
                </c:pt>
                <c:pt idx="3550">
                  <c:v>33137</c:v>
                </c:pt>
                <c:pt idx="3551">
                  <c:v>33138</c:v>
                </c:pt>
                <c:pt idx="3552">
                  <c:v>33139</c:v>
                </c:pt>
                <c:pt idx="3553">
                  <c:v>33140</c:v>
                </c:pt>
                <c:pt idx="3554">
                  <c:v>33141</c:v>
                </c:pt>
                <c:pt idx="3555">
                  <c:v>33142</c:v>
                </c:pt>
                <c:pt idx="3556">
                  <c:v>33143</c:v>
                </c:pt>
                <c:pt idx="3557">
                  <c:v>33144</c:v>
                </c:pt>
                <c:pt idx="3558">
                  <c:v>33145</c:v>
                </c:pt>
                <c:pt idx="3559">
                  <c:v>33146</c:v>
                </c:pt>
                <c:pt idx="3560">
                  <c:v>33147</c:v>
                </c:pt>
                <c:pt idx="3561">
                  <c:v>33148</c:v>
                </c:pt>
                <c:pt idx="3562">
                  <c:v>33149</c:v>
                </c:pt>
                <c:pt idx="3563">
                  <c:v>33150</c:v>
                </c:pt>
                <c:pt idx="3564">
                  <c:v>33151</c:v>
                </c:pt>
                <c:pt idx="3565">
                  <c:v>33152</c:v>
                </c:pt>
                <c:pt idx="3566">
                  <c:v>33153</c:v>
                </c:pt>
                <c:pt idx="3567">
                  <c:v>33154</c:v>
                </c:pt>
                <c:pt idx="3568">
                  <c:v>33155</c:v>
                </c:pt>
                <c:pt idx="3569">
                  <c:v>33156</c:v>
                </c:pt>
                <c:pt idx="3570">
                  <c:v>33157</c:v>
                </c:pt>
                <c:pt idx="3571">
                  <c:v>33158</c:v>
                </c:pt>
                <c:pt idx="3572">
                  <c:v>33159</c:v>
                </c:pt>
                <c:pt idx="3573">
                  <c:v>33160</c:v>
                </c:pt>
                <c:pt idx="3574">
                  <c:v>33161</c:v>
                </c:pt>
                <c:pt idx="3575">
                  <c:v>33162</c:v>
                </c:pt>
                <c:pt idx="3576">
                  <c:v>33163</c:v>
                </c:pt>
                <c:pt idx="3577">
                  <c:v>33164</c:v>
                </c:pt>
                <c:pt idx="3578">
                  <c:v>33165</c:v>
                </c:pt>
                <c:pt idx="3579">
                  <c:v>33166</c:v>
                </c:pt>
                <c:pt idx="3580">
                  <c:v>33167</c:v>
                </c:pt>
                <c:pt idx="3581">
                  <c:v>33168</c:v>
                </c:pt>
                <c:pt idx="3582">
                  <c:v>33169</c:v>
                </c:pt>
                <c:pt idx="3583">
                  <c:v>33170</c:v>
                </c:pt>
                <c:pt idx="3584">
                  <c:v>33171</c:v>
                </c:pt>
                <c:pt idx="3585">
                  <c:v>33172</c:v>
                </c:pt>
                <c:pt idx="3586">
                  <c:v>33173</c:v>
                </c:pt>
                <c:pt idx="3587">
                  <c:v>33174</c:v>
                </c:pt>
                <c:pt idx="3588">
                  <c:v>33175</c:v>
                </c:pt>
                <c:pt idx="3589">
                  <c:v>33176</c:v>
                </c:pt>
                <c:pt idx="3590">
                  <c:v>33177</c:v>
                </c:pt>
                <c:pt idx="3591">
                  <c:v>33178</c:v>
                </c:pt>
                <c:pt idx="3592">
                  <c:v>33179</c:v>
                </c:pt>
                <c:pt idx="3593">
                  <c:v>33180</c:v>
                </c:pt>
                <c:pt idx="3594">
                  <c:v>33181</c:v>
                </c:pt>
                <c:pt idx="3595">
                  <c:v>33182</c:v>
                </c:pt>
                <c:pt idx="3596">
                  <c:v>33183</c:v>
                </c:pt>
                <c:pt idx="3597">
                  <c:v>33184</c:v>
                </c:pt>
                <c:pt idx="3598">
                  <c:v>33185</c:v>
                </c:pt>
                <c:pt idx="3599">
                  <c:v>33186</c:v>
                </c:pt>
                <c:pt idx="3600">
                  <c:v>33187</c:v>
                </c:pt>
                <c:pt idx="3601">
                  <c:v>33188</c:v>
                </c:pt>
                <c:pt idx="3602">
                  <c:v>33189</c:v>
                </c:pt>
                <c:pt idx="3603">
                  <c:v>33190</c:v>
                </c:pt>
                <c:pt idx="3604">
                  <c:v>33191</c:v>
                </c:pt>
                <c:pt idx="3605">
                  <c:v>33192</c:v>
                </c:pt>
                <c:pt idx="3606">
                  <c:v>33193</c:v>
                </c:pt>
                <c:pt idx="3607">
                  <c:v>33194</c:v>
                </c:pt>
                <c:pt idx="3608">
                  <c:v>33195</c:v>
                </c:pt>
                <c:pt idx="3609">
                  <c:v>33196</c:v>
                </c:pt>
                <c:pt idx="3610">
                  <c:v>33197</c:v>
                </c:pt>
                <c:pt idx="3611">
                  <c:v>33198</c:v>
                </c:pt>
                <c:pt idx="3612">
                  <c:v>33199</c:v>
                </c:pt>
                <c:pt idx="3613">
                  <c:v>33200</c:v>
                </c:pt>
                <c:pt idx="3614">
                  <c:v>33201</c:v>
                </c:pt>
                <c:pt idx="3615">
                  <c:v>33202</c:v>
                </c:pt>
                <c:pt idx="3616">
                  <c:v>33203</c:v>
                </c:pt>
                <c:pt idx="3617">
                  <c:v>33204</c:v>
                </c:pt>
                <c:pt idx="3618">
                  <c:v>33205</c:v>
                </c:pt>
                <c:pt idx="3619">
                  <c:v>33206</c:v>
                </c:pt>
                <c:pt idx="3620">
                  <c:v>33207</c:v>
                </c:pt>
                <c:pt idx="3621">
                  <c:v>33208</c:v>
                </c:pt>
                <c:pt idx="3622">
                  <c:v>33209</c:v>
                </c:pt>
                <c:pt idx="3623">
                  <c:v>33210</c:v>
                </c:pt>
                <c:pt idx="3624">
                  <c:v>33211</c:v>
                </c:pt>
                <c:pt idx="3625">
                  <c:v>33212</c:v>
                </c:pt>
                <c:pt idx="3626">
                  <c:v>33213</c:v>
                </c:pt>
                <c:pt idx="3627">
                  <c:v>33214</c:v>
                </c:pt>
                <c:pt idx="3628">
                  <c:v>33215</c:v>
                </c:pt>
                <c:pt idx="3629">
                  <c:v>33216</c:v>
                </c:pt>
                <c:pt idx="3630">
                  <c:v>33217</c:v>
                </c:pt>
                <c:pt idx="3631">
                  <c:v>33218</c:v>
                </c:pt>
                <c:pt idx="3632">
                  <c:v>33219</c:v>
                </c:pt>
                <c:pt idx="3633">
                  <c:v>33220</c:v>
                </c:pt>
                <c:pt idx="3634">
                  <c:v>33221</c:v>
                </c:pt>
                <c:pt idx="3635">
                  <c:v>33222</c:v>
                </c:pt>
                <c:pt idx="3636">
                  <c:v>33223</c:v>
                </c:pt>
                <c:pt idx="3637">
                  <c:v>33224</c:v>
                </c:pt>
                <c:pt idx="3638">
                  <c:v>33225</c:v>
                </c:pt>
                <c:pt idx="3639">
                  <c:v>33226</c:v>
                </c:pt>
                <c:pt idx="3640">
                  <c:v>33227</c:v>
                </c:pt>
                <c:pt idx="3641">
                  <c:v>33228</c:v>
                </c:pt>
                <c:pt idx="3642">
                  <c:v>33229</c:v>
                </c:pt>
                <c:pt idx="3643">
                  <c:v>33230</c:v>
                </c:pt>
                <c:pt idx="3644">
                  <c:v>33231</c:v>
                </c:pt>
                <c:pt idx="3645">
                  <c:v>33232</c:v>
                </c:pt>
                <c:pt idx="3646">
                  <c:v>33233</c:v>
                </c:pt>
                <c:pt idx="3647">
                  <c:v>33234</c:v>
                </c:pt>
                <c:pt idx="3648">
                  <c:v>33235</c:v>
                </c:pt>
                <c:pt idx="3649">
                  <c:v>33236</c:v>
                </c:pt>
                <c:pt idx="3650">
                  <c:v>33237</c:v>
                </c:pt>
                <c:pt idx="3651">
                  <c:v>33238</c:v>
                </c:pt>
                <c:pt idx="3652">
                  <c:v>33239</c:v>
                </c:pt>
                <c:pt idx="3653">
                  <c:v>33240</c:v>
                </c:pt>
                <c:pt idx="3654">
                  <c:v>33241</c:v>
                </c:pt>
                <c:pt idx="3655">
                  <c:v>33242</c:v>
                </c:pt>
                <c:pt idx="3656">
                  <c:v>33243</c:v>
                </c:pt>
                <c:pt idx="3657">
                  <c:v>33244</c:v>
                </c:pt>
                <c:pt idx="3658">
                  <c:v>33245</c:v>
                </c:pt>
                <c:pt idx="3659">
                  <c:v>33246</c:v>
                </c:pt>
                <c:pt idx="3660">
                  <c:v>33247</c:v>
                </c:pt>
                <c:pt idx="3661">
                  <c:v>33248</c:v>
                </c:pt>
                <c:pt idx="3662">
                  <c:v>33249</c:v>
                </c:pt>
                <c:pt idx="3663">
                  <c:v>33250</c:v>
                </c:pt>
                <c:pt idx="3664">
                  <c:v>33251</c:v>
                </c:pt>
                <c:pt idx="3665">
                  <c:v>33252</c:v>
                </c:pt>
                <c:pt idx="3666">
                  <c:v>33253</c:v>
                </c:pt>
                <c:pt idx="3667">
                  <c:v>33254</c:v>
                </c:pt>
                <c:pt idx="3668">
                  <c:v>33255</c:v>
                </c:pt>
                <c:pt idx="3669">
                  <c:v>33256</c:v>
                </c:pt>
                <c:pt idx="3670">
                  <c:v>33257</c:v>
                </c:pt>
                <c:pt idx="3671">
                  <c:v>33258</c:v>
                </c:pt>
                <c:pt idx="3672">
                  <c:v>33259</c:v>
                </c:pt>
                <c:pt idx="3673">
                  <c:v>33260</c:v>
                </c:pt>
                <c:pt idx="3674">
                  <c:v>33261</c:v>
                </c:pt>
                <c:pt idx="3675">
                  <c:v>33262</c:v>
                </c:pt>
                <c:pt idx="3676">
                  <c:v>33263</c:v>
                </c:pt>
                <c:pt idx="3677">
                  <c:v>33264</c:v>
                </c:pt>
                <c:pt idx="3678">
                  <c:v>33265</c:v>
                </c:pt>
                <c:pt idx="3679">
                  <c:v>33266</c:v>
                </c:pt>
                <c:pt idx="3680">
                  <c:v>33267</c:v>
                </c:pt>
                <c:pt idx="3681">
                  <c:v>33268</c:v>
                </c:pt>
                <c:pt idx="3682">
                  <c:v>33269</c:v>
                </c:pt>
                <c:pt idx="3683">
                  <c:v>33270</c:v>
                </c:pt>
                <c:pt idx="3684">
                  <c:v>33271</c:v>
                </c:pt>
                <c:pt idx="3685">
                  <c:v>33272</c:v>
                </c:pt>
                <c:pt idx="3686">
                  <c:v>33273</c:v>
                </c:pt>
                <c:pt idx="3687">
                  <c:v>33274</c:v>
                </c:pt>
                <c:pt idx="3688">
                  <c:v>33275</c:v>
                </c:pt>
                <c:pt idx="3689">
                  <c:v>33276</c:v>
                </c:pt>
                <c:pt idx="3690">
                  <c:v>33277</c:v>
                </c:pt>
                <c:pt idx="3691">
                  <c:v>33278</c:v>
                </c:pt>
                <c:pt idx="3692">
                  <c:v>33279</c:v>
                </c:pt>
                <c:pt idx="3693">
                  <c:v>33280</c:v>
                </c:pt>
                <c:pt idx="3694">
                  <c:v>33281</c:v>
                </c:pt>
                <c:pt idx="3695">
                  <c:v>33282</c:v>
                </c:pt>
                <c:pt idx="3696">
                  <c:v>33283</c:v>
                </c:pt>
                <c:pt idx="3697">
                  <c:v>33284</c:v>
                </c:pt>
                <c:pt idx="3698">
                  <c:v>33285</c:v>
                </c:pt>
                <c:pt idx="3699">
                  <c:v>33286</c:v>
                </c:pt>
                <c:pt idx="3700">
                  <c:v>33287</c:v>
                </c:pt>
                <c:pt idx="3701">
                  <c:v>33288</c:v>
                </c:pt>
                <c:pt idx="3702">
                  <c:v>33289</c:v>
                </c:pt>
                <c:pt idx="3703">
                  <c:v>33290</c:v>
                </c:pt>
                <c:pt idx="3704">
                  <c:v>33291</c:v>
                </c:pt>
                <c:pt idx="3705">
                  <c:v>33292</c:v>
                </c:pt>
                <c:pt idx="3706">
                  <c:v>33293</c:v>
                </c:pt>
                <c:pt idx="3707">
                  <c:v>33294</c:v>
                </c:pt>
                <c:pt idx="3708">
                  <c:v>33295</c:v>
                </c:pt>
                <c:pt idx="3709">
                  <c:v>33296</c:v>
                </c:pt>
                <c:pt idx="3710">
                  <c:v>33297</c:v>
                </c:pt>
                <c:pt idx="3711">
                  <c:v>33298</c:v>
                </c:pt>
                <c:pt idx="3712">
                  <c:v>33299</c:v>
                </c:pt>
                <c:pt idx="3713">
                  <c:v>33300</c:v>
                </c:pt>
                <c:pt idx="3714">
                  <c:v>33301</c:v>
                </c:pt>
                <c:pt idx="3715">
                  <c:v>33302</c:v>
                </c:pt>
                <c:pt idx="3716">
                  <c:v>33303</c:v>
                </c:pt>
                <c:pt idx="3717">
                  <c:v>33304</c:v>
                </c:pt>
                <c:pt idx="3718">
                  <c:v>33305</c:v>
                </c:pt>
                <c:pt idx="3719">
                  <c:v>33306</c:v>
                </c:pt>
                <c:pt idx="3720">
                  <c:v>33307</c:v>
                </c:pt>
                <c:pt idx="3721">
                  <c:v>33308</c:v>
                </c:pt>
                <c:pt idx="3722">
                  <c:v>33309</c:v>
                </c:pt>
                <c:pt idx="3723">
                  <c:v>33310</c:v>
                </c:pt>
                <c:pt idx="3724">
                  <c:v>33311</c:v>
                </c:pt>
                <c:pt idx="3725">
                  <c:v>33312</c:v>
                </c:pt>
                <c:pt idx="3726">
                  <c:v>33313</c:v>
                </c:pt>
                <c:pt idx="3727">
                  <c:v>33314</c:v>
                </c:pt>
                <c:pt idx="3728">
                  <c:v>33315</c:v>
                </c:pt>
                <c:pt idx="3729">
                  <c:v>33316</c:v>
                </c:pt>
                <c:pt idx="3730">
                  <c:v>33317</c:v>
                </c:pt>
                <c:pt idx="3731">
                  <c:v>33318</c:v>
                </c:pt>
                <c:pt idx="3732">
                  <c:v>33319</c:v>
                </c:pt>
                <c:pt idx="3733">
                  <c:v>33320</c:v>
                </c:pt>
                <c:pt idx="3734">
                  <c:v>33321</c:v>
                </c:pt>
                <c:pt idx="3735">
                  <c:v>33322</c:v>
                </c:pt>
                <c:pt idx="3736">
                  <c:v>33323</c:v>
                </c:pt>
                <c:pt idx="3737">
                  <c:v>33324</c:v>
                </c:pt>
                <c:pt idx="3738">
                  <c:v>33325</c:v>
                </c:pt>
                <c:pt idx="3739">
                  <c:v>33326</c:v>
                </c:pt>
                <c:pt idx="3740">
                  <c:v>33327</c:v>
                </c:pt>
                <c:pt idx="3741">
                  <c:v>33328</c:v>
                </c:pt>
                <c:pt idx="3742">
                  <c:v>33329</c:v>
                </c:pt>
                <c:pt idx="3743">
                  <c:v>33330</c:v>
                </c:pt>
                <c:pt idx="3744">
                  <c:v>33331</c:v>
                </c:pt>
                <c:pt idx="3745">
                  <c:v>33332</c:v>
                </c:pt>
                <c:pt idx="3746">
                  <c:v>33333</c:v>
                </c:pt>
                <c:pt idx="3747">
                  <c:v>33334</c:v>
                </c:pt>
                <c:pt idx="3748">
                  <c:v>33335</c:v>
                </c:pt>
                <c:pt idx="3749">
                  <c:v>33336</c:v>
                </c:pt>
                <c:pt idx="3750">
                  <c:v>33337</c:v>
                </c:pt>
                <c:pt idx="3751">
                  <c:v>33338</c:v>
                </c:pt>
                <c:pt idx="3752">
                  <c:v>33339</c:v>
                </c:pt>
                <c:pt idx="3753">
                  <c:v>33340</c:v>
                </c:pt>
                <c:pt idx="3754">
                  <c:v>33341</c:v>
                </c:pt>
                <c:pt idx="3755">
                  <c:v>33342</c:v>
                </c:pt>
                <c:pt idx="3756">
                  <c:v>33343</c:v>
                </c:pt>
                <c:pt idx="3757">
                  <c:v>33344</c:v>
                </c:pt>
                <c:pt idx="3758">
                  <c:v>33345</c:v>
                </c:pt>
                <c:pt idx="3759">
                  <c:v>33346</c:v>
                </c:pt>
                <c:pt idx="3760">
                  <c:v>33347</c:v>
                </c:pt>
                <c:pt idx="3761">
                  <c:v>33348</c:v>
                </c:pt>
                <c:pt idx="3762">
                  <c:v>33349</c:v>
                </c:pt>
                <c:pt idx="3763">
                  <c:v>33350</c:v>
                </c:pt>
                <c:pt idx="3764">
                  <c:v>33351</c:v>
                </c:pt>
                <c:pt idx="3765">
                  <c:v>33352</c:v>
                </c:pt>
                <c:pt idx="3766">
                  <c:v>33353</c:v>
                </c:pt>
                <c:pt idx="3767">
                  <c:v>33354</c:v>
                </c:pt>
                <c:pt idx="3768">
                  <c:v>33355</c:v>
                </c:pt>
                <c:pt idx="3769">
                  <c:v>33356</c:v>
                </c:pt>
                <c:pt idx="3770">
                  <c:v>33357</c:v>
                </c:pt>
                <c:pt idx="3771">
                  <c:v>33358</c:v>
                </c:pt>
                <c:pt idx="3772">
                  <c:v>33359</c:v>
                </c:pt>
                <c:pt idx="3773">
                  <c:v>33360</c:v>
                </c:pt>
                <c:pt idx="3774">
                  <c:v>33361</c:v>
                </c:pt>
                <c:pt idx="3775">
                  <c:v>33362</c:v>
                </c:pt>
                <c:pt idx="3776">
                  <c:v>33363</c:v>
                </c:pt>
                <c:pt idx="3777">
                  <c:v>33364</c:v>
                </c:pt>
                <c:pt idx="3778">
                  <c:v>33365</c:v>
                </c:pt>
                <c:pt idx="3779">
                  <c:v>33366</c:v>
                </c:pt>
                <c:pt idx="3780">
                  <c:v>33367</c:v>
                </c:pt>
                <c:pt idx="3781">
                  <c:v>33368</c:v>
                </c:pt>
                <c:pt idx="3782">
                  <c:v>33369</c:v>
                </c:pt>
                <c:pt idx="3783">
                  <c:v>33370</c:v>
                </c:pt>
                <c:pt idx="3784">
                  <c:v>33371</c:v>
                </c:pt>
                <c:pt idx="3785">
                  <c:v>33372</c:v>
                </c:pt>
                <c:pt idx="3786">
                  <c:v>33373</c:v>
                </c:pt>
                <c:pt idx="3787">
                  <c:v>33374</c:v>
                </c:pt>
                <c:pt idx="3788">
                  <c:v>33375</c:v>
                </c:pt>
                <c:pt idx="3789">
                  <c:v>33376</c:v>
                </c:pt>
                <c:pt idx="3790">
                  <c:v>33377</c:v>
                </c:pt>
                <c:pt idx="3791">
                  <c:v>33378</c:v>
                </c:pt>
                <c:pt idx="3792">
                  <c:v>33379</c:v>
                </c:pt>
                <c:pt idx="3793">
                  <c:v>33380</c:v>
                </c:pt>
                <c:pt idx="3794">
                  <c:v>33381</c:v>
                </c:pt>
                <c:pt idx="3795">
                  <c:v>33382</c:v>
                </c:pt>
                <c:pt idx="3796">
                  <c:v>33383</c:v>
                </c:pt>
                <c:pt idx="3797">
                  <c:v>33384</c:v>
                </c:pt>
                <c:pt idx="3798">
                  <c:v>33385</c:v>
                </c:pt>
                <c:pt idx="3799">
                  <c:v>33386</c:v>
                </c:pt>
                <c:pt idx="3800">
                  <c:v>33387</c:v>
                </c:pt>
                <c:pt idx="3801">
                  <c:v>33388</c:v>
                </c:pt>
                <c:pt idx="3802">
                  <c:v>33389</c:v>
                </c:pt>
                <c:pt idx="3803">
                  <c:v>33390</c:v>
                </c:pt>
                <c:pt idx="3804">
                  <c:v>33391</c:v>
                </c:pt>
                <c:pt idx="3805">
                  <c:v>33392</c:v>
                </c:pt>
                <c:pt idx="3806">
                  <c:v>33393</c:v>
                </c:pt>
                <c:pt idx="3807">
                  <c:v>33394</c:v>
                </c:pt>
                <c:pt idx="3808">
                  <c:v>33395</c:v>
                </c:pt>
                <c:pt idx="3809">
                  <c:v>33396</c:v>
                </c:pt>
                <c:pt idx="3810">
                  <c:v>33397</c:v>
                </c:pt>
                <c:pt idx="3811">
                  <c:v>33398</c:v>
                </c:pt>
                <c:pt idx="3812">
                  <c:v>33399</c:v>
                </c:pt>
                <c:pt idx="3813">
                  <c:v>33400</c:v>
                </c:pt>
                <c:pt idx="3814">
                  <c:v>33401</c:v>
                </c:pt>
                <c:pt idx="3815">
                  <c:v>33402</c:v>
                </c:pt>
                <c:pt idx="3816">
                  <c:v>33403</c:v>
                </c:pt>
                <c:pt idx="3817">
                  <c:v>33404</c:v>
                </c:pt>
                <c:pt idx="3818">
                  <c:v>33405</c:v>
                </c:pt>
                <c:pt idx="3819">
                  <c:v>33406</c:v>
                </c:pt>
                <c:pt idx="3820">
                  <c:v>33407</c:v>
                </c:pt>
                <c:pt idx="3821">
                  <c:v>33408</c:v>
                </c:pt>
                <c:pt idx="3822">
                  <c:v>33409</c:v>
                </c:pt>
                <c:pt idx="3823">
                  <c:v>33410</c:v>
                </c:pt>
                <c:pt idx="3824">
                  <c:v>33411</c:v>
                </c:pt>
                <c:pt idx="3825">
                  <c:v>33412</c:v>
                </c:pt>
                <c:pt idx="3826">
                  <c:v>33413</c:v>
                </c:pt>
                <c:pt idx="3827">
                  <c:v>33414</c:v>
                </c:pt>
                <c:pt idx="3828">
                  <c:v>33415</c:v>
                </c:pt>
                <c:pt idx="3829">
                  <c:v>33416</c:v>
                </c:pt>
                <c:pt idx="3830">
                  <c:v>33417</c:v>
                </c:pt>
                <c:pt idx="3831">
                  <c:v>33418</c:v>
                </c:pt>
                <c:pt idx="3832">
                  <c:v>33419</c:v>
                </c:pt>
                <c:pt idx="3833">
                  <c:v>33420</c:v>
                </c:pt>
                <c:pt idx="3834">
                  <c:v>33421</c:v>
                </c:pt>
                <c:pt idx="3835">
                  <c:v>33422</c:v>
                </c:pt>
                <c:pt idx="3836">
                  <c:v>33423</c:v>
                </c:pt>
                <c:pt idx="3837">
                  <c:v>33424</c:v>
                </c:pt>
                <c:pt idx="3838">
                  <c:v>33425</c:v>
                </c:pt>
                <c:pt idx="3839">
                  <c:v>33426</c:v>
                </c:pt>
                <c:pt idx="3840">
                  <c:v>33427</c:v>
                </c:pt>
                <c:pt idx="3841">
                  <c:v>33428</c:v>
                </c:pt>
                <c:pt idx="3842">
                  <c:v>33429</c:v>
                </c:pt>
                <c:pt idx="3843">
                  <c:v>33430</c:v>
                </c:pt>
                <c:pt idx="3844">
                  <c:v>33431</c:v>
                </c:pt>
                <c:pt idx="3845">
                  <c:v>33432</c:v>
                </c:pt>
                <c:pt idx="3846">
                  <c:v>33433</c:v>
                </c:pt>
                <c:pt idx="3847">
                  <c:v>33434</c:v>
                </c:pt>
                <c:pt idx="3848">
                  <c:v>33435</c:v>
                </c:pt>
                <c:pt idx="3849">
                  <c:v>33436</c:v>
                </c:pt>
                <c:pt idx="3850">
                  <c:v>33437</c:v>
                </c:pt>
                <c:pt idx="3851">
                  <c:v>33438</c:v>
                </c:pt>
                <c:pt idx="3852">
                  <c:v>33439</c:v>
                </c:pt>
                <c:pt idx="3853">
                  <c:v>33440</c:v>
                </c:pt>
                <c:pt idx="3854">
                  <c:v>33441</c:v>
                </c:pt>
                <c:pt idx="3855">
                  <c:v>33442</c:v>
                </c:pt>
                <c:pt idx="3856">
                  <c:v>33443</c:v>
                </c:pt>
                <c:pt idx="3857">
                  <c:v>33444</c:v>
                </c:pt>
                <c:pt idx="3858">
                  <c:v>33445</c:v>
                </c:pt>
                <c:pt idx="3859">
                  <c:v>33446</c:v>
                </c:pt>
                <c:pt idx="3860">
                  <c:v>33447</c:v>
                </c:pt>
                <c:pt idx="3861">
                  <c:v>33448</c:v>
                </c:pt>
                <c:pt idx="3862">
                  <c:v>33449</c:v>
                </c:pt>
                <c:pt idx="3863">
                  <c:v>33450</c:v>
                </c:pt>
                <c:pt idx="3864">
                  <c:v>33451</c:v>
                </c:pt>
                <c:pt idx="3865">
                  <c:v>33452</c:v>
                </c:pt>
                <c:pt idx="3866">
                  <c:v>33453</c:v>
                </c:pt>
                <c:pt idx="3867">
                  <c:v>33454</c:v>
                </c:pt>
                <c:pt idx="3868">
                  <c:v>33455</c:v>
                </c:pt>
                <c:pt idx="3869">
                  <c:v>33456</c:v>
                </c:pt>
                <c:pt idx="3870">
                  <c:v>33457</c:v>
                </c:pt>
                <c:pt idx="3871">
                  <c:v>33458</c:v>
                </c:pt>
                <c:pt idx="3872">
                  <c:v>33459</c:v>
                </c:pt>
                <c:pt idx="3873">
                  <c:v>33460</c:v>
                </c:pt>
                <c:pt idx="3874">
                  <c:v>33461</c:v>
                </c:pt>
                <c:pt idx="3875">
                  <c:v>33462</c:v>
                </c:pt>
                <c:pt idx="3876">
                  <c:v>33463</c:v>
                </c:pt>
                <c:pt idx="3877">
                  <c:v>33464</c:v>
                </c:pt>
                <c:pt idx="3878">
                  <c:v>33465</c:v>
                </c:pt>
                <c:pt idx="3879">
                  <c:v>33466</c:v>
                </c:pt>
                <c:pt idx="3880">
                  <c:v>33467</c:v>
                </c:pt>
                <c:pt idx="3881">
                  <c:v>33468</c:v>
                </c:pt>
                <c:pt idx="3882">
                  <c:v>33469</c:v>
                </c:pt>
                <c:pt idx="3883">
                  <c:v>33470</c:v>
                </c:pt>
                <c:pt idx="3884">
                  <c:v>33471</c:v>
                </c:pt>
                <c:pt idx="3885">
                  <c:v>33472</c:v>
                </c:pt>
                <c:pt idx="3886">
                  <c:v>33473</c:v>
                </c:pt>
                <c:pt idx="3887">
                  <c:v>33474</c:v>
                </c:pt>
                <c:pt idx="3888">
                  <c:v>33475</c:v>
                </c:pt>
                <c:pt idx="3889">
                  <c:v>33476</c:v>
                </c:pt>
                <c:pt idx="3890">
                  <c:v>33477</c:v>
                </c:pt>
                <c:pt idx="3891">
                  <c:v>33478</c:v>
                </c:pt>
                <c:pt idx="3892">
                  <c:v>33479</c:v>
                </c:pt>
                <c:pt idx="3893">
                  <c:v>33480</c:v>
                </c:pt>
                <c:pt idx="3894">
                  <c:v>33481</c:v>
                </c:pt>
                <c:pt idx="3895">
                  <c:v>33482</c:v>
                </c:pt>
                <c:pt idx="3896">
                  <c:v>33483</c:v>
                </c:pt>
                <c:pt idx="3897">
                  <c:v>33484</c:v>
                </c:pt>
                <c:pt idx="3898">
                  <c:v>33485</c:v>
                </c:pt>
                <c:pt idx="3899">
                  <c:v>33486</c:v>
                </c:pt>
                <c:pt idx="3900">
                  <c:v>33487</c:v>
                </c:pt>
                <c:pt idx="3901">
                  <c:v>33488</c:v>
                </c:pt>
                <c:pt idx="3902">
                  <c:v>33489</c:v>
                </c:pt>
                <c:pt idx="3903">
                  <c:v>33490</c:v>
                </c:pt>
                <c:pt idx="3904">
                  <c:v>33491</c:v>
                </c:pt>
                <c:pt idx="3905">
                  <c:v>33492</c:v>
                </c:pt>
                <c:pt idx="3906">
                  <c:v>33493</c:v>
                </c:pt>
                <c:pt idx="3907">
                  <c:v>33494</c:v>
                </c:pt>
                <c:pt idx="3908">
                  <c:v>33495</c:v>
                </c:pt>
                <c:pt idx="3909">
                  <c:v>33496</c:v>
                </c:pt>
                <c:pt idx="3910">
                  <c:v>33497</c:v>
                </c:pt>
                <c:pt idx="3911">
                  <c:v>33498</c:v>
                </c:pt>
                <c:pt idx="3912">
                  <c:v>33499</c:v>
                </c:pt>
                <c:pt idx="3913">
                  <c:v>33500</c:v>
                </c:pt>
                <c:pt idx="3914">
                  <c:v>33501</c:v>
                </c:pt>
                <c:pt idx="3915">
                  <c:v>33502</c:v>
                </c:pt>
                <c:pt idx="3916">
                  <c:v>33503</c:v>
                </c:pt>
                <c:pt idx="3917">
                  <c:v>33504</c:v>
                </c:pt>
                <c:pt idx="3918">
                  <c:v>33505</c:v>
                </c:pt>
                <c:pt idx="3919">
                  <c:v>33506</c:v>
                </c:pt>
                <c:pt idx="3920">
                  <c:v>33507</c:v>
                </c:pt>
                <c:pt idx="3921">
                  <c:v>33508</c:v>
                </c:pt>
                <c:pt idx="3922">
                  <c:v>33509</c:v>
                </c:pt>
                <c:pt idx="3923">
                  <c:v>33510</c:v>
                </c:pt>
                <c:pt idx="3924">
                  <c:v>33511</c:v>
                </c:pt>
                <c:pt idx="3925">
                  <c:v>33512</c:v>
                </c:pt>
                <c:pt idx="3926">
                  <c:v>33513</c:v>
                </c:pt>
                <c:pt idx="3927">
                  <c:v>33514</c:v>
                </c:pt>
                <c:pt idx="3928">
                  <c:v>33515</c:v>
                </c:pt>
                <c:pt idx="3929">
                  <c:v>33516</c:v>
                </c:pt>
                <c:pt idx="3930">
                  <c:v>33517</c:v>
                </c:pt>
                <c:pt idx="3931">
                  <c:v>33518</c:v>
                </c:pt>
                <c:pt idx="3932">
                  <c:v>33519</c:v>
                </c:pt>
                <c:pt idx="3933">
                  <c:v>33520</c:v>
                </c:pt>
                <c:pt idx="3934">
                  <c:v>33521</c:v>
                </c:pt>
                <c:pt idx="3935">
                  <c:v>33522</c:v>
                </c:pt>
                <c:pt idx="3936">
                  <c:v>33523</c:v>
                </c:pt>
                <c:pt idx="3937">
                  <c:v>33524</c:v>
                </c:pt>
                <c:pt idx="3938">
                  <c:v>33525</c:v>
                </c:pt>
                <c:pt idx="3939">
                  <c:v>33526</c:v>
                </c:pt>
                <c:pt idx="3940">
                  <c:v>33527</c:v>
                </c:pt>
                <c:pt idx="3941">
                  <c:v>33528</c:v>
                </c:pt>
                <c:pt idx="3942">
                  <c:v>33529</c:v>
                </c:pt>
                <c:pt idx="3943">
                  <c:v>33530</c:v>
                </c:pt>
                <c:pt idx="3944">
                  <c:v>33531</c:v>
                </c:pt>
                <c:pt idx="3945">
                  <c:v>33532</c:v>
                </c:pt>
                <c:pt idx="3946">
                  <c:v>33533</c:v>
                </c:pt>
                <c:pt idx="3947">
                  <c:v>33534</c:v>
                </c:pt>
                <c:pt idx="3948">
                  <c:v>33535</c:v>
                </c:pt>
                <c:pt idx="3949">
                  <c:v>33536</c:v>
                </c:pt>
                <c:pt idx="3950">
                  <c:v>33537</c:v>
                </c:pt>
                <c:pt idx="3951">
                  <c:v>33538</c:v>
                </c:pt>
                <c:pt idx="3952">
                  <c:v>33539</c:v>
                </c:pt>
                <c:pt idx="3953">
                  <c:v>33540</c:v>
                </c:pt>
                <c:pt idx="3954">
                  <c:v>33541</c:v>
                </c:pt>
                <c:pt idx="3955">
                  <c:v>33542</c:v>
                </c:pt>
                <c:pt idx="3956">
                  <c:v>33543</c:v>
                </c:pt>
                <c:pt idx="3957">
                  <c:v>33544</c:v>
                </c:pt>
                <c:pt idx="3958">
                  <c:v>33545</c:v>
                </c:pt>
                <c:pt idx="3959">
                  <c:v>33546</c:v>
                </c:pt>
                <c:pt idx="3960">
                  <c:v>33547</c:v>
                </c:pt>
                <c:pt idx="3961">
                  <c:v>33548</c:v>
                </c:pt>
                <c:pt idx="3962">
                  <c:v>33549</c:v>
                </c:pt>
                <c:pt idx="3963">
                  <c:v>33550</c:v>
                </c:pt>
                <c:pt idx="3964">
                  <c:v>33551</c:v>
                </c:pt>
                <c:pt idx="3965">
                  <c:v>33552</c:v>
                </c:pt>
                <c:pt idx="3966">
                  <c:v>33553</c:v>
                </c:pt>
                <c:pt idx="3967">
                  <c:v>33554</c:v>
                </c:pt>
                <c:pt idx="3968">
                  <c:v>33555</c:v>
                </c:pt>
                <c:pt idx="3969">
                  <c:v>33556</c:v>
                </c:pt>
                <c:pt idx="3970">
                  <c:v>33557</c:v>
                </c:pt>
                <c:pt idx="3971">
                  <c:v>33558</c:v>
                </c:pt>
                <c:pt idx="3972">
                  <c:v>33559</c:v>
                </c:pt>
                <c:pt idx="3973">
                  <c:v>33560</c:v>
                </c:pt>
                <c:pt idx="3974">
                  <c:v>33561</c:v>
                </c:pt>
                <c:pt idx="3975">
                  <c:v>33562</c:v>
                </c:pt>
                <c:pt idx="3976">
                  <c:v>33563</c:v>
                </c:pt>
                <c:pt idx="3977">
                  <c:v>33564</c:v>
                </c:pt>
                <c:pt idx="3978">
                  <c:v>33565</c:v>
                </c:pt>
                <c:pt idx="3979">
                  <c:v>33566</c:v>
                </c:pt>
                <c:pt idx="3980">
                  <c:v>33567</c:v>
                </c:pt>
                <c:pt idx="3981">
                  <c:v>33568</c:v>
                </c:pt>
                <c:pt idx="3982">
                  <c:v>33569</c:v>
                </c:pt>
                <c:pt idx="3983">
                  <c:v>33570</c:v>
                </c:pt>
                <c:pt idx="3984">
                  <c:v>33571</c:v>
                </c:pt>
                <c:pt idx="3985">
                  <c:v>33572</c:v>
                </c:pt>
                <c:pt idx="3986">
                  <c:v>33573</c:v>
                </c:pt>
                <c:pt idx="3987">
                  <c:v>33574</c:v>
                </c:pt>
                <c:pt idx="3988">
                  <c:v>33575</c:v>
                </c:pt>
                <c:pt idx="3989">
                  <c:v>33576</c:v>
                </c:pt>
                <c:pt idx="3990">
                  <c:v>33577</c:v>
                </c:pt>
                <c:pt idx="3991">
                  <c:v>33578</c:v>
                </c:pt>
                <c:pt idx="3992">
                  <c:v>33579</c:v>
                </c:pt>
                <c:pt idx="3993">
                  <c:v>33580</c:v>
                </c:pt>
                <c:pt idx="3994">
                  <c:v>33581</c:v>
                </c:pt>
                <c:pt idx="3995">
                  <c:v>33582</c:v>
                </c:pt>
                <c:pt idx="3996">
                  <c:v>33583</c:v>
                </c:pt>
                <c:pt idx="3997">
                  <c:v>33584</c:v>
                </c:pt>
                <c:pt idx="3998">
                  <c:v>33585</c:v>
                </c:pt>
                <c:pt idx="3999">
                  <c:v>33586</c:v>
                </c:pt>
                <c:pt idx="4000">
                  <c:v>33587</c:v>
                </c:pt>
                <c:pt idx="4001">
                  <c:v>33588</c:v>
                </c:pt>
                <c:pt idx="4002">
                  <c:v>33589</c:v>
                </c:pt>
                <c:pt idx="4003">
                  <c:v>33590</c:v>
                </c:pt>
                <c:pt idx="4004">
                  <c:v>33591</c:v>
                </c:pt>
                <c:pt idx="4005">
                  <c:v>33592</c:v>
                </c:pt>
                <c:pt idx="4006">
                  <c:v>33593</c:v>
                </c:pt>
                <c:pt idx="4007">
                  <c:v>33594</c:v>
                </c:pt>
                <c:pt idx="4008">
                  <c:v>33595</c:v>
                </c:pt>
                <c:pt idx="4009">
                  <c:v>33596</c:v>
                </c:pt>
                <c:pt idx="4010">
                  <c:v>33597</c:v>
                </c:pt>
                <c:pt idx="4011">
                  <c:v>33598</c:v>
                </c:pt>
                <c:pt idx="4012">
                  <c:v>33599</c:v>
                </c:pt>
                <c:pt idx="4013">
                  <c:v>33600</c:v>
                </c:pt>
                <c:pt idx="4014">
                  <c:v>33601</c:v>
                </c:pt>
                <c:pt idx="4015">
                  <c:v>33602</c:v>
                </c:pt>
                <c:pt idx="4016">
                  <c:v>33603</c:v>
                </c:pt>
                <c:pt idx="4017">
                  <c:v>33604</c:v>
                </c:pt>
                <c:pt idx="4018">
                  <c:v>33605</c:v>
                </c:pt>
                <c:pt idx="4019">
                  <c:v>33606</c:v>
                </c:pt>
                <c:pt idx="4020">
                  <c:v>33607</c:v>
                </c:pt>
                <c:pt idx="4021">
                  <c:v>33608</c:v>
                </c:pt>
                <c:pt idx="4022">
                  <c:v>33609</c:v>
                </c:pt>
                <c:pt idx="4023">
                  <c:v>33610</c:v>
                </c:pt>
                <c:pt idx="4024">
                  <c:v>33611</c:v>
                </c:pt>
                <c:pt idx="4025">
                  <c:v>33612</c:v>
                </c:pt>
                <c:pt idx="4026">
                  <c:v>33613</c:v>
                </c:pt>
                <c:pt idx="4027">
                  <c:v>33614</c:v>
                </c:pt>
                <c:pt idx="4028">
                  <c:v>33615</c:v>
                </c:pt>
                <c:pt idx="4029">
                  <c:v>33616</c:v>
                </c:pt>
                <c:pt idx="4030">
                  <c:v>33617</c:v>
                </c:pt>
                <c:pt idx="4031">
                  <c:v>33618</c:v>
                </c:pt>
                <c:pt idx="4032">
                  <c:v>33619</c:v>
                </c:pt>
                <c:pt idx="4033">
                  <c:v>33620</c:v>
                </c:pt>
                <c:pt idx="4034">
                  <c:v>33621</c:v>
                </c:pt>
                <c:pt idx="4035">
                  <c:v>33622</c:v>
                </c:pt>
                <c:pt idx="4036">
                  <c:v>33623</c:v>
                </c:pt>
                <c:pt idx="4037">
                  <c:v>33624</c:v>
                </c:pt>
                <c:pt idx="4038">
                  <c:v>33625</c:v>
                </c:pt>
                <c:pt idx="4039">
                  <c:v>33626</c:v>
                </c:pt>
                <c:pt idx="4040">
                  <c:v>33627</c:v>
                </c:pt>
                <c:pt idx="4041">
                  <c:v>33628</c:v>
                </c:pt>
                <c:pt idx="4042">
                  <c:v>33629</c:v>
                </c:pt>
                <c:pt idx="4043">
                  <c:v>33630</c:v>
                </c:pt>
                <c:pt idx="4044">
                  <c:v>33631</c:v>
                </c:pt>
                <c:pt idx="4045">
                  <c:v>33632</c:v>
                </c:pt>
                <c:pt idx="4046">
                  <c:v>33633</c:v>
                </c:pt>
                <c:pt idx="4047">
                  <c:v>33634</c:v>
                </c:pt>
                <c:pt idx="4048">
                  <c:v>33635</c:v>
                </c:pt>
                <c:pt idx="4049">
                  <c:v>33636</c:v>
                </c:pt>
                <c:pt idx="4050">
                  <c:v>33637</c:v>
                </c:pt>
                <c:pt idx="4051">
                  <c:v>33638</c:v>
                </c:pt>
                <c:pt idx="4052">
                  <c:v>33639</c:v>
                </c:pt>
                <c:pt idx="4053">
                  <c:v>33640</c:v>
                </c:pt>
                <c:pt idx="4054">
                  <c:v>33641</c:v>
                </c:pt>
                <c:pt idx="4055">
                  <c:v>33642</c:v>
                </c:pt>
                <c:pt idx="4056">
                  <c:v>33643</c:v>
                </c:pt>
                <c:pt idx="4057">
                  <c:v>33644</c:v>
                </c:pt>
                <c:pt idx="4058">
                  <c:v>33645</c:v>
                </c:pt>
                <c:pt idx="4059">
                  <c:v>33646</c:v>
                </c:pt>
                <c:pt idx="4060">
                  <c:v>33647</c:v>
                </c:pt>
                <c:pt idx="4061">
                  <c:v>33648</c:v>
                </c:pt>
                <c:pt idx="4062">
                  <c:v>33649</c:v>
                </c:pt>
                <c:pt idx="4063">
                  <c:v>33650</c:v>
                </c:pt>
                <c:pt idx="4064">
                  <c:v>33651</c:v>
                </c:pt>
                <c:pt idx="4065">
                  <c:v>33652</c:v>
                </c:pt>
                <c:pt idx="4066">
                  <c:v>33653</c:v>
                </c:pt>
                <c:pt idx="4067">
                  <c:v>33654</c:v>
                </c:pt>
                <c:pt idx="4068">
                  <c:v>33655</c:v>
                </c:pt>
                <c:pt idx="4069">
                  <c:v>33656</c:v>
                </c:pt>
                <c:pt idx="4070">
                  <c:v>33657</c:v>
                </c:pt>
                <c:pt idx="4071">
                  <c:v>33658</c:v>
                </c:pt>
                <c:pt idx="4072">
                  <c:v>33659</c:v>
                </c:pt>
                <c:pt idx="4073">
                  <c:v>33660</c:v>
                </c:pt>
                <c:pt idx="4074">
                  <c:v>33661</c:v>
                </c:pt>
                <c:pt idx="4075">
                  <c:v>33662</c:v>
                </c:pt>
                <c:pt idx="4076">
                  <c:v>33663</c:v>
                </c:pt>
                <c:pt idx="4077">
                  <c:v>33664</c:v>
                </c:pt>
                <c:pt idx="4078">
                  <c:v>33665</c:v>
                </c:pt>
                <c:pt idx="4079">
                  <c:v>33666</c:v>
                </c:pt>
                <c:pt idx="4080">
                  <c:v>33667</c:v>
                </c:pt>
                <c:pt idx="4081">
                  <c:v>33668</c:v>
                </c:pt>
                <c:pt idx="4082">
                  <c:v>33669</c:v>
                </c:pt>
                <c:pt idx="4083">
                  <c:v>33670</c:v>
                </c:pt>
                <c:pt idx="4084">
                  <c:v>33671</c:v>
                </c:pt>
                <c:pt idx="4085">
                  <c:v>33672</c:v>
                </c:pt>
                <c:pt idx="4086">
                  <c:v>33673</c:v>
                </c:pt>
                <c:pt idx="4087">
                  <c:v>33674</c:v>
                </c:pt>
                <c:pt idx="4088">
                  <c:v>33675</c:v>
                </c:pt>
                <c:pt idx="4089">
                  <c:v>33676</c:v>
                </c:pt>
                <c:pt idx="4090">
                  <c:v>33677</c:v>
                </c:pt>
                <c:pt idx="4091">
                  <c:v>33678</c:v>
                </c:pt>
                <c:pt idx="4092">
                  <c:v>33679</c:v>
                </c:pt>
                <c:pt idx="4093">
                  <c:v>33680</c:v>
                </c:pt>
                <c:pt idx="4094">
                  <c:v>33681</c:v>
                </c:pt>
                <c:pt idx="4095">
                  <c:v>33682</c:v>
                </c:pt>
                <c:pt idx="4096">
                  <c:v>33683</c:v>
                </c:pt>
                <c:pt idx="4097">
                  <c:v>33684</c:v>
                </c:pt>
                <c:pt idx="4098">
                  <c:v>33685</c:v>
                </c:pt>
                <c:pt idx="4099">
                  <c:v>33686</c:v>
                </c:pt>
                <c:pt idx="4100">
                  <c:v>33687</c:v>
                </c:pt>
                <c:pt idx="4101">
                  <c:v>33688</c:v>
                </c:pt>
                <c:pt idx="4102">
                  <c:v>33689</c:v>
                </c:pt>
                <c:pt idx="4103">
                  <c:v>33690</c:v>
                </c:pt>
                <c:pt idx="4104">
                  <c:v>33691</c:v>
                </c:pt>
                <c:pt idx="4105">
                  <c:v>33692</c:v>
                </c:pt>
                <c:pt idx="4106">
                  <c:v>33693</c:v>
                </c:pt>
                <c:pt idx="4107">
                  <c:v>33694</c:v>
                </c:pt>
                <c:pt idx="4108">
                  <c:v>33695</c:v>
                </c:pt>
                <c:pt idx="4109">
                  <c:v>33696</c:v>
                </c:pt>
                <c:pt idx="4110">
                  <c:v>33697</c:v>
                </c:pt>
                <c:pt idx="4111">
                  <c:v>33698</c:v>
                </c:pt>
                <c:pt idx="4112">
                  <c:v>33699</c:v>
                </c:pt>
                <c:pt idx="4113">
                  <c:v>33700</c:v>
                </c:pt>
                <c:pt idx="4114">
                  <c:v>33701</c:v>
                </c:pt>
                <c:pt idx="4115">
                  <c:v>33702</c:v>
                </c:pt>
                <c:pt idx="4116">
                  <c:v>33703</c:v>
                </c:pt>
                <c:pt idx="4117">
                  <c:v>33704</c:v>
                </c:pt>
                <c:pt idx="4118">
                  <c:v>33705</c:v>
                </c:pt>
                <c:pt idx="4119">
                  <c:v>33706</c:v>
                </c:pt>
                <c:pt idx="4120">
                  <c:v>33707</c:v>
                </c:pt>
                <c:pt idx="4121">
                  <c:v>33708</c:v>
                </c:pt>
                <c:pt idx="4122">
                  <c:v>33709</c:v>
                </c:pt>
                <c:pt idx="4123">
                  <c:v>33710</c:v>
                </c:pt>
                <c:pt idx="4124">
                  <c:v>33711</c:v>
                </c:pt>
                <c:pt idx="4125">
                  <c:v>33712</c:v>
                </c:pt>
                <c:pt idx="4126">
                  <c:v>33713</c:v>
                </c:pt>
                <c:pt idx="4127">
                  <c:v>33714</c:v>
                </c:pt>
                <c:pt idx="4128">
                  <c:v>33715</c:v>
                </c:pt>
                <c:pt idx="4129">
                  <c:v>33716</c:v>
                </c:pt>
                <c:pt idx="4130">
                  <c:v>33717</c:v>
                </c:pt>
                <c:pt idx="4131">
                  <c:v>33718</c:v>
                </c:pt>
                <c:pt idx="4132">
                  <c:v>33719</c:v>
                </c:pt>
                <c:pt idx="4133">
                  <c:v>33720</c:v>
                </c:pt>
                <c:pt idx="4134">
                  <c:v>33721</c:v>
                </c:pt>
                <c:pt idx="4135">
                  <c:v>33722</c:v>
                </c:pt>
                <c:pt idx="4136">
                  <c:v>33723</c:v>
                </c:pt>
                <c:pt idx="4137">
                  <c:v>33724</c:v>
                </c:pt>
                <c:pt idx="4138">
                  <c:v>33725</c:v>
                </c:pt>
                <c:pt idx="4139">
                  <c:v>33726</c:v>
                </c:pt>
                <c:pt idx="4140">
                  <c:v>33727</c:v>
                </c:pt>
                <c:pt idx="4141">
                  <c:v>33728</c:v>
                </c:pt>
                <c:pt idx="4142">
                  <c:v>33729</c:v>
                </c:pt>
                <c:pt idx="4143">
                  <c:v>33730</c:v>
                </c:pt>
                <c:pt idx="4144">
                  <c:v>33731</c:v>
                </c:pt>
                <c:pt idx="4145">
                  <c:v>33732</c:v>
                </c:pt>
                <c:pt idx="4146">
                  <c:v>33733</c:v>
                </c:pt>
                <c:pt idx="4147">
                  <c:v>33734</c:v>
                </c:pt>
                <c:pt idx="4148">
                  <c:v>33735</c:v>
                </c:pt>
                <c:pt idx="4149">
                  <c:v>33736</c:v>
                </c:pt>
                <c:pt idx="4150">
                  <c:v>33737</c:v>
                </c:pt>
                <c:pt idx="4151">
                  <c:v>33738</c:v>
                </c:pt>
                <c:pt idx="4152">
                  <c:v>33739</c:v>
                </c:pt>
                <c:pt idx="4153">
                  <c:v>33740</c:v>
                </c:pt>
                <c:pt idx="4154">
                  <c:v>33741</c:v>
                </c:pt>
                <c:pt idx="4155">
                  <c:v>33742</c:v>
                </c:pt>
                <c:pt idx="4156">
                  <c:v>33743</c:v>
                </c:pt>
                <c:pt idx="4157">
                  <c:v>33744</c:v>
                </c:pt>
                <c:pt idx="4158">
                  <c:v>33745</c:v>
                </c:pt>
                <c:pt idx="4159">
                  <c:v>33746</c:v>
                </c:pt>
                <c:pt idx="4160">
                  <c:v>33747</c:v>
                </c:pt>
                <c:pt idx="4161">
                  <c:v>33748</c:v>
                </c:pt>
                <c:pt idx="4162">
                  <c:v>33749</c:v>
                </c:pt>
                <c:pt idx="4163">
                  <c:v>33750</c:v>
                </c:pt>
                <c:pt idx="4164">
                  <c:v>33751</c:v>
                </c:pt>
                <c:pt idx="4165">
                  <c:v>33752</c:v>
                </c:pt>
                <c:pt idx="4166">
                  <c:v>33753</c:v>
                </c:pt>
                <c:pt idx="4167">
                  <c:v>33754</c:v>
                </c:pt>
                <c:pt idx="4168">
                  <c:v>33755</c:v>
                </c:pt>
                <c:pt idx="4169">
                  <c:v>33756</c:v>
                </c:pt>
                <c:pt idx="4170">
                  <c:v>33757</c:v>
                </c:pt>
                <c:pt idx="4171">
                  <c:v>33758</c:v>
                </c:pt>
                <c:pt idx="4172">
                  <c:v>33759</c:v>
                </c:pt>
                <c:pt idx="4173">
                  <c:v>33760</c:v>
                </c:pt>
                <c:pt idx="4174">
                  <c:v>33761</c:v>
                </c:pt>
                <c:pt idx="4175">
                  <c:v>33762</c:v>
                </c:pt>
                <c:pt idx="4176">
                  <c:v>33763</c:v>
                </c:pt>
                <c:pt idx="4177">
                  <c:v>33764</c:v>
                </c:pt>
                <c:pt idx="4178">
                  <c:v>33765</c:v>
                </c:pt>
                <c:pt idx="4179">
                  <c:v>33766</c:v>
                </c:pt>
                <c:pt idx="4180">
                  <c:v>33767</c:v>
                </c:pt>
                <c:pt idx="4181">
                  <c:v>33768</c:v>
                </c:pt>
                <c:pt idx="4182">
                  <c:v>33769</c:v>
                </c:pt>
                <c:pt idx="4183">
                  <c:v>33770</c:v>
                </c:pt>
                <c:pt idx="4184">
                  <c:v>33771</c:v>
                </c:pt>
                <c:pt idx="4185">
                  <c:v>33772</c:v>
                </c:pt>
                <c:pt idx="4186">
                  <c:v>33773</c:v>
                </c:pt>
                <c:pt idx="4187">
                  <c:v>33774</c:v>
                </c:pt>
                <c:pt idx="4188">
                  <c:v>33775</c:v>
                </c:pt>
                <c:pt idx="4189">
                  <c:v>33776</c:v>
                </c:pt>
                <c:pt idx="4190">
                  <c:v>33777</c:v>
                </c:pt>
                <c:pt idx="4191">
                  <c:v>33778</c:v>
                </c:pt>
                <c:pt idx="4192">
                  <c:v>33779</c:v>
                </c:pt>
                <c:pt idx="4193">
                  <c:v>33780</c:v>
                </c:pt>
                <c:pt idx="4194">
                  <c:v>33781</c:v>
                </c:pt>
                <c:pt idx="4195">
                  <c:v>33782</c:v>
                </c:pt>
                <c:pt idx="4196">
                  <c:v>33783</c:v>
                </c:pt>
                <c:pt idx="4197">
                  <c:v>33784</c:v>
                </c:pt>
                <c:pt idx="4198">
                  <c:v>33785</c:v>
                </c:pt>
                <c:pt idx="4199">
                  <c:v>33786</c:v>
                </c:pt>
                <c:pt idx="4200">
                  <c:v>33787</c:v>
                </c:pt>
                <c:pt idx="4201">
                  <c:v>33788</c:v>
                </c:pt>
                <c:pt idx="4202">
                  <c:v>33789</c:v>
                </c:pt>
                <c:pt idx="4203">
                  <c:v>33790</c:v>
                </c:pt>
                <c:pt idx="4204">
                  <c:v>33791</c:v>
                </c:pt>
                <c:pt idx="4205">
                  <c:v>33792</c:v>
                </c:pt>
                <c:pt idx="4206">
                  <c:v>33793</c:v>
                </c:pt>
                <c:pt idx="4207">
                  <c:v>33794</c:v>
                </c:pt>
                <c:pt idx="4208">
                  <c:v>33795</c:v>
                </c:pt>
                <c:pt idx="4209">
                  <c:v>33796</c:v>
                </c:pt>
                <c:pt idx="4210">
                  <c:v>33797</c:v>
                </c:pt>
                <c:pt idx="4211">
                  <c:v>33798</c:v>
                </c:pt>
                <c:pt idx="4212">
                  <c:v>33799</c:v>
                </c:pt>
                <c:pt idx="4213">
                  <c:v>33800</c:v>
                </c:pt>
                <c:pt idx="4214">
                  <c:v>33801</c:v>
                </c:pt>
                <c:pt idx="4215">
                  <c:v>33802</c:v>
                </c:pt>
                <c:pt idx="4216">
                  <c:v>33803</c:v>
                </c:pt>
                <c:pt idx="4217">
                  <c:v>33804</c:v>
                </c:pt>
                <c:pt idx="4218">
                  <c:v>33805</c:v>
                </c:pt>
                <c:pt idx="4219">
                  <c:v>33806</c:v>
                </c:pt>
                <c:pt idx="4220">
                  <c:v>33807</c:v>
                </c:pt>
                <c:pt idx="4221">
                  <c:v>33808</c:v>
                </c:pt>
                <c:pt idx="4222">
                  <c:v>33809</c:v>
                </c:pt>
                <c:pt idx="4223">
                  <c:v>33810</c:v>
                </c:pt>
                <c:pt idx="4224">
                  <c:v>33811</c:v>
                </c:pt>
                <c:pt idx="4225">
                  <c:v>33812</c:v>
                </c:pt>
                <c:pt idx="4226">
                  <c:v>33813</c:v>
                </c:pt>
                <c:pt idx="4227">
                  <c:v>33814</c:v>
                </c:pt>
                <c:pt idx="4228">
                  <c:v>33815</c:v>
                </c:pt>
                <c:pt idx="4229">
                  <c:v>33816</c:v>
                </c:pt>
                <c:pt idx="4230">
                  <c:v>33817</c:v>
                </c:pt>
                <c:pt idx="4231">
                  <c:v>33818</c:v>
                </c:pt>
                <c:pt idx="4232">
                  <c:v>33819</c:v>
                </c:pt>
                <c:pt idx="4233">
                  <c:v>33820</c:v>
                </c:pt>
                <c:pt idx="4234">
                  <c:v>33821</c:v>
                </c:pt>
                <c:pt idx="4235">
                  <c:v>33822</c:v>
                </c:pt>
                <c:pt idx="4236">
                  <c:v>33823</c:v>
                </c:pt>
                <c:pt idx="4237">
                  <c:v>33824</c:v>
                </c:pt>
                <c:pt idx="4238">
                  <c:v>33825</c:v>
                </c:pt>
                <c:pt idx="4239">
                  <c:v>33826</c:v>
                </c:pt>
                <c:pt idx="4240">
                  <c:v>33827</c:v>
                </c:pt>
                <c:pt idx="4241">
                  <c:v>33828</c:v>
                </c:pt>
                <c:pt idx="4242">
                  <c:v>33829</c:v>
                </c:pt>
                <c:pt idx="4243">
                  <c:v>33830</c:v>
                </c:pt>
                <c:pt idx="4244">
                  <c:v>33831</c:v>
                </c:pt>
                <c:pt idx="4245">
                  <c:v>33832</c:v>
                </c:pt>
                <c:pt idx="4246">
                  <c:v>33833</c:v>
                </c:pt>
                <c:pt idx="4247">
                  <c:v>33834</c:v>
                </c:pt>
                <c:pt idx="4248">
                  <c:v>33835</c:v>
                </c:pt>
                <c:pt idx="4249">
                  <c:v>33836</c:v>
                </c:pt>
                <c:pt idx="4250">
                  <c:v>33837</c:v>
                </c:pt>
                <c:pt idx="4251">
                  <c:v>33838</c:v>
                </c:pt>
                <c:pt idx="4252">
                  <c:v>33839</c:v>
                </c:pt>
                <c:pt idx="4253">
                  <c:v>33840</c:v>
                </c:pt>
                <c:pt idx="4254">
                  <c:v>33841</c:v>
                </c:pt>
                <c:pt idx="4255">
                  <c:v>33842</c:v>
                </c:pt>
                <c:pt idx="4256">
                  <c:v>33843</c:v>
                </c:pt>
                <c:pt idx="4257">
                  <c:v>33844</c:v>
                </c:pt>
                <c:pt idx="4258">
                  <c:v>33845</c:v>
                </c:pt>
                <c:pt idx="4259">
                  <c:v>33846</c:v>
                </c:pt>
                <c:pt idx="4260">
                  <c:v>33847</c:v>
                </c:pt>
                <c:pt idx="4261">
                  <c:v>33848</c:v>
                </c:pt>
                <c:pt idx="4262">
                  <c:v>33849</c:v>
                </c:pt>
                <c:pt idx="4263">
                  <c:v>33850</c:v>
                </c:pt>
                <c:pt idx="4264">
                  <c:v>33851</c:v>
                </c:pt>
                <c:pt idx="4265">
                  <c:v>33852</c:v>
                </c:pt>
                <c:pt idx="4266">
                  <c:v>33853</c:v>
                </c:pt>
                <c:pt idx="4267">
                  <c:v>33854</c:v>
                </c:pt>
                <c:pt idx="4268">
                  <c:v>33855</c:v>
                </c:pt>
                <c:pt idx="4269">
                  <c:v>33856</c:v>
                </c:pt>
                <c:pt idx="4270">
                  <c:v>33857</c:v>
                </c:pt>
                <c:pt idx="4271">
                  <c:v>33858</c:v>
                </c:pt>
                <c:pt idx="4272">
                  <c:v>33859</c:v>
                </c:pt>
                <c:pt idx="4273">
                  <c:v>33860</c:v>
                </c:pt>
                <c:pt idx="4274">
                  <c:v>33861</c:v>
                </c:pt>
                <c:pt idx="4275">
                  <c:v>33862</c:v>
                </c:pt>
                <c:pt idx="4276">
                  <c:v>33863</c:v>
                </c:pt>
                <c:pt idx="4277">
                  <c:v>33864</c:v>
                </c:pt>
                <c:pt idx="4278">
                  <c:v>33865</c:v>
                </c:pt>
                <c:pt idx="4279">
                  <c:v>33866</c:v>
                </c:pt>
                <c:pt idx="4280">
                  <c:v>33867</c:v>
                </c:pt>
                <c:pt idx="4281">
                  <c:v>33868</c:v>
                </c:pt>
                <c:pt idx="4282">
                  <c:v>33869</c:v>
                </c:pt>
                <c:pt idx="4283">
                  <c:v>33870</c:v>
                </c:pt>
                <c:pt idx="4284">
                  <c:v>33871</c:v>
                </c:pt>
                <c:pt idx="4285">
                  <c:v>33872</c:v>
                </c:pt>
                <c:pt idx="4286">
                  <c:v>33873</c:v>
                </c:pt>
                <c:pt idx="4287">
                  <c:v>33874</c:v>
                </c:pt>
                <c:pt idx="4288">
                  <c:v>33875</c:v>
                </c:pt>
                <c:pt idx="4289">
                  <c:v>33876</c:v>
                </c:pt>
                <c:pt idx="4290">
                  <c:v>33877</c:v>
                </c:pt>
                <c:pt idx="4291">
                  <c:v>33878</c:v>
                </c:pt>
                <c:pt idx="4292">
                  <c:v>33879</c:v>
                </c:pt>
                <c:pt idx="4293">
                  <c:v>33880</c:v>
                </c:pt>
                <c:pt idx="4294">
                  <c:v>33881</c:v>
                </c:pt>
                <c:pt idx="4295">
                  <c:v>33882</c:v>
                </c:pt>
                <c:pt idx="4296">
                  <c:v>33883</c:v>
                </c:pt>
                <c:pt idx="4297">
                  <c:v>33884</c:v>
                </c:pt>
                <c:pt idx="4298">
                  <c:v>33885</c:v>
                </c:pt>
                <c:pt idx="4299">
                  <c:v>33886</c:v>
                </c:pt>
                <c:pt idx="4300">
                  <c:v>33887</c:v>
                </c:pt>
                <c:pt idx="4301">
                  <c:v>33888</c:v>
                </c:pt>
                <c:pt idx="4302">
                  <c:v>33889</c:v>
                </c:pt>
                <c:pt idx="4303">
                  <c:v>33890</c:v>
                </c:pt>
                <c:pt idx="4304">
                  <c:v>33891</c:v>
                </c:pt>
                <c:pt idx="4305">
                  <c:v>33892</c:v>
                </c:pt>
                <c:pt idx="4306">
                  <c:v>33893</c:v>
                </c:pt>
                <c:pt idx="4307">
                  <c:v>33894</c:v>
                </c:pt>
                <c:pt idx="4308">
                  <c:v>33895</c:v>
                </c:pt>
                <c:pt idx="4309">
                  <c:v>33896</c:v>
                </c:pt>
                <c:pt idx="4310">
                  <c:v>33897</c:v>
                </c:pt>
                <c:pt idx="4311">
                  <c:v>33898</c:v>
                </c:pt>
                <c:pt idx="4312">
                  <c:v>33899</c:v>
                </c:pt>
                <c:pt idx="4313">
                  <c:v>33900</c:v>
                </c:pt>
                <c:pt idx="4314">
                  <c:v>33901</c:v>
                </c:pt>
                <c:pt idx="4315">
                  <c:v>33902</c:v>
                </c:pt>
                <c:pt idx="4316">
                  <c:v>33903</c:v>
                </c:pt>
                <c:pt idx="4317">
                  <c:v>33904</c:v>
                </c:pt>
                <c:pt idx="4318">
                  <c:v>33905</c:v>
                </c:pt>
                <c:pt idx="4319">
                  <c:v>33906</c:v>
                </c:pt>
                <c:pt idx="4320">
                  <c:v>33907</c:v>
                </c:pt>
                <c:pt idx="4321">
                  <c:v>33908</c:v>
                </c:pt>
                <c:pt idx="4322">
                  <c:v>33909</c:v>
                </c:pt>
                <c:pt idx="4323">
                  <c:v>33910</c:v>
                </c:pt>
                <c:pt idx="4324">
                  <c:v>33911</c:v>
                </c:pt>
                <c:pt idx="4325">
                  <c:v>33912</c:v>
                </c:pt>
                <c:pt idx="4326">
                  <c:v>33913</c:v>
                </c:pt>
                <c:pt idx="4327">
                  <c:v>33914</c:v>
                </c:pt>
                <c:pt idx="4328">
                  <c:v>33915</c:v>
                </c:pt>
                <c:pt idx="4329">
                  <c:v>33916</c:v>
                </c:pt>
                <c:pt idx="4330">
                  <c:v>33917</c:v>
                </c:pt>
                <c:pt idx="4331">
                  <c:v>33918</c:v>
                </c:pt>
                <c:pt idx="4332">
                  <c:v>33919</c:v>
                </c:pt>
                <c:pt idx="4333">
                  <c:v>33920</c:v>
                </c:pt>
                <c:pt idx="4334">
                  <c:v>33921</c:v>
                </c:pt>
                <c:pt idx="4335">
                  <c:v>33922</c:v>
                </c:pt>
                <c:pt idx="4336">
                  <c:v>33923</c:v>
                </c:pt>
                <c:pt idx="4337">
                  <c:v>33924</c:v>
                </c:pt>
                <c:pt idx="4338">
                  <c:v>33925</c:v>
                </c:pt>
                <c:pt idx="4339">
                  <c:v>33926</c:v>
                </c:pt>
                <c:pt idx="4340">
                  <c:v>33927</c:v>
                </c:pt>
                <c:pt idx="4341">
                  <c:v>33928</c:v>
                </c:pt>
                <c:pt idx="4342">
                  <c:v>33929</c:v>
                </c:pt>
                <c:pt idx="4343">
                  <c:v>33930</c:v>
                </c:pt>
                <c:pt idx="4344">
                  <c:v>33931</c:v>
                </c:pt>
                <c:pt idx="4345">
                  <c:v>33932</c:v>
                </c:pt>
                <c:pt idx="4346">
                  <c:v>33933</c:v>
                </c:pt>
                <c:pt idx="4347">
                  <c:v>33934</c:v>
                </c:pt>
                <c:pt idx="4348">
                  <c:v>33935</c:v>
                </c:pt>
                <c:pt idx="4349">
                  <c:v>33936</c:v>
                </c:pt>
                <c:pt idx="4350">
                  <c:v>33937</c:v>
                </c:pt>
                <c:pt idx="4351">
                  <c:v>33938</c:v>
                </c:pt>
                <c:pt idx="4352">
                  <c:v>33939</c:v>
                </c:pt>
                <c:pt idx="4353">
                  <c:v>33940</c:v>
                </c:pt>
                <c:pt idx="4354">
                  <c:v>33941</c:v>
                </c:pt>
                <c:pt idx="4355">
                  <c:v>33942</c:v>
                </c:pt>
                <c:pt idx="4356">
                  <c:v>33943</c:v>
                </c:pt>
                <c:pt idx="4357">
                  <c:v>33944</c:v>
                </c:pt>
                <c:pt idx="4358">
                  <c:v>33945</c:v>
                </c:pt>
                <c:pt idx="4359">
                  <c:v>33946</c:v>
                </c:pt>
                <c:pt idx="4360">
                  <c:v>33947</c:v>
                </c:pt>
                <c:pt idx="4361">
                  <c:v>33948</c:v>
                </c:pt>
                <c:pt idx="4362">
                  <c:v>33949</c:v>
                </c:pt>
                <c:pt idx="4363">
                  <c:v>33950</c:v>
                </c:pt>
                <c:pt idx="4364">
                  <c:v>33951</c:v>
                </c:pt>
                <c:pt idx="4365">
                  <c:v>33952</c:v>
                </c:pt>
                <c:pt idx="4366">
                  <c:v>33953</c:v>
                </c:pt>
                <c:pt idx="4367">
                  <c:v>33954</c:v>
                </c:pt>
                <c:pt idx="4368">
                  <c:v>33955</c:v>
                </c:pt>
                <c:pt idx="4369">
                  <c:v>33956</c:v>
                </c:pt>
                <c:pt idx="4370">
                  <c:v>33957</c:v>
                </c:pt>
                <c:pt idx="4371">
                  <c:v>33958</c:v>
                </c:pt>
                <c:pt idx="4372">
                  <c:v>33959</c:v>
                </c:pt>
                <c:pt idx="4373">
                  <c:v>33960</c:v>
                </c:pt>
                <c:pt idx="4374">
                  <c:v>33961</c:v>
                </c:pt>
                <c:pt idx="4375">
                  <c:v>33962</c:v>
                </c:pt>
                <c:pt idx="4376">
                  <c:v>33963</c:v>
                </c:pt>
                <c:pt idx="4377">
                  <c:v>33964</c:v>
                </c:pt>
                <c:pt idx="4378">
                  <c:v>33965</c:v>
                </c:pt>
                <c:pt idx="4379">
                  <c:v>33966</c:v>
                </c:pt>
                <c:pt idx="4380">
                  <c:v>33967</c:v>
                </c:pt>
                <c:pt idx="4381">
                  <c:v>33968</c:v>
                </c:pt>
                <c:pt idx="4382">
                  <c:v>33969</c:v>
                </c:pt>
                <c:pt idx="4383">
                  <c:v>33970</c:v>
                </c:pt>
                <c:pt idx="4384">
                  <c:v>33971</c:v>
                </c:pt>
                <c:pt idx="4385">
                  <c:v>33972</c:v>
                </c:pt>
              </c:numCache>
            </c:numRef>
          </c:cat>
          <c:val>
            <c:numRef>
              <c:f>'[Forecasting Analysis.xlsx]Forecast Analysis2'!$C$2:$C$4387</c:f>
              <c:numCache>
                <c:formatCode>General</c:formatCode>
                <c:ptCount val="4386"/>
                <c:pt idx="3652">
                  <c:v>15.075734127360343</c:v>
                </c:pt>
                <c:pt idx="3653">
                  <c:v>15.256423268388033</c:v>
                </c:pt>
                <c:pt idx="3654">
                  <c:v>15.591051980563323</c:v>
                </c:pt>
                <c:pt idx="3655">
                  <c:v>15.2234697030652</c:v>
                </c:pt>
                <c:pt idx="3656">
                  <c:v>15.494776411566853</c:v>
                </c:pt>
                <c:pt idx="3657">
                  <c:v>15.490406279683281</c:v>
                </c:pt>
                <c:pt idx="3658">
                  <c:v>16.046254616536487</c:v>
                </c:pt>
                <c:pt idx="3659">
                  <c:v>15.394835206387491</c:v>
                </c:pt>
                <c:pt idx="3660">
                  <c:v>14.803054191396306</c:v>
                </c:pt>
                <c:pt idx="3661">
                  <c:v>14.257461185252575</c:v>
                </c:pt>
                <c:pt idx="3662">
                  <c:v>16.294912273424718</c:v>
                </c:pt>
                <c:pt idx="3663">
                  <c:v>17.285903458095223</c:v>
                </c:pt>
                <c:pt idx="3664">
                  <c:v>18.684484845067267</c:v>
                </c:pt>
                <c:pt idx="3665">
                  <c:v>16.686166339518223</c:v>
                </c:pt>
                <c:pt idx="3666">
                  <c:v>15.154528273343461</c:v>
                </c:pt>
                <c:pt idx="3667">
                  <c:v>15.33884591824876</c:v>
                </c:pt>
                <c:pt idx="3668">
                  <c:v>14.929683459610116</c:v>
                </c:pt>
                <c:pt idx="3669">
                  <c:v>14.861383926156249</c:v>
                </c:pt>
                <c:pt idx="3670">
                  <c:v>16.009906826265173</c:v>
                </c:pt>
                <c:pt idx="3671">
                  <c:v>17.157612901190909</c:v>
                </c:pt>
                <c:pt idx="3672">
                  <c:v>16.019697285640405</c:v>
                </c:pt>
                <c:pt idx="3673">
                  <c:v>14.524544061418503</c:v>
                </c:pt>
                <c:pt idx="3674">
                  <c:v>14.072108634392917</c:v>
                </c:pt>
                <c:pt idx="3675">
                  <c:v>15.466704498985079</c:v>
                </c:pt>
                <c:pt idx="3676">
                  <c:v>14.956130893344362</c:v>
                </c:pt>
                <c:pt idx="3677">
                  <c:v>16.118292502410611</c:v>
                </c:pt>
                <c:pt idx="3678">
                  <c:v>14.250937337915371</c:v>
                </c:pt>
                <c:pt idx="3679">
                  <c:v>15.375823588947597</c:v>
                </c:pt>
                <c:pt idx="3680">
                  <c:v>14.789473192642474</c:v>
                </c:pt>
                <c:pt idx="3681">
                  <c:v>14.565083720854361</c:v>
                </c:pt>
                <c:pt idx="3682">
                  <c:v>13.943086175323831</c:v>
                </c:pt>
                <c:pt idx="3683">
                  <c:v>16.153441986281706</c:v>
                </c:pt>
                <c:pt idx="3684">
                  <c:v>16.920786723438358</c:v>
                </c:pt>
                <c:pt idx="3685">
                  <c:v>15.426449647838112</c:v>
                </c:pt>
                <c:pt idx="3686">
                  <c:v>15.693009723180159</c:v>
                </c:pt>
                <c:pt idx="3687">
                  <c:v>15.470814872595197</c:v>
                </c:pt>
                <c:pt idx="3688">
                  <c:v>15.648733150513074</c:v>
                </c:pt>
                <c:pt idx="3689">
                  <c:v>16.527393291840834</c:v>
                </c:pt>
                <c:pt idx="3690">
                  <c:v>15.783794960430567</c:v>
                </c:pt>
                <c:pt idx="3691">
                  <c:v>15.146386218007336</c:v>
                </c:pt>
                <c:pt idx="3692">
                  <c:v>15.597170050712174</c:v>
                </c:pt>
                <c:pt idx="3693">
                  <c:v>15.887416012236987</c:v>
                </c:pt>
                <c:pt idx="3694">
                  <c:v>15.284250067897963</c:v>
                </c:pt>
                <c:pt idx="3695">
                  <c:v>14.665401980662203</c:v>
                </c:pt>
                <c:pt idx="3696">
                  <c:v>15.042885038824595</c:v>
                </c:pt>
                <c:pt idx="3697">
                  <c:v>15.089087840210153</c:v>
                </c:pt>
                <c:pt idx="3698">
                  <c:v>15.020978005999782</c:v>
                </c:pt>
                <c:pt idx="3699">
                  <c:v>17.122159234666661</c:v>
                </c:pt>
                <c:pt idx="3700">
                  <c:v>16.165366585282619</c:v>
                </c:pt>
                <c:pt idx="3701">
                  <c:v>16.83064121356216</c:v>
                </c:pt>
                <c:pt idx="3702">
                  <c:v>14.801756882864877</c:v>
                </c:pt>
                <c:pt idx="3703">
                  <c:v>15.641456109920632</c:v>
                </c:pt>
                <c:pt idx="3704">
                  <c:v>16.600580671541234</c:v>
                </c:pt>
                <c:pt idx="3705">
                  <c:v>17.35412911205761</c:v>
                </c:pt>
                <c:pt idx="3706">
                  <c:v>18.227186698434064</c:v>
                </c:pt>
                <c:pt idx="3707">
                  <c:v>16.83464680052078</c:v>
                </c:pt>
                <c:pt idx="3708">
                  <c:v>15.969873657878516</c:v>
                </c:pt>
                <c:pt idx="3709">
                  <c:v>16.381726703502874</c:v>
                </c:pt>
                <c:pt idx="3710">
                  <c:v>16.354231250889839</c:v>
                </c:pt>
                <c:pt idx="3711">
                  <c:v>16.664916490114024</c:v>
                </c:pt>
                <c:pt idx="3712">
                  <c:v>15.936883802443706</c:v>
                </c:pt>
                <c:pt idx="3713">
                  <c:v>17.532860519176065</c:v>
                </c:pt>
                <c:pt idx="3714">
                  <c:v>17.789404730097232</c:v>
                </c:pt>
                <c:pt idx="3715">
                  <c:v>18.416334334849761</c:v>
                </c:pt>
                <c:pt idx="3716">
                  <c:v>18.447497108447017</c:v>
                </c:pt>
                <c:pt idx="3717">
                  <c:v>16.98088157984775</c:v>
                </c:pt>
                <c:pt idx="3718">
                  <c:v>17.020834802163726</c:v>
                </c:pt>
                <c:pt idx="3719">
                  <c:v>16.108715959476218</c:v>
                </c:pt>
                <c:pt idx="3720">
                  <c:v>14.653248310909269</c:v>
                </c:pt>
                <c:pt idx="3721">
                  <c:v>15.427991153792535</c:v>
                </c:pt>
                <c:pt idx="3722">
                  <c:v>16.750122274411826</c:v>
                </c:pt>
                <c:pt idx="3723">
                  <c:v>17.726053160971759</c:v>
                </c:pt>
                <c:pt idx="3724">
                  <c:v>15.636746979368828</c:v>
                </c:pt>
                <c:pt idx="3725">
                  <c:v>14.412765389691316</c:v>
                </c:pt>
                <c:pt idx="3726">
                  <c:v>15.245782725831381</c:v>
                </c:pt>
                <c:pt idx="3727">
                  <c:v>14.438190270989434</c:v>
                </c:pt>
                <c:pt idx="3728">
                  <c:v>14.437920457802772</c:v>
                </c:pt>
                <c:pt idx="3729">
                  <c:v>15.039122149197922</c:v>
                </c:pt>
                <c:pt idx="3730">
                  <c:v>15.922089869249129</c:v>
                </c:pt>
                <c:pt idx="3731">
                  <c:v>15.752524068758461</c:v>
                </c:pt>
                <c:pt idx="3732">
                  <c:v>16.266561182360206</c:v>
                </c:pt>
                <c:pt idx="3733">
                  <c:v>17.367237097132115</c:v>
                </c:pt>
                <c:pt idx="3734">
                  <c:v>18.359110433718122</c:v>
                </c:pt>
                <c:pt idx="3735">
                  <c:v>18.425554796755108</c:v>
                </c:pt>
                <c:pt idx="3736">
                  <c:v>17.752764897449026</c:v>
                </c:pt>
                <c:pt idx="3737">
                  <c:v>16.703075694608714</c:v>
                </c:pt>
                <c:pt idx="3738">
                  <c:v>16.265732424677427</c:v>
                </c:pt>
                <c:pt idx="3739">
                  <c:v>16.313855576542164</c:v>
                </c:pt>
                <c:pt idx="3740">
                  <c:v>14.024142796139987</c:v>
                </c:pt>
                <c:pt idx="3741">
                  <c:v>13.59173205670354</c:v>
                </c:pt>
                <c:pt idx="3742">
                  <c:v>14.914349320381525</c:v>
                </c:pt>
                <c:pt idx="3743">
                  <c:v>15.294861964167138</c:v>
                </c:pt>
                <c:pt idx="3744">
                  <c:v>15.628492190564129</c:v>
                </c:pt>
                <c:pt idx="3745">
                  <c:v>16.076394166149978</c:v>
                </c:pt>
                <c:pt idx="3746">
                  <c:v>15.064010037700811</c:v>
                </c:pt>
                <c:pt idx="3747">
                  <c:v>15.405443604412991</c:v>
                </c:pt>
                <c:pt idx="3748">
                  <c:v>15.364406746886278</c:v>
                </c:pt>
                <c:pt idx="3749">
                  <c:v>15.815386124723322</c:v>
                </c:pt>
                <c:pt idx="3750">
                  <c:v>15.924455883390905</c:v>
                </c:pt>
                <c:pt idx="3751">
                  <c:v>13.264705416719424</c:v>
                </c:pt>
                <c:pt idx="3752">
                  <c:v>14.224080547035616</c:v>
                </c:pt>
                <c:pt idx="3753">
                  <c:v>13.743048371051824</c:v>
                </c:pt>
                <c:pt idx="3754">
                  <c:v>16.008062282819971</c:v>
                </c:pt>
                <c:pt idx="3755">
                  <c:v>13.746973406430868</c:v>
                </c:pt>
                <c:pt idx="3756">
                  <c:v>13.768886148557224</c:v>
                </c:pt>
                <c:pt idx="3757">
                  <c:v>12.151340959767351</c:v>
                </c:pt>
                <c:pt idx="3758">
                  <c:v>10.21959345576343</c:v>
                </c:pt>
                <c:pt idx="3759">
                  <c:v>12.274610980936233</c:v>
                </c:pt>
                <c:pt idx="3760">
                  <c:v>12.394309298358998</c:v>
                </c:pt>
                <c:pt idx="3761">
                  <c:v>13.504780952414123</c:v>
                </c:pt>
                <c:pt idx="3762">
                  <c:v>11.042572504670765</c:v>
                </c:pt>
                <c:pt idx="3763">
                  <c:v>11.14459285644714</c:v>
                </c:pt>
                <c:pt idx="3764">
                  <c:v>10.976825165404104</c:v>
                </c:pt>
                <c:pt idx="3765">
                  <c:v>12.900003556343028</c:v>
                </c:pt>
                <c:pt idx="3766">
                  <c:v>11.544495095154305</c:v>
                </c:pt>
                <c:pt idx="3767">
                  <c:v>12.515113872263218</c:v>
                </c:pt>
                <c:pt idx="3768">
                  <c:v>11.576936174538387</c:v>
                </c:pt>
                <c:pt idx="3769">
                  <c:v>10.897838832759458</c:v>
                </c:pt>
                <c:pt idx="3770">
                  <c:v>10.824356526998798</c:v>
                </c:pt>
                <c:pt idx="3771">
                  <c:v>11.382903579018603</c:v>
                </c:pt>
                <c:pt idx="3772">
                  <c:v>12.943993814386316</c:v>
                </c:pt>
                <c:pt idx="3773">
                  <c:v>11.773540552980281</c:v>
                </c:pt>
                <c:pt idx="3774">
                  <c:v>12.912016753704844</c:v>
                </c:pt>
                <c:pt idx="3775">
                  <c:v>13.343443385361192</c:v>
                </c:pt>
                <c:pt idx="3776">
                  <c:v>12.34996677724439</c:v>
                </c:pt>
                <c:pt idx="3777">
                  <c:v>12.38371624530966</c:v>
                </c:pt>
                <c:pt idx="3778">
                  <c:v>12.170886884220677</c:v>
                </c:pt>
                <c:pt idx="3779">
                  <c:v>10.957890460243524</c:v>
                </c:pt>
                <c:pt idx="3780">
                  <c:v>8.9903398522102798</c:v>
                </c:pt>
                <c:pt idx="3781">
                  <c:v>9.7220413223689608</c:v>
                </c:pt>
                <c:pt idx="3782">
                  <c:v>10.989674122915925</c:v>
                </c:pt>
                <c:pt idx="3783">
                  <c:v>11.777838834127637</c:v>
                </c:pt>
                <c:pt idx="3784">
                  <c:v>10.533264625039681</c:v>
                </c:pt>
                <c:pt idx="3785">
                  <c:v>11.716333439904119</c:v>
                </c:pt>
                <c:pt idx="3786">
                  <c:v>11.052375623026707</c:v>
                </c:pt>
                <c:pt idx="3787">
                  <c:v>11.023684604145618</c:v>
                </c:pt>
                <c:pt idx="3788">
                  <c:v>10.939249120581541</c:v>
                </c:pt>
                <c:pt idx="3789">
                  <c:v>9.5410116253431436</c:v>
                </c:pt>
                <c:pt idx="3790">
                  <c:v>11.219561503737527</c:v>
                </c:pt>
                <c:pt idx="3791">
                  <c:v>10.384211146776208</c:v>
                </c:pt>
                <c:pt idx="3792">
                  <c:v>10.431019222155184</c:v>
                </c:pt>
                <c:pt idx="3793">
                  <c:v>11.025862741040887</c:v>
                </c:pt>
                <c:pt idx="3794">
                  <c:v>10.379618774208984</c:v>
                </c:pt>
                <c:pt idx="3795">
                  <c:v>9.2225496882656479</c:v>
                </c:pt>
                <c:pt idx="3796">
                  <c:v>9.2361431289164351</c:v>
                </c:pt>
                <c:pt idx="3797">
                  <c:v>10.983609604705384</c:v>
                </c:pt>
                <c:pt idx="3798">
                  <c:v>9.8900207581414055</c:v>
                </c:pt>
                <c:pt idx="3799">
                  <c:v>9.8293480268978506</c:v>
                </c:pt>
                <c:pt idx="3800">
                  <c:v>9.5074214060217646</c:v>
                </c:pt>
                <c:pt idx="3801">
                  <c:v>8.2610593125833809</c:v>
                </c:pt>
                <c:pt idx="3802">
                  <c:v>8.2630705469833003</c:v>
                </c:pt>
                <c:pt idx="3803">
                  <c:v>8.7447183575782077</c:v>
                </c:pt>
                <c:pt idx="3804">
                  <c:v>9.9813304782708965</c:v>
                </c:pt>
                <c:pt idx="3805">
                  <c:v>9.6143677589042493</c:v>
                </c:pt>
                <c:pt idx="3806">
                  <c:v>7.5951572688591895</c:v>
                </c:pt>
                <c:pt idx="3807">
                  <c:v>6.5022861723653929</c:v>
                </c:pt>
                <c:pt idx="3808">
                  <c:v>7.4691752871097474</c:v>
                </c:pt>
                <c:pt idx="3809">
                  <c:v>8.562153668406804</c:v>
                </c:pt>
                <c:pt idx="3810">
                  <c:v>9.124722089377908</c:v>
                </c:pt>
                <c:pt idx="3811">
                  <c:v>9.5664414200041037</c:v>
                </c:pt>
                <c:pt idx="3812">
                  <c:v>10.009376987992569</c:v>
                </c:pt>
                <c:pt idx="3813">
                  <c:v>10.284648184290694</c:v>
                </c:pt>
                <c:pt idx="3814">
                  <c:v>10.915972634801877</c:v>
                </c:pt>
                <c:pt idx="3815">
                  <c:v>9.218999966931019</c:v>
                </c:pt>
                <c:pt idx="3816">
                  <c:v>9.4144653947527139</c:v>
                </c:pt>
                <c:pt idx="3817">
                  <c:v>11.061353714463181</c:v>
                </c:pt>
                <c:pt idx="3818">
                  <c:v>9.4684794026606802</c:v>
                </c:pt>
                <c:pt idx="3819">
                  <c:v>8.6260748371890053</c:v>
                </c:pt>
                <c:pt idx="3820">
                  <c:v>10.28272319273845</c:v>
                </c:pt>
                <c:pt idx="3821">
                  <c:v>10.737484613728425</c:v>
                </c:pt>
                <c:pt idx="3822">
                  <c:v>9.4323241910834668</c:v>
                </c:pt>
                <c:pt idx="3823">
                  <c:v>9.5714346150924854</c:v>
                </c:pt>
                <c:pt idx="3824">
                  <c:v>8.1332859867857987</c:v>
                </c:pt>
                <c:pt idx="3825">
                  <c:v>7.4910841874153142</c:v>
                </c:pt>
                <c:pt idx="3826">
                  <c:v>7.0845202966778222</c:v>
                </c:pt>
                <c:pt idx="3827">
                  <c:v>7.0573114587290027</c:v>
                </c:pt>
                <c:pt idx="3828">
                  <c:v>6.16893304232189</c:v>
                </c:pt>
                <c:pt idx="3829">
                  <c:v>7.071311331066152</c:v>
                </c:pt>
                <c:pt idx="3830">
                  <c:v>7.2118215013449767</c:v>
                </c:pt>
                <c:pt idx="3831">
                  <c:v>7.0899590272289732</c:v>
                </c:pt>
                <c:pt idx="3832">
                  <c:v>5.6252101687107618</c:v>
                </c:pt>
                <c:pt idx="3833">
                  <c:v>6.315309935147198</c:v>
                </c:pt>
                <c:pt idx="3834">
                  <c:v>6.8371784617386577</c:v>
                </c:pt>
                <c:pt idx="3835">
                  <c:v>6.8182674253370816</c:v>
                </c:pt>
                <c:pt idx="3836">
                  <c:v>7.3040849381220356</c:v>
                </c:pt>
                <c:pt idx="3837">
                  <c:v>7.3569505548495204</c:v>
                </c:pt>
                <c:pt idx="3838">
                  <c:v>7.8489283074945853</c:v>
                </c:pt>
                <c:pt idx="3839">
                  <c:v>8.5083066740239968</c:v>
                </c:pt>
                <c:pt idx="3840">
                  <c:v>6.2652050971513766</c:v>
                </c:pt>
                <c:pt idx="3841">
                  <c:v>5.7683237244275851</c:v>
                </c:pt>
                <c:pt idx="3842">
                  <c:v>7.4150591992857926</c:v>
                </c:pt>
                <c:pt idx="3843">
                  <c:v>7.7726720353266412</c:v>
                </c:pt>
                <c:pt idx="3844">
                  <c:v>8.4783736465772499</c:v>
                </c:pt>
                <c:pt idx="3845">
                  <c:v>8.1993891926403233</c:v>
                </c:pt>
                <c:pt idx="3846">
                  <c:v>7.3141800674331154</c:v>
                </c:pt>
                <c:pt idx="3847">
                  <c:v>6.8936780640382054</c:v>
                </c:pt>
                <c:pt idx="3848">
                  <c:v>7.339766988119516</c:v>
                </c:pt>
                <c:pt idx="3849">
                  <c:v>8.339216520175107</c:v>
                </c:pt>
                <c:pt idx="3850">
                  <c:v>6.1835236675040584</c:v>
                </c:pt>
                <c:pt idx="3851">
                  <c:v>5.2292918175280008</c:v>
                </c:pt>
                <c:pt idx="3852">
                  <c:v>6.5597899973612623</c:v>
                </c:pt>
                <c:pt idx="3853">
                  <c:v>5.1456166976867266</c:v>
                </c:pt>
                <c:pt idx="3854">
                  <c:v>6.6921246476726948</c:v>
                </c:pt>
                <c:pt idx="3855">
                  <c:v>7.2568380703344388</c:v>
                </c:pt>
                <c:pt idx="3856">
                  <c:v>7.5846402877127828</c:v>
                </c:pt>
                <c:pt idx="3857">
                  <c:v>7.6778704251082761</c:v>
                </c:pt>
                <c:pt idx="3858">
                  <c:v>6.6155211444279916</c:v>
                </c:pt>
                <c:pt idx="3859">
                  <c:v>5.6705575705608116</c:v>
                </c:pt>
                <c:pt idx="3860">
                  <c:v>6.0138526915774317</c:v>
                </c:pt>
                <c:pt idx="3861">
                  <c:v>7.4048999326673171</c:v>
                </c:pt>
                <c:pt idx="3862">
                  <c:v>6.3694793002533476</c:v>
                </c:pt>
                <c:pt idx="3863">
                  <c:v>5.8770613520050157</c:v>
                </c:pt>
                <c:pt idx="3864">
                  <c:v>6.565475230136629</c:v>
                </c:pt>
                <c:pt idx="3865">
                  <c:v>7.3972788477516893</c:v>
                </c:pt>
                <c:pt idx="3866">
                  <c:v>6.1211627251502527</c:v>
                </c:pt>
                <c:pt idx="3867">
                  <c:v>6.1943668001734338</c:v>
                </c:pt>
                <c:pt idx="3868">
                  <c:v>4.8427252395139382</c:v>
                </c:pt>
                <c:pt idx="3869">
                  <c:v>7.2804153379189236</c:v>
                </c:pt>
                <c:pt idx="3870">
                  <c:v>7.2232381533857275</c:v>
                </c:pt>
                <c:pt idx="3871">
                  <c:v>6.2367946358401927</c:v>
                </c:pt>
                <c:pt idx="3872">
                  <c:v>7.1437525052648896</c:v>
                </c:pt>
                <c:pt idx="3873">
                  <c:v>7.9497694199186544</c:v>
                </c:pt>
                <c:pt idx="3874">
                  <c:v>6.8368989466369943</c:v>
                </c:pt>
                <c:pt idx="3875">
                  <c:v>7.0158656825653463</c:v>
                </c:pt>
                <c:pt idx="3876">
                  <c:v>7.6229447824018708</c:v>
                </c:pt>
                <c:pt idx="3877">
                  <c:v>8.5788833741595099</c:v>
                </c:pt>
                <c:pt idx="3878">
                  <c:v>8.3754236392267973</c:v>
                </c:pt>
                <c:pt idx="3879">
                  <c:v>9.232827960939936</c:v>
                </c:pt>
                <c:pt idx="3880">
                  <c:v>6.9690263123884009</c:v>
                </c:pt>
                <c:pt idx="3881">
                  <c:v>6.6925232889182888</c:v>
                </c:pt>
                <c:pt idx="3882">
                  <c:v>7.4571469375130288</c:v>
                </c:pt>
                <c:pt idx="3883">
                  <c:v>7.888466532423152</c:v>
                </c:pt>
                <c:pt idx="3884">
                  <c:v>8.5549115543820022</c:v>
                </c:pt>
                <c:pt idx="3885">
                  <c:v>8.7701591980396767</c:v>
                </c:pt>
                <c:pt idx="3886">
                  <c:v>8.6191486409095859</c:v>
                </c:pt>
                <c:pt idx="3887">
                  <c:v>7.1945702353515362</c:v>
                </c:pt>
                <c:pt idx="3888">
                  <c:v>6.9301206556819936</c:v>
                </c:pt>
                <c:pt idx="3889">
                  <c:v>8.651089303430112</c:v>
                </c:pt>
                <c:pt idx="3890">
                  <c:v>7.7772792640731616</c:v>
                </c:pt>
                <c:pt idx="3891">
                  <c:v>7.5091022645257794</c:v>
                </c:pt>
                <c:pt idx="3892">
                  <c:v>7.1279303344524756</c:v>
                </c:pt>
                <c:pt idx="3893">
                  <c:v>7.9966524964595287</c:v>
                </c:pt>
                <c:pt idx="3894">
                  <c:v>9.3723026452205129</c:v>
                </c:pt>
                <c:pt idx="3895">
                  <c:v>9.2879102104468494</c:v>
                </c:pt>
                <c:pt idx="3896">
                  <c:v>8.2724830478911127</c:v>
                </c:pt>
                <c:pt idx="3897">
                  <c:v>7.5031344143393754</c:v>
                </c:pt>
                <c:pt idx="3898">
                  <c:v>9.6498120547976676</c:v>
                </c:pt>
                <c:pt idx="3899">
                  <c:v>9.5965590139218317</c:v>
                </c:pt>
                <c:pt idx="3900">
                  <c:v>9.5487392560911637</c:v>
                </c:pt>
                <c:pt idx="3901">
                  <c:v>10.417994536248848</c:v>
                </c:pt>
                <c:pt idx="3902">
                  <c:v>9.5485106814564187</c:v>
                </c:pt>
                <c:pt idx="3903">
                  <c:v>8.3829102008018133</c:v>
                </c:pt>
                <c:pt idx="3904">
                  <c:v>6.8236551231290941</c:v>
                </c:pt>
                <c:pt idx="3905">
                  <c:v>7.8501067600063692</c:v>
                </c:pt>
                <c:pt idx="3906">
                  <c:v>9.4603609256969445</c:v>
                </c:pt>
                <c:pt idx="3907">
                  <c:v>11.629818894950992</c:v>
                </c:pt>
                <c:pt idx="3908">
                  <c:v>10.896599301680686</c:v>
                </c:pt>
                <c:pt idx="3909">
                  <c:v>10.336329381540496</c:v>
                </c:pt>
                <c:pt idx="3910">
                  <c:v>9.2208327232975371</c:v>
                </c:pt>
                <c:pt idx="3911">
                  <c:v>9.3545582102872693</c:v>
                </c:pt>
                <c:pt idx="3912">
                  <c:v>8.11279264486868</c:v>
                </c:pt>
                <c:pt idx="3913">
                  <c:v>7.1329692580039801</c:v>
                </c:pt>
                <c:pt idx="3914">
                  <c:v>8.2089144133542966</c:v>
                </c:pt>
                <c:pt idx="3915">
                  <c:v>10.331074480531331</c:v>
                </c:pt>
                <c:pt idx="3916">
                  <c:v>12.274338731185221</c:v>
                </c:pt>
                <c:pt idx="3917">
                  <c:v>10.323780590609882</c:v>
                </c:pt>
                <c:pt idx="3918">
                  <c:v>8.4147898357687456</c:v>
                </c:pt>
                <c:pt idx="3919">
                  <c:v>8.2621056147293856</c:v>
                </c:pt>
                <c:pt idx="3920">
                  <c:v>10.808175657533004</c:v>
                </c:pt>
                <c:pt idx="3921">
                  <c:v>11.476392087098594</c:v>
                </c:pt>
                <c:pt idx="3922">
                  <c:v>8.8372576068752871</c:v>
                </c:pt>
                <c:pt idx="3923">
                  <c:v>7.2778846156924244</c:v>
                </c:pt>
                <c:pt idx="3924">
                  <c:v>8.7758479961546261</c:v>
                </c:pt>
                <c:pt idx="3925">
                  <c:v>9.7223772787773477</c:v>
                </c:pt>
                <c:pt idx="3926">
                  <c:v>9.7053765140788393</c:v>
                </c:pt>
                <c:pt idx="3927">
                  <c:v>11.415420867521837</c:v>
                </c:pt>
                <c:pt idx="3928">
                  <c:v>12.205617289347984</c:v>
                </c:pt>
                <c:pt idx="3929">
                  <c:v>10.855550213738583</c:v>
                </c:pt>
                <c:pt idx="3930">
                  <c:v>10.505255966216428</c:v>
                </c:pt>
                <c:pt idx="3931">
                  <c:v>9.6623860684332605</c:v>
                </c:pt>
                <c:pt idx="3932">
                  <c:v>9.0833997292008739</c:v>
                </c:pt>
                <c:pt idx="3933">
                  <c:v>10.274581624429878</c:v>
                </c:pt>
                <c:pt idx="3934">
                  <c:v>7.902707570449671</c:v>
                </c:pt>
                <c:pt idx="3935">
                  <c:v>9.3478457000881043</c:v>
                </c:pt>
                <c:pt idx="3936">
                  <c:v>8.7311541987405086</c:v>
                </c:pt>
                <c:pt idx="3937">
                  <c:v>10.522389037700588</c:v>
                </c:pt>
                <c:pt idx="3938">
                  <c:v>9.8386295726791779</c:v>
                </c:pt>
                <c:pt idx="3939">
                  <c:v>9.4655430853815421</c:v>
                </c:pt>
                <c:pt idx="3940">
                  <c:v>10.45442897676395</c:v>
                </c:pt>
                <c:pt idx="3941">
                  <c:v>12.0182822365042</c:v>
                </c:pt>
                <c:pt idx="3942">
                  <c:v>9.0847454023683483</c:v>
                </c:pt>
                <c:pt idx="3943">
                  <c:v>9.8532933211979383</c:v>
                </c:pt>
                <c:pt idx="3944">
                  <c:v>9.542934366276036</c:v>
                </c:pt>
                <c:pt idx="3945">
                  <c:v>9.2431867053574912</c:v>
                </c:pt>
                <c:pt idx="3946">
                  <c:v>10.089201578651901</c:v>
                </c:pt>
                <c:pt idx="3947">
                  <c:v>11.647508368530964</c:v>
                </c:pt>
                <c:pt idx="3948">
                  <c:v>9.7314705120905582</c:v>
                </c:pt>
                <c:pt idx="3949">
                  <c:v>10.316011139282271</c:v>
                </c:pt>
                <c:pt idx="3950">
                  <c:v>11.415680132424651</c:v>
                </c:pt>
                <c:pt idx="3951">
                  <c:v>11.658974251127814</c:v>
                </c:pt>
                <c:pt idx="3952">
                  <c:v>11.498660893846553</c:v>
                </c:pt>
                <c:pt idx="3953">
                  <c:v>11.450528945523317</c:v>
                </c:pt>
                <c:pt idx="3954">
                  <c:v>10.953949844866274</c:v>
                </c:pt>
                <c:pt idx="3955">
                  <c:v>10.414814107120135</c:v>
                </c:pt>
                <c:pt idx="3956">
                  <c:v>10.466702493756204</c:v>
                </c:pt>
                <c:pt idx="3957">
                  <c:v>9.6946815980915897</c:v>
                </c:pt>
                <c:pt idx="3958">
                  <c:v>11.702217484717465</c:v>
                </c:pt>
                <c:pt idx="3959">
                  <c:v>9.0883703262186657</c:v>
                </c:pt>
                <c:pt idx="3960">
                  <c:v>10.379427106697927</c:v>
                </c:pt>
                <c:pt idx="3961">
                  <c:v>9.4546927137965007</c:v>
                </c:pt>
                <c:pt idx="3962">
                  <c:v>10.845628263171987</c:v>
                </c:pt>
                <c:pt idx="3963">
                  <c:v>14.527588829655125</c:v>
                </c:pt>
                <c:pt idx="3964">
                  <c:v>15.358367032770921</c:v>
                </c:pt>
                <c:pt idx="3965">
                  <c:v>11.800263682024084</c:v>
                </c:pt>
                <c:pt idx="3966">
                  <c:v>9.4792880794867891</c:v>
                </c:pt>
                <c:pt idx="3967">
                  <c:v>9.8918463459276964</c:v>
                </c:pt>
                <c:pt idx="3968">
                  <c:v>10.256446587424412</c:v>
                </c:pt>
                <c:pt idx="3969">
                  <c:v>11.798564881795683</c:v>
                </c:pt>
                <c:pt idx="3970">
                  <c:v>12.149568395337617</c:v>
                </c:pt>
                <c:pt idx="3971">
                  <c:v>12.489815125998227</c:v>
                </c:pt>
                <c:pt idx="3972">
                  <c:v>11.034296618343268</c:v>
                </c:pt>
                <c:pt idx="3973">
                  <c:v>11.980837345962541</c:v>
                </c:pt>
                <c:pt idx="3974">
                  <c:v>11.132786324003449</c:v>
                </c:pt>
                <c:pt idx="3975">
                  <c:v>11.037157908731105</c:v>
                </c:pt>
                <c:pt idx="3976">
                  <c:v>11.64918695095891</c:v>
                </c:pt>
                <c:pt idx="3977">
                  <c:v>11.266314233736447</c:v>
                </c:pt>
                <c:pt idx="3978">
                  <c:v>13.532527779132822</c:v>
                </c:pt>
                <c:pt idx="3979">
                  <c:v>12.883395726267455</c:v>
                </c:pt>
                <c:pt idx="3980">
                  <c:v>13.857071163103209</c:v>
                </c:pt>
                <c:pt idx="3981">
                  <c:v>14.154573543078154</c:v>
                </c:pt>
                <c:pt idx="3982">
                  <c:v>14.140839647909944</c:v>
                </c:pt>
                <c:pt idx="3983">
                  <c:v>12.006137290353511</c:v>
                </c:pt>
                <c:pt idx="3984">
                  <c:v>10.866159430191651</c:v>
                </c:pt>
                <c:pt idx="3985">
                  <c:v>12.365932095078868</c:v>
                </c:pt>
                <c:pt idx="3986">
                  <c:v>11.961712198811997</c:v>
                </c:pt>
                <c:pt idx="3987">
                  <c:v>11.380656163334537</c:v>
                </c:pt>
                <c:pt idx="3988">
                  <c:v>12.261817461782478</c:v>
                </c:pt>
                <c:pt idx="3989">
                  <c:v>11.469473065216746</c:v>
                </c:pt>
                <c:pt idx="3990">
                  <c:v>12.00850940612963</c:v>
                </c:pt>
                <c:pt idx="3991">
                  <c:v>13.585319446732083</c:v>
                </c:pt>
                <c:pt idx="3992">
                  <c:v>13.263480732231965</c:v>
                </c:pt>
                <c:pt idx="3993">
                  <c:v>13.762245139539845</c:v>
                </c:pt>
                <c:pt idx="3994">
                  <c:v>13.026396954196851</c:v>
                </c:pt>
                <c:pt idx="3995">
                  <c:v>12.190993723034563</c:v>
                </c:pt>
                <c:pt idx="3996">
                  <c:v>12.546424109029983</c:v>
                </c:pt>
                <c:pt idx="3997">
                  <c:v>12.746478038789419</c:v>
                </c:pt>
                <c:pt idx="3998">
                  <c:v>12.592763980395729</c:v>
                </c:pt>
                <c:pt idx="3999">
                  <c:v>14.888366662288101</c:v>
                </c:pt>
                <c:pt idx="4000">
                  <c:v>14.444203140749362</c:v>
                </c:pt>
                <c:pt idx="4001">
                  <c:v>14.414497690923861</c:v>
                </c:pt>
                <c:pt idx="4002">
                  <c:v>13.419439441346121</c:v>
                </c:pt>
                <c:pt idx="4003">
                  <c:v>13.828518356813689</c:v>
                </c:pt>
                <c:pt idx="4004">
                  <c:v>14.077298621902575</c:v>
                </c:pt>
                <c:pt idx="4005">
                  <c:v>15.658072225157015</c:v>
                </c:pt>
                <c:pt idx="4006">
                  <c:v>14.806231824694498</c:v>
                </c:pt>
                <c:pt idx="4007">
                  <c:v>16.389014965424089</c:v>
                </c:pt>
                <c:pt idx="4008">
                  <c:v>14.532439250503769</c:v>
                </c:pt>
                <c:pt idx="4009">
                  <c:v>12.853747395869565</c:v>
                </c:pt>
                <c:pt idx="4010">
                  <c:v>12.972899774266573</c:v>
                </c:pt>
                <c:pt idx="4011">
                  <c:v>11.562646459929541</c:v>
                </c:pt>
                <c:pt idx="4012">
                  <c:v>12.452590368881992</c:v>
                </c:pt>
                <c:pt idx="4013">
                  <c:v>13.377256160117426</c:v>
                </c:pt>
                <c:pt idx="4014">
                  <c:v>14.413401686459087</c:v>
                </c:pt>
                <c:pt idx="4015">
                  <c:v>15.141080199305311</c:v>
                </c:pt>
                <c:pt idx="4016">
                  <c:v>13.718460630514086</c:v>
                </c:pt>
                <c:pt idx="4017">
                  <c:v>13.164790401623156</c:v>
                </c:pt>
                <c:pt idx="4018">
                  <c:v>13.05885706208784</c:v>
                </c:pt>
                <c:pt idx="4019">
                  <c:v>15.134591189448184</c:v>
                </c:pt>
                <c:pt idx="4020">
                  <c:v>15.315280330475876</c:v>
                </c:pt>
                <c:pt idx="4021">
                  <c:v>15.649909042651165</c:v>
                </c:pt>
                <c:pt idx="4022">
                  <c:v>15.282326765153041</c:v>
                </c:pt>
                <c:pt idx="4023">
                  <c:v>15.553633473654694</c:v>
                </c:pt>
                <c:pt idx="4024">
                  <c:v>15.549263341771123</c:v>
                </c:pt>
                <c:pt idx="4025">
                  <c:v>16.105111678624329</c:v>
                </c:pt>
                <c:pt idx="4026">
                  <c:v>15.453692268475329</c:v>
                </c:pt>
                <c:pt idx="4027">
                  <c:v>14.861911253484148</c:v>
                </c:pt>
                <c:pt idx="4028">
                  <c:v>14.316318247340417</c:v>
                </c:pt>
                <c:pt idx="4029">
                  <c:v>16.35376933551256</c:v>
                </c:pt>
                <c:pt idx="4030">
                  <c:v>17.344760520183065</c:v>
                </c:pt>
                <c:pt idx="4031">
                  <c:v>18.743341907155106</c:v>
                </c:pt>
                <c:pt idx="4032">
                  <c:v>16.745023401606062</c:v>
                </c:pt>
                <c:pt idx="4033">
                  <c:v>15.213385335431301</c:v>
                </c:pt>
                <c:pt idx="4034">
                  <c:v>15.397702980336602</c:v>
                </c:pt>
                <c:pt idx="4035">
                  <c:v>14.988540521697956</c:v>
                </c:pt>
                <c:pt idx="4036">
                  <c:v>14.920240988244089</c:v>
                </c:pt>
                <c:pt idx="4037">
                  <c:v>16.068763888353011</c:v>
                </c:pt>
                <c:pt idx="4038">
                  <c:v>17.216469963278751</c:v>
                </c:pt>
                <c:pt idx="4039">
                  <c:v>16.078554347728243</c:v>
                </c:pt>
                <c:pt idx="4040">
                  <c:v>14.583401123506343</c:v>
                </c:pt>
                <c:pt idx="4041">
                  <c:v>14.130965696480759</c:v>
                </c:pt>
                <c:pt idx="4042">
                  <c:v>15.525561561072919</c:v>
                </c:pt>
                <c:pt idx="4043">
                  <c:v>15.014987955432202</c:v>
                </c:pt>
                <c:pt idx="4044">
                  <c:v>16.17714956449845</c:v>
                </c:pt>
                <c:pt idx="4045">
                  <c:v>14.309794400003213</c:v>
                </c:pt>
                <c:pt idx="4046">
                  <c:v>15.434680651035439</c:v>
                </c:pt>
                <c:pt idx="4047">
                  <c:v>14.848330254730314</c:v>
                </c:pt>
                <c:pt idx="4048">
                  <c:v>14.623940782942203</c:v>
                </c:pt>
                <c:pt idx="4049">
                  <c:v>14.001943237411671</c:v>
                </c:pt>
                <c:pt idx="4050">
                  <c:v>16.212299048369545</c:v>
                </c:pt>
                <c:pt idx="4051">
                  <c:v>16.9796437855262</c:v>
                </c:pt>
                <c:pt idx="4052">
                  <c:v>15.485306709925954</c:v>
                </c:pt>
                <c:pt idx="4053">
                  <c:v>15.751866785268</c:v>
                </c:pt>
                <c:pt idx="4054">
                  <c:v>15.529671934683037</c:v>
                </c:pt>
                <c:pt idx="4055">
                  <c:v>15.707590212600916</c:v>
                </c:pt>
                <c:pt idx="4056">
                  <c:v>16.586250353928676</c:v>
                </c:pt>
                <c:pt idx="4057">
                  <c:v>15.842652022518408</c:v>
                </c:pt>
                <c:pt idx="4058">
                  <c:v>15.205243280095178</c:v>
                </c:pt>
                <c:pt idx="4059">
                  <c:v>15.656027112800016</c:v>
                </c:pt>
                <c:pt idx="4060">
                  <c:v>15.946273074324825</c:v>
                </c:pt>
                <c:pt idx="4061">
                  <c:v>15.343107129985803</c:v>
                </c:pt>
                <c:pt idx="4062">
                  <c:v>14.724259042750045</c:v>
                </c:pt>
                <c:pt idx="4063">
                  <c:v>15.101742100912436</c:v>
                </c:pt>
                <c:pt idx="4064">
                  <c:v>15.147944902297994</c:v>
                </c:pt>
                <c:pt idx="4065">
                  <c:v>15.079835068087624</c:v>
                </c:pt>
                <c:pt idx="4066">
                  <c:v>17.181016296754503</c:v>
                </c:pt>
                <c:pt idx="4067">
                  <c:v>16.224223647370462</c:v>
                </c:pt>
                <c:pt idx="4068">
                  <c:v>16.889498275650002</c:v>
                </c:pt>
                <c:pt idx="4069">
                  <c:v>14.860613944952719</c:v>
                </c:pt>
                <c:pt idx="4070">
                  <c:v>15.700313172008471</c:v>
                </c:pt>
                <c:pt idx="4071">
                  <c:v>16.659437733629073</c:v>
                </c:pt>
                <c:pt idx="4072">
                  <c:v>17.412986174145452</c:v>
                </c:pt>
                <c:pt idx="4073">
                  <c:v>18.286043760521906</c:v>
                </c:pt>
                <c:pt idx="4074">
                  <c:v>16.893503862608618</c:v>
                </c:pt>
                <c:pt idx="4075">
                  <c:v>16.028730719966358</c:v>
                </c:pt>
                <c:pt idx="4076">
                  <c:v>16.440583765590716</c:v>
                </c:pt>
                <c:pt idx="4077">
                  <c:v>16.413088312977678</c:v>
                </c:pt>
                <c:pt idx="4078">
                  <c:v>16.723773552201862</c:v>
                </c:pt>
                <c:pt idx="4079">
                  <c:v>15.995740864531548</c:v>
                </c:pt>
                <c:pt idx="4080">
                  <c:v>17.591717581263907</c:v>
                </c:pt>
                <c:pt idx="4081">
                  <c:v>17.84826179218507</c:v>
                </c:pt>
                <c:pt idx="4082">
                  <c:v>18.475191396937603</c:v>
                </c:pt>
                <c:pt idx="4083">
                  <c:v>18.506354170534859</c:v>
                </c:pt>
                <c:pt idx="4084">
                  <c:v>17.039738641935593</c:v>
                </c:pt>
                <c:pt idx="4085">
                  <c:v>17.079691864251568</c:v>
                </c:pt>
                <c:pt idx="4086">
                  <c:v>16.16757302156406</c:v>
                </c:pt>
                <c:pt idx="4087">
                  <c:v>14.71210537299711</c:v>
                </c:pt>
                <c:pt idx="4088">
                  <c:v>15.486848215880375</c:v>
                </c:pt>
                <c:pt idx="4089">
                  <c:v>16.808979336499668</c:v>
                </c:pt>
                <c:pt idx="4090">
                  <c:v>17.784910223059597</c:v>
                </c:pt>
                <c:pt idx="4091">
                  <c:v>15.695604041456669</c:v>
                </c:pt>
                <c:pt idx="4092">
                  <c:v>14.471622451779156</c:v>
                </c:pt>
                <c:pt idx="4093">
                  <c:v>15.304639787919223</c:v>
                </c:pt>
                <c:pt idx="4094">
                  <c:v>14.497047333077274</c:v>
                </c:pt>
                <c:pt idx="4095">
                  <c:v>14.496777519890612</c:v>
                </c:pt>
                <c:pt idx="4096">
                  <c:v>15.097979211285764</c:v>
                </c:pt>
                <c:pt idx="4097">
                  <c:v>15.98094693133697</c:v>
                </c:pt>
                <c:pt idx="4098">
                  <c:v>15.811381130846303</c:v>
                </c:pt>
                <c:pt idx="4099">
                  <c:v>16.325418244448048</c:v>
                </c:pt>
                <c:pt idx="4100">
                  <c:v>17.426094159219957</c:v>
                </c:pt>
                <c:pt idx="4101">
                  <c:v>18.417967495805961</c:v>
                </c:pt>
                <c:pt idx="4102">
                  <c:v>18.484411858842947</c:v>
                </c:pt>
                <c:pt idx="4103">
                  <c:v>17.811621959536868</c:v>
                </c:pt>
                <c:pt idx="4104">
                  <c:v>16.761932756696556</c:v>
                </c:pt>
                <c:pt idx="4105">
                  <c:v>16.324589486765269</c:v>
                </c:pt>
                <c:pt idx="4106">
                  <c:v>16.372712638630006</c:v>
                </c:pt>
                <c:pt idx="4107">
                  <c:v>14.082999858227829</c:v>
                </c:pt>
                <c:pt idx="4108">
                  <c:v>13.65058911879138</c:v>
                </c:pt>
                <c:pt idx="4109">
                  <c:v>14.973206382469366</c:v>
                </c:pt>
                <c:pt idx="4110">
                  <c:v>15.35371902625498</c:v>
                </c:pt>
                <c:pt idx="4111">
                  <c:v>15.68734925265197</c:v>
                </c:pt>
                <c:pt idx="4112">
                  <c:v>16.13525122823782</c:v>
                </c:pt>
                <c:pt idx="4113">
                  <c:v>15.122867099788653</c:v>
                </c:pt>
                <c:pt idx="4114">
                  <c:v>15.464300666500833</c:v>
                </c:pt>
                <c:pt idx="4115">
                  <c:v>15.423263808974118</c:v>
                </c:pt>
                <c:pt idx="4116">
                  <c:v>15.874243186811164</c:v>
                </c:pt>
                <c:pt idx="4117">
                  <c:v>15.983312945478747</c:v>
                </c:pt>
                <c:pt idx="4118">
                  <c:v>13.323562478807265</c:v>
                </c:pt>
                <c:pt idx="4119">
                  <c:v>14.282937609123456</c:v>
                </c:pt>
                <c:pt idx="4120">
                  <c:v>13.801905433139666</c:v>
                </c:pt>
                <c:pt idx="4121">
                  <c:v>16.066919344907816</c:v>
                </c:pt>
                <c:pt idx="4122">
                  <c:v>13.805830468518709</c:v>
                </c:pt>
                <c:pt idx="4123">
                  <c:v>13.827743210645064</c:v>
                </c:pt>
                <c:pt idx="4124">
                  <c:v>12.210198021855193</c:v>
                </c:pt>
                <c:pt idx="4125">
                  <c:v>10.278450517851271</c:v>
                </c:pt>
                <c:pt idx="4126">
                  <c:v>12.333468043024073</c:v>
                </c:pt>
                <c:pt idx="4127">
                  <c:v>12.45316636044684</c:v>
                </c:pt>
                <c:pt idx="4128">
                  <c:v>13.563638014501963</c:v>
                </c:pt>
                <c:pt idx="4129">
                  <c:v>11.101429566758604</c:v>
                </c:pt>
                <c:pt idx="4130">
                  <c:v>11.203449918534982</c:v>
                </c:pt>
                <c:pt idx="4131">
                  <c:v>11.035682227491947</c:v>
                </c:pt>
                <c:pt idx="4132">
                  <c:v>12.958860618430869</c:v>
                </c:pt>
                <c:pt idx="4133">
                  <c:v>11.603352157242146</c:v>
                </c:pt>
                <c:pt idx="4134">
                  <c:v>12.57397093435106</c:v>
                </c:pt>
                <c:pt idx="4135">
                  <c:v>11.635793236626228</c:v>
                </c:pt>
                <c:pt idx="4136">
                  <c:v>10.956695894847298</c:v>
                </c:pt>
                <c:pt idx="4137">
                  <c:v>10.88321358908664</c:v>
                </c:pt>
                <c:pt idx="4138">
                  <c:v>11.441760641106445</c:v>
                </c:pt>
                <c:pt idx="4139">
                  <c:v>13.002850876474156</c:v>
                </c:pt>
                <c:pt idx="4140">
                  <c:v>11.832397615068121</c:v>
                </c:pt>
                <c:pt idx="4141">
                  <c:v>12.970873815792686</c:v>
                </c:pt>
                <c:pt idx="4142">
                  <c:v>13.402300447449033</c:v>
                </c:pt>
                <c:pt idx="4143">
                  <c:v>12.40882383933223</c:v>
                </c:pt>
                <c:pt idx="4144">
                  <c:v>12.442573307397502</c:v>
                </c:pt>
                <c:pt idx="4145">
                  <c:v>12.229743946308519</c:v>
                </c:pt>
                <c:pt idx="4146">
                  <c:v>11.016747522331364</c:v>
                </c:pt>
                <c:pt idx="4147">
                  <c:v>9.0491969142981219</c:v>
                </c:pt>
                <c:pt idx="4148">
                  <c:v>9.7808983844568029</c:v>
                </c:pt>
                <c:pt idx="4149">
                  <c:v>11.048531185003766</c:v>
                </c:pt>
                <c:pt idx="4150">
                  <c:v>11.836695896215478</c:v>
                </c:pt>
                <c:pt idx="4151">
                  <c:v>10.592121687127523</c:v>
                </c:pt>
                <c:pt idx="4152">
                  <c:v>11.775190501991961</c:v>
                </c:pt>
                <c:pt idx="4153">
                  <c:v>11.111232685114548</c:v>
                </c:pt>
                <c:pt idx="4154">
                  <c:v>11.082541666233459</c:v>
                </c:pt>
                <c:pt idx="4155">
                  <c:v>10.998106182669384</c:v>
                </c:pt>
                <c:pt idx="4156">
                  <c:v>9.599868687430984</c:v>
                </c:pt>
                <c:pt idx="4157">
                  <c:v>11.278418565825367</c:v>
                </c:pt>
                <c:pt idx="4158">
                  <c:v>10.44306820886405</c:v>
                </c:pt>
                <c:pt idx="4159">
                  <c:v>10.489876284243024</c:v>
                </c:pt>
                <c:pt idx="4160">
                  <c:v>11.084719803128728</c:v>
                </c:pt>
                <c:pt idx="4161">
                  <c:v>10.438475836296826</c:v>
                </c:pt>
                <c:pt idx="4162">
                  <c:v>9.2814067503534901</c:v>
                </c:pt>
                <c:pt idx="4163">
                  <c:v>9.2950001910042754</c:v>
                </c:pt>
                <c:pt idx="4164">
                  <c:v>11.042466666793224</c:v>
                </c:pt>
                <c:pt idx="4165">
                  <c:v>9.9488778202292476</c:v>
                </c:pt>
                <c:pt idx="4166">
                  <c:v>9.8882050889856909</c:v>
                </c:pt>
                <c:pt idx="4167">
                  <c:v>9.5662784681096049</c:v>
                </c:pt>
                <c:pt idx="4168">
                  <c:v>8.319916374671223</c:v>
                </c:pt>
                <c:pt idx="4169">
                  <c:v>8.3219276090711425</c:v>
                </c:pt>
                <c:pt idx="4170">
                  <c:v>8.8035754196660481</c:v>
                </c:pt>
                <c:pt idx="4171">
                  <c:v>10.040187540358737</c:v>
                </c:pt>
                <c:pt idx="4172">
                  <c:v>9.6732248209920915</c:v>
                </c:pt>
                <c:pt idx="4173">
                  <c:v>7.6540143309470299</c:v>
                </c:pt>
                <c:pt idx="4174">
                  <c:v>6.5611432344532332</c:v>
                </c:pt>
                <c:pt idx="4175">
                  <c:v>7.5280323491975896</c:v>
                </c:pt>
                <c:pt idx="4176">
                  <c:v>8.6210107304946462</c:v>
                </c:pt>
                <c:pt idx="4177">
                  <c:v>9.1835791514657483</c:v>
                </c:pt>
                <c:pt idx="4178">
                  <c:v>9.6252984820919441</c:v>
                </c:pt>
                <c:pt idx="4179">
                  <c:v>10.068234050080411</c:v>
                </c:pt>
                <c:pt idx="4180">
                  <c:v>10.343505246378534</c:v>
                </c:pt>
                <c:pt idx="4181">
                  <c:v>10.974829696889717</c:v>
                </c:pt>
                <c:pt idx="4182">
                  <c:v>9.2778570290188611</c:v>
                </c:pt>
                <c:pt idx="4183">
                  <c:v>9.4733224568405561</c:v>
                </c:pt>
                <c:pt idx="4184">
                  <c:v>11.120210776551021</c:v>
                </c:pt>
                <c:pt idx="4185">
                  <c:v>9.5273364647485206</c:v>
                </c:pt>
                <c:pt idx="4186">
                  <c:v>8.6849318992768474</c:v>
                </c:pt>
                <c:pt idx="4187">
                  <c:v>10.34158025482629</c:v>
                </c:pt>
                <c:pt idx="4188">
                  <c:v>10.796341675816265</c:v>
                </c:pt>
                <c:pt idx="4189">
                  <c:v>9.4911812531713089</c:v>
                </c:pt>
                <c:pt idx="4190">
                  <c:v>9.6302916771803257</c:v>
                </c:pt>
                <c:pt idx="4191">
                  <c:v>8.1921430488736391</c:v>
                </c:pt>
                <c:pt idx="4192">
                  <c:v>7.5499412495031564</c:v>
                </c:pt>
                <c:pt idx="4193">
                  <c:v>7.1433773587656644</c:v>
                </c:pt>
                <c:pt idx="4194">
                  <c:v>7.116168520816843</c:v>
                </c:pt>
                <c:pt idx="4195">
                  <c:v>6.2277901044097304</c:v>
                </c:pt>
                <c:pt idx="4196">
                  <c:v>7.1301683931539941</c:v>
                </c:pt>
                <c:pt idx="4197">
                  <c:v>7.270678563432817</c:v>
                </c:pt>
                <c:pt idx="4198">
                  <c:v>7.1488160893168136</c:v>
                </c:pt>
                <c:pt idx="4199">
                  <c:v>5.684067230798604</c:v>
                </c:pt>
                <c:pt idx="4200">
                  <c:v>6.3741669972350401</c:v>
                </c:pt>
                <c:pt idx="4201">
                  <c:v>6.8960355238264981</c:v>
                </c:pt>
                <c:pt idx="4202">
                  <c:v>6.877124487424922</c:v>
                </c:pt>
                <c:pt idx="4203">
                  <c:v>7.3629420002098778</c:v>
                </c:pt>
                <c:pt idx="4204">
                  <c:v>7.4158076169373608</c:v>
                </c:pt>
                <c:pt idx="4205">
                  <c:v>7.9077853695824256</c:v>
                </c:pt>
                <c:pt idx="4206">
                  <c:v>8.5671637361118389</c:v>
                </c:pt>
                <c:pt idx="4207">
                  <c:v>6.3240621592392188</c:v>
                </c:pt>
                <c:pt idx="4208">
                  <c:v>5.8271807865154255</c:v>
                </c:pt>
                <c:pt idx="4209">
                  <c:v>7.473916261373633</c:v>
                </c:pt>
                <c:pt idx="4210">
                  <c:v>7.8315290974144833</c:v>
                </c:pt>
                <c:pt idx="4211">
                  <c:v>8.5372307086650903</c:v>
                </c:pt>
                <c:pt idx="4212">
                  <c:v>8.2582462547281636</c:v>
                </c:pt>
                <c:pt idx="4213">
                  <c:v>7.3730371295209576</c:v>
                </c:pt>
                <c:pt idx="4214">
                  <c:v>6.9525351261260475</c:v>
                </c:pt>
                <c:pt idx="4215">
                  <c:v>7.3986240502073564</c:v>
                </c:pt>
                <c:pt idx="4216">
                  <c:v>8.3980735822629473</c:v>
                </c:pt>
                <c:pt idx="4217">
                  <c:v>6.2423807295919005</c:v>
                </c:pt>
                <c:pt idx="4218">
                  <c:v>5.2881488796158411</c:v>
                </c:pt>
                <c:pt idx="4219">
                  <c:v>6.6186470594491027</c:v>
                </c:pt>
                <c:pt idx="4220">
                  <c:v>5.2044737597745687</c:v>
                </c:pt>
                <c:pt idx="4221">
                  <c:v>6.7509817097605351</c:v>
                </c:pt>
                <c:pt idx="4222">
                  <c:v>7.3156951324222792</c:v>
                </c:pt>
                <c:pt idx="4223">
                  <c:v>7.6434973498006249</c:v>
                </c:pt>
                <c:pt idx="4224">
                  <c:v>7.7367274871961182</c:v>
                </c:pt>
                <c:pt idx="4225">
                  <c:v>6.6743782065158319</c:v>
                </c:pt>
                <c:pt idx="4226">
                  <c:v>5.7294146326486519</c:v>
                </c:pt>
                <c:pt idx="4227">
                  <c:v>6.0727097536652739</c:v>
                </c:pt>
                <c:pt idx="4228">
                  <c:v>7.4637569947551574</c:v>
                </c:pt>
                <c:pt idx="4229">
                  <c:v>6.428336362341188</c:v>
                </c:pt>
                <c:pt idx="4230">
                  <c:v>5.9359184140928578</c:v>
                </c:pt>
                <c:pt idx="4231">
                  <c:v>6.6243322922244712</c:v>
                </c:pt>
                <c:pt idx="4232">
                  <c:v>7.4561359098395297</c:v>
                </c:pt>
                <c:pt idx="4233">
                  <c:v>6.1800197872380931</c:v>
                </c:pt>
                <c:pt idx="4234">
                  <c:v>6.2532238622612759</c:v>
                </c:pt>
                <c:pt idx="4235">
                  <c:v>4.9015823016017785</c:v>
                </c:pt>
                <c:pt idx="4236">
                  <c:v>7.339272400006764</c:v>
                </c:pt>
                <c:pt idx="4237">
                  <c:v>7.2820952154735696</c:v>
                </c:pt>
                <c:pt idx="4238">
                  <c:v>6.2956516979280348</c:v>
                </c:pt>
                <c:pt idx="4239">
                  <c:v>7.2026095673527299</c:v>
                </c:pt>
                <c:pt idx="4240">
                  <c:v>8.0086264820064947</c:v>
                </c:pt>
                <c:pt idx="4241">
                  <c:v>6.8957560087248364</c:v>
                </c:pt>
                <c:pt idx="4242">
                  <c:v>7.0747227446531866</c:v>
                </c:pt>
                <c:pt idx="4243">
                  <c:v>7.6818018444897112</c:v>
                </c:pt>
                <c:pt idx="4244">
                  <c:v>8.637740436247352</c:v>
                </c:pt>
                <c:pt idx="4245">
                  <c:v>8.4342807013146377</c:v>
                </c:pt>
                <c:pt idx="4246">
                  <c:v>9.2916850230277763</c:v>
                </c:pt>
                <c:pt idx="4247">
                  <c:v>7.027883374476243</c:v>
                </c:pt>
                <c:pt idx="4248">
                  <c:v>6.751380351006131</c:v>
                </c:pt>
                <c:pt idx="4249">
                  <c:v>7.5160039996008692</c:v>
                </c:pt>
                <c:pt idx="4250">
                  <c:v>7.9473235945109924</c:v>
                </c:pt>
                <c:pt idx="4251">
                  <c:v>8.6137686164698444</c:v>
                </c:pt>
                <c:pt idx="4252">
                  <c:v>8.8290162601275171</c:v>
                </c:pt>
                <c:pt idx="4253">
                  <c:v>8.6780057029974262</c:v>
                </c:pt>
                <c:pt idx="4254">
                  <c:v>7.2534272974393783</c:v>
                </c:pt>
                <c:pt idx="4255">
                  <c:v>6.9889777177698358</c:v>
                </c:pt>
                <c:pt idx="4256">
                  <c:v>8.7099463655179541</c:v>
                </c:pt>
                <c:pt idx="4257">
                  <c:v>7.836136326161002</c:v>
                </c:pt>
                <c:pt idx="4258">
                  <c:v>7.5679593266136216</c:v>
                </c:pt>
                <c:pt idx="4259">
                  <c:v>7.186787396540316</c:v>
                </c:pt>
                <c:pt idx="4260">
                  <c:v>8.0555095585473691</c:v>
                </c:pt>
                <c:pt idx="4261">
                  <c:v>9.4311597073083551</c:v>
                </c:pt>
                <c:pt idx="4262">
                  <c:v>9.3467672725346915</c:v>
                </c:pt>
                <c:pt idx="4263">
                  <c:v>8.331340109978953</c:v>
                </c:pt>
                <c:pt idx="4264">
                  <c:v>7.5619914764272158</c:v>
                </c:pt>
                <c:pt idx="4265">
                  <c:v>9.7086691168855097</c:v>
                </c:pt>
                <c:pt idx="4266">
                  <c:v>9.6554160760096721</c:v>
                </c:pt>
                <c:pt idx="4267">
                  <c:v>9.6075963181790041</c:v>
                </c:pt>
                <c:pt idx="4268">
                  <c:v>10.47685159833669</c:v>
                </c:pt>
                <c:pt idx="4269">
                  <c:v>9.6073677435442608</c:v>
                </c:pt>
                <c:pt idx="4270">
                  <c:v>8.4417672628896554</c:v>
                </c:pt>
                <c:pt idx="4271">
                  <c:v>6.8825121852169344</c:v>
                </c:pt>
                <c:pt idx="4272">
                  <c:v>7.9089638220942113</c:v>
                </c:pt>
                <c:pt idx="4273">
                  <c:v>9.5192179877847849</c:v>
                </c:pt>
                <c:pt idx="4274">
                  <c:v>11.688675957038832</c:v>
                </c:pt>
                <c:pt idx="4275">
                  <c:v>10.955456363768528</c:v>
                </c:pt>
                <c:pt idx="4276">
                  <c:v>10.395186443628338</c:v>
                </c:pt>
                <c:pt idx="4277">
                  <c:v>9.2796897853853775</c:v>
                </c:pt>
                <c:pt idx="4278">
                  <c:v>9.4134152723751114</c:v>
                </c:pt>
                <c:pt idx="4279">
                  <c:v>8.1716497069565222</c:v>
                </c:pt>
                <c:pt idx="4280">
                  <c:v>7.1918263200918204</c:v>
                </c:pt>
                <c:pt idx="4281">
                  <c:v>8.267771475442137</c:v>
                </c:pt>
                <c:pt idx="4282">
                  <c:v>10.389931542619173</c:v>
                </c:pt>
                <c:pt idx="4283">
                  <c:v>12.333195793273061</c:v>
                </c:pt>
                <c:pt idx="4284">
                  <c:v>10.382637652697722</c:v>
                </c:pt>
                <c:pt idx="4285">
                  <c:v>8.4736468978565878</c:v>
                </c:pt>
                <c:pt idx="4286">
                  <c:v>8.3209626768172278</c:v>
                </c:pt>
                <c:pt idx="4287">
                  <c:v>10.867032719620845</c:v>
                </c:pt>
                <c:pt idx="4288">
                  <c:v>11.535249149186434</c:v>
                </c:pt>
                <c:pt idx="4289">
                  <c:v>8.8961146689631292</c:v>
                </c:pt>
                <c:pt idx="4290">
                  <c:v>7.3367416777802648</c:v>
                </c:pt>
                <c:pt idx="4291">
                  <c:v>8.8347050582424664</c:v>
                </c:pt>
                <c:pt idx="4292">
                  <c:v>9.7812343408651898</c:v>
                </c:pt>
                <c:pt idx="4293">
                  <c:v>9.7642335761666814</c:v>
                </c:pt>
                <c:pt idx="4294">
                  <c:v>11.474277929609677</c:v>
                </c:pt>
                <c:pt idx="4295">
                  <c:v>12.264474351435824</c:v>
                </c:pt>
                <c:pt idx="4296">
                  <c:v>10.914407275826425</c:v>
                </c:pt>
                <c:pt idx="4297">
                  <c:v>10.564113028304268</c:v>
                </c:pt>
                <c:pt idx="4298">
                  <c:v>9.7212431305211009</c:v>
                </c:pt>
                <c:pt idx="4299">
                  <c:v>9.142256791288716</c:v>
                </c:pt>
                <c:pt idx="4300">
                  <c:v>10.33343868651772</c:v>
                </c:pt>
                <c:pt idx="4301">
                  <c:v>7.9615646325375113</c:v>
                </c:pt>
                <c:pt idx="4302">
                  <c:v>9.4067027621759447</c:v>
                </c:pt>
                <c:pt idx="4303">
                  <c:v>8.7900112608283507</c:v>
                </c:pt>
                <c:pt idx="4304">
                  <c:v>10.581246099788428</c:v>
                </c:pt>
                <c:pt idx="4305">
                  <c:v>9.8974866347670183</c:v>
                </c:pt>
                <c:pt idx="4306">
                  <c:v>9.5244001474693842</c:v>
                </c:pt>
                <c:pt idx="4307">
                  <c:v>10.51328603885179</c:v>
                </c:pt>
                <c:pt idx="4308">
                  <c:v>12.077139298592041</c:v>
                </c:pt>
                <c:pt idx="4309">
                  <c:v>9.1436024644561904</c:v>
                </c:pt>
                <c:pt idx="4310">
                  <c:v>9.9121503832857805</c:v>
                </c:pt>
                <c:pt idx="4311">
                  <c:v>9.6017914283638763</c:v>
                </c:pt>
                <c:pt idx="4312">
                  <c:v>9.3020437674453316</c:v>
                </c:pt>
                <c:pt idx="4313">
                  <c:v>10.148058640739743</c:v>
                </c:pt>
                <c:pt idx="4314">
                  <c:v>11.706365430618805</c:v>
                </c:pt>
                <c:pt idx="4315">
                  <c:v>9.7903275741783986</c:v>
                </c:pt>
                <c:pt idx="4316">
                  <c:v>10.374868201370113</c:v>
                </c:pt>
                <c:pt idx="4317">
                  <c:v>11.474537194512493</c:v>
                </c:pt>
                <c:pt idx="4318">
                  <c:v>11.717831313215655</c:v>
                </c:pt>
                <c:pt idx="4319">
                  <c:v>11.557517955934394</c:v>
                </c:pt>
                <c:pt idx="4320">
                  <c:v>11.509386007611159</c:v>
                </c:pt>
                <c:pt idx="4321">
                  <c:v>11.012806906954115</c:v>
                </c:pt>
                <c:pt idx="4322">
                  <c:v>10.473671169207975</c:v>
                </c:pt>
                <c:pt idx="4323">
                  <c:v>10.525559555844046</c:v>
                </c:pt>
                <c:pt idx="4324">
                  <c:v>9.7535386601794318</c:v>
                </c:pt>
                <c:pt idx="4325">
                  <c:v>11.761074546805306</c:v>
                </c:pt>
                <c:pt idx="4326">
                  <c:v>9.1472273883065061</c:v>
                </c:pt>
                <c:pt idx="4327">
                  <c:v>10.438284168785769</c:v>
                </c:pt>
                <c:pt idx="4328">
                  <c:v>9.5135497758843428</c:v>
                </c:pt>
                <c:pt idx="4329">
                  <c:v>10.904485325259827</c:v>
                </c:pt>
                <c:pt idx="4330">
                  <c:v>14.586445891742967</c:v>
                </c:pt>
                <c:pt idx="4331">
                  <c:v>15.417224094858764</c:v>
                </c:pt>
                <c:pt idx="4332">
                  <c:v>11.859120744111925</c:v>
                </c:pt>
                <c:pt idx="4333">
                  <c:v>9.5381451415746294</c:v>
                </c:pt>
                <c:pt idx="4334">
                  <c:v>9.9507034080155385</c:v>
                </c:pt>
                <c:pt idx="4335">
                  <c:v>10.315303649512252</c:v>
                </c:pt>
                <c:pt idx="4336">
                  <c:v>11.857421943883523</c:v>
                </c:pt>
                <c:pt idx="4337">
                  <c:v>12.208425457425459</c:v>
                </c:pt>
                <c:pt idx="4338">
                  <c:v>12.548672188086066</c:v>
                </c:pt>
                <c:pt idx="4339">
                  <c:v>11.093153680431108</c:v>
                </c:pt>
                <c:pt idx="4340">
                  <c:v>12.039694408050384</c:v>
                </c:pt>
                <c:pt idx="4341">
                  <c:v>11.191643386091291</c:v>
                </c:pt>
                <c:pt idx="4342">
                  <c:v>11.096014970818945</c:v>
                </c:pt>
                <c:pt idx="4343">
                  <c:v>11.70804401304675</c:v>
                </c:pt>
                <c:pt idx="4344">
                  <c:v>11.325171295824289</c:v>
                </c:pt>
                <c:pt idx="4345">
                  <c:v>13.591384841220663</c:v>
                </c:pt>
                <c:pt idx="4346">
                  <c:v>12.942252788355296</c:v>
                </c:pt>
                <c:pt idx="4347">
                  <c:v>13.915928225191051</c:v>
                </c:pt>
                <c:pt idx="4348">
                  <c:v>14.213430605165996</c:v>
                </c:pt>
                <c:pt idx="4349">
                  <c:v>14.199696709997784</c:v>
                </c:pt>
                <c:pt idx="4350">
                  <c:v>12.064994352441351</c:v>
                </c:pt>
                <c:pt idx="4351">
                  <c:v>10.925016492279493</c:v>
                </c:pt>
                <c:pt idx="4352">
                  <c:v>12.424789157166709</c:v>
                </c:pt>
                <c:pt idx="4353">
                  <c:v>12.020569260899837</c:v>
                </c:pt>
                <c:pt idx="4354">
                  <c:v>11.439513225422379</c:v>
                </c:pt>
                <c:pt idx="4355">
                  <c:v>12.32067452387032</c:v>
                </c:pt>
                <c:pt idx="4356">
                  <c:v>11.528330127304587</c:v>
                </c:pt>
                <c:pt idx="4357">
                  <c:v>12.06736646821747</c:v>
                </c:pt>
                <c:pt idx="4358">
                  <c:v>13.644176508819925</c:v>
                </c:pt>
                <c:pt idx="4359">
                  <c:v>13.322337794319806</c:v>
                </c:pt>
                <c:pt idx="4360">
                  <c:v>13.821102201627685</c:v>
                </c:pt>
                <c:pt idx="4361">
                  <c:v>13.085254016284694</c:v>
                </c:pt>
                <c:pt idx="4362">
                  <c:v>12.249850785122405</c:v>
                </c:pt>
                <c:pt idx="4363">
                  <c:v>12.605281171117824</c:v>
                </c:pt>
                <c:pt idx="4364">
                  <c:v>12.80533510087726</c:v>
                </c:pt>
                <c:pt idx="4365">
                  <c:v>12.651621042483571</c:v>
                </c:pt>
                <c:pt idx="4366">
                  <c:v>14.947223724375942</c:v>
                </c:pt>
                <c:pt idx="4367">
                  <c:v>14.503060202837203</c:v>
                </c:pt>
                <c:pt idx="4368">
                  <c:v>14.473354753011703</c:v>
                </c:pt>
                <c:pt idx="4369">
                  <c:v>13.478296503433961</c:v>
                </c:pt>
                <c:pt idx="4370">
                  <c:v>13.887375418901529</c:v>
                </c:pt>
                <c:pt idx="4371">
                  <c:v>14.136155683990417</c:v>
                </c:pt>
                <c:pt idx="4372">
                  <c:v>15.716929287244858</c:v>
                </c:pt>
                <c:pt idx="4373">
                  <c:v>14.865088886782338</c:v>
                </c:pt>
                <c:pt idx="4374">
                  <c:v>16.447872027511927</c:v>
                </c:pt>
                <c:pt idx="4375">
                  <c:v>14.591296312591611</c:v>
                </c:pt>
                <c:pt idx="4376">
                  <c:v>12.912604457957405</c:v>
                </c:pt>
                <c:pt idx="4377">
                  <c:v>13.031756836354413</c:v>
                </c:pt>
                <c:pt idx="4378">
                  <c:v>11.621503522017383</c:v>
                </c:pt>
                <c:pt idx="4379">
                  <c:v>12.511447430969834</c:v>
                </c:pt>
                <c:pt idx="4380">
                  <c:v>13.436113222205266</c:v>
                </c:pt>
                <c:pt idx="4381">
                  <c:v>14.472258748546928</c:v>
                </c:pt>
                <c:pt idx="4382">
                  <c:v>15.199937261393153</c:v>
                </c:pt>
                <c:pt idx="4383">
                  <c:v>13.777317692601926</c:v>
                </c:pt>
                <c:pt idx="4384">
                  <c:v>13.223647463710996</c:v>
                </c:pt>
                <c:pt idx="4385">
                  <c:v>13.117714124175682</c:v>
                </c:pt>
              </c:numCache>
            </c:numRef>
          </c:val>
          <c:smooth val="0"/>
          <c:extLst>
            <c:ext xmlns:c16="http://schemas.microsoft.com/office/drawing/2014/chart" uri="{C3380CC4-5D6E-409C-BE32-E72D297353CC}">
              <c16:uniqueId val="{00000002-EF46-4A96-BB51-BB7BBDA557B7}"/>
            </c:ext>
          </c:extLst>
        </c:ser>
        <c:dLbls>
          <c:showLegendKey val="0"/>
          <c:showVal val="0"/>
          <c:showCatName val="0"/>
          <c:showSerName val="0"/>
          <c:showPercent val="0"/>
          <c:showBubbleSize val="0"/>
        </c:dLbls>
        <c:smooth val="0"/>
        <c:axId val="1832101727"/>
        <c:axId val="1832116287"/>
      </c:lineChart>
      <c:catAx>
        <c:axId val="1832101727"/>
        <c:scaling>
          <c:orientation val="minMax"/>
        </c:scaling>
        <c:delete val="0"/>
        <c:axPos val="b"/>
        <c:majorGridlines>
          <c:spPr>
            <a:ln w="9525" cap="flat" cmpd="sng" algn="ctr">
              <a:solidFill>
                <a:schemeClr val="tx1">
                  <a:lumMod val="15000"/>
                  <a:lumOff val="85000"/>
                  <a:alpha val="32000"/>
                </a:schemeClr>
              </a:solidFill>
              <a:round/>
            </a:ln>
            <a:effectLst/>
          </c:spPr>
        </c:majorGridlines>
        <c:majorTickMark val="none"/>
        <c:minorTickMark val="none"/>
        <c:tickLblPos val="low"/>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116287"/>
        <c:crosses val="autoZero"/>
        <c:auto val="1"/>
        <c:lblAlgn val="ctr"/>
        <c:lblOffset val="100"/>
        <c:noMultiLvlLbl val="0"/>
      </c:catAx>
      <c:valAx>
        <c:axId val="1832116287"/>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1017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'[Forecasting Analysis.xlsx]Forecast Analysis3'!$B$1</c:f>
              <c:strCache>
                <c:ptCount val="1"/>
                <c:pt idx="0">
                  <c:v>Values</c:v>
                </c:pt>
              </c:strCache>
            </c:strRef>
          </c:tx>
          <c:spPr>
            <a:ln w="22225" cap="rnd">
              <a:solidFill>
                <a:schemeClr val="accent1"/>
              </a:solidFill>
            </a:ln>
            <a:effectLst>
              <a:glow rad="139700">
                <a:schemeClr val="accent1">
                  <a:satMod val="175000"/>
                  <a:alpha val="14000"/>
                </a:schemeClr>
              </a:glow>
            </a:effectLst>
          </c:spPr>
          <c:marker>
            <c:symbol val="none"/>
          </c:marker>
          <c:val>
            <c:numRef>
              <c:f>'[Forecasting Analysis.xlsx]Forecast Analysis3'!$B$2:$B$49</c:f>
              <c:numCache>
                <c:formatCode>General</c:formatCode>
                <c:ptCount val="48"/>
                <c:pt idx="0">
                  <c:v>266</c:v>
                </c:pt>
                <c:pt idx="1">
                  <c:v>145.9</c:v>
                </c:pt>
                <c:pt idx="2">
                  <c:v>183.1</c:v>
                </c:pt>
                <c:pt idx="3">
                  <c:v>119.3</c:v>
                </c:pt>
                <c:pt idx="4">
                  <c:v>180.3</c:v>
                </c:pt>
                <c:pt idx="5">
                  <c:v>168.5</c:v>
                </c:pt>
                <c:pt idx="6">
                  <c:v>231.8</c:v>
                </c:pt>
                <c:pt idx="7">
                  <c:v>224.5</c:v>
                </c:pt>
                <c:pt idx="8">
                  <c:v>192.8</c:v>
                </c:pt>
                <c:pt idx="9">
                  <c:v>122.9</c:v>
                </c:pt>
                <c:pt idx="10">
                  <c:v>336.5</c:v>
                </c:pt>
                <c:pt idx="11">
                  <c:v>185.9</c:v>
                </c:pt>
                <c:pt idx="12">
                  <c:v>194.3</c:v>
                </c:pt>
                <c:pt idx="13">
                  <c:v>149.5</c:v>
                </c:pt>
                <c:pt idx="14">
                  <c:v>210.1</c:v>
                </c:pt>
                <c:pt idx="15">
                  <c:v>273.3</c:v>
                </c:pt>
                <c:pt idx="16">
                  <c:v>191.4</c:v>
                </c:pt>
                <c:pt idx="17">
                  <c:v>287</c:v>
                </c:pt>
                <c:pt idx="18">
                  <c:v>226</c:v>
                </c:pt>
                <c:pt idx="19">
                  <c:v>303.60000000000002</c:v>
                </c:pt>
                <c:pt idx="20">
                  <c:v>289.89999999999998</c:v>
                </c:pt>
                <c:pt idx="21">
                  <c:v>421.6</c:v>
                </c:pt>
                <c:pt idx="22">
                  <c:v>264.5</c:v>
                </c:pt>
                <c:pt idx="23">
                  <c:v>342.3</c:v>
                </c:pt>
                <c:pt idx="24">
                  <c:v>339.7</c:v>
                </c:pt>
                <c:pt idx="25">
                  <c:v>440.4</c:v>
                </c:pt>
                <c:pt idx="26">
                  <c:v>315.89999999999998</c:v>
                </c:pt>
                <c:pt idx="27">
                  <c:v>439.3</c:v>
                </c:pt>
                <c:pt idx="28">
                  <c:v>401.3</c:v>
                </c:pt>
                <c:pt idx="29">
                  <c:v>437.4</c:v>
                </c:pt>
                <c:pt idx="30">
                  <c:v>575.5</c:v>
                </c:pt>
                <c:pt idx="31">
                  <c:v>407.6</c:v>
                </c:pt>
                <c:pt idx="32">
                  <c:v>682</c:v>
                </c:pt>
                <c:pt idx="33">
                  <c:v>475.3</c:v>
                </c:pt>
                <c:pt idx="34">
                  <c:v>581.29999999999995</c:v>
                </c:pt>
                <c:pt idx="35">
                  <c:v>646.9</c:v>
                </c:pt>
              </c:numCache>
            </c:numRef>
          </c:val>
          <c:smooth val="0"/>
          <c:extLst>
            <c:ext xmlns:c16="http://schemas.microsoft.com/office/drawing/2014/chart" uri="{C3380CC4-5D6E-409C-BE32-E72D297353CC}">
              <c16:uniqueId val="{00000000-05A8-4E9A-B4CA-97E6029D55CF}"/>
            </c:ext>
          </c:extLst>
        </c:ser>
        <c:ser>
          <c:idx val="1"/>
          <c:order val="1"/>
          <c:tx>
            <c:strRef>
              <c:f>'[Forecasting Analysis.xlsx]Forecast Analysis3'!$C$1</c:f>
              <c:strCache>
                <c:ptCount val="1"/>
                <c:pt idx="0">
                  <c:v>Forecast</c:v>
                </c:pt>
              </c:strCache>
            </c:strRef>
          </c:tx>
          <c:spPr>
            <a:ln w="22225" cap="rnd">
              <a:solidFill>
                <a:schemeClr val="accent2"/>
              </a:solidFill>
            </a:ln>
            <a:effectLst>
              <a:glow rad="139700">
                <a:schemeClr val="accent2">
                  <a:satMod val="175000"/>
                  <a:alpha val="14000"/>
                </a:schemeClr>
              </a:glow>
            </a:effectLst>
          </c:spPr>
          <c:marker>
            <c:symbol val="none"/>
          </c:marker>
          <c:cat>
            <c:numRef>
              <c:f>'[Forecasting Analysis.xlsx]Forecast Analysis3'!$A$2:$A$49</c:f>
              <c:numCache>
                <c:formatCode>mmm\-yy</c:formatCode>
                <c:ptCount val="48"/>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44198</c:v>
                </c:pt>
                <c:pt idx="13">
                  <c:v>44229</c:v>
                </c:pt>
                <c:pt idx="14">
                  <c:v>44256</c:v>
                </c:pt>
                <c:pt idx="15">
                  <c:v>44288</c:v>
                </c:pt>
                <c:pt idx="16">
                  <c:v>44318</c:v>
                </c:pt>
                <c:pt idx="17">
                  <c:v>44349</c:v>
                </c:pt>
                <c:pt idx="18">
                  <c:v>44379</c:v>
                </c:pt>
                <c:pt idx="19">
                  <c:v>44410</c:v>
                </c:pt>
                <c:pt idx="20">
                  <c:v>44441</c:v>
                </c:pt>
                <c:pt idx="21">
                  <c:v>44471</c:v>
                </c:pt>
                <c:pt idx="22">
                  <c:v>44502</c:v>
                </c:pt>
                <c:pt idx="23">
                  <c:v>44532</c:v>
                </c:pt>
                <c:pt idx="24">
                  <c:v>44564</c:v>
                </c:pt>
                <c:pt idx="25">
                  <c:v>44595</c:v>
                </c:pt>
                <c:pt idx="26">
                  <c:v>44623</c:v>
                </c:pt>
                <c:pt idx="27">
                  <c:v>44654</c:v>
                </c:pt>
                <c:pt idx="28">
                  <c:v>44684</c:v>
                </c:pt>
                <c:pt idx="29">
                  <c:v>44715</c:v>
                </c:pt>
                <c:pt idx="30">
                  <c:v>44745</c:v>
                </c:pt>
                <c:pt idx="31">
                  <c:v>44776</c:v>
                </c:pt>
                <c:pt idx="32">
                  <c:v>44807</c:v>
                </c:pt>
                <c:pt idx="33">
                  <c:v>44837</c:v>
                </c:pt>
                <c:pt idx="34">
                  <c:v>44868</c:v>
                </c:pt>
                <c:pt idx="35">
                  <c:v>44898</c:v>
                </c:pt>
                <c:pt idx="36">
                  <c:v>44929</c:v>
                </c:pt>
                <c:pt idx="37">
                  <c:v>44960</c:v>
                </c:pt>
                <c:pt idx="38">
                  <c:v>44988</c:v>
                </c:pt>
                <c:pt idx="39">
                  <c:v>45019</c:v>
                </c:pt>
                <c:pt idx="40">
                  <c:v>45049</c:v>
                </c:pt>
                <c:pt idx="41">
                  <c:v>45080</c:v>
                </c:pt>
                <c:pt idx="42">
                  <c:v>45110</c:v>
                </c:pt>
                <c:pt idx="43">
                  <c:v>45141</c:v>
                </c:pt>
                <c:pt idx="44">
                  <c:v>45172</c:v>
                </c:pt>
                <c:pt idx="45">
                  <c:v>45202</c:v>
                </c:pt>
                <c:pt idx="46">
                  <c:v>45233</c:v>
                </c:pt>
                <c:pt idx="47">
                  <c:v>45263</c:v>
                </c:pt>
              </c:numCache>
            </c:numRef>
          </c:cat>
          <c:val>
            <c:numRef>
              <c:f>'[Forecasting Analysis.xlsx]Forecast Analysis3'!$C$2:$C$49</c:f>
              <c:numCache>
                <c:formatCode>General</c:formatCode>
                <c:ptCount val="48"/>
                <c:pt idx="35">
                  <c:v>646.9</c:v>
                </c:pt>
                <c:pt idx="36">
                  <c:v>635.96024792663513</c:v>
                </c:pt>
                <c:pt idx="37">
                  <c:v>665.37262451627214</c:v>
                </c:pt>
                <c:pt idx="38">
                  <c:v>694.78500110590903</c:v>
                </c:pt>
                <c:pt idx="39">
                  <c:v>724.19737769554604</c:v>
                </c:pt>
                <c:pt idx="40">
                  <c:v>753.60975428518304</c:v>
                </c:pt>
                <c:pt idx="41">
                  <c:v>783.02213087482005</c:v>
                </c:pt>
                <c:pt idx="42">
                  <c:v>812.43450746445706</c:v>
                </c:pt>
                <c:pt idx="43">
                  <c:v>841.84688405409406</c:v>
                </c:pt>
                <c:pt idx="44">
                  <c:v>871.25926064373107</c:v>
                </c:pt>
                <c:pt idx="45">
                  <c:v>900.67163723336796</c:v>
                </c:pt>
                <c:pt idx="46">
                  <c:v>930.08401382300497</c:v>
                </c:pt>
                <c:pt idx="47">
                  <c:v>959.49639041264197</c:v>
                </c:pt>
              </c:numCache>
            </c:numRef>
          </c:val>
          <c:smooth val="0"/>
          <c:extLst>
            <c:ext xmlns:c16="http://schemas.microsoft.com/office/drawing/2014/chart" uri="{C3380CC4-5D6E-409C-BE32-E72D297353CC}">
              <c16:uniqueId val="{00000001-05A8-4E9A-B4CA-97E6029D55CF}"/>
            </c:ext>
          </c:extLst>
        </c:ser>
        <c:ser>
          <c:idx val="2"/>
          <c:order val="2"/>
          <c:tx>
            <c:strRef>
              <c:f>'[Forecasting Analysis.xlsx]Forecast Analysis3'!$D$1</c:f>
              <c:strCache>
                <c:ptCount val="1"/>
                <c:pt idx="0">
                  <c:v>Lower Confidence Bound</c:v>
                </c:pt>
              </c:strCache>
            </c:strRef>
          </c:tx>
          <c:spPr>
            <a:ln w="22225" cap="rnd">
              <a:solidFill>
                <a:schemeClr val="accent3"/>
              </a:solidFill>
            </a:ln>
            <a:effectLst>
              <a:glow rad="139700">
                <a:schemeClr val="accent3">
                  <a:satMod val="175000"/>
                  <a:alpha val="14000"/>
                </a:schemeClr>
              </a:glow>
            </a:effectLst>
          </c:spPr>
          <c:marker>
            <c:symbol val="none"/>
          </c:marker>
          <c:cat>
            <c:numRef>
              <c:f>'[Forecasting Analysis.xlsx]Forecast Analysis3'!$A$2:$A$49</c:f>
              <c:numCache>
                <c:formatCode>mmm\-yy</c:formatCode>
                <c:ptCount val="48"/>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44198</c:v>
                </c:pt>
                <c:pt idx="13">
                  <c:v>44229</c:v>
                </c:pt>
                <c:pt idx="14">
                  <c:v>44256</c:v>
                </c:pt>
                <c:pt idx="15">
                  <c:v>44288</c:v>
                </c:pt>
                <c:pt idx="16">
                  <c:v>44318</c:v>
                </c:pt>
                <c:pt idx="17">
                  <c:v>44349</c:v>
                </c:pt>
                <c:pt idx="18">
                  <c:v>44379</c:v>
                </c:pt>
                <c:pt idx="19">
                  <c:v>44410</c:v>
                </c:pt>
                <c:pt idx="20">
                  <c:v>44441</c:v>
                </c:pt>
                <c:pt idx="21">
                  <c:v>44471</c:v>
                </c:pt>
                <c:pt idx="22">
                  <c:v>44502</c:v>
                </c:pt>
                <c:pt idx="23">
                  <c:v>44532</c:v>
                </c:pt>
                <c:pt idx="24">
                  <c:v>44564</c:v>
                </c:pt>
                <c:pt idx="25">
                  <c:v>44595</c:v>
                </c:pt>
                <c:pt idx="26">
                  <c:v>44623</c:v>
                </c:pt>
                <c:pt idx="27">
                  <c:v>44654</c:v>
                </c:pt>
                <c:pt idx="28">
                  <c:v>44684</c:v>
                </c:pt>
                <c:pt idx="29">
                  <c:v>44715</c:v>
                </c:pt>
                <c:pt idx="30">
                  <c:v>44745</c:v>
                </c:pt>
                <c:pt idx="31">
                  <c:v>44776</c:v>
                </c:pt>
                <c:pt idx="32">
                  <c:v>44807</c:v>
                </c:pt>
                <c:pt idx="33">
                  <c:v>44837</c:v>
                </c:pt>
                <c:pt idx="34">
                  <c:v>44868</c:v>
                </c:pt>
                <c:pt idx="35">
                  <c:v>44898</c:v>
                </c:pt>
                <c:pt idx="36">
                  <c:v>44929</c:v>
                </c:pt>
                <c:pt idx="37">
                  <c:v>44960</c:v>
                </c:pt>
                <c:pt idx="38">
                  <c:v>44988</c:v>
                </c:pt>
                <c:pt idx="39">
                  <c:v>45019</c:v>
                </c:pt>
                <c:pt idx="40">
                  <c:v>45049</c:v>
                </c:pt>
                <c:pt idx="41">
                  <c:v>45080</c:v>
                </c:pt>
                <c:pt idx="42">
                  <c:v>45110</c:v>
                </c:pt>
                <c:pt idx="43">
                  <c:v>45141</c:v>
                </c:pt>
                <c:pt idx="44">
                  <c:v>45172</c:v>
                </c:pt>
                <c:pt idx="45">
                  <c:v>45202</c:v>
                </c:pt>
                <c:pt idx="46">
                  <c:v>45233</c:v>
                </c:pt>
                <c:pt idx="47">
                  <c:v>45263</c:v>
                </c:pt>
              </c:numCache>
            </c:numRef>
          </c:cat>
          <c:val>
            <c:numRef>
              <c:f>'[Forecasting Analysis.xlsx]Forecast Analysis3'!$D$2:$D$49</c:f>
              <c:numCache>
                <c:formatCode>General</c:formatCode>
                <c:ptCount val="48"/>
                <c:pt idx="35" formatCode="0.00">
                  <c:v>646.9</c:v>
                </c:pt>
                <c:pt idx="36" formatCode="0.00">
                  <c:v>488.29341177880985</c:v>
                </c:pt>
                <c:pt idx="37" formatCode="0.00">
                  <c:v>513.16112306236062</c:v>
                </c:pt>
                <c:pt idx="38" formatCode="0.00">
                  <c:v>534.81257293974704</c:v>
                </c:pt>
                <c:pt idx="39" formatCode="0.00">
                  <c:v>552.80059201551796</c:v>
                </c:pt>
                <c:pt idx="40" formatCode="0.00">
                  <c:v>566.98650780441244</c:v>
                </c:pt>
                <c:pt idx="41" formatCode="0.00">
                  <c:v>577.47854528267794</c:v>
                </c:pt>
                <c:pt idx="42" formatCode="0.00">
                  <c:v>584.53211532570299</c:v>
                </c:pt>
                <c:pt idx="43" formatCode="0.00">
                  <c:v>588.45964233015798</c:v>
                </c:pt>
                <c:pt idx="44" formatCode="0.00">
                  <c:v>589.57184309773243</c:v>
                </c:pt>
                <c:pt idx="45" formatCode="0.00">
                  <c:v>588.14887806799106</c:v>
                </c:pt>
                <c:pt idx="46" formatCode="0.00">
                  <c:v>584.43105275620201</c:v>
                </c:pt>
                <c:pt idx="47" formatCode="0.00">
                  <c:v>578.61958809275075</c:v>
                </c:pt>
              </c:numCache>
            </c:numRef>
          </c:val>
          <c:smooth val="0"/>
          <c:extLst>
            <c:ext xmlns:c16="http://schemas.microsoft.com/office/drawing/2014/chart" uri="{C3380CC4-5D6E-409C-BE32-E72D297353CC}">
              <c16:uniqueId val="{00000002-05A8-4E9A-B4CA-97E6029D55CF}"/>
            </c:ext>
          </c:extLst>
        </c:ser>
        <c:ser>
          <c:idx val="3"/>
          <c:order val="3"/>
          <c:tx>
            <c:strRef>
              <c:f>'[Forecasting Analysis.xlsx]Forecast Analysis3'!$E$1</c:f>
              <c:strCache>
                <c:ptCount val="1"/>
                <c:pt idx="0">
                  <c:v>Upper Confidence Bound</c:v>
                </c:pt>
              </c:strCache>
            </c:strRef>
          </c:tx>
          <c:spPr>
            <a:ln w="22225" cap="rnd">
              <a:solidFill>
                <a:schemeClr val="accent4"/>
              </a:solidFill>
            </a:ln>
            <a:effectLst>
              <a:glow rad="139700">
                <a:schemeClr val="accent4">
                  <a:satMod val="175000"/>
                  <a:alpha val="14000"/>
                </a:schemeClr>
              </a:glow>
            </a:effectLst>
          </c:spPr>
          <c:marker>
            <c:symbol val="none"/>
          </c:marker>
          <c:cat>
            <c:numRef>
              <c:f>'[Forecasting Analysis.xlsx]Forecast Analysis3'!$A$2:$A$49</c:f>
              <c:numCache>
                <c:formatCode>mmm\-yy</c:formatCode>
                <c:ptCount val="48"/>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44198</c:v>
                </c:pt>
                <c:pt idx="13">
                  <c:v>44229</c:v>
                </c:pt>
                <c:pt idx="14">
                  <c:v>44256</c:v>
                </c:pt>
                <c:pt idx="15">
                  <c:v>44288</c:v>
                </c:pt>
                <c:pt idx="16">
                  <c:v>44318</c:v>
                </c:pt>
                <c:pt idx="17">
                  <c:v>44349</c:v>
                </c:pt>
                <c:pt idx="18">
                  <c:v>44379</c:v>
                </c:pt>
                <c:pt idx="19">
                  <c:v>44410</c:v>
                </c:pt>
                <c:pt idx="20">
                  <c:v>44441</c:v>
                </c:pt>
                <c:pt idx="21">
                  <c:v>44471</c:v>
                </c:pt>
                <c:pt idx="22">
                  <c:v>44502</c:v>
                </c:pt>
                <c:pt idx="23">
                  <c:v>44532</c:v>
                </c:pt>
                <c:pt idx="24">
                  <c:v>44564</c:v>
                </c:pt>
                <c:pt idx="25">
                  <c:v>44595</c:v>
                </c:pt>
                <c:pt idx="26">
                  <c:v>44623</c:v>
                </c:pt>
                <c:pt idx="27">
                  <c:v>44654</c:v>
                </c:pt>
                <c:pt idx="28">
                  <c:v>44684</c:v>
                </c:pt>
                <c:pt idx="29">
                  <c:v>44715</c:v>
                </c:pt>
                <c:pt idx="30">
                  <c:v>44745</c:v>
                </c:pt>
                <c:pt idx="31">
                  <c:v>44776</c:v>
                </c:pt>
                <c:pt idx="32">
                  <c:v>44807</c:v>
                </c:pt>
                <c:pt idx="33">
                  <c:v>44837</c:v>
                </c:pt>
                <c:pt idx="34">
                  <c:v>44868</c:v>
                </c:pt>
                <c:pt idx="35">
                  <c:v>44898</c:v>
                </c:pt>
                <c:pt idx="36">
                  <c:v>44929</c:v>
                </c:pt>
                <c:pt idx="37">
                  <c:v>44960</c:v>
                </c:pt>
                <c:pt idx="38">
                  <c:v>44988</c:v>
                </c:pt>
                <c:pt idx="39">
                  <c:v>45019</c:v>
                </c:pt>
                <c:pt idx="40">
                  <c:v>45049</c:v>
                </c:pt>
                <c:pt idx="41">
                  <c:v>45080</c:v>
                </c:pt>
                <c:pt idx="42">
                  <c:v>45110</c:v>
                </c:pt>
                <c:pt idx="43">
                  <c:v>45141</c:v>
                </c:pt>
                <c:pt idx="44">
                  <c:v>45172</c:v>
                </c:pt>
                <c:pt idx="45">
                  <c:v>45202</c:v>
                </c:pt>
                <c:pt idx="46">
                  <c:v>45233</c:v>
                </c:pt>
                <c:pt idx="47">
                  <c:v>45263</c:v>
                </c:pt>
              </c:numCache>
            </c:numRef>
          </c:cat>
          <c:val>
            <c:numRef>
              <c:f>'[Forecasting Analysis.xlsx]Forecast Analysis3'!$E$2:$E$49</c:f>
              <c:numCache>
                <c:formatCode>General</c:formatCode>
                <c:ptCount val="48"/>
                <c:pt idx="35" formatCode="0.00">
                  <c:v>646.9</c:v>
                </c:pt>
                <c:pt idx="36" formatCode="0.00">
                  <c:v>783.62708407446041</c:v>
                </c:pt>
                <c:pt idx="37" formatCode="0.00">
                  <c:v>817.58412597018366</c:v>
                </c:pt>
                <c:pt idx="38" formatCode="0.00">
                  <c:v>854.75742927207102</c:v>
                </c:pt>
                <c:pt idx="39" formatCode="0.00">
                  <c:v>895.59416337557411</c:v>
                </c:pt>
                <c:pt idx="40" formatCode="0.00">
                  <c:v>940.23300076595365</c:v>
                </c:pt>
                <c:pt idx="41" formatCode="0.00">
                  <c:v>988.56571646696216</c:v>
                </c:pt>
                <c:pt idx="42" formatCode="0.00">
                  <c:v>1040.3368996032111</c:v>
                </c:pt>
                <c:pt idx="43" formatCode="0.00">
                  <c:v>1095.2341257780301</c:v>
                </c:pt>
                <c:pt idx="44" formatCode="0.00">
                  <c:v>1152.9466781897297</c:v>
                </c:pt>
                <c:pt idx="45" formatCode="0.00">
                  <c:v>1213.1943963987449</c:v>
                </c:pt>
                <c:pt idx="46" formatCode="0.00">
                  <c:v>1275.7369748898079</c:v>
                </c:pt>
                <c:pt idx="47" formatCode="0.00">
                  <c:v>1340.3731927325332</c:v>
                </c:pt>
              </c:numCache>
            </c:numRef>
          </c:val>
          <c:smooth val="0"/>
          <c:extLst>
            <c:ext xmlns:c16="http://schemas.microsoft.com/office/drawing/2014/chart" uri="{C3380CC4-5D6E-409C-BE32-E72D297353CC}">
              <c16:uniqueId val="{00000003-05A8-4E9A-B4CA-97E6029D55CF}"/>
            </c:ext>
          </c:extLst>
        </c:ser>
        <c:dLbls>
          <c:showLegendKey val="0"/>
          <c:showVal val="0"/>
          <c:showCatName val="0"/>
          <c:showSerName val="0"/>
          <c:showPercent val="0"/>
          <c:showBubbleSize val="0"/>
        </c:dLbls>
        <c:smooth val="0"/>
        <c:axId val="880111248"/>
        <c:axId val="880105424"/>
      </c:lineChart>
      <c:catAx>
        <c:axId val="88011124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0105424"/>
        <c:crosses val="autoZero"/>
        <c:auto val="1"/>
        <c:lblAlgn val="ctr"/>
        <c:lblOffset val="100"/>
        <c:noMultiLvlLbl val="0"/>
      </c:catAx>
      <c:valAx>
        <c:axId val="8801054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01112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7C32DC9-B593-4F29-8035-613F3B967D5C}" type="datetimeFigureOut">
              <a:rPr lang="en-US" smtClean="0"/>
              <a:t>12/8/2022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97869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408651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153217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497D025-8D54-4000-BC4C-64F719A8D3F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946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48206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C32DC9-B593-4F29-8035-613F3B967D5C}"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48914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C32DC9-B593-4F29-8035-613F3B967D5C}"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490116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32DC9-B593-4F29-8035-613F3B967D5C}"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354923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7C32DC9-B593-4F29-8035-613F3B967D5C}" type="datetimeFigureOut">
              <a:rPr lang="en-US" smtClean="0"/>
              <a:t>12/8/2022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6039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32DC9-B593-4F29-8035-613F3B967D5C}"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46573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7C32DC9-B593-4F29-8035-613F3B967D5C}" type="datetimeFigureOut">
              <a:rPr lang="en-US" smtClean="0"/>
              <a:t>12/8/2022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70267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357726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32DC9-B593-4F29-8035-613F3B967D5C}"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66787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C32DC9-B593-4F29-8035-613F3B967D5C}"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70688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32DC9-B593-4F29-8035-613F3B967D5C}"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110959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2037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C32DC9-B593-4F29-8035-613F3B967D5C}"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7D025-8D54-4000-BC4C-64F719A8D3F1}" type="slidenum">
              <a:rPr lang="en-US" smtClean="0"/>
              <a:t>‹#›</a:t>
            </a:fld>
            <a:endParaRPr lang="en-US"/>
          </a:p>
        </p:txBody>
      </p:sp>
    </p:spTree>
    <p:extLst>
      <p:ext uri="{BB962C8B-B14F-4D97-AF65-F5344CB8AC3E}">
        <p14:creationId xmlns:p14="http://schemas.microsoft.com/office/powerpoint/2010/main" val="27369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C32DC9-B593-4F29-8035-613F3B967D5C}" type="datetimeFigureOut">
              <a:rPr lang="en-US" smtClean="0"/>
              <a:t>12/8/2022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97D025-8D54-4000-BC4C-64F719A8D3F1}" type="slidenum">
              <a:rPr lang="en-US" smtClean="0"/>
              <a:t>‹#›</a:t>
            </a:fld>
            <a:endParaRPr lang="en-US"/>
          </a:p>
        </p:txBody>
      </p:sp>
    </p:spTree>
    <p:extLst>
      <p:ext uri="{BB962C8B-B14F-4D97-AF65-F5344CB8AC3E}">
        <p14:creationId xmlns:p14="http://schemas.microsoft.com/office/powerpoint/2010/main" val="22694020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494E-7BFD-8995-DB6D-40F708A4CA86}"/>
              </a:ext>
            </a:extLst>
          </p:cNvPr>
          <p:cNvSpPr>
            <a:spLocks noGrp="1"/>
          </p:cNvSpPr>
          <p:nvPr>
            <p:ph type="ctrTitle"/>
          </p:nvPr>
        </p:nvSpPr>
        <p:spPr>
          <a:xfrm>
            <a:off x="1735822" y="1375793"/>
            <a:ext cx="8720356" cy="918857"/>
          </a:xfrm>
        </p:spPr>
        <p:txBody>
          <a:bodyPr>
            <a:normAutofit/>
          </a:bodyPr>
          <a:lstStyle/>
          <a:p>
            <a:r>
              <a:rPr lang="en-US" sz="5400" dirty="0">
                <a:solidFill>
                  <a:srgbClr val="00B0F0"/>
                </a:solidFill>
                <a:latin typeface="Times New Roman" panose="02020603050405020304" pitchFamily="18" charset="0"/>
                <a:cs typeface="Times New Roman" panose="02020603050405020304" pitchFamily="18" charset="0"/>
              </a:rPr>
              <a:t>Forecasting  Analysis</a:t>
            </a:r>
          </a:p>
        </p:txBody>
      </p:sp>
      <p:sp>
        <p:nvSpPr>
          <p:cNvPr id="3" name="Subtitle 2">
            <a:extLst>
              <a:ext uri="{FF2B5EF4-FFF2-40B4-BE49-F238E27FC236}">
                <a16:creationId xmlns:a16="http://schemas.microsoft.com/office/drawing/2014/main" id="{4BDBE729-86A4-A313-74FC-92518D9F3E8B}"/>
              </a:ext>
            </a:extLst>
          </p:cNvPr>
          <p:cNvSpPr>
            <a:spLocks noGrp="1"/>
          </p:cNvSpPr>
          <p:nvPr>
            <p:ph type="subTitle" idx="1"/>
          </p:nvPr>
        </p:nvSpPr>
        <p:spPr>
          <a:xfrm>
            <a:off x="6941889" y="4026456"/>
            <a:ext cx="3618453" cy="788825"/>
          </a:xfrm>
        </p:spPr>
        <p:txBody>
          <a:bodyPr>
            <a:normAutofit fontScale="92500" lnSpcReduction="10000"/>
          </a:bodyPr>
          <a:lstStyle/>
          <a:p>
            <a:r>
              <a:rPr lang="en-US" sz="2400" dirty="0">
                <a:solidFill>
                  <a:srgbClr val="00B0F0"/>
                </a:solidFill>
                <a:latin typeface="Times New Roman" panose="02020603050405020304" pitchFamily="18" charset="0"/>
                <a:cs typeface="Times New Roman" panose="02020603050405020304" pitchFamily="18" charset="0"/>
              </a:rPr>
              <a:t>By Vasanth M S</a:t>
            </a:r>
          </a:p>
          <a:p>
            <a:r>
              <a:rPr lang="en-US" sz="2400" b="1" dirty="0">
                <a:solidFill>
                  <a:srgbClr val="00B0F0"/>
                </a:solidFill>
                <a:latin typeface="Times New Roman" panose="02020603050405020304" pitchFamily="18" charset="0"/>
                <a:cs typeface="Times New Roman" panose="02020603050405020304" pitchFamily="18" charset="0"/>
              </a:rPr>
              <a:t>Mentor : </a:t>
            </a:r>
            <a:r>
              <a:rPr lang="en-US" sz="2400" dirty="0">
                <a:solidFill>
                  <a:srgbClr val="00B0F0"/>
                </a:solidFill>
                <a:latin typeface="Times New Roman" panose="02020603050405020304" pitchFamily="18" charset="0"/>
                <a:cs typeface="Times New Roman" panose="02020603050405020304" pitchFamily="18" charset="0"/>
              </a:rPr>
              <a:t>Nidhi Mam</a:t>
            </a:r>
          </a:p>
        </p:txBody>
      </p:sp>
    </p:spTree>
    <p:extLst>
      <p:ext uri="{BB962C8B-B14F-4D97-AF65-F5344CB8AC3E}">
        <p14:creationId xmlns:p14="http://schemas.microsoft.com/office/powerpoint/2010/main" val="165051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D0AD1-AD6F-F2F3-DF5D-715461C58FF1}"/>
              </a:ext>
            </a:extLst>
          </p:cNvPr>
          <p:cNvSpPr txBox="1"/>
          <p:nvPr/>
        </p:nvSpPr>
        <p:spPr>
          <a:xfrm>
            <a:off x="2775008" y="1053221"/>
            <a:ext cx="6641984" cy="4751557"/>
          </a:xfrm>
          <a:prstGeom prst="rect">
            <a:avLst/>
          </a:prstGeom>
          <a:noFill/>
        </p:spPr>
        <p:txBody>
          <a:bodyPr wrap="square">
            <a:spAutoFit/>
          </a:bodyPr>
          <a:lstStyle/>
          <a:p>
            <a:pPr algn="ctr">
              <a:lnSpc>
                <a:spcPct val="150000"/>
              </a:lnSpc>
            </a:pPr>
            <a:r>
              <a:rPr lang="en-US" sz="2400" b="1" dirty="0">
                <a:solidFill>
                  <a:srgbClr val="00B0F0"/>
                </a:solidFill>
                <a:latin typeface="Times New Roman" panose="02020603050405020304" pitchFamily="18" charset="0"/>
                <a:cs typeface="Times New Roman" panose="02020603050405020304" pitchFamily="18" charset="0"/>
              </a:rPr>
              <a:t>Table Of Contents</a:t>
            </a:r>
            <a:endParaRPr lang="en-US" b="1" dirty="0">
              <a:solidFill>
                <a:srgbClr val="00B0F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Analysis Charts (Forecasting)</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Observation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Recommendations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45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DB0AB-6049-D6DB-99D4-31F3273CB635}"/>
              </a:ext>
            </a:extLst>
          </p:cNvPr>
          <p:cNvSpPr txBox="1"/>
          <p:nvPr/>
        </p:nvSpPr>
        <p:spPr>
          <a:xfrm>
            <a:off x="2425817" y="1501629"/>
            <a:ext cx="7340366" cy="452431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Aim:</a:t>
            </a:r>
            <a:endParaRPr lang="en-US" dirty="0">
              <a:solidFill>
                <a:srgbClr val="00B0F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aim of this report to analysis the data in detail to predict the future with forecasting analysis by years or months period.</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                           The main objective to this report is to analysis with Time series datasets for Covid-19 cases daily in Singapore, Daily Minimum Temperature for a man period of 10 years and Shampoo Sales in store. To predict the future stages using Time Series Forecasting Analysis.</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                           We can find the datasets which has time series as a primary one. Example: Sales, Units, Visiting Customers by Day wise or Month Wise or Year wise. To predict the upcoming period of time how it works and improve your sales.</a:t>
            </a:r>
          </a:p>
        </p:txBody>
      </p:sp>
    </p:spTree>
    <p:extLst>
      <p:ext uri="{BB962C8B-B14F-4D97-AF65-F5344CB8AC3E}">
        <p14:creationId xmlns:p14="http://schemas.microsoft.com/office/powerpoint/2010/main" val="301431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F49E2-545E-0F89-6E57-07B4303DCA82}"/>
              </a:ext>
            </a:extLst>
          </p:cNvPr>
          <p:cNvSpPr txBox="1"/>
          <p:nvPr/>
        </p:nvSpPr>
        <p:spPr>
          <a:xfrm>
            <a:off x="1888921" y="1074509"/>
            <a:ext cx="8414158" cy="4708981"/>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                                         Methodology</a:t>
            </a:r>
          </a:p>
          <a:p>
            <a:endParaRPr lang="en-US" sz="2400" dirty="0">
              <a:solidFill>
                <a:srgbClr val="00B0F0"/>
              </a:solidFill>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Step 1: Data Collecting</a:t>
            </a:r>
          </a:p>
          <a:p>
            <a:r>
              <a:rPr lang="en-US" sz="2400"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data collecting we will collect the dataset from the google and kaggle to get the proper data to do forecast analysis with dataset should be in Time Series one is preferred.</a:t>
            </a:r>
            <a:endParaRPr lang="en-US" sz="2400"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Step 2: Data Manipulation</a:t>
            </a:r>
          </a:p>
          <a:p>
            <a:r>
              <a:rPr lang="en-US" sz="2400"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data manipulation we should clean the unwanted values like duplicates and change the null value to 0. Then the column should has a correct format or datatypes and analysis the data to get the information about the columns in the datasets.</a:t>
            </a:r>
            <a:endParaRPr lang="en-US" sz="2400"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Step 3: Data Visualization using Forecasting</a:t>
            </a:r>
          </a:p>
          <a:p>
            <a:r>
              <a:rPr lang="en-US" sz="2400"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data visualization, we create a charts based on data. In Data tab -&gt; Forecast ribbon -&gt; Forecast Sheet icon click it, Then we will mention how long we will  predict the values based on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80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890881-C64F-5A71-3DE9-F82B63CCCB72}"/>
              </a:ext>
            </a:extLst>
          </p:cNvPr>
          <p:cNvSpPr txBox="1"/>
          <p:nvPr/>
        </p:nvSpPr>
        <p:spPr>
          <a:xfrm>
            <a:off x="1585729" y="1241571"/>
            <a:ext cx="9020542" cy="46166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Covid – 19 Cases Confirmed in Singapore to Predict the Next 6 Months </a:t>
            </a:r>
          </a:p>
        </p:txBody>
      </p:sp>
      <p:graphicFrame>
        <p:nvGraphicFramePr>
          <p:cNvPr id="5" name="Chart 4">
            <a:extLst>
              <a:ext uri="{FF2B5EF4-FFF2-40B4-BE49-F238E27FC236}">
                <a16:creationId xmlns:a16="http://schemas.microsoft.com/office/drawing/2014/main" id="{3F8DE252-2157-B033-5B3A-B2A81E53C7ED}"/>
              </a:ext>
            </a:extLst>
          </p:cNvPr>
          <p:cNvGraphicFramePr>
            <a:graphicFrameLocks/>
          </p:cNvGraphicFramePr>
          <p:nvPr>
            <p:extLst>
              <p:ext uri="{D42A27DB-BD31-4B8C-83A1-F6EECF244321}">
                <p14:modId xmlns:p14="http://schemas.microsoft.com/office/powerpoint/2010/main" val="1802917469"/>
              </p:ext>
            </p:extLst>
          </p:nvPr>
        </p:nvGraphicFramePr>
        <p:xfrm>
          <a:off x="1021080" y="2434336"/>
          <a:ext cx="10149840" cy="3667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853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E0CD3BD-E68F-BBF2-3ADB-1DC461F5BA36}"/>
              </a:ext>
            </a:extLst>
          </p:cNvPr>
          <p:cNvGraphicFramePr>
            <a:graphicFrameLocks/>
          </p:cNvGraphicFramePr>
          <p:nvPr>
            <p:extLst>
              <p:ext uri="{D42A27DB-BD31-4B8C-83A1-F6EECF244321}">
                <p14:modId xmlns:p14="http://schemas.microsoft.com/office/powerpoint/2010/main" val="1756145965"/>
              </p:ext>
            </p:extLst>
          </p:nvPr>
        </p:nvGraphicFramePr>
        <p:xfrm>
          <a:off x="789963" y="2583808"/>
          <a:ext cx="10612074" cy="354015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D93B258-7B75-4521-2D28-66C5D14BCC7B}"/>
              </a:ext>
            </a:extLst>
          </p:cNvPr>
          <p:cNvSpPr txBox="1"/>
          <p:nvPr/>
        </p:nvSpPr>
        <p:spPr>
          <a:xfrm>
            <a:off x="1331053" y="1367406"/>
            <a:ext cx="9529894" cy="46166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Daily Minimum Temperature of Mam for 10 Years and Predict Next 2 Years</a:t>
            </a:r>
          </a:p>
        </p:txBody>
      </p:sp>
    </p:spTree>
    <p:extLst>
      <p:ext uri="{BB962C8B-B14F-4D97-AF65-F5344CB8AC3E}">
        <p14:creationId xmlns:p14="http://schemas.microsoft.com/office/powerpoint/2010/main" val="249864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5FD6E62-B77E-40C6-FC3B-3EFDF5F83F02}"/>
              </a:ext>
            </a:extLst>
          </p:cNvPr>
          <p:cNvGraphicFramePr>
            <a:graphicFrameLocks/>
          </p:cNvGraphicFramePr>
          <p:nvPr>
            <p:extLst>
              <p:ext uri="{D42A27DB-BD31-4B8C-83A1-F6EECF244321}">
                <p14:modId xmlns:p14="http://schemas.microsoft.com/office/powerpoint/2010/main" val="1176154381"/>
              </p:ext>
            </p:extLst>
          </p:nvPr>
        </p:nvGraphicFramePr>
        <p:xfrm>
          <a:off x="1511417" y="2625754"/>
          <a:ext cx="9169166" cy="33798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8BFE8FD-F573-623F-C5DC-DC88320D1E66}"/>
              </a:ext>
            </a:extLst>
          </p:cNvPr>
          <p:cNvSpPr txBox="1"/>
          <p:nvPr/>
        </p:nvSpPr>
        <p:spPr>
          <a:xfrm>
            <a:off x="1461083" y="1342239"/>
            <a:ext cx="9269834" cy="461665"/>
          </a:xfrm>
          <a:prstGeom prst="rect">
            <a:avLst/>
          </a:prstGeom>
          <a:noFill/>
        </p:spPr>
        <p:txBody>
          <a:bodyPr wrap="square" rtlCol="0">
            <a:spAutoFit/>
          </a:bodyPr>
          <a:lstStyle/>
          <a:p>
            <a:r>
              <a:rPr lang="en-US" sz="2400" dirty="0">
                <a:solidFill>
                  <a:srgbClr val="00B0F0"/>
                </a:solidFill>
              </a:rPr>
              <a:t>Sales of Shampoo Over a 3 Years and Predict the Next 1 Year</a:t>
            </a:r>
          </a:p>
        </p:txBody>
      </p:sp>
    </p:spTree>
    <p:extLst>
      <p:ext uri="{BB962C8B-B14F-4D97-AF65-F5344CB8AC3E}">
        <p14:creationId xmlns:p14="http://schemas.microsoft.com/office/powerpoint/2010/main" val="165890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FBA34-0CC8-2D56-4219-54506B783405}"/>
              </a:ext>
            </a:extLst>
          </p:cNvPr>
          <p:cNvSpPr txBox="1"/>
          <p:nvPr/>
        </p:nvSpPr>
        <p:spPr>
          <a:xfrm>
            <a:off x="1255552" y="1028343"/>
            <a:ext cx="9680895" cy="4801314"/>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Observation:</a:t>
            </a:r>
          </a:p>
          <a:p>
            <a:pPr marL="1657350" lvl="3"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Observation, The Covid–19 cases will increased by day by day. So we predict the upcoming 6 months cases, It will give information to improve the restrictions to be follows.</a:t>
            </a:r>
          </a:p>
          <a:p>
            <a:pPr marL="1657350" lvl="3"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Daily Minimum Temperature for a man to predict the next 2 years body temperature. It will help to understand it body contains any fever or virus to help it.</a:t>
            </a:r>
          </a:p>
          <a:p>
            <a:pPr marL="1657350" lvl="3"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Sales of Shampoo for over a three years period and predict the further year to increase sales.</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Recommendations:</a:t>
            </a:r>
          </a:p>
          <a:p>
            <a:pPr marL="1657350" lvl="3"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collect good datasets for more details to analysis.</a:t>
            </a:r>
          </a:p>
          <a:p>
            <a:pPr marL="1657350" lvl="3"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 other analysis methods to compare which is good.</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                              In conclusion, We should take a look the analysis to improve it accuracy for analysis. Finally, we should make it better to increase sales and revenue with forecasting analysis.</a:t>
            </a:r>
          </a:p>
        </p:txBody>
      </p:sp>
    </p:spTree>
    <p:extLst>
      <p:ext uri="{BB962C8B-B14F-4D97-AF65-F5344CB8AC3E}">
        <p14:creationId xmlns:p14="http://schemas.microsoft.com/office/powerpoint/2010/main" val="357945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C19A0-0AEA-1F52-6630-437D8D0BD82F}"/>
              </a:ext>
            </a:extLst>
          </p:cNvPr>
          <p:cNvSpPr txBox="1"/>
          <p:nvPr/>
        </p:nvSpPr>
        <p:spPr>
          <a:xfrm>
            <a:off x="4400025" y="2921168"/>
            <a:ext cx="3391949" cy="1015663"/>
          </a:xfrm>
          <a:prstGeom prst="rect">
            <a:avLst/>
          </a:prstGeom>
          <a:noFill/>
        </p:spPr>
        <p:txBody>
          <a:bodyPr wrap="square" rtlCol="0">
            <a:spAutoFit/>
          </a:bodyPr>
          <a:lstStyle/>
          <a:p>
            <a:r>
              <a:rPr lang="en-US" sz="6000" dirty="0">
                <a:solidFill>
                  <a:srgbClr val="00B0F0"/>
                </a:solidFill>
                <a:latin typeface="Curlz MT" panose="04040404050702020202" pitchFamily="82" charset="0"/>
              </a:rPr>
              <a:t>Thank You</a:t>
            </a:r>
          </a:p>
        </p:txBody>
      </p:sp>
    </p:spTree>
    <p:extLst>
      <p:ext uri="{BB962C8B-B14F-4D97-AF65-F5344CB8AC3E}">
        <p14:creationId xmlns:p14="http://schemas.microsoft.com/office/powerpoint/2010/main" val="20104126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240</TotalTime>
  <Words>481</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Curlz MT</vt:lpstr>
      <vt:lpstr>Times New Roman</vt:lpstr>
      <vt:lpstr>Wingdings</vt:lpstr>
      <vt:lpstr>Vapor Trail</vt:lpstr>
      <vt:lpstr>Forecasting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Analysis</dc:title>
  <dc:creator>Vasanth Smazh</dc:creator>
  <cp:lastModifiedBy>Vasanth Smazh</cp:lastModifiedBy>
  <cp:revision>1</cp:revision>
  <dcterms:created xsi:type="dcterms:W3CDTF">2022-12-07T13:59:32Z</dcterms:created>
  <dcterms:modified xsi:type="dcterms:W3CDTF">2022-12-08T07:24:32Z</dcterms:modified>
</cp:coreProperties>
</file>