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Smazh" userId="ccfc24cdbcf5886e" providerId="LiveId" clId="{31C3D4B0-F8D6-426F-86C5-4E94BE5AC619}"/>
    <pc:docChg chg="undo redo custSel addSld delSld modSld sldOrd">
      <pc:chgData name="Vasanth Smazh" userId="ccfc24cdbcf5886e" providerId="LiveId" clId="{31C3D4B0-F8D6-426F-86C5-4E94BE5AC619}" dt="2022-11-09T12:10:00.038" v="4313" actId="1076"/>
      <pc:docMkLst>
        <pc:docMk/>
      </pc:docMkLst>
      <pc:sldChg chg="addSp delSp modSp mod modAnim delDesignElem">
        <pc:chgData name="Vasanth Smazh" userId="ccfc24cdbcf5886e" providerId="LiveId" clId="{31C3D4B0-F8D6-426F-86C5-4E94BE5AC619}" dt="2022-11-09T12:10:00.038" v="4313" actId="1076"/>
        <pc:sldMkLst>
          <pc:docMk/>
          <pc:sldMk cId="2712152947" sldId="256"/>
        </pc:sldMkLst>
        <pc:spChg chg="mod">
          <ac:chgData name="Vasanth Smazh" userId="ccfc24cdbcf5886e" providerId="LiveId" clId="{31C3D4B0-F8D6-426F-86C5-4E94BE5AC619}" dt="2022-11-09T12:09:50.724" v="4312" actId="1076"/>
          <ac:spMkLst>
            <pc:docMk/>
            <pc:sldMk cId="2712152947" sldId="256"/>
            <ac:spMk id="2" creationId="{32000A55-0B27-125A-457A-DF574575E43C}"/>
          </ac:spMkLst>
        </pc:spChg>
        <pc:spChg chg="mod">
          <ac:chgData name="Vasanth Smazh" userId="ccfc24cdbcf5886e" providerId="LiveId" clId="{31C3D4B0-F8D6-426F-86C5-4E94BE5AC619}" dt="2022-11-09T12:10:00.038" v="4313" actId="1076"/>
          <ac:spMkLst>
            <pc:docMk/>
            <pc:sldMk cId="2712152947" sldId="256"/>
            <ac:spMk id="3" creationId="{519FE8C3-EC11-AEFA-E7A8-E5E458D789C6}"/>
          </ac:spMkLst>
        </pc:spChg>
        <pc:spChg chg="del">
          <ac:chgData name="Vasanth Smazh" userId="ccfc24cdbcf5886e" providerId="LiveId" clId="{31C3D4B0-F8D6-426F-86C5-4E94BE5AC619}" dt="2022-11-06T10:13:42.954" v="3631"/>
          <ac:spMkLst>
            <pc:docMk/>
            <pc:sldMk cId="2712152947" sldId="256"/>
            <ac:spMk id="118" creationId="{5CC50F2E-EF04-4D7A-A09C-5AEF6E5EAD67}"/>
          </ac:spMkLst>
        </pc:spChg>
        <pc:spChg chg="del">
          <ac:chgData name="Vasanth Smazh" userId="ccfc24cdbcf5886e" providerId="LiveId" clId="{31C3D4B0-F8D6-426F-86C5-4E94BE5AC619}" dt="2022-11-06T10:13:42.954" v="3631"/>
          <ac:spMkLst>
            <pc:docMk/>
            <pc:sldMk cId="2712152947" sldId="256"/>
            <ac:spMk id="120" creationId="{F489C2E0-4895-4B72-85EA-7EE9FAFFDC7E}"/>
          </ac:spMkLst>
        </pc:spChg>
        <pc:graphicFrameChg chg="add del modGraphic">
          <ac:chgData name="Vasanth Smazh" userId="ccfc24cdbcf5886e" providerId="LiveId" clId="{31C3D4B0-F8D6-426F-86C5-4E94BE5AC619}" dt="2022-11-06T10:43:34.682" v="3666" actId="27309"/>
          <ac:graphicFrameMkLst>
            <pc:docMk/>
            <pc:sldMk cId="2712152947" sldId="256"/>
            <ac:graphicFrameMk id="6" creationId="{965726EF-AE9D-950F-57E6-12B3D5B4EA41}"/>
          </ac:graphicFrameMkLst>
        </pc:graphicFrameChg>
        <pc:cxnChg chg="del">
          <ac:chgData name="Vasanth Smazh" userId="ccfc24cdbcf5886e" providerId="LiveId" clId="{31C3D4B0-F8D6-426F-86C5-4E94BE5AC619}" dt="2022-11-06T10:13:42.954" v="3631"/>
          <ac:cxnSpMkLst>
            <pc:docMk/>
            <pc:sldMk cId="2712152947" sldId="256"/>
            <ac:cxnSpMk id="122" creationId="{1D7AD51E-A168-490B-B8A6-8AFE86E0F2B5}"/>
          </ac:cxnSpMkLst>
        </pc:cxnChg>
      </pc:sldChg>
      <pc:sldChg chg="addSp delSp modSp mod modAnim delDesignElem">
        <pc:chgData name="Vasanth Smazh" userId="ccfc24cdbcf5886e" providerId="LiveId" clId="{31C3D4B0-F8D6-426F-86C5-4E94BE5AC619}" dt="2022-11-08T08:02:03.420" v="3738" actId="1035"/>
        <pc:sldMkLst>
          <pc:docMk/>
          <pc:sldMk cId="1542190950" sldId="257"/>
        </pc:sldMkLst>
        <pc:spChg chg="mod">
          <ac:chgData name="Vasanth Smazh" userId="ccfc24cdbcf5886e" providerId="LiveId" clId="{31C3D4B0-F8D6-426F-86C5-4E94BE5AC619}" dt="2022-11-06T10:16:08.471" v="3635" actId="207"/>
          <ac:spMkLst>
            <pc:docMk/>
            <pc:sldMk cId="1542190950" sldId="257"/>
            <ac:spMk id="2" creationId="{DA7CB331-061D-AF9E-5F2F-9CDFCFAA7340}"/>
          </ac:spMkLst>
        </pc:spChg>
        <pc:spChg chg="del">
          <ac:chgData name="Vasanth Smazh" userId="ccfc24cdbcf5886e" providerId="LiveId" clId="{31C3D4B0-F8D6-426F-86C5-4E94BE5AC619}" dt="2022-11-06T06:29:19.085" v="345"/>
          <ac:spMkLst>
            <pc:docMk/>
            <pc:sldMk cId="1542190950" sldId="257"/>
            <ac:spMk id="44" creationId="{D284A420-F50C-4C2C-B88E-E6F4EF504B6E}"/>
          </ac:spMkLst>
        </pc:spChg>
        <pc:spChg chg="del">
          <ac:chgData name="Vasanth Smazh" userId="ccfc24cdbcf5886e" providerId="LiveId" clId="{31C3D4B0-F8D6-426F-86C5-4E94BE5AC619}" dt="2022-11-06T06:29:19.085" v="345"/>
          <ac:spMkLst>
            <pc:docMk/>
            <pc:sldMk cId="1542190950" sldId="257"/>
            <ac:spMk id="46" creationId="{893A6D2E-5228-4998-9E24-EFCCA024675E}"/>
          </ac:spMkLst>
        </pc:spChg>
        <pc:spChg chg="del">
          <ac:chgData name="Vasanth Smazh" userId="ccfc24cdbcf5886e" providerId="LiveId" clId="{31C3D4B0-F8D6-426F-86C5-4E94BE5AC619}" dt="2022-11-06T06:29:19.085" v="345"/>
          <ac:spMkLst>
            <pc:docMk/>
            <pc:sldMk cId="1542190950" sldId="257"/>
            <ac:spMk id="52" creationId="{5E39F2DB-7862-4382-86B8-7D309E4B3666}"/>
          </ac:spMkLst>
        </pc:spChg>
        <pc:spChg chg="del">
          <ac:chgData name="Vasanth Smazh" userId="ccfc24cdbcf5886e" providerId="LiveId" clId="{31C3D4B0-F8D6-426F-86C5-4E94BE5AC619}" dt="2022-11-06T06:29:19.085" v="345"/>
          <ac:spMkLst>
            <pc:docMk/>
            <pc:sldMk cId="1542190950" sldId="257"/>
            <ac:spMk id="54" creationId="{B30B727F-99CD-48A5-9962-6F0C0EA62625}"/>
          </ac:spMkLst>
        </pc:spChg>
        <pc:graphicFrameChg chg="add mod modGraphic">
          <ac:chgData name="Vasanth Smazh" userId="ccfc24cdbcf5886e" providerId="LiveId" clId="{31C3D4B0-F8D6-426F-86C5-4E94BE5AC619}" dt="2022-11-06T06:02:15.557" v="10" actId="1076"/>
          <ac:graphicFrameMkLst>
            <pc:docMk/>
            <pc:sldMk cId="1542190950" sldId="257"/>
            <ac:graphicFrameMk id="3" creationId="{84019B32-5187-086A-7166-0B4AB25BF37B}"/>
          </ac:graphicFrameMkLst>
        </pc:graphicFrameChg>
        <pc:graphicFrameChg chg="mod">
          <ac:chgData name="Vasanth Smazh" userId="ccfc24cdbcf5886e" providerId="LiveId" clId="{31C3D4B0-F8D6-426F-86C5-4E94BE5AC619}" dt="2022-11-08T08:02:03.420" v="3738" actId="1035"/>
          <ac:graphicFrameMkLst>
            <pc:docMk/>
            <pc:sldMk cId="1542190950" sldId="257"/>
            <ac:graphicFrameMk id="5" creationId="{93095DE9-90AB-A075-E4F1-9B14FEC45A76}"/>
          </ac:graphicFrameMkLst>
        </pc:graphicFrameChg>
        <pc:cxnChg chg="del">
          <ac:chgData name="Vasanth Smazh" userId="ccfc24cdbcf5886e" providerId="LiveId" clId="{31C3D4B0-F8D6-426F-86C5-4E94BE5AC619}" dt="2022-11-06T06:29:19.085" v="345"/>
          <ac:cxnSpMkLst>
            <pc:docMk/>
            <pc:sldMk cId="1542190950" sldId="257"/>
            <ac:cxnSpMk id="48" creationId="{3ADB48DB-8E25-4F2F-8C02-5B793937255F}"/>
          </ac:cxnSpMkLst>
        </pc:cxnChg>
        <pc:cxnChg chg="del">
          <ac:chgData name="Vasanth Smazh" userId="ccfc24cdbcf5886e" providerId="LiveId" clId="{31C3D4B0-F8D6-426F-86C5-4E94BE5AC619}" dt="2022-11-06T06:29:19.085" v="345"/>
          <ac:cxnSpMkLst>
            <pc:docMk/>
            <pc:sldMk cId="1542190950" sldId="257"/>
            <ac:cxnSpMk id="50" creationId="{C32BA7E3-7313-49C8-A245-A85BDEB13EB3}"/>
          </ac:cxnSpMkLst>
        </pc:cxnChg>
        <pc:cxnChg chg="del">
          <ac:chgData name="Vasanth Smazh" userId="ccfc24cdbcf5886e" providerId="LiveId" clId="{31C3D4B0-F8D6-426F-86C5-4E94BE5AC619}" dt="2022-11-06T06:29:19.085" v="345"/>
          <ac:cxnSpMkLst>
            <pc:docMk/>
            <pc:sldMk cId="1542190950" sldId="257"/>
            <ac:cxnSpMk id="56" creationId="{2C4AD1A6-4D2B-4BD2-A7D5-B3F27077C471}"/>
          </ac:cxnSpMkLst>
        </pc:cxnChg>
      </pc:sldChg>
      <pc:sldChg chg="addSp delSp modSp mod modAnim">
        <pc:chgData name="Vasanth Smazh" userId="ccfc24cdbcf5886e" providerId="LiveId" clId="{31C3D4B0-F8D6-426F-86C5-4E94BE5AC619}" dt="2022-11-09T09:11:08.205" v="4235" actId="14100"/>
        <pc:sldMkLst>
          <pc:docMk/>
          <pc:sldMk cId="1087967972" sldId="258"/>
        </pc:sldMkLst>
        <pc:spChg chg="add mod">
          <ac:chgData name="Vasanth Smazh" userId="ccfc24cdbcf5886e" providerId="LiveId" clId="{31C3D4B0-F8D6-426F-86C5-4E94BE5AC619}" dt="2022-11-09T09:11:04.129" v="4234" actId="14100"/>
          <ac:spMkLst>
            <pc:docMk/>
            <pc:sldMk cId="1087967972" sldId="258"/>
            <ac:spMk id="2" creationId="{1F5B7FC3-828D-5A12-9E7E-DB4D833DCAE6}"/>
          </ac:spMkLst>
        </pc:spChg>
        <pc:spChg chg="add mod">
          <ac:chgData name="Vasanth Smazh" userId="ccfc24cdbcf5886e" providerId="LiveId" clId="{31C3D4B0-F8D6-426F-86C5-4E94BE5AC619}" dt="2022-11-09T08:55:48.339" v="4194" actId="20577"/>
          <ac:spMkLst>
            <pc:docMk/>
            <pc:sldMk cId="1087967972" sldId="258"/>
            <ac:spMk id="4" creationId="{14162841-CAA5-F3A8-3F2A-3C71AAE37073}"/>
          </ac:spMkLst>
        </pc:spChg>
        <pc:spChg chg="add mod">
          <ac:chgData name="Vasanth Smazh" userId="ccfc24cdbcf5886e" providerId="LiveId" clId="{31C3D4B0-F8D6-426F-86C5-4E94BE5AC619}" dt="2022-11-09T09:11:08.205" v="4235" actId="14100"/>
          <ac:spMkLst>
            <pc:docMk/>
            <pc:sldMk cId="1087967972" sldId="258"/>
            <ac:spMk id="5" creationId="{C0B56FC2-BA85-9068-42BD-EDDBAD2CB943}"/>
          </ac:spMkLst>
        </pc:spChg>
        <pc:spChg chg="add mod">
          <ac:chgData name="Vasanth Smazh" userId="ccfc24cdbcf5886e" providerId="LiveId" clId="{31C3D4B0-F8D6-426F-86C5-4E94BE5AC619}" dt="2022-11-09T09:10:58.799" v="4233" actId="14100"/>
          <ac:spMkLst>
            <pc:docMk/>
            <pc:sldMk cId="1087967972" sldId="258"/>
            <ac:spMk id="6" creationId="{27D3475B-7630-E3F0-D3B3-C53CE911361B}"/>
          </ac:spMkLst>
        </pc:spChg>
        <pc:spChg chg="add mod">
          <ac:chgData name="Vasanth Smazh" userId="ccfc24cdbcf5886e" providerId="LiveId" clId="{31C3D4B0-F8D6-426F-86C5-4E94BE5AC619}" dt="2022-11-09T09:10:53.585" v="4232" actId="1076"/>
          <ac:spMkLst>
            <pc:docMk/>
            <pc:sldMk cId="1087967972" sldId="258"/>
            <ac:spMk id="7" creationId="{E7A6258E-449C-595B-CB45-B7B4D21D7ABF}"/>
          </ac:spMkLst>
        </pc:spChg>
        <pc:graphicFrameChg chg="add mod">
          <ac:chgData name="Vasanth Smazh" userId="ccfc24cdbcf5886e" providerId="LiveId" clId="{31C3D4B0-F8D6-426F-86C5-4E94BE5AC619}" dt="2022-11-09T09:10:45.368" v="4231" actId="1076"/>
          <ac:graphicFrameMkLst>
            <pc:docMk/>
            <pc:sldMk cId="1087967972" sldId="258"/>
            <ac:graphicFrameMk id="3" creationId="{835D3B61-8809-7A3B-7444-450FD6854648}"/>
          </ac:graphicFrameMkLst>
        </pc:graphicFrameChg>
        <pc:graphicFrameChg chg="add del mod">
          <ac:chgData name="Vasanth Smazh" userId="ccfc24cdbcf5886e" providerId="LiveId" clId="{31C3D4B0-F8D6-426F-86C5-4E94BE5AC619}" dt="2022-11-06T06:08:37.908" v="63"/>
          <ac:graphicFrameMkLst>
            <pc:docMk/>
            <pc:sldMk cId="1087967972" sldId="258"/>
            <ac:graphicFrameMk id="3" creationId="{FBD0505D-D23F-5993-BEA8-2FFBAEC95747}"/>
          </ac:graphicFrameMkLst>
        </pc:graphicFrameChg>
      </pc:sldChg>
      <pc:sldChg chg="addSp modSp new mod modAnim">
        <pc:chgData name="Vasanth Smazh" userId="ccfc24cdbcf5886e" providerId="LiveId" clId="{31C3D4B0-F8D6-426F-86C5-4E94BE5AC619}" dt="2022-11-07T08:23:58.243" v="3722"/>
        <pc:sldMkLst>
          <pc:docMk/>
          <pc:sldMk cId="3971716654" sldId="259"/>
        </pc:sldMkLst>
        <pc:spChg chg="add mod">
          <ac:chgData name="Vasanth Smazh" userId="ccfc24cdbcf5886e" providerId="LiveId" clId="{31C3D4B0-F8D6-426F-86C5-4E94BE5AC619}" dt="2022-11-06T10:16:22.951" v="3638" actId="207"/>
          <ac:spMkLst>
            <pc:docMk/>
            <pc:sldMk cId="3971716654" sldId="259"/>
            <ac:spMk id="2" creationId="{26AFBCD2-D601-6A25-364D-36C1634FA764}"/>
          </ac:spMkLst>
        </pc:spChg>
        <pc:spChg chg="add mod">
          <ac:chgData name="Vasanth Smazh" userId="ccfc24cdbcf5886e" providerId="LiveId" clId="{31C3D4B0-F8D6-426F-86C5-4E94BE5AC619}" dt="2022-11-07T08:13:13.403" v="3714" actId="14100"/>
          <ac:spMkLst>
            <pc:docMk/>
            <pc:sldMk cId="3971716654" sldId="259"/>
            <ac:spMk id="3" creationId="{ADB66BF6-6641-1169-BFBD-541CF8141B7F}"/>
          </ac:spMkLst>
        </pc:spChg>
        <pc:graphicFrameChg chg="add mod">
          <ac:chgData name="Vasanth Smazh" userId="ccfc24cdbcf5886e" providerId="LiveId" clId="{31C3D4B0-F8D6-426F-86C5-4E94BE5AC619}" dt="2022-11-07T08:23:09.122" v="3719" actId="1076"/>
          <ac:graphicFrameMkLst>
            <pc:docMk/>
            <pc:sldMk cId="3971716654" sldId="259"/>
            <ac:graphicFrameMk id="4" creationId="{A82C2173-0E60-AB9E-E8E1-2DD3BA5F5D04}"/>
          </ac:graphicFrameMkLst>
        </pc:graphicFrameChg>
      </pc:sldChg>
      <pc:sldChg chg="addSp modSp new mod modAnim">
        <pc:chgData name="Vasanth Smazh" userId="ccfc24cdbcf5886e" providerId="LiveId" clId="{31C3D4B0-F8D6-426F-86C5-4E94BE5AC619}" dt="2022-11-06T10:17:43.815" v="3649"/>
        <pc:sldMkLst>
          <pc:docMk/>
          <pc:sldMk cId="379040921" sldId="260"/>
        </pc:sldMkLst>
        <pc:spChg chg="add mod">
          <ac:chgData name="Vasanth Smazh" userId="ccfc24cdbcf5886e" providerId="LiveId" clId="{31C3D4B0-F8D6-426F-86C5-4E94BE5AC619}" dt="2022-11-06T10:16:28.064" v="3639" actId="207"/>
          <ac:spMkLst>
            <pc:docMk/>
            <pc:sldMk cId="379040921" sldId="260"/>
            <ac:spMk id="2" creationId="{A4A785FE-3CC1-21C5-E60C-702565051AE6}"/>
          </ac:spMkLst>
        </pc:spChg>
        <pc:spChg chg="add mod">
          <ac:chgData name="Vasanth Smazh" userId="ccfc24cdbcf5886e" providerId="LiveId" clId="{31C3D4B0-F8D6-426F-86C5-4E94BE5AC619}" dt="2022-11-06T10:14:57.986" v="3632" actId="207"/>
          <ac:spMkLst>
            <pc:docMk/>
            <pc:sldMk cId="379040921" sldId="260"/>
            <ac:spMk id="3" creationId="{E3981E74-0E17-7843-F9DF-4FCCD41FA4A9}"/>
          </ac:spMkLst>
        </pc:spChg>
      </pc:sldChg>
      <pc:sldChg chg="addSp modSp new mod modAnim">
        <pc:chgData name="Vasanth Smazh" userId="ccfc24cdbcf5886e" providerId="LiveId" clId="{31C3D4B0-F8D6-426F-86C5-4E94BE5AC619}" dt="2022-11-06T10:17:48.043" v="3650"/>
        <pc:sldMkLst>
          <pc:docMk/>
          <pc:sldMk cId="2582408380" sldId="261"/>
        </pc:sldMkLst>
        <pc:spChg chg="add mod">
          <ac:chgData name="Vasanth Smazh" userId="ccfc24cdbcf5886e" providerId="LiveId" clId="{31C3D4B0-F8D6-426F-86C5-4E94BE5AC619}" dt="2022-11-06T07:10:25.847" v="2160" actId="113"/>
          <ac:spMkLst>
            <pc:docMk/>
            <pc:sldMk cId="2582408380" sldId="261"/>
            <ac:spMk id="2" creationId="{DA41B408-8E32-64D3-7782-D78F1EA5B20B}"/>
          </ac:spMkLst>
        </pc:spChg>
      </pc:sldChg>
      <pc:sldChg chg="addSp modSp new mod modAnim">
        <pc:chgData name="Vasanth Smazh" userId="ccfc24cdbcf5886e" providerId="LiveId" clId="{31C3D4B0-F8D6-426F-86C5-4E94BE5AC619}" dt="2022-11-09T09:13:16.993" v="4255" actId="14100"/>
        <pc:sldMkLst>
          <pc:docMk/>
          <pc:sldMk cId="905249981" sldId="262"/>
        </pc:sldMkLst>
        <pc:spChg chg="add mod">
          <ac:chgData name="Vasanth Smazh" userId="ccfc24cdbcf5886e" providerId="LiveId" clId="{31C3D4B0-F8D6-426F-86C5-4E94BE5AC619}" dt="2022-11-09T09:13:10.479" v="4254" actId="20577"/>
          <ac:spMkLst>
            <pc:docMk/>
            <pc:sldMk cId="905249981" sldId="262"/>
            <ac:spMk id="2" creationId="{B3286C28-907E-1FF8-16F7-19D06F0D99A9}"/>
          </ac:spMkLst>
        </pc:spChg>
        <pc:spChg chg="add mod">
          <ac:chgData name="Vasanth Smazh" userId="ccfc24cdbcf5886e" providerId="LiveId" clId="{31C3D4B0-F8D6-426F-86C5-4E94BE5AC619}" dt="2022-11-09T09:13:16.993" v="4255" actId="14100"/>
          <ac:spMkLst>
            <pc:docMk/>
            <pc:sldMk cId="905249981" sldId="262"/>
            <ac:spMk id="3" creationId="{F67E4550-CACE-21F8-6074-F0D02CAEC243}"/>
          </ac:spMkLst>
        </pc:spChg>
      </pc:sldChg>
      <pc:sldChg chg="addSp modSp new mod modAnim">
        <pc:chgData name="Vasanth Smazh" userId="ccfc24cdbcf5886e" providerId="LiveId" clId="{31C3D4B0-F8D6-426F-86C5-4E94BE5AC619}" dt="2022-11-09T09:13:22.845" v="4256" actId="14100"/>
        <pc:sldMkLst>
          <pc:docMk/>
          <pc:sldMk cId="428769405" sldId="263"/>
        </pc:sldMkLst>
        <pc:spChg chg="add mod">
          <ac:chgData name="Vasanth Smazh" userId="ccfc24cdbcf5886e" providerId="LiveId" clId="{31C3D4B0-F8D6-426F-86C5-4E94BE5AC619}" dt="2022-11-09T09:13:22.845" v="4256" actId="14100"/>
          <ac:spMkLst>
            <pc:docMk/>
            <pc:sldMk cId="428769405" sldId="263"/>
            <ac:spMk id="2" creationId="{B18760C9-7087-8651-F5BE-DC11D1A003BA}"/>
          </ac:spMkLst>
        </pc:spChg>
      </pc:sldChg>
      <pc:sldChg chg="addSp modSp new mod modAnim">
        <pc:chgData name="Vasanth Smazh" userId="ccfc24cdbcf5886e" providerId="LiveId" clId="{31C3D4B0-F8D6-426F-86C5-4E94BE5AC619}" dt="2022-11-06T10:43:43.806" v="3667" actId="207"/>
        <pc:sldMkLst>
          <pc:docMk/>
          <pc:sldMk cId="677659851" sldId="264"/>
        </pc:sldMkLst>
        <pc:spChg chg="add mod">
          <ac:chgData name="Vasanth Smazh" userId="ccfc24cdbcf5886e" providerId="LiveId" clId="{31C3D4B0-F8D6-426F-86C5-4E94BE5AC619}" dt="2022-11-06T10:43:43.806" v="3667" actId="207"/>
          <ac:spMkLst>
            <pc:docMk/>
            <pc:sldMk cId="677659851" sldId="264"/>
            <ac:spMk id="2" creationId="{4DB068D8-682B-C19B-9A82-CAF677B98605}"/>
          </ac:spMkLst>
        </pc:spChg>
      </pc:sldChg>
      <pc:sldChg chg="addSp delSp modSp new">
        <pc:chgData name="Vasanth Smazh" userId="ccfc24cdbcf5886e" providerId="LiveId" clId="{31C3D4B0-F8D6-426F-86C5-4E94BE5AC619}" dt="2022-11-07T10:18:16.693" v="3735" actId="478"/>
        <pc:sldMkLst>
          <pc:docMk/>
          <pc:sldMk cId="1198843043" sldId="265"/>
        </pc:sldMkLst>
        <pc:picChg chg="add del mod">
          <ac:chgData name="Vasanth Smazh" userId="ccfc24cdbcf5886e" providerId="LiveId" clId="{31C3D4B0-F8D6-426F-86C5-4E94BE5AC619}" dt="2022-11-07T10:18:16.693" v="3735" actId="478"/>
          <ac:picMkLst>
            <pc:docMk/>
            <pc:sldMk cId="1198843043" sldId="265"/>
            <ac:picMk id="1026" creationId="{3F9FCA3F-A47D-E977-801F-1D82B6D9226B}"/>
          </ac:picMkLst>
        </pc:picChg>
      </pc:sldChg>
      <pc:sldChg chg="addSp delSp modSp new del mod">
        <pc:chgData name="Vasanth Smazh" userId="ccfc24cdbcf5886e" providerId="LiveId" clId="{31C3D4B0-F8D6-426F-86C5-4E94BE5AC619}" dt="2022-11-07T08:24:38.445" v="3723" actId="2696"/>
        <pc:sldMkLst>
          <pc:docMk/>
          <pc:sldMk cId="1444985574" sldId="265"/>
        </pc:sldMkLst>
        <pc:spChg chg="add mod">
          <ac:chgData name="Vasanth Smazh" userId="ccfc24cdbcf5886e" providerId="LiveId" clId="{31C3D4B0-F8D6-426F-86C5-4E94BE5AC619}" dt="2022-11-07T06:47:58.626" v="3683" actId="1076"/>
          <ac:spMkLst>
            <pc:docMk/>
            <pc:sldMk cId="1444985574" sldId="265"/>
            <ac:spMk id="4" creationId="{CA97D39A-66FC-82DC-846B-9F7CBA966EBD}"/>
          </ac:spMkLst>
        </pc:spChg>
        <pc:picChg chg="add del mod">
          <ac:chgData name="Vasanth Smazh" userId="ccfc24cdbcf5886e" providerId="LiveId" clId="{31C3D4B0-F8D6-426F-86C5-4E94BE5AC619}" dt="2022-11-07T06:49:56.809" v="3684" actId="21"/>
          <ac:picMkLst>
            <pc:docMk/>
            <pc:sldMk cId="1444985574" sldId="265"/>
            <ac:picMk id="3" creationId="{F64A0E11-3695-FA49-CD18-A4111B086851}"/>
          </ac:picMkLst>
        </pc:picChg>
        <pc:picChg chg="add mod">
          <ac:chgData name="Vasanth Smazh" userId="ccfc24cdbcf5886e" providerId="LiveId" clId="{31C3D4B0-F8D6-426F-86C5-4E94BE5AC619}" dt="2022-11-07T06:50:28.629" v="3688" actId="1076"/>
          <ac:picMkLst>
            <pc:docMk/>
            <pc:sldMk cId="1444985574" sldId="265"/>
            <ac:picMk id="6" creationId="{EBD62C17-9942-911B-213A-BF01574D4531}"/>
          </ac:picMkLst>
        </pc:picChg>
      </pc:sldChg>
      <pc:sldChg chg="addSp delSp modSp new mod ord">
        <pc:chgData name="Vasanth Smazh" userId="ccfc24cdbcf5886e" providerId="LiveId" clId="{31C3D4B0-F8D6-426F-86C5-4E94BE5AC619}" dt="2022-11-09T10:53:06.857" v="4266" actId="20577"/>
        <pc:sldMkLst>
          <pc:docMk/>
          <pc:sldMk cId="3022371632" sldId="266"/>
        </pc:sldMkLst>
        <pc:spChg chg="add mod">
          <ac:chgData name="Vasanth Smazh" userId="ccfc24cdbcf5886e" providerId="LiveId" clId="{31C3D4B0-F8D6-426F-86C5-4E94BE5AC619}" dt="2022-11-09T08:41:31.392" v="3933" actId="14100"/>
          <ac:spMkLst>
            <pc:docMk/>
            <pc:sldMk cId="3022371632" sldId="266"/>
            <ac:spMk id="2" creationId="{222A9B49-37D7-8F4A-6E0E-06854A0CBB4E}"/>
          </ac:spMkLst>
        </pc:spChg>
        <pc:spChg chg="add mod">
          <ac:chgData name="Vasanth Smazh" userId="ccfc24cdbcf5886e" providerId="LiveId" clId="{31C3D4B0-F8D6-426F-86C5-4E94BE5AC619}" dt="2022-11-09T08:41:43.696" v="3935" actId="1076"/>
          <ac:spMkLst>
            <pc:docMk/>
            <pc:sldMk cId="3022371632" sldId="266"/>
            <ac:spMk id="3" creationId="{07D24FB0-9729-004D-3E34-48B54CEADF08}"/>
          </ac:spMkLst>
        </pc:spChg>
        <pc:spChg chg="add del mod">
          <ac:chgData name="Vasanth Smazh" userId="ccfc24cdbcf5886e" providerId="LiveId" clId="{31C3D4B0-F8D6-426F-86C5-4E94BE5AC619}" dt="2022-11-09T08:42:01.726" v="3937" actId="21"/>
          <ac:spMkLst>
            <pc:docMk/>
            <pc:sldMk cId="3022371632" sldId="266"/>
            <ac:spMk id="4" creationId="{EFEB8E68-1337-129B-B418-51E91FA4D488}"/>
          </ac:spMkLst>
        </pc:spChg>
        <pc:spChg chg="add mod">
          <ac:chgData name="Vasanth Smazh" userId="ccfc24cdbcf5886e" providerId="LiveId" clId="{31C3D4B0-F8D6-426F-86C5-4E94BE5AC619}" dt="2022-11-09T08:43:18.140" v="3975" actId="20577"/>
          <ac:spMkLst>
            <pc:docMk/>
            <pc:sldMk cId="3022371632" sldId="266"/>
            <ac:spMk id="5" creationId="{493CE5F1-6782-C6F6-CEF8-AFE0E9AA0B81}"/>
          </ac:spMkLst>
        </pc:spChg>
        <pc:spChg chg="add mod">
          <ac:chgData name="Vasanth Smazh" userId="ccfc24cdbcf5886e" providerId="LiveId" clId="{31C3D4B0-F8D6-426F-86C5-4E94BE5AC619}" dt="2022-11-09T08:46:11.976" v="4046" actId="14100"/>
          <ac:spMkLst>
            <pc:docMk/>
            <pc:sldMk cId="3022371632" sldId="266"/>
            <ac:spMk id="6" creationId="{ED2870D0-8379-00BD-6DA8-E88DE85A6D7D}"/>
          </ac:spMkLst>
        </pc:spChg>
        <pc:spChg chg="add mod">
          <ac:chgData name="Vasanth Smazh" userId="ccfc24cdbcf5886e" providerId="LiveId" clId="{31C3D4B0-F8D6-426F-86C5-4E94BE5AC619}" dt="2022-11-09T10:53:06.857" v="4266" actId="20577"/>
          <ac:spMkLst>
            <pc:docMk/>
            <pc:sldMk cId="3022371632" sldId="266"/>
            <ac:spMk id="7" creationId="{39EDFD03-7A83-4383-3630-4E1FF2B23DE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c24cdbcf5886e/Desktop/Code/Skill-Lync%20PG%20Program/Internship/Research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c24cdbcf5886e/Desktop/Code/Skill-Lync%20PG%20Program/Internship/Research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c24cdbcf5886e/Desktop/Code/Skill-Lync%20PG%20Program/Internship/Research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'Q1'!$D$4</c:f>
              <c:strCache>
                <c:ptCount val="1"/>
                <c:pt idx="0">
                  <c:v>Average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'Q1'!$C$5:$C$9</c:f>
              <c:strCache>
                <c:ptCount val="5"/>
                <c:pt idx="0">
                  <c:v>Cisco System</c:v>
                </c:pt>
                <c:pt idx="1">
                  <c:v>Facebook</c:v>
                </c:pt>
                <c:pt idx="2">
                  <c:v>Google</c:v>
                </c:pt>
                <c:pt idx="3">
                  <c:v>Microsoft</c:v>
                </c:pt>
                <c:pt idx="4">
                  <c:v>Qualcomm</c:v>
                </c:pt>
              </c:strCache>
            </c:strRef>
          </c:cat>
          <c:val>
            <c:numRef>
              <c:f>'Q1'!$D$5:$D$9</c:f>
              <c:numCache>
                <c:formatCode>"$"#,##0</c:formatCode>
                <c:ptCount val="5"/>
                <c:pt idx="0">
                  <c:v>106662</c:v>
                </c:pt>
                <c:pt idx="1">
                  <c:v>117726</c:v>
                </c:pt>
                <c:pt idx="2">
                  <c:v>98814</c:v>
                </c:pt>
                <c:pt idx="3">
                  <c:v>110074</c:v>
                </c:pt>
                <c:pt idx="4">
                  <c:v>99852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C9-45DB-A90D-2421527776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57270351"/>
        <c:axId val="657267023"/>
      </c:barChart>
      <c:catAx>
        <c:axId val="65727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67023"/>
        <c:crosses val="autoZero"/>
        <c:auto val="1"/>
        <c:lblAlgn val="ctr"/>
        <c:lblOffset val="100"/>
        <c:noMultiLvlLbl val="0"/>
      </c:catAx>
      <c:valAx>
        <c:axId val="657267023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7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accen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[Research Report.xlsx]Q2!PivotTable3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Retention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'Q2'!$K$14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accent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'Q2'!$J$15:$J$23</c:f>
              <c:strCache>
                <c:ptCount val="8"/>
                <c:pt idx="0">
                  <c:v>Banking</c:v>
                </c:pt>
                <c:pt idx="1">
                  <c:v>Edtech</c:v>
                </c:pt>
                <c:pt idx="2">
                  <c:v>Fintech</c:v>
                </c:pt>
                <c:pt idx="3">
                  <c:v>Hospitality</c:v>
                </c:pt>
                <c:pt idx="4">
                  <c:v>Insurance</c:v>
                </c:pt>
                <c:pt idx="5">
                  <c:v>Media</c:v>
                </c:pt>
                <c:pt idx="6">
                  <c:v>Retail</c:v>
                </c:pt>
                <c:pt idx="7">
                  <c:v>SaaS</c:v>
                </c:pt>
              </c:strCache>
            </c:strRef>
          </c:cat>
          <c:val>
            <c:numRef>
              <c:f>'Q2'!$K$15:$K$23</c:f>
              <c:numCache>
                <c:formatCode>0%</c:formatCode>
                <c:ptCount val="8"/>
                <c:pt idx="0">
                  <c:v>0.75</c:v>
                </c:pt>
                <c:pt idx="1">
                  <c:v>0.04</c:v>
                </c:pt>
                <c:pt idx="2">
                  <c:v>0.37</c:v>
                </c:pt>
                <c:pt idx="3">
                  <c:v>0.55000000000000004</c:v>
                </c:pt>
                <c:pt idx="4">
                  <c:v>0.84</c:v>
                </c:pt>
                <c:pt idx="5">
                  <c:v>0.25</c:v>
                </c:pt>
                <c:pt idx="6">
                  <c:v>0.63</c:v>
                </c:pt>
                <c:pt idx="7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6-4625-8E03-212021C60F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56007807"/>
        <c:axId val="1156019871"/>
      </c:barChart>
      <c:catAx>
        <c:axId val="115600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56019871"/>
        <c:crosses val="autoZero"/>
        <c:auto val="1"/>
        <c:lblAlgn val="ctr"/>
        <c:lblOffset val="100"/>
        <c:noMultiLvlLbl val="0"/>
      </c:catAx>
      <c:valAx>
        <c:axId val="1156019871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15600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[Research Report.xlsx]Q3!PivotTable6</c:name>
    <c:fmtId val="-1"/>
  </c:pivotSource>
  <c:chart>
    <c:autoTitleDeleted val="1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'Q3'!$S$3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BB-449A-8E0E-20E6DAD5181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BB-449A-8E0E-20E6DAD5181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BB-449A-8E0E-20E6DAD518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'Q3'!$R$4:$R$7</c:f>
              <c:strCache>
                <c:ptCount val="3"/>
                <c:pt idx="0">
                  <c:v>Causal Research</c:v>
                </c:pt>
                <c:pt idx="1">
                  <c:v>Descriptive Research</c:v>
                </c:pt>
                <c:pt idx="2">
                  <c:v>Exploratory Research</c:v>
                </c:pt>
              </c:strCache>
            </c:strRef>
          </c:cat>
          <c:val>
            <c:numRef>
              <c:f>'Q3'!$S$4:$S$7</c:f>
              <c:numCache>
                <c:formatCode>General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BB-449A-8E0E-20E6DAD5181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41EE12-F28E-4B03-A404-A8FCAE0F631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68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3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801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72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641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1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ADDCAE-6443-42C3-9C19-F9598550018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7A73C3-B243-44D3-809D-EF8FDFBD85D4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2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0A55-0B27-125A-457A-DF574575E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193936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Research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FE8C3-EC11-AEFA-E7A8-E5E458D7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4258470"/>
            <a:ext cx="1931132" cy="565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 Vasanth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15D160E-9B5F-4D53-166F-CEBC27F1A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7" r="25789" b="-1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les Dashboards - Example #2: Sales KPI Dashboard">
            <a:extLst>
              <a:ext uri="{FF2B5EF4-FFF2-40B4-BE49-F238E27FC236}">
                <a16:creationId xmlns:a16="http://schemas.microsoft.com/office/drawing/2014/main" id="{3F9FCA3F-A47D-E977-801F-1D82B6D9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81" y="180364"/>
            <a:ext cx="8700837" cy="64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068D8-682B-C19B-9A82-CAF677B98605}"/>
              </a:ext>
            </a:extLst>
          </p:cNvPr>
          <p:cNvSpPr txBox="1"/>
          <p:nvPr/>
        </p:nvSpPr>
        <p:spPr>
          <a:xfrm>
            <a:off x="3932339" y="3044279"/>
            <a:ext cx="4327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ROG Fonts" panose="00000500000000000000" pitchFamily="50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76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A9B49-37D7-8F4A-6E0E-06854A0CBB4E}"/>
              </a:ext>
            </a:extLst>
          </p:cNvPr>
          <p:cNvSpPr txBox="1"/>
          <p:nvPr/>
        </p:nvSpPr>
        <p:spPr>
          <a:xfrm>
            <a:off x="922789" y="654341"/>
            <a:ext cx="727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 for Visualization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this Report: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24FB0-9729-004D-3E34-48B54CEADF08}"/>
              </a:ext>
            </a:extLst>
          </p:cNvPr>
          <p:cNvSpPr txBox="1"/>
          <p:nvPr/>
        </p:nvSpPr>
        <p:spPr>
          <a:xfrm>
            <a:off x="1652631" y="1852945"/>
            <a:ext cx="88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 my own dataset from websites.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E5F1-6782-C6F6-CEF8-AFE0E9AA0B81}"/>
              </a:ext>
            </a:extLst>
          </p:cNvPr>
          <p:cNvSpPr txBox="1"/>
          <p:nvPr/>
        </p:nvSpPr>
        <p:spPr>
          <a:xfrm>
            <a:off x="1652631" y="1373697"/>
            <a:ext cx="36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tool used for visualization.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870D0-8379-00BD-6DA8-E88DE85A6D7D}"/>
              </a:ext>
            </a:extLst>
          </p:cNvPr>
          <p:cNvSpPr txBox="1"/>
          <p:nvPr/>
        </p:nvSpPr>
        <p:spPr>
          <a:xfrm>
            <a:off x="1124126" y="2424418"/>
            <a:ext cx="60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five questions for this research to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DFD03-7A83-4383-3630-4E1FF2B23DE4}"/>
              </a:ext>
            </a:extLst>
          </p:cNvPr>
          <p:cNvSpPr txBox="1"/>
          <p:nvPr/>
        </p:nvSpPr>
        <p:spPr>
          <a:xfrm>
            <a:off x="1719742" y="3204594"/>
            <a:ext cx="8288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Share the successful salary package of sales analysts in top 5 companies using the data.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2:  How Hospitality Sales and Travel sales representatives gather the customers and what is the retention percentage?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3: Share 3 main types of sales research ?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4: Share data appropriately using 9 types of sales methods and techniques?</a:t>
            </a:r>
          </a:p>
          <a:p>
            <a:pPr algn="l"/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 Use the online date to do empirical research on sales analysis metrics and KPIs?</a:t>
            </a:r>
          </a:p>
        </p:txBody>
      </p:sp>
    </p:spTree>
    <p:extLst>
      <p:ext uri="{BB962C8B-B14F-4D97-AF65-F5344CB8AC3E}">
        <p14:creationId xmlns:p14="http://schemas.microsoft.com/office/powerpoint/2010/main" val="30223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CB331-061D-AF9E-5F2F-9CDFCFAA7340}"/>
              </a:ext>
            </a:extLst>
          </p:cNvPr>
          <p:cNvSpPr txBox="1"/>
          <p:nvPr/>
        </p:nvSpPr>
        <p:spPr>
          <a:xfrm>
            <a:off x="896026" y="637563"/>
            <a:ext cx="8189248" cy="461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uccessful salary package of sales analysts in top 5 companies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095DE9-90AB-A075-E4F1-9B14FEC45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32505"/>
              </p:ext>
            </p:extLst>
          </p:nvPr>
        </p:nvGraphicFramePr>
        <p:xfrm>
          <a:off x="6001933" y="3049859"/>
          <a:ext cx="5573943" cy="3350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019B32-5187-086A-7166-0B4AB25BF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38132"/>
              </p:ext>
            </p:extLst>
          </p:nvPr>
        </p:nvGraphicFramePr>
        <p:xfrm>
          <a:off x="1170862" y="3906354"/>
          <a:ext cx="3322506" cy="163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53">
                  <a:extLst>
                    <a:ext uri="{9D8B030D-6E8A-4147-A177-3AD203B41FA5}">
                      <a16:colId xmlns:a16="http://schemas.microsoft.com/office/drawing/2014/main" val="4197820921"/>
                    </a:ext>
                  </a:extLst>
                </a:gridCol>
                <a:gridCol w="1661253">
                  <a:extLst>
                    <a:ext uri="{9D8B030D-6E8A-4147-A177-3AD203B41FA5}">
                      <a16:colId xmlns:a16="http://schemas.microsoft.com/office/drawing/2014/main" val="1955511988"/>
                    </a:ext>
                  </a:extLst>
                </a:gridCol>
              </a:tblGrid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Company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Average Salary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771934"/>
                  </a:ext>
                </a:extLst>
              </a:tr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Cisco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$106,662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6605746"/>
                  </a:ext>
                </a:extLst>
              </a:tr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Facebook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$117,726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98886"/>
                  </a:ext>
                </a:extLst>
              </a:tr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$98,814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8707745"/>
                  </a:ext>
                </a:extLst>
              </a:tr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$110,074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869649"/>
                  </a:ext>
                </a:extLst>
              </a:tr>
              <a:tr h="272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Qualcomm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$99,852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979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7FC3-828D-5A12-9E7E-DB4D833DCAE6}"/>
              </a:ext>
            </a:extLst>
          </p:cNvPr>
          <p:cNvSpPr txBox="1"/>
          <p:nvPr/>
        </p:nvSpPr>
        <p:spPr>
          <a:xfrm>
            <a:off x="1258349" y="1350628"/>
            <a:ext cx="5578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Asses past bookings to identify priority guests.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Explore your CRM for old leads.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3.Market to your guests past interests.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4.Under the motivations behind repeat bookings.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5.Offer the right repeat booking incentives.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6.Apply guests feedback to future stays.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7.Know your VIPs and personalize their experience.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8.Automate follow-up to keep the conversation going.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62841-CAA5-F3A8-3F2A-3C71AAE37073}"/>
              </a:ext>
            </a:extLst>
          </p:cNvPr>
          <p:cNvSpPr txBox="1"/>
          <p:nvPr/>
        </p:nvSpPr>
        <p:spPr>
          <a:xfrm>
            <a:off x="897623" y="687897"/>
            <a:ext cx="848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and Hotel sales gather the customers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56FC2-BA85-9068-42BD-EDDBAD2CB943}"/>
              </a:ext>
            </a:extLst>
          </p:cNvPr>
          <p:cNvSpPr txBox="1"/>
          <p:nvPr/>
        </p:nvSpPr>
        <p:spPr>
          <a:xfrm>
            <a:off x="897623" y="3758268"/>
            <a:ext cx="610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Sales for improve retention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3475B-7630-E3F0-D3B3-C53CE911361B}"/>
              </a:ext>
            </a:extLst>
          </p:cNvPr>
          <p:cNvSpPr txBox="1"/>
          <p:nvPr/>
        </p:nvSpPr>
        <p:spPr>
          <a:xfrm>
            <a:off x="1258349" y="4446165"/>
            <a:ext cx="551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1.Sustainable and positive environment.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2.Sustainable growth opportunities.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3.Sustainable and effective communication.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4.Sustainable recruitment and selection process.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5D3B61-8809-7A3B-7444-450FD6854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565554"/>
              </p:ext>
            </p:extLst>
          </p:nvPr>
        </p:nvGraphicFramePr>
        <p:xfrm>
          <a:off x="7096247" y="1022587"/>
          <a:ext cx="4582065" cy="271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A6258E-449C-595B-CB45-B7B4D21D7ABF}"/>
              </a:ext>
            </a:extLst>
          </p:cNvPr>
          <p:cNvSpPr txBox="1"/>
          <p:nvPr/>
        </p:nvSpPr>
        <p:spPr>
          <a:xfrm>
            <a:off x="8678619" y="4276888"/>
            <a:ext cx="1417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Hospitality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55%</a:t>
            </a:r>
          </a:p>
        </p:txBody>
      </p:sp>
    </p:spTree>
    <p:extLst>
      <p:ext uri="{BB962C8B-B14F-4D97-AF65-F5344CB8AC3E}">
        <p14:creationId xmlns:p14="http://schemas.microsoft.com/office/powerpoint/2010/main" val="10879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Graphic spid="3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FBCD2-D601-6A25-364D-36C1634FA764}"/>
              </a:ext>
            </a:extLst>
          </p:cNvPr>
          <p:cNvSpPr txBox="1"/>
          <p:nvPr/>
        </p:nvSpPr>
        <p:spPr>
          <a:xfrm>
            <a:off x="914400" y="704675"/>
            <a:ext cx="412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Main types of sales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6BF6-6641-1169-BFBD-541CF8141B7F}"/>
              </a:ext>
            </a:extLst>
          </p:cNvPr>
          <p:cNvSpPr txBox="1"/>
          <p:nvPr/>
        </p:nvSpPr>
        <p:spPr>
          <a:xfrm>
            <a:off x="1694576" y="1859339"/>
            <a:ext cx="6266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Research: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Companies use exploratory research methods to uncover facts and opinions regarding a particular subject.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Research: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It seeks to concretely describe a situation in ways that will allow companies to direct decisions and monitor progress.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Research: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When companies want to establish a cause and effect relationship among two or more variables, they use causal research methods.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2C2173-0E60-AB9E-E8E1-2DD3BA5F5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010136"/>
              </p:ext>
            </p:extLst>
          </p:nvPr>
        </p:nvGraphicFramePr>
        <p:xfrm>
          <a:off x="7743038" y="1949208"/>
          <a:ext cx="41637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7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785FE-3CC1-21C5-E60C-702565051AE6}"/>
              </a:ext>
            </a:extLst>
          </p:cNvPr>
          <p:cNvSpPr txBox="1"/>
          <p:nvPr/>
        </p:nvSpPr>
        <p:spPr>
          <a:xfrm>
            <a:off x="897623" y="713064"/>
            <a:ext cx="550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types of sales methods and techniques: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81E74-0E17-7843-F9DF-4FCCD41FA4A9}"/>
              </a:ext>
            </a:extLst>
          </p:cNvPr>
          <p:cNvSpPr txBox="1"/>
          <p:nvPr/>
        </p:nvSpPr>
        <p:spPr>
          <a:xfrm>
            <a:off x="1090569" y="1374596"/>
            <a:ext cx="10284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Account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One of the most commonly-used methodologies, It is ideal for breaking down large deals into key components.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SPIN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SPIN stands for Situation, Problem, Implication, and Need-Payoff, and focuses on leading the conversation with the right questions at this stages.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3.Signal Based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It is a new way to transform sales data into winning rep behaviors. Drive sales productivity as you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 by incentivizing your revenue teams to focus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behaviors.</a:t>
            </a: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4.Challenger Approach: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The Challenger sales rep has a unique view of the world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crave a good debate and work hard to gain a strong understanding of the customer’s business and needs.</a:t>
            </a: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Value Selling: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Selling methodology delivers the value or benefit of your product, not the product itself. People don’t buy products – they buy the results of what your product creates.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1B408-8E32-64D3-7782-D78F1EA5B20B}"/>
              </a:ext>
            </a:extLst>
          </p:cNvPr>
          <p:cNvSpPr txBox="1"/>
          <p:nvPr/>
        </p:nvSpPr>
        <p:spPr>
          <a:xfrm>
            <a:off x="1107346" y="1384183"/>
            <a:ext cx="10234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Solution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It focuses on problem-solving at large, not no the product itself. The solutions are usually highly-customized products or services based on each customer’s needs.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Sandler Selling System: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Sandler Selling System is based on customer buying behaviors vs. formulas and processes. When executed correctly, the buyer believes they are pursuing the deal, resulting in a less pushy, non-salesy transaction.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8.Conceptual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It shares many of the same characteristics as solution selling, except that you’re not selling a product, per second. Rather, Your “product” is an idea of the solution.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9.Inbound Selling: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People want to explore ideas, products, and solutions on their own before reaching out of sales. It’s estimated that by the time a prospect finally connects with a sales rep, they’re already more than 57% of the way through the buying cycle.</a:t>
            </a:r>
          </a:p>
        </p:txBody>
      </p:sp>
    </p:spTree>
    <p:extLst>
      <p:ext uri="{BB962C8B-B14F-4D97-AF65-F5344CB8AC3E}">
        <p14:creationId xmlns:p14="http://schemas.microsoft.com/office/powerpoint/2010/main" val="25824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86C28-907E-1FF8-16F7-19D06F0D99A9}"/>
              </a:ext>
            </a:extLst>
          </p:cNvPr>
          <p:cNvSpPr txBox="1"/>
          <p:nvPr/>
        </p:nvSpPr>
        <p:spPr>
          <a:xfrm>
            <a:off x="375558" y="6204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KPIs and metrics that every sales team: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E4550-CACE-21F8-6074-F0D02CAEC243}"/>
              </a:ext>
            </a:extLst>
          </p:cNvPr>
          <p:cNvSpPr txBox="1"/>
          <p:nvPr/>
        </p:nvSpPr>
        <p:spPr>
          <a:xfrm>
            <a:off x="1115886" y="1352311"/>
            <a:ext cx="5914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Sales Growth: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Is your growing steadily?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Sales Target: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Are you on track regarding the sales targets?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Customer Acquisition Cost: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How much does a new customer cost?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Average Revenue per Unit: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What is your average revenue per user?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Customer Lifetime Value: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How much do you expect to earn per customer?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Average Purchase Value: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Is your average purchase value is sustainable?</a:t>
            </a:r>
          </a:p>
        </p:txBody>
      </p:sp>
    </p:spTree>
    <p:extLst>
      <p:ext uri="{BB962C8B-B14F-4D97-AF65-F5344CB8AC3E}">
        <p14:creationId xmlns:p14="http://schemas.microsoft.com/office/powerpoint/2010/main" val="9052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760C9-7087-8651-F5BE-DC11D1A003BA}"/>
              </a:ext>
            </a:extLst>
          </p:cNvPr>
          <p:cNvSpPr txBox="1"/>
          <p:nvPr/>
        </p:nvSpPr>
        <p:spPr>
          <a:xfrm>
            <a:off x="1109744" y="1340591"/>
            <a:ext cx="6062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Average Sales Cycle Length: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How do you shorten your sales cycle?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Lead-to-Opportunity Ratio: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How about your lead quality?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Opportunity-to-Win Ratio: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How many qualified leads result in closing a deal?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Lead Conversion Ratio: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Is your conversion ratio stable?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Number of Sales Opportunities: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What is your potential purchase volume?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Sales Opportunity Score: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Do you prioritize your sales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4287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921</TotalTime>
  <Words>897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ROG Fonts</vt:lpstr>
      <vt:lpstr>Times New Roman</vt:lpstr>
      <vt:lpstr>Vapor Trail</vt:lpstr>
      <vt:lpstr>Research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creator>Vasanth Smazh</dc:creator>
  <cp:lastModifiedBy>Vasanth Smazh</cp:lastModifiedBy>
  <cp:revision>1</cp:revision>
  <dcterms:created xsi:type="dcterms:W3CDTF">2022-11-03T05:21:46Z</dcterms:created>
  <dcterms:modified xsi:type="dcterms:W3CDTF">2022-11-09T12:10:01Z</dcterms:modified>
</cp:coreProperties>
</file>