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Automating Decision-Making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Regression</a:t>
            </a:r>
          </a:p>
          <a:p>
            <a:r>
              <a:t>- Decision Trees</a:t>
            </a:r>
          </a:p>
          <a:p>
            <a:r>
              <a:t>- Neural Networks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Healthcare | Finance | Transportation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