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58" r:id="rId5"/>
    <p:sldId id="259" r:id="rId6"/>
    <p:sldId id="260" r:id="rId7"/>
    <p:sldId id="261" r:id="rId8"/>
    <p:sldId id="262" r:id="rId9"/>
    <p:sldId id="263"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93" d="100"/>
          <a:sy n="93" d="100"/>
        </p:scale>
        <p:origin x="30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B6A5F-FD37-D1BA-C3BF-8376FB5300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F1C9480-5214-04D9-46F5-A6E74FC037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4BF0C23-80DD-3B8C-8E9F-859A38D1B0E9}"/>
              </a:ext>
            </a:extLst>
          </p:cNvPr>
          <p:cNvSpPr>
            <a:spLocks noGrp="1"/>
          </p:cNvSpPr>
          <p:nvPr>
            <p:ph type="dt" sz="half" idx="10"/>
          </p:nvPr>
        </p:nvSpPr>
        <p:spPr/>
        <p:txBody>
          <a:bodyPr/>
          <a:lstStyle/>
          <a:p>
            <a:fld id="{A0900496-E374-41B4-9561-512AE365D567}" type="datetimeFigureOut">
              <a:rPr lang="en-IN" smtClean="0"/>
              <a:t>08-10-2024</a:t>
            </a:fld>
            <a:endParaRPr lang="en-IN"/>
          </a:p>
        </p:txBody>
      </p:sp>
      <p:sp>
        <p:nvSpPr>
          <p:cNvPr id="5" name="Footer Placeholder 4">
            <a:extLst>
              <a:ext uri="{FF2B5EF4-FFF2-40B4-BE49-F238E27FC236}">
                <a16:creationId xmlns:a16="http://schemas.microsoft.com/office/drawing/2014/main" id="{8550BB24-3FAF-667D-7140-6A6ECC2AC9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F0BC47-A7AD-9655-78F6-0B6BE4226E86}"/>
              </a:ext>
            </a:extLst>
          </p:cNvPr>
          <p:cNvSpPr>
            <a:spLocks noGrp="1"/>
          </p:cNvSpPr>
          <p:nvPr>
            <p:ph type="sldNum" sz="quarter" idx="12"/>
          </p:nvPr>
        </p:nvSpPr>
        <p:spPr/>
        <p:txBody>
          <a:bodyPr/>
          <a:lstStyle/>
          <a:p>
            <a:fld id="{AB455AAE-DCCF-42BC-9879-34F243DF3511}" type="slidenum">
              <a:rPr lang="en-IN" smtClean="0"/>
              <a:t>‹#›</a:t>
            </a:fld>
            <a:endParaRPr lang="en-IN"/>
          </a:p>
        </p:txBody>
      </p:sp>
    </p:spTree>
    <p:extLst>
      <p:ext uri="{BB962C8B-B14F-4D97-AF65-F5344CB8AC3E}">
        <p14:creationId xmlns:p14="http://schemas.microsoft.com/office/powerpoint/2010/main" val="62483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CCD74-3685-C755-F029-0CD0BFCD54F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F4DE0E-D0AB-A546-208F-B6D1D882C8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74056C-49BB-8781-84E7-3E8BAB0176A3}"/>
              </a:ext>
            </a:extLst>
          </p:cNvPr>
          <p:cNvSpPr>
            <a:spLocks noGrp="1"/>
          </p:cNvSpPr>
          <p:nvPr>
            <p:ph type="dt" sz="half" idx="10"/>
          </p:nvPr>
        </p:nvSpPr>
        <p:spPr/>
        <p:txBody>
          <a:bodyPr/>
          <a:lstStyle/>
          <a:p>
            <a:fld id="{A0900496-E374-41B4-9561-512AE365D567}" type="datetimeFigureOut">
              <a:rPr lang="en-IN" smtClean="0"/>
              <a:t>08-10-2024</a:t>
            </a:fld>
            <a:endParaRPr lang="en-IN"/>
          </a:p>
        </p:txBody>
      </p:sp>
      <p:sp>
        <p:nvSpPr>
          <p:cNvPr id="5" name="Footer Placeholder 4">
            <a:extLst>
              <a:ext uri="{FF2B5EF4-FFF2-40B4-BE49-F238E27FC236}">
                <a16:creationId xmlns:a16="http://schemas.microsoft.com/office/drawing/2014/main" id="{60E87D47-F3DC-8FBE-840D-49988752D2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4DE1A1-FB3A-4CF9-203D-4F41C4FF22EC}"/>
              </a:ext>
            </a:extLst>
          </p:cNvPr>
          <p:cNvSpPr>
            <a:spLocks noGrp="1"/>
          </p:cNvSpPr>
          <p:nvPr>
            <p:ph type="sldNum" sz="quarter" idx="12"/>
          </p:nvPr>
        </p:nvSpPr>
        <p:spPr/>
        <p:txBody>
          <a:bodyPr/>
          <a:lstStyle/>
          <a:p>
            <a:fld id="{AB455AAE-DCCF-42BC-9879-34F243DF3511}" type="slidenum">
              <a:rPr lang="en-IN" smtClean="0"/>
              <a:t>‹#›</a:t>
            </a:fld>
            <a:endParaRPr lang="en-IN"/>
          </a:p>
        </p:txBody>
      </p:sp>
    </p:spTree>
    <p:extLst>
      <p:ext uri="{BB962C8B-B14F-4D97-AF65-F5344CB8AC3E}">
        <p14:creationId xmlns:p14="http://schemas.microsoft.com/office/powerpoint/2010/main" val="1062459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5E8F4F-B054-8650-9B03-D2821A2C342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0E3DB54-5FB6-11EC-4C01-BC35902216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D51A66-45D7-ECA4-91BE-8384F867CB7F}"/>
              </a:ext>
            </a:extLst>
          </p:cNvPr>
          <p:cNvSpPr>
            <a:spLocks noGrp="1"/>
          </p:cNvSpPr>
          <p:nvPr>
            <p:ph type="dt" sz="half" idx="10"/>
          </p:nvPr>
        </p:nvSpPr>
        <p:spPr/>
        <p:txBody>
          <a:bodyPr/>
          <a:lstStyle/>
          <a:p>
            <a:fld id="{A0900496-E374-41B4-9561-512AE365D567}" type="datetimeFigureOut">
              <a:rPr lang="en-IN" smtClean="0"/>
              <a:t>08-10-2024</a:t>
            </a:fld>
            <a:endParaRPr lang="en-IN"/>
          </a:p>
        </p:txBody>
      </p:sp>
      <p:sp>
        <p:nvSpPr>
          <p:cNvPr id="5" name="Footer Placeholder 4">
            <a:extLst>
              <a:ext uri="{FF2B5EF4-FFF2-40B4-BE49-F238E27FC236}">
                <a16:creationId xmlns:a16="http://schemas.microsoft.com/office/drawing/2014/main" id="{2AD15465-CFC9-1294-2B7E-E87E3DE54F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304AE4-9ADB-B278-54F7-DA1F4CD25AB7}"/>
              </a:ext>
            </a:extLst>
          </p:cNvPr>
          <p:cNvSpPr>
            <a:spLocks noGrp="1"/>
          </p:cNvSpPr>
          <p:nvPr>
            <p:ph type="sldNum" sz="quarter" idx="12"/>
          </p:nvPr>
        </p:nvSpPr>
        <p:spPr/>
        <p:txBody>
          <a:bodyPr/>
          <a:lstStyle/>
          <a:p>
            <a:fld id="{AB455AAE-DCCF-42BC-9879-34F243DF3511}" type="slidenum">
              <a:rPr lang="en-IN" smtClean="0"/>
              <a:t>‹#›</a:t>
            </a:fld>
            <a:endParaRPr lang="en-IN"/>
          </a:p>
        </p:txBody>
      </p:sp>
    </p:spTree>
    <p:extLst>
      <p:ext uri="{BB962C8B-B14F-4D97-AF65-F5344CB8AC3E}">
        <p14:creationId xmlns:p14="http://schemas.microsoft.com/office/powerpoint/2010/main" val="3777718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46212-39C4-A88D-1106-5CEDFE44BF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A0F9D65-5944-09DB-7145-3455C7AB97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BDFD4B-DC67-0312-56C3-E0EAB9E6AF90}"/>
              </a:ext>
            </a:extLst>
          </p:cNvPr>
          <p:cNvSpPr>
            <a:spLocks noGrp="1"/>
          </p:cNvSpPr>
          <p:nvPr>
            <p:ph type="dt" sz="half" idx="10"/>
          </p:nvPr>
        </p:nvSpPr>
        <p:spPr/>
        <p:txBody>
          <a:bodyPr/>
          <a:lstStyle/>
          <a:p>
            <a:fld id="{A0900496-E374-41B4-9561-512AE365D567}" type="datetimeFigureOut">
              <a:rPr lang="en-IN" smtClean="0"/>
              <a:t>08-10-2024</a:t>
            </a:fld>
            <a:endParaRPr lang="en-IN"/>
          </a:p>
        </p:txBody>
      </p:sp>
      <p:sp>
        <p:nvSpPr>
          <p:cNvPr id="5" name="Footer Placeholder 4">
            <a:extLst>
              <a:ext uri="{FF2B5EF4-FFF2-40B4-BE49-F238E27FC236}">
                <a16:creationId xmlns:a16="http://schemas.microsoft.com/office/drawing/2014/main" id="{79EF2196-F101-91F9-7951-0F7510C866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D32628-63A2-32E3-52A4-1C6497E46849}"/>
              </a:ext>
            </a:extLst>
          </p:cNvPr>
          <p:cNvSpPr>
            <a:spLocks noGrp="1"/>
          </p:cNvSpPr>
          <p:nvPr>
            <p:ph type="sldNum" sz="quarter" idx="12"/>
          </p:nvPr>
        </p:nvSpPr>
        <p:spPr/>
        <p:txBody>
          <a:bodyPr/>
          <a:lstStyle/>
          <a:p>
            <a:fld id="{AB455AAE-DCCF-42BC-9879-34F243DF3511}" type="slidenum">
              <a:rPr lang="en-IN" smtClean="0"/>
              <a:t>‹#›</a:t>
            </a:fld>
            <a:endParaRPr lang="en-IN"/>
          </a:p>
        </p:txBody>
      </p:sp>
    </p:spTree>
    <p:extLst>
      <p:ext uri="{BB962C8B-B14F-4D97-AF65-F5344CB8AC3E}">
        <p14:creationId xmlns:p14="http://schemas.microsoft.com/office/powerpoint/2010/main" val="108263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F39F6-A7B6-85AB-9D02-C655632DD6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B8DBBEB-329F-976A-3D28-E730FA828F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F76B93-82F0-A510-06A6-B7CF87BDA5CC}"/>
              </a:ext>
            </a:extLst>
          </p:cNvPr>
          <p:cNvSpPr>
            <a:spLocks noGrp="1"/>
          </p:cNvSpPr>
          <p:nvPr>
            <p:ph type="dt" sz="half" idx="10"/>
          </p:nvPr>
        </p:nvSpPr>
        <p:spPr/>
        <p:txBody>
          <a:bodyPr/>
          <a:lstStyle/>
          <a:p>
            <a:fld id="{A0900496-E374-41B4-9561-512AE365D567}" type="datetimeFigureOut">
              <a:rPr lang="en-IN" smtClean="0"/>
              <a:t>08-10-2024</a:t>
            </a:fld>
            <a:endParaRPr lang="en-IN"/>
          </a:p>
        </p:txBody>
      </p:sp>
      <p:sp>
        <p:nvSpPr>
          <p:cNvPr id="5" name="Footer Placeholder 4">
            <a:extLst>
              <a:ext uri="{FF2B5EF4-FFF2-40B4-BE49-F238E27FC236}">
                <a16:creationId xmlns:a16="http://schemas.microsoft.com/office/drawing/2014/main" id="{7D9F4BAA-D99D-C714-F85C-BAFF411385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6EFA7A-49FA-133B-80BB-AFB31744EA89}"/>
              </a:ext>
            </a:extLst>
          </p:cNvPr>
          <p:cNvSpPr>
            <a:spLocks noGrp="1"/>
          </p:cNvSpPr>
          <p:nvPr>
            <p:ph type="sldNum" sz="quarter" idx="12"/>
          </p:nvPr>
        </p:nvSpPr>
        <p:spPr/>
        <p:txBody>
          <a:bodyPr/>
          <a:lstStyle/>
          <a:p>
            <a:fld id="{AB455AAE-DCCF-42BC-9879-34F243DF3511}" type="slidenum">
              <a:rPr lang="en-IN" smtClean="0"/>
              <a:t>‹#›</a:t>
            </a:fld>
            <a:endParaRPr lang="en-IN"/>
          </a:p>
        </p:txBody>
      </p:sp>
    </p:spTree>
    <p:extLst>
      <p:ext uri="{BB962C8B-B14F-4D97-AF65-F5344CB8AC3E}">
        <p14:creationId xmlns:p14="http://schemas.microsoft.com/office/powerpoint/2010/main" val="3504529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CB7D6-0DF6-0C01-60CF-70A18F1BD53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336E1F-26B5-EED5-FE36-DC5C37DE2E6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DAEA7E8-D558-E471-0D84-A02CB7444C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EEAC8CE-375C-956A-BB97-A097C8C2FB06}"/>
              </a:ext>
            </a:extLst>
          </p:cNvPr>
          <p:cNvSpPr>
            <a:spLocks noGrp="1"/>
          </p:cNvSpPr>
          <p:nvPr>
            <p:ph type="dt" sz="half" idx="10"/>
          </p:nvPr>
        </p:nvSpPr>
        <p:spPr/>
        <p:txBody>
          <a:bodyPr/>
          <a:lstStyle/>
          <a:p>
            <a:fld id="{A0900496-E374-41B4-9561-512AE365D567}" type="datetimeFigureOut">
              <a:rPr lang="en-IN" smtClean="0"/>
              <a:t>08-10-2024</a:t>
            </a:fld>
            <a:endParaRPr lang="en-IN"/>
          </a:p>
        </p:txBody>
      </p:sp>
      <p:sp>
        <p:nvSpPr>
          <p:cNvPr id="6" name="Footer Placeholder 5">
            <a:extLst>
              <a:ext uri="{FF2B5EF4-FFF2-40B4-BE49-F238E27FC236}">
                <a16:creationId xmlns:a16="http://schemas.microsoft.com/office/drawing/2014/main" id="{06B00B9A-FEA8-CFC1-BA1B-542A788AE1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9845849-6C63-B013-6161-BCE765233C28}"/>
              </a:ext>
            </a:extLst>
          </p:cNvPr>
          <p:cNvSpPr>
            <a:spLocks noGrp="1"/>
          </p:cNvSpPr>
          <p:nvPr>
            <p:ph type="sldNum" sz="quarter" idx="12"/>
          </p:nvPr>
        </p:nvSpPr>
        <p:spPr/>
        <p:txBody>
          <a:bodyPr/>
          <a:lstStyle/>
          <a:p>
            <a:fld id="{AB455AAE-DCCF-42BC-9879-34F243DF3511}" type="slidenum">
              <a:rPr lang="en-IN" smtClean="0"/>
              <a:t>‹#›</a:t>
            </a:fld>
            <a:endParaRPr lang="en-IN"/>
          </a:p>
        </p:txBody>
      </p:sp>
    </p:spTree>
    <p:extLst>
      <p:ext uri="{BB962C8B-B14F-4D97-AF65-F5344CB8AC3E}">
        <p14:creationId xmlns:p14="http://schemas.microsoft.com/office/powerpoint/2010/main" val="1992154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6790B-1736-5734-24FF-4A4235A3343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DE512B8-2BA4-CC57-FE6C-3BA71A8D3A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FC80E1-17CB-99E1-B7FD-0EFFA69A33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E1BD49F-4612-164B-3641-1A93C84815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261DAE-F4DD-F0A5-BE7C-FC724B9C96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214C129-7153-F037-C713-9B5A104F7AEA}"/>
              </a:ext>
            </a:extLst>
          </p:cNvPr>
          <p:cNvSpPr>
            <a:spLocks noGrp="1"/>
          </p:cNvSpPr>
          <p:nvPr>
            <p:ph type="dt" sz="half" idx="10"/>
          </p:nvPr>
        </p:nvSpPr>
        <p:spPr/>
        <p:txBody>
          <a:bodyPr/>
          <a:lstStyle/>
          <a:p>
            <a:fld id="{A0900496-E374-41B4-9561-512AE365D567}" type="datetimeFigureOut">
              <a:rPr lang="en-IN" smtClean="0"/>
              <a:t>08-10-2024</a:t>
            </a:fld>
            <a:endParaRPr lang="en-IN"/>
          </a:p>
        </p:txBody>
      </p:sp>
      <p:sp>
        <p:nvSpPr>
          <p:cNvPr id="8" name="Footer Placeholder 7">
            <a:extLst>
              <a:ext uri="{FF2B5EF4-FFF2-40B4-BE49-F238E27FC236}">
                <a16:creationId xmlns:a16="http://schemas.microsoft.com/office/drawing/2014/main" id="{0FF00444-86A8-F441-D836-56271AE446D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5FAE82B-0BAF-A38F-55E8-74876B801492}"/>
              </a:ext>
            </a:extLst>
          </p:cNvPr>
          <p:cNvSpPr>
            <a:spLocks noGrp="1"/>
          </p:cNvSpPr>
          <p:nvPr>
            <p:ph type="sldNum" sz="quarter" idx="12"/>
          </p:nvPr>
        </p:nvSpPr>
        <p:spPr/>
        <p:txBody>
          <a:bodyPr/>
          <a:lstStyle/>
          <a:p>
            <a:fld id="{AB455AAE-DCCF-42BC-9879-34F243DF3511}" type="slidenum">
              <a:rPr lang="en-IN" smtClean="0"/>
              <a:t>‹#›</a:t>
            </a:fld>
            <a:endParaRPr lang="en-IN"/>
          </a:p>
        </p:txBody>
      </p:sp>
    </p:spTree>
    <p:extLst>
      <p:ext uri="{BB962C8B-B14F-4D97-AF65-F5344CB8AC3E}">
        <p14:creationId xmlns:p14="http://schemas.microsoft.com/office/powerpoint/2010/main" val="3868280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321C0-24A9-A3AD-C3BB-A6658588136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0BE6A9E-C026-D89C-7F6E-390108D5DC97}"/>
              </a:ext>
            </a:extLst>
          </p:cNvPr>
          <p:cNvSpPr>
            <a:spLocks noGrp="1"/>
          </p:cNvSpPr>
          <p:nvPr>
            <p:ph type="dt" sz="half" idx="10"/>
          </p:nvPr>
        </p:nvSpPr>
        <p:spPr/>
        <p:txBody>
          <a:bodyPr/>
          <a:lstStyle/>
          <a:p>
            <a:fld id="{A0900496-E374-41B4-9561-512AE365D567}" type="datetimeFigureOut">
              <a:rPr lang="en-IN" smtClean="0"/>
              <a:t>08-10-2024</a:t>
            </a:fld>
            <a:endParaRPr lang="en-IN"/>
          </a:p>
        </p:txBody>
      </p:sp>
      <p:sp>
        <p:nvSpPr>
          <p:cNvPr id="4" name="Footer Placeholder 3">
            <a:extLst>
              <a:ext uri="{FF2B5EF4-FFF2-40B4-BE49-F238E27FC236}">
                <a16:creationId xmlns:a16="http://schemas.microsoft.com/office/drawing/2014/main" id="{181507C5-9425-51B3-D028-15B27DDFEC3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2965802-25F4-9A7C-6484-456EA0D72589}"/>
              </a:ext>
            </a:extLst>
          </p:cNvPr>
          <p:cNvSpPr>
            <a:spLocks noGrp="1"/>
          </p:cNvSpPr>
          <p:nvPr>
            <p:ph type="sldNum" sz="quarter" idx="12"/>
          </p:nvPr>
        </p:nvSpPr>
        <p:spPr/>
        <p:txBody>
          <a:bodyPr/>
          <a:lstStyle/>
          <a:p>
            <a:fld id="{AB455AAE-DCCF-42BC-9879-34F243DF3511}" type="slidenum">
              <a:rPr lang="en-IN" smtClean="0"/>
              <a:t>‹#›</a:t>
            </a:fld>
            <a:endParaRPr lang="en-IN"/>
          </a:p>
        </p:txBody>
      </p:sp>
    </p:spTree>
    <p:extLst>
      <p:ext uri="{BB962C8B-B14F-4D97-AF65-F5344CB8AC3E}">
        <p14:creationId xmlns:p14="http://schemas.microsoft.com/office/powerpoint/2010/main" val="3148544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78B505-CCD7-7D0F-D225-4EF38F35C690}"/>
              </a:ext>
            </a:extLst>
          </p:cNvPr>
          <p:cNvSpPr>
            <a:spLocks noGrp="1"/>
          </p:cNvSpPr>
          <p:nvPr>
            <p:ph type="dt" sz="half" idx="10"/>
          </p:nvPr>
        </p:nvSpPr>
        <p:spPr/>
        <p:txBody>
          <a:bodyPr/>
          <a:lstStyle/>
          <a:p>
            <a:fld id="{A0900496-E374-41B4-9561-512AE365D567}" type="datetimeFigureOut">
              <a:rPr lang="en-IN" smtClean="0"/>
              <a:t>08-10-2024</a:t>
            </a:fld>
            <a:endParaRPr lang="en-IN"/>
          </a:p>
        </p:txBody>
      </p:sp>
      <p:sp>
        <p:nvSpPr>
          <p:cNvPr id="3" name="Footer Placeholder 2">
            <a:extLst>
              <a:ext uri="{FF2B5EF4-FFF2-40B4-BE49-F238E27FC236}">
                <a16:creationId xmlns:a16="http://schemas.microsoft.com/office/drawing/2014/main" id="{BB762E61-9E79-B16D-BA2F-C8D97398EB0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1B64FB9-5567-9087-ED4B-C41031F6A773}"/>
              </a:ext>
            </a:extLst>
          </p:cNvPr>
          <p:cNvSpPr>
            <a:spLocks noGrp="1"/>
          </p:cNvSpPr>
          <p:nvPr>
            <p:ph type="sldNum" sz="quarter" idx="12"/>
          </p:nvPr>
        </p:nvSpPr>
        <p:spPr/>
        <p:txBody>
          <a:bodyPr/>
          <a:lstStyle/>
          <a:p>
            <a:fld id="{AB455AAE-DCCF-42BC-9879-34F243DF3511}" type="slidenum">
              <a:rPr lang="en-IN" smtClean="0"/>
              <a:t>‹#›</a:t>
            </a:fld>
            <a:endParaRPr lang="en-IN"/>
          </a:p>
        </p:txBody>
      </p:sp>
    </p:spTree>
    <p:extLst>
      <p:ext uri="{BB962C8B-B14F-4D97-AF65-F5344CB8AC3E}">
        <p14:creationId xmlns:p14="http://schemas.microsoft.com/office/powerpoint/2010/main" val="1069990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1B69B-9C71-FE4C-E4B2-581C0B6E41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4980BEA-F3A5-03BA-84D9-A2ADFEE9EF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43BA8DF-F1F3-0A1B-6A92-1532C61DA6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EA2627-572F-38A9-2829-D784E4F9C29D}"/>
              </a:ext>
            </a:extLst>
          </p:cNvPr>
          <p:cNvSpPr>
            <a:spLocks noGrp="1"/>
          </p:cNvSpPr>
          <p:nvPr>
            <p:ph type="dt" sz="half" idx="10"/>
          </p:nvPr>
        </p:nvSpPr>
        <p:spPr/>
        <p:txBody>
          <a:bodyPr/>
          <a:lstStyle/>
          <a:p>
            <a:fld id="{A0900496-E374-41B4-9561-512AE365D567}" type="datetimeFigureOut">
              <a:rPr lang="en-IN" smtClean="0"/>
              <a:t>08-10-2024</a:t>
            </a:fld>
            <a:endParaRPr lang="en-IN"/>
          </a:p>
        </p:txBody>
      </p:sp>
      <p:sp>
        <p:nvSpPr>
          <p:cNvPr id="6" name="Footer Placeholder 5">
            <a:extLst>
              <a:ext uri="{FF2B5EF4-FFF2-40B4-BE49-F238E27FC236}">
                <a16:creationId xmlns:a16="http://schemas.microsoft.com/office/drawing/2014/main" id="{B393F6BD-5002-467D-F9AB-CEDE290BD3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2D7574E-4D6F-5200-A109-7B1092EA54C6}"/>
              </a:ext>
            </a:extLst>
          </p:cNvPr>
          <p:cNvSpPr>
            <a:spLocks noGrp="1"/>
          </p:cNvSpPr>
          <p:nvPr>
            <p:ph type="sldNum" sz="quarter" idx="12"/>
          </p:nvPr>
        </p:nvSpPr>
        <p:spPr/>
        <p:txBody>
          <a:bodyPr/>
          <a:lstStyle/>
          <a:p>
            <a:fld id="{AB455AAE-DCCF-42BC-9879-34F243DF3511}" type="slidenum">
              <a:rPr lang="en-IN" smtClean="0"/>
              <a:t>‹#›</a:t>
            </a:fld>
            <a:endParaRPr lang="en-IN"/>
          </a:p>
        </p:txBody>
      </p:sp>
    </p:spTree>
    <p:extLst>
      <p:ext uri="{BB962C8B-B14F-4D97-AF65-F5344CB8AC3E}">
        <p14:creationId xmlns:p14="http://schemas.microsoft.com/office/powerpoint/2010/main" val="362475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A9BDB-10F5-ED1E-E8E5-3AF5C321B5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42953B3-C40B-9092-15AD-D999E1B618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68A0822-C3A7-2B08-7126-4316F7AB98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A65BFF-510C-7004-B0A2-9294EBF7E852}"/>
              </a:ext>
            </a:extLst>
          </p:cNvPr>
          <p:cNvSpPr>
            <a:spLocks noGrp="1"/>
          </p:cNvSpPr>
          <p:nvPr>
            <p:ph type="dt" sz="half" idx="10"/>
          </p:nvPr>
        </p:nvSpPr>
        <p:spPr/>
        <p:txBody>
          <a:bodyPr/>
          <a:lstStyle/>
          <a:p>
            <a:fld id="{A0900496-E374-41B4-9561-512AE365D567}" type="datetimeFigureOut">
              <a:rPr lang="en-IN" smtClean="0"/>
              <a:t>08-10-2024</a:t>
            </a:fld>
            <a:endParaRPr lang="en-IN"/>
          </a:p>
        </p:txBody>
      </p:sp>
      <p:sp>
        <p:nvSpPr>
          <p:cNvPr id="6" name="Footer Placeholder 5">
            <a:extLst>
              <a:ext uri="{FF2B5EF4-FFF2-40B4-BE49-F238E27FC236}">
                <a16:creationId xmlns:a16="http://schemas.microsoft.com/office/drawing/2014/main" id="{D8C1F12D-F735-41E5-EDBD-260A8F9D305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58E3C1-A2F6-D016-492D-DD9E68622ECE}"/>
              </a:ext>
            </a:extLst>
          </p:cNvPr>
          <p:cNvSpPr>
            <a:spLocks noGrp="1"/>
          </p:cNvSpPr>
          <p:nvPr>
            <p:ph type="sldNum" sz="quarter" idx="12"/>
          </p:nvPr>
        </p:nvSpPr>
        <p:spPr/>
        <p:txBody>
          <a:bodyPr/>
          <a:lstStyle/>
          <a:p>
            <a:fld id="{AB455AAE-DCCF-42BC-9879-34F243DF3511}" type="slidenum">
              <a:rPr lang="en-IN" smtClean="0"/>
              <a:t>‹#›</a:t>
            </a:fld>
            <a:endParaRPr lang="en-IN"/>
          </a:p>
        </p:txBody>
      </p:sp>
    </p:spTree>
    <p:extLst>
      <p:ext uri="{BB962C8B-B14F-4D97-AF65-F5344CB8AC3E}">
        <p14:creationId xmlns:p14="http://schemas.microsoft.com/office/powerpoint/2010/main" val="2405311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602023-016B-E150-0202-D01D6D0F4C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A4DA2E-8FF0-1909-1C83-59CDF54AD7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62A263-1D41-3824-5EC9-7AAE0470FA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900496-E374-41B4-9561-512AE365D567}" type="datetimeFigureOut">
              <a:rPr lang="en-IN" smtClean="0"/>
              <a:t>08-10-2024</a:t>
            </a:fld>
            <a:endParaRPr lang="en-IN"/>
          </a:p>
        </p:txBody>
      </p:sp>
      <p:sp>
        <p:nvSpPr>
          <p:cNvPr id="5" name="Footer Placeholder 4">
            <a:extLst>
              <a:ext uri="{FF2B5EF4-FFF2-40B4-BE49-F238E27FC236}">
                <a16:creationId xmlns:a16="http://schemas.microsoft.com/office/drawing/2014/main" id="{F9CE2960-2856-CBEC-D4A7-0C488F6CCC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1C1BB38-9A66-1239-DFF8-A432DB0364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455AAE-DCCF-42BC-9879-34F243DF3511}" type="slidenum">
              <a:rPr lang="en-IN" smtClean="0"/>
              <a:t>‹#›</a:t>
            </a:fld>
            <a:endParaRPr lang="en-IN"/>
          </a:p>
        </p:txBody>
      </p:sp>
    </p:spTree>
    <p:extLst>
      <p:ext uri="{BB962C8B-B14F-4D97-AF65-F5344CB8AC3E}">
        <p14:creationId xmlns:p14="http://schemas.microsoft.com/office/powerpoint/2010/main" val="27641045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1231B-5508-D58A-E4D6-18AD97053345}"/>
              </a:ext>
            </a:extLst>
          </p:cNvPr>
          <p:cNvSpPr>
            <a:spLocks noGrp="1"/>
          </p:cNvSpPr>
          <p:nvPr>
            <p:ph type="ctrTitle"/>
          </p:nvPr>
        </p:nvSpPr>
        <p:spPr/>
        <p:txBody>
          <a:bodyPr>
            <a:normAutofit/>
          </a:bodyPr>
          <a:lstStyle/>
          <a:p>
            <a:r>
              <a:rPr lang="en-IN" sz="5400" b="1" dirty="0">
                <a:latin typeface="Times New Roman" panose="02020603050405020304" pitchFamily="18" charset="0"/>
                <a:cs typeface="Times New Roman" panose="02020603050405020304" pitchFamily="18" charset="0"/>
              </a:rPr>
              <a:t>BOOK-STORE</a:t>
            </a:r>
            <a:br>
              <a:rPr lang="en-IN" sz="5400" b="1" dirty="0">
                <a:latin typeface="Times New Roman" panose="02020603050405020304" pitchFamily="18" charset="0"/>
                <a:cs typeface="Times New Roman" panose="02020603050405020304" pitchFamily="18" charset="0"/>
              </a:rPr>
            </a:br>
            <a:endParaRPr lang="en-IN" sz="5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F8534E2-367B-5DDF-C3A5-298B4901CCB1}"/>
              </a:ext>
            </a:extLst>
          </p:cNvPr>
          <p:cNvSpPr>
            <a:spLocks noGrp="1"/>
          </p:cNvSpPr>
          <p:nvPr>
            <p:ph type="subTitle" idx="1"/>
          </p:nvPr>
        </p:nvSpPr>
        <p:spPr/>
        <p:txBody>
          <a:bodyPr/>
          <a:lstStyle/>
          <a:p>
            <a:r>
              <a:rPr lang="en-IN" dirty="0">
                <a:latin typeface="Times New Roman" panose="02020603050405020304" pitchFamily="18" charset="0"/>
                <a:cs typeface="Times New Roman" panose="02020603050405020304" pitchFamily="18" charset="0"/>
              </a:rPr>
              <a:t>BY</a:t>
            </a:r>
          </a:p>
          <a:p>
            <a:endParaRPr lang="en-IN" dirty="0">
              <a:latin typeface="Times New Roman" panose="02020603050405020304" pitchFamily="18" charset="0"/>
              <a:cs typeface="Times New Roman" panose="02020603050405020304" pitchFamily="18" charset="0"/>
            </a:endParaRPr>
          </a:p>
          <a:p>
            <a:endParaRPr lang="en-IN" dirty="0"/>
          </a:p>
        </p:txBody>
      </p:sp>
      <p:sp>
        <p:nvSpPr>
          <p:cNvPr id="4" name="TextBox 3"/>
          <p:cNvSpPr txBox="1"/>
          <p:nvPr/>
        </p:nvSpPr>
        <p:spPr>
          <a:xfrm>
            <a:off x="1392195" y="4201297"/>
            <a:ext cx="10552670" cy="2246769"/>
          </a:xfrm>
          <a:prstGeom prst="rect">
            <a:avLst/>
          </a:prstGeom>
          <a:noFill/>
        </p:spPr>
        <p:txBody>
          <a:bodyPr wrap="square" rtlCol="0">
            <a:spAutoFit/>
          </a:bodyPr>
          <a:lstStyle/>
          <a:p>
            <a:pPr algn="r"/>
            <a:r>
              <a:rPr lang="en-US" sz="2800" b="1" dirty="0" smtClean="0"/>
              <a:t>VASANTH KUMAR D</a:t>
            </a:r>
          </a:p>
          <a:p>
            <a:pPr algn="r"/>
            <a:r>
              <a:rPr lang="en-US" sz="2800" b="1" smtClean="0"/>
              <a:t>SATHYAVELAKUMAR </a:t>
            </a:r>
            <a:r>
              <a:rPr lang="en-US" sz="2800" b="1" dirty="0" smtClean="0"/>
              <a:t>R</a:t>
            </a:r>
          </a:p>
          <a:p>
            <a:pPr algn="r"/>
            <a:r>
              <a:rPr lang="en-US" sz="2800" b="1" dirty="0" smtClean="0"/>
              <a:t>VIMAL D</a:t>
            </a:r>
          </a:p>
          <a:p>
            <a:pPr algn="r"/>
            <a:r>
              <a:rPr lang="en-US" sz="2800" b="1" dirty="0" smtClean="0"/>
              <a:t>ARAVINDHAN</a:t>
            </a:r>
          </a:p>
          <a:p>
            <a:pPr algn="r"/>
            <a:r>
              <a:rPr lang="en-US" sz="2800" b="1" dirty="0" smtClean="0"/>
              <a:t>AKASH DANEY AG</a:t>
            </a:r>
            <a:endParaRPr lang="en-US" sz="2800" b="1" dirty="0"/>
          </a:p>
        </p:txBody>
      </p:sp>
    </p:spTree>
    <p:extLst>
      <p:ext uri="{BB962C8B-B14F-4D97-AF65-F5344CB8AC3E}">
        <p14:creationId xmlns:p14="http://schemas.microsoft.com/office/powerpoint/2010/main" val="2929739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F6BB7-E5C7-EB4A-FE32-1BABE8197F32}"/>
              </a:ext>
            </a:extLst>
          </p:cNvPr>
          <p:cNvSpPr>
            <a:spLocks noGrp="1"/>
          </p:cNvSpPr>
          <p:nvPr>
            <p:ph type="ctrTitle"/>
          </p:nvPr>
        </p:nvSpPr>
        <p:spPr/>
        <p:txBody>
          <a:bodyPr/>
          <a:lstStyle/>
          <a:p>
            <a:r>
              <a:rPr lang="en-IN" b="1" dirty="0">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1893237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2DF9B-4418-2FEA-0CE0-09EFF4E8D4A5}"/>
              </a:ext>
            </a:extLst>
          </p:cNvPr>
          <p:cNvSpPr>
            <a:spLocks noGrp="1"/>
          </p:cNvSpPr>
          <p:nvPr>
            <p:ph type="title"/>
          </p:nvPr>
        </p:nvSpPr>
        <p:spPr/>
        <p:txBody>
          <a:bodyPr/>
          <a:lstStyle/>
          <a:p>
            <a:r>
              <a:rPr lang="en-IN" dirty="0"/>
              <a:t>                             </a:t>
            </a:r>
            <a:r>
              <a:rPr lang="en-IN" b="1"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5C7D2826-A6E3-58A2-E364-18848586EB15}"/>
              </a:ext>
            </a:extLst>
          </p:cNvPr>
          <p:cNvSpPr>
            <a:spLocks noGrp="1"/>
          </p:cNvSpPr>
          <p:nvPr>
            <p:ph idx="1"/>
          </p:nvPr>
        </p:nvSpPr>
        <p:spPr/>
        <p:txBody>
          <a:bodyPr/>
          <a:lstStyle/>
          <a:p>
            <a:pPr marL="0" indent="0" algn="just">
              <a:buNone/>
            </a:pPr>
            <a:r>
              <a:rPr lang="en-US" dirty="0">
                <a:latin typeface="Times New Roman" panose="02020603050405020304" pitchFamily="18" charset="0"/>
                <a:cs typeface="Times New Roman" panose="02020603050405020304" pitchFamily="18" charset="0"/>
              </a:rPr>
              <a:t>The Bookstore Project is an online platform designed to enhance the book purchasing experience through secure user registration and authentication. It features comprehensive book listings with detailed information, allowing users to filter selections by genre, author, and ratings. The streamlined purchase process enables users to add items to their cart and complete transactions securely, followed by an order confirmation that provides essential details. Additionally, users can access their order history to track shipments and review past purchases, creating a user-friendly environment for book enthusiasts.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7179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72A13-B255-4A32-6C7A-39FB5FEEBDF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082FAACD-0267-3343-6886-832D653A6EBB}"/>
              </a:ext>
            </a:extLst>
          </p:cNvPr>
          <p:cNvSpPr>
            <a:spLocks noGrp="1"/>
          </p:cNvSpPr>
          <p:nvPr>
            <p:ph idx="1"/>
          </p:nvPr>
        </p:nvSpPr>
        <p:spPr/>
        <p:txBody>
          <a:bodyPr/>
          <a:lstStyle/>
          <a:p>
            <a:pPr marL="0" indent="0" algn="just">
              <a:buNone/>
            </a:pPr>
            <a:r>
              <a:rPr lang="en-US" dirty="0">
                <a:latin typeface="Times New Roman" panose="02020603050405020304" pitchFamily="18" charset="0"/>
                <a:cs typeface="Times New Roman" panose="02020603050405020304" pitchFamily="18" charset="0"/>
              </a:rPr>
              <a:t>The Bookstore Project aims to enhance the online shopping experience for book lovers in a digital age where convenience is key. By addressing the limitations of existing platforms, our project focuses on secure user registration and authentication, detailed book listings, and advanced search and filtering options. We aim to streamline the purchase process and provide transparent order tracking, creating a user-friendly environment that fosters a community of readers and promotes a love for literature.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4187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83D55-7741-DAA4-42D2-37DF7459DB81}"/>
              </a:ext>
            </a:extLst>
          </p:cNvPr>
          <p:cNvSpPr>
            <a:spLocks noGrp="1"/>
          </p:cNvSpPr>
          <p:nvPr>
            <p:ph type="title"/>
          </p:nvPr>
        </p:nvSpPr>
        <p:spPr/>
        <p:txBody>
          <a:bodyPr/>
          <a:lstStyle/>
          <a:p>
            <a:r>
              <a:rPr lang="en-IN" dirty="0"/>
              <a:t>                       </a:t>
            </a:r>
            <a:r>
              <a:rPr lang="en-IN" b="1" dirty="0">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id="{02F41B84-637D-F628-35FB-2A59DB54099C}"/>
              </a:ext>
            </a:extLst>
          </p:cNvPr>
          <p:cNvSpPr>
            <a:spLocks noGrp="1"/>
          </p:cNvSpPr>
          <p:nvPr>
            <p:ph idx="1"/>
          </p:nvPr>
        </p:nvSpPr>
        <p:spPr/>
        <p:txBody>
          <a:bodyPr>
            <a:normAutofit lnSpcReduction="10000"/>
          </a:bodyPr>
          <a:lstStyle/>
          <a:p>
            <a:pPr algn="just"/>
            <a:r>
              <a:rPr lang="en-US" b="1" dirty="0">
                <a:latin typeface="Times New Roman" panose="02020603050405020304" pitchFamily="18" charset="0"/>
                <a:cs typeface="Times New Roman" panose="02020603050405020304" pitchFamily="18" charset="0"/>
              </a:rPr>
              <a:t>Limited User Authentication: </a:t>
            </a:r>
            <a:r>
              <a:rPr lang="en-US" dirty="0">
                <a:latin typeface="Times New Roman" panose="02020603050405020304" pitchFamily="18" charset="0"/>
                <a:cs typeface="Times New Roman" panose="02020603050405020304" pitchFamily="18" charset="0"/>
              </a:rPr>
              <a:t>Many platforms lack robust security measures for user registration and authentication, risking user data.</a:t>
            </a:r>
          </a:p>
          <a:p>
            <a:pPr algn="just"/>
            <a:r>
              <a:rPr lang="en-US" b="1" dirty="0">
                <a:latin typeface="Times New Roman" panose="02020603050405020304" pitchFamily="18" charset="0"/>
                <a:cs typeface="Times New Roman" panose="02020603050405020304" pitchFamily="18" charset="0"/>
              </a:rPr>
              <a:t>Basic Book Listings:</a:t>
            </a:r>
            <a:r>
              <a:rPr lang="en-US" dirty="0">
                <a:latin typeface="Times New Roman" panose="02020603050405020304" pitchFamily="18" charset="0"/>
                <a:cs typeface="Times New Roman" panose="02020603050405020304" pitchFamily="18" charset="0"/>
              </a:rPr>
              <a:t> Existing systems often provide minimal details about books, making it difficult for users to make informed choices.</a:t>
            </a:r>
          </a:p>
          <a:p>
            <a:pPr algn="just"/>
            <a:r>
              <a:rPr lang="en-US" b="1" dirty="0">
                <a:latin typeface="Times New Roman" panose="02020603050405020304" pitchFamily="18" charset="0"/>
                <a:cs typeface="Times New Roman" panose="02020603050405020304" pitchFamily="18" charset="0"/>
              </a:rPr>
              <a:t>Inadequate Search and Filtering: </a:t>
            </a:r>
            <a:r>
              <a:rPr lang="en-US" dirty="0">
                <a:latin typeface="Times New Roman" panose="02020603050405020304" pitchFamily="18" charset="0"/>
                <a:cs typeface="Times New Roman" panose="02020603050405020304" pitchFamily="18" charset="0"/>
              </a:rPr>
              <a:t>Users may struggle to find books that match their preferences due to limited search and filtering options.</a:t>
            </a:r>
          </a:p>
          <a:p>
            <a:pPr algn="just"/>
            <a:r>
              <a:rPr lang="en-US" b="1" dirty="0">
                <a:latin typeface="Times New Roman" panose="02020603050405020304" pitchFamily="18" charset="0"/>
                <a:cs typeface="Times New Roman" panose="02020603050405020304" pitchFamily="18" charset="0"/>
              </a:rPr>
              <a:t>Complicated Purchase Process: </a:t>
            </a:r>
            <a:r>
              <a:rPr lang="en-US" dirty="0">
                <a:latin typeface="Times New Roman" panose="02020603050405020304" pitchFamily="18" charset="0"/>
                <a:cs typeface="Times New Roman" panose="02020603050405020304" pitchFamily="18" charset="0"/>
              </a:rPr>
              <a:t>The checkout process can be cumbersome, leading to cart abandonment and a poor user experience.</a:t>
            </a:r>
          </a:p>
          <a:p>
            <a:pPr algn="just"/>
            <a:r>
              <a:rPr lang="en-US" b="1" dirty="0">
                <a:latin typeface="Times New Roman" panose="02020603050405020304" pitchFamily="18" charset="0"/>
                <a:cs typeface="Times New Roman" panose="02020603050405020304" pitchFamily="18" charset="0"/>
              </a:rPr>
              <a:t>No Order Tracking: </a:t>
            </a:r>
            <a:r>
              <a:rPr lang="en-US" dirty="0">
                <a:latin typeface="Times New Roman" panose="02020603050405020304" pitchFamily="18" charset="0"/>
                <a:cs typeface="Times New Roman" panose="02020603050405020304" pitchFamily="18" charset="0"/>
              </a:rPr>
              <a:t>Users often cannot easily track their orders or view their purchase history, leading to confusion</a:t>
            </a:r>
            <a:r>
              <a:rPr lang="en-US" dirty="0"/>
              <a:t>.</a:t>
            </a:r>
            <a:endParaRPr lang="en-IN" dirty="0"/>
          </a:p>
        </p:txBody>
      </p:sp>
    </p:spTree>
    <p:extLst>
      <p:ext uri="{BB962C8B-B14F-4D97-AF65-F5344CB8AC3E}">
        <p14:creationId xmlns:p14="http://schemas.microsoft.com/office/powerpoint/2010/main" val="3678066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1C5BC-91FF-6489-50AE-7A820E4B6AF3}"/>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6C703FBB-4A78-127B-0645-3A0E6FBCE0D5}"/>
              </a:ext>
            </a:extLst>
          </p:cNvPr>
          <p:cNvSpPr>
            <a:spLocks noGrp="1"/>
          </p:cNvSpPr>
          <p:nvPr>
            <p:ph idx="1"/>
          </p:nvPr>
        </p:nvSpPr>
        <p:spPr/>
        <p:txBody>
          <a:bodyPr>
            <a:normAutofit fontScale="92500" lnSpcReduction="20000"/>
          </a:bodyPr>
          <a:lstStyle/>
          <a:p>
            <a:pPr algn="just"/>
            <a:r>
              <a:rPr lang="en-US" b="1" dirty="0">
                <a:latin typeface="Times New Roman" panose="02020603050405020304" pitchFamily="18" charset="0"/>
                <a:cs typeface="Times New Roman" panose="02020603050405020304" pitchFamily="18" charset="0"/>
              </a:rPr>
              <a:t>Enhanced User Authentication:</a:t>
            </a:r>
            <a:r>
              <a:rPr lang="en-US" dirty="0">
                <a:latin typeface="Times New Roman" panose="02020603050405020304" pitchFamily="18" charset="0"/>
                <a:cs typeface="Times New Roman" panose="02020603050405020304" pitchFamily="18" charset="0"/>
              </a:rPr>
              <a:t> Implementing secure registration and login processes to protect user information and ensure secure access.</a:t>
            </a:r>
          </a:p>
          <a:p>
            <a:pPr algn="just"/>
            <a:r>
              <a:rPr lang="en-US" b="1" dirty="0">
                <a:latin typeface="Times New Roman" panose="02020603050405020304" pitchFamily="18" charset="0"/>
                <a:cs typeface="Times New Roman" panose="02020603050405020304" pitchFamily="18" charset="0"/>
              </a:rPr>
              <a:t>Comprehensive Book Listings:</a:t>
            </a:r>
            <a:r>
              <a:rPr lang="en-US" dirty="0">
                <a:latin typeface="Times New Roman" panose="02020603050405020304" pitchFamily="18" charset="0"/>
                <a:cs typeface="Times New Roman" panose="02020603050405020304" pitchFamily="18" charset="0"/>
              </a:rPr>
              <a:t> Providing detailed book information, including title, author, genre, price, and availability, for better decision-making.</a:t>
            </a:r>
          </a:p>
          <a:p>
            <a:pPr algn="just"/>
            <a:r>
              <a:rPr lang="en-US" b="1" dirty="0">
                <a:latin typeface="Times New Roman" panose="02020603050405020304" pitchFamily="18" charset="0"/>
                <a:cs typeface="Times New Roman" panose="02020603050405020304" pitchFamily="18" charset="0"/>
              </a:rPr>
              <a:t>Advanced Search and Filtering:</a:t>
            </a:r>
            <a:r>
              <a:rPr lang="en-US" dirty="0">
                <a:latin typeface="Times New Roman" panose="02020603050405020304" pitchFamily="18" charset="0"/>
                <a:cs typeface="Times New Roman" panose="02020603050405020304" pitchFamily="18" charset="0"/>
              </a:rPr>
              <a:t> Allowing users to filter books by various criteria such as genre, author, ratings, and popularity for a more personalized experience.</a:t>
            </a:r>
          </a:p>
          <a:p>
            <a:pPr algn="just"/>
            <a:r>
              <a:rPr lang="en-US" b="1" dirty="0">
                <a:latin typeface="Times New Roman" panose="02020603050405020304" pitchFamily="18" charset="0"/>
                <a:cs typeface="Times New Roman" panose="02020603050405020304" pitchFamily="18" charset="0"/>
              </a:rPr>
              <a:t>Streamlined Purchase Process:</a:t>
            </a:r>
            <a:r>
              <a:rPr lang="en-US" dirty="0">
                <a:latin typeface="Times New Roman" panose="02020603050405020304" pitchFamily="18" charset="0"/>
                <a:cs typeface="Times New Roman" panose="02020603050405020304" pitchFamily="18" charset="0"/>
              </a:rPr>
              <a:t> A user-friendly checkout process that enables easy cart management and secure payment completion, reducing cart abandonment.</a:t>
            </a:r>
          </a:p>
          <a:p>
            <a:pPr algn="just"/>
            <a:r>
              <a:rPr lang="en-US" b="1" dirty="0">
                <a:latin typeface="Times New Roman" panose="02020603050405020304" pitchFamily="18" charset="0"/>
                <a:cs typeface="Times New Roman" panose="02020603050405020304" pitchFamily="18" charset="0"/>
              </a:rPr>
              <a:t>Order Tracking and History:</a:t>
            </a:r>
            <a:r>
              <a:rPr lang="en-US" dirty="0">
                <a:latin typeface="Times New Roman" panose="02020603050405020304" pitchFamily="18" charset="0"/>
                <a:cs typeface="Times New Roman" panose="02020603050405020304" pitchFamily="18" charset="0"/>
              </a:rPr>
              <a:t> Offering users the ability to view their order history and track shipments, enhancing transparency and user satisfaction.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2210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74065-E9AD-732B-3A47-3DCCD68B5845}"/>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                            MODEL</a:t>
            </a:r>
          </a:p>
        </p:txBody>
      </p:sp>
      <p:sp>
        <p:nvSpPr>
          <p:cNvPr id="3" name="Content Placeholder 2">
            <a:extLst>
              <a:ext uri="{FF2B5EF4-FFF2-40B4-BE49-F238E27FC236}">
                <a16:creationId xmlns:a16="http://schemas.microsoft.com/office/drawing/2014/main" id="{FCDBB125-14F5-2039-F2C9-E1A9163211E3}"/>
              </a:ext>
            </a:extLst>
          </p:cNvPr>
          <p:cNvSpPr>
            <a:spLocks noGrp="1"/>
          </p:cNvSpPr>
          <p:nvPr>
            <p:ph idx="1"/>
          </p:nvPr>
        </p:nvSpPr>
        <p:spPr/>
        <p:txBody>
          <a:bodyPr/>
          <a:lstStyle/>
          <a:p>
            <a:pPr marL="0" indent="0">
              <a:buNone/>
            </a:pPr>
            <a:r>
              <a:rPr lang="en-IN" b="1" dirty="0">
                <a:latin typeface="Times New Roman" panose="02020603050405020304" pitchFamily="18" charset="0"/>
                <a:cs typeface="Times New Roman" panose="02020603050405020304" pitchFamily="18" charset="0"/>
              </a:rPr>
              <a:t>LOGIN PAGE</a:t>
            </a:r>
          </a:p>
          <a:p>
            <a:pPr marL="0" indent="0">
              <a:buNone/>
            </a:pPr>
            <a:endParaRPr lang="en-IN" dirty="0"/>
          </a:p>
        </p:txBody>
      </p:sp>
      <p:pic>
        <p:nvPicPr>
          <p:cNvPr id="5" name="Picture 4">
            <a:extLst>
              <a:ext uri="{FF2B5EF4-FFF2-40B4-BE49-F238E27FC236}">
                <a16:creationId xmlns:a16="http://schemas.microsoft.com/office/drawing/2014/main" id="{B210527C-60E5-D298-5E45-CADBCB6747F0}"/>
              </a:ext>
            </a:extLst>
          </p:cNvPr>
          <p:cNvPicPr>
            <a:picLocks noChangeAspect="1"/>
          </p:cNvPicPr>
          <p:nvPr/>
        </p:nvPicPr>
        <p:blipFill>
          <a:blip r:embed="rId2"/>
          <a:stretch>
            <a:fillRect/>
          </a:stretch>
        </p:blipFill>
        <p:spPr>
          <a:xfrm>
            <a:off x="2526889" y="2509405"/>
            <a:ext cx="7364361" cy="3512530"/>
          </a:xfrm>
          <a:prstGeom prst="rect">
            <a:avLst/>
          </a:prstGeom>
        </p:spPr>
      </p:pic>
    </p:spTree>
    <p:extLst>
      <p:ext uri="{BB962C8B-B14F-4D97-AF65-F5344CB8AC3E}">
        <p14:creationId xmlns:p14="http://schemas.microsoft.com/office/powerpoint/2010/main" val="2543761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51375-CF7B-FF8A-11F7-3AEDC76602EF}"/>
              </a:ext>
            </a:extLst>
          </p:cNvPr>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HOMEPAGE</a:t>
            </a:r>
          </a:p>
        </p:txBody>
      </p:sp>
      <p:pic>
        <p:nvPicPr>
          <p:cNvPr id="5" name="Picture 4">
            <a:extLst>
              <a:ext uri="{FF2B5EF4-FFF2-40B4-BE49-F238E27FC236}">
                <a16:creationId xmlns:a16="http://schemas.microsoft.com/office/drawing/2014/main" id="{511DFD62-9412-967C-5B1B-37EEB7B0205A}"/>
              </a:ext>
            </a:extLst>
          </p:cNvPr>
          <p:cNvPicPr>
            <a:picLocks noChangeAspect="1"/>
          </p:cNvPicPr>
          <p:nvPr/>
        </p:nvPicPr>
        <p:blipFill>
          <a:blip r:embed="rId2"/>
          <a:stretch>
            <a:fillRect/>
          </a:stretch>
        </p:blipFill>
        <p:spPr>
          <a:xfrm>
            <a:off x="1317523" y="1471685"/>
            <a:ext cx="10107561" cy="4779380"/>
          </a:xfrm>
          <a:prstGeom prst="rect">
            <a:avLst/>
          </a:prstGeom>
        </p:spPr>
      </p:pic>
    </p:spTree>
    <p:extLst>
      <p:ext uri="{BB962C8B-B14F-4D97-AF65-F5344CB8AC3E}">
        <p14:creationId xmlns:p14="http://schemas.microsoft.com/office/powerpoint/2010/main" val="254193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1FF61-E534-6A09-86DE-5CE6E62624A7}"/>
              </a:ext>
            </a:extLst>
          </p:cNvPr>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PURCHASE PAGE</a:t>
            </a:r>
          </a:p>
        </p:txBody>
      </p:sp>
      <p:pic>
        <p:nvPicPr>
          <p:cNvPr id="5" name="Content Placeholder 4">
            <a:extLst>
              <a:ext uri="{FF2B5EF4-FFF2-40B4-BE49-F238E27FC236}">
                <a16:creationId xmlns:a16="http://schemas.microsoft.com/office/drawing/2014/main" id="{FEBE5D51-2B9E-353C-2FFF-625D44A76F84}"/>
              </a:ext>
            </a:extLst>
          </p:cNvPr>
          <p:cNvPicPr>
            <a:picLocks noGrp="1" noChangeAspect="1"/>
          </p:cNvPicPr>
          <p:nvPr>
            <p:ph idx="1"/>
          </p:nvPr>
        </p:nvPicPr>
        <p:blipFill>
          <a:blip r:embed="rId2"/>
          <a:stretch>
            <a:fillRect/>
          </a:stretch>
        </p:blipFill>
        <p:spPr>
          <a:xfrm>
            <a:off x="1357898" y="1432335"/>
            <a:ext cx="9476203" cy="4560550"/>
          </a:xfrm>
        </p:spPr>
      </p:pic>
    </p:spTree>
    <p:extLst>
      <p:ext uri="{BB962C8B-B14F-4D97-AF65-F5344CB8AC3E}">
        <p14:creationId xmlns:p14="http://schemas.microsoft.com/office/powerpoint/2010/main" val="561487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E2DC7-FE03-69D6-87A8-7F933FEB82C9}"/>
              </a:ext>
            </a:extLst>
          </p:cNvPr>
          <p:cNvSpPr>
            <a:spLocks noGrp="1"/>
          </p:cNvSpPr>
          <p:nvPr>
            <p:ph type="title"/>
          </p:nvPr>
        </p:nvSpPr>
        <p:spPr/>
        <p:txBody>
          <a:bodyPr/>
          <a:lstStyle/>
          <a:p>
            <a:r>
              <a:rPr lang="en-IN" dirty="0"/>
              <a:t>                           </a:t>
            </a:r>
            <a:r>
              <a:rPr lang="en-IN"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36BA847B-A7E0-9D82-9DAC-D39B19D13133}"/>
              </a:ext>
            </a:extLst>
          </p:cNvPr>
          <p:cNvSpPr>
            <a:spLocks noGrp="1"/>
          </p:cNvSpPr>
          <p:nvPr>
            <p:ph idx="1"/>
          </p:nvPr>
        </p:nvSpPr>
        <p:spPr>
          <a:xfrm>
            <a:off x="838200" y="1501160"/>
            <a:ext cx="10515600" cy="4351338"/>
          </a:xfrm>
        </p:spPr>
        <p:txBody>
          <a:bodyPr/>
          <a:lstStyle/>
          <a:p>
            <a:pPr marL="0" indent="0" algn="just">
              <a:buNone/>
            </a:pPr>
            <a:r>
              <a:rPr lang="en-US" dirty="0">
                <a:latin typeface="Times New Roman" panose="02020603050405020304" pitchFamily="18" charset="0"/>
                <a:cs typeface="Times New Roman" panose="02020603050405020304" pitchFamily="18" charset="0"/>
              </a:rPr>
              <a:t>The Bookstore Project represents a significant advancement in the online book shopping experience, addressing the shortcomings of existing platforms. By implementing secure user authentication, comprehensive book listings, and an intuitive purchasing process, we have created a system that prioritizes user satisfaction and engagement. The addition of order tracking and history enhances transparency, allowing users to feel connected to their purchases. As we move forward, our goal is to foster a vibrant community of readers while continually improving our platform to meet evolving user needs. With these enhancements, the Bookstore Project is poised to become a go-to destination for book enthusiasts.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67539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548</Words>
  <Application>Microsoft Office PowerPoint</Application>
  <PresentationFormat>Widescreen</PresentationFormat>
  <Paragraphs>30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BOOK-STORE </vt:lpstr>
      <vt:lpstr>                             ABSTRACT</vt:lpstr>
      <vt:lpstr>                    INTRODUCTION</vt:lpstr>
      <vt:lpstr>                       EXISTING SYSTEM</vt:lpstr>
      <vt:lpstr>                  PROPOSED SYSTEM</vt:lpstr>
      <vt:lpstr>                            MODEL</vt:lpstr>
      <vt:lpstr>HOMEPAGE</vt:lpstr>
      <vt:lpstr>PURCHASE PAGE</vt:lpstr>
      <vt:lpstr>                           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BOOK-STORE </dc:title>
  <dc:creator>Deepa A</dc:creator>
  <cp:lastModifiedBy>vasanth kumar</cp:lastModifiedBy>
  <cp:revision>4</cp:revision>
  <dcterms:created xsi:type="dcterms:W3CDTF">2024-10-08T08:47:11Z</dcterms:created>
  <dcterms:modified xsi:type="dcterms:W3CDTF">2024-10-08T14:16:00Z</dcterms:modified>
</cp:coreProperties>
</file>