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200400" y="8382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33601" y="2183843"/>
            <a:ext cx="7279512" cy="509114"/>
          </a:xfrm>
          <a:prstGeom prst="rect">
            <a:avLst/>
          </a:prstGeom>
        </p:spPr>
        <p:txBody>
          <a:bodyPr vert="horz" wrap="square" lIns="0" tIns="16510" rIns="0" bIns="0" rtlCol="0">
            <a:spAutoFit/>
          </a:bodyPr>
          <a:lstStyle/>
          <a:p>
            <a:pPr marL="3213735">
              <a:lnSpc>
                <a:spcPct val="100000"/>
              </a:lnSpc>
              <a:spcBef>
                <a:spcPts val="130"/>
              </a:spcBef>
            </a:pPr>
            <a:r>
              <a:rPr lang="en-IN" b="1" spc="15" dirty="0" smtClean="0"/>
              <a:t>VASANTH KUMAR. </a:t>
            </a:r>
            <a:r>
              <a:rPr lang="en-IN" b="1" spc="15" dirty="0"/>
              <a:t>D</a:t>
            </a:r>
            <a:endParaRPr b="1"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081" y="6134050"/>
            <a:ext cx="4578668" cy="333425"/>
          </a:xfrm>
          <a:prstGeom prst="rect">
            <a:avLst/>
          </a:prstGeom>
        </p:spPr>
        <p:txBody>
          <a:bodyPr vert="horz" wrap="square" lIns="0" tIns="0" rIns="0" bIns="0" rtlCol="0">
            <a:spAutoFit/>
          </a:bodyPr>
          <a:lstStyle/>
          <a:p>
            <a:pPr>
              <a:lnSpc>
                <a:spcPts val="1275"/>
              </a:lnSpc>
            </a:pPr>
            <a:r>
              <a:rPr lang="en-IN" sz="1100" dirty="0">
                <a:latin typeface="Trebuchet MS"/>
                <a:cs typeface="Trebuchet MS"/>
              </a:rPr>
              <a:t>https://colab.research.google.com/drive/13OxnNTF0b-_Sl0uQqsQ8Di-6vmiL-vyI#scrollTo=Wf5KrEb6vrkR</a:t>
            </a: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TextBox 13">
            <a:extLst>
              <a:ext uri="{FF2B5EF4-FFF2-40B4-BE49-F238E27FC236}">
                <a16:creationId xmlns:a16="http://schemas.microsoft.com/office/drawing/2014/main" id="{490BC127-869C-A3F6-572E-C89255A675DE}"/>
              </a:ext>
            </a:extLst>
          </p:cNvPr>
          <p:cNvSpPr txBox="1"/>
          <p:nvPr/>
        </p:nvSpPr>
        <p:spPr>
          <a:xfrm>
            <a:off x="777056" y="1330220"/>
            <a:ext cx="8077200" cy="4197559"/>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The result of the RNN-Based Story Generator with Text Style Transfer is a captivating and personalized narrative that seamlessly integrates user-specified prompts and writing styles. Leveraging advanced neural network architecture, the generated stories are not only coherent and contextually relevant but also imbued with the desired tone and mood. Whether it's a whimsical fairytale or a gripping thriller, the output reflects the creativity and preferences of the user. This innovative solution saves time for writers, educators, and content creators while providing an endless source of inspiration and entertainment. Ultimately, the result is a remarkable fusion of technology and creativity, offering users a unique storytelling experience tailored to their individual preferences.</a:t>
            </a:r>
          </a:p>
        </p:txBody>
      </p:sp>
      <p:pic>
        <p:nvPicPr>
          <p:cNvPr id="3074" name="Picture 2">
            <a:extLst>
              <a:ext uri="{FF2B5EF4-FFF2-40B4-BE49-F238E27FC236}">
                <a16:creationId xmlns:a16="http://schemas.microsoft.com/office/drawing/2014/main" id="{2CA8D70D-B689-80F0-1FB7-291773EA4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A51F9FD0-44D3-463D-8BD4-D0FAD835C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78E711-0F3F-1F46-22B5-B52E5E9F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30490F28-723C-3255-1915-91664DD3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6" name="Picture 2" descr="5 BEST AI Story Generator Tools to Write Compelling Stories">
            <a:extLst>
              <a:ext uri="{FF2B5EF4-FFF2-40B4-BE49-F238E27FC236}">
                <a16:creationId xmlns:a16="http://schemas.microsoft.com/office/drawing/2014/main" id="{C6FC5CEA-CCD4-2B99-281D-011CE56405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925" y="2236310"/>
            <a:ext cx="5572125" cy="291717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7F3F4296-A640-B8F6-0B46-A0493B9F5E77}"/>
              </a:ext>
            </a:extLst>
          </p:cNvPr>
          <p:cNvSpPr txBox="1"/>
          <p:nvPr/>
        </p:nvSpPr>
        <p:spPr>
          <a:xfrm>
            <a:off x="6324081" y="2057861"/>
            <a:ext cx="4000394" cy="3170099"/>
          </a:xfrm>
          <a:prstGeom prst="rect">
            <a:avLst/>
          </a:prstGeom>
          <a:noFill/>
        </p:spPr>
        <p:txBody>
          <a:bodyPr wrap="square">
            <a:spAutoFit/>
          </a:bodyPr>
          <a:lstStyle/>
          <a:p>
            <a:r>
              <a:rPr lang="en-US" sz="4000" b="1" dirty="0">
                <a:solidFill>
                  <a:srgbClr val="0D0D0D"/>
                </a:solidFill>
                <a:latin typeface="Times New Roman" panose="02020603050405020304" pitchFamily="18" charset="0"/>
                <a:cs typeface="Times New Roman" panose="02020603050405020304" pitchFamily="18" charset="0"/>
              </a:rPr>
              <a:t>RNN-</a:t>
            </a:r>
            <a:r>
              <a:rPr lang="en-US" sz="4000" b="1" i="0" dirty="0">
                <a:solidFill>
                  <a:srgbClr val="0D0D0D"/>
                </a:solidFill>
                <a:effectLst/>
                <a:latin typeface="Times New Roman" panose="02020603050405020304" pitchFamily="18" charset="0"/>
                <a:cs typeface="Times New Roman" panose="02020603050405020304" pitchFamily="18" charset="0"/>
              </a:rPr>
              <a:t> based story generator</a:t>
            </a:r>
          </a:p>
          <a:p>
            <a:r>
              <a:rPr lang="en-US" sz="4000" b="1" i="0" dirty="0">
                <a:solidFill>
                  <a:srgbClr val="0D0D0D"/>
                </a:solidFill>
                <a:effectLst/>
                <a:latin typeface="Times New Roman" panose="02020603050405020304" pitchFamily="18" charset="0"/>
                <a:cs typeface="Times New Roman" panose="02020603050405020304" pitchFamily="18" charset="0"/>
              </a:rPr>
              <a:t>consideration with text style transfer</a:t>
            </a:r>
            <a:endParaRPr lang="en-US"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D3934DF2-996C-10AA-46CC-DD47EB1CEDC4}"/>
              </a:ext>
            </a:extLst>
          </p:cNvPr>
          <p:cNvSpPr txBox="1"/>
          <p:nvPr/>
        </p:nvSpPr>
        <p:spPr>
          <a:xfrm>
            <a:off x="1774574" y="1253260"/>
            <a:ext cx="7370199" cy="5028556"/>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RNN-Based Story Generator with Text Style Transfer project aims to create engaging narratives by employing Recurrent Neural Networks (RNNs) and style transfer techniques. Utilizing the GPT-2 model, the program generates stories based on provided prompts and style labels. Through a Python implementation, it loads the model and tokenizer, then utilizes a dedicated function to produce text, considering parameters like temperature and top-p for nuanced generation. The demonstration showcases the effectiveness of the approach, exemplified by the generated story. This project opens avenues for various applications, from personalized storytelling to content creation in marketing. Future enhancements could involve refining style transfer mechanisms and exploring broader narrative styles for increased versatility.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799D67F-5568-D176-429A-EBF07F3E4BE1}"/>
              </a:ext>
            </a:extLst>
          </p:cNvPr>
          <p:cNvSpPr txBox="1"/>
          <p:nvPr/>
        </p:nvSpPr>
        <p:spPr>
          <a:xfrm>
            <a:off x="834072" y="1828800"/>
            <a:ext cx="6633528" cy="2951064"/>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 Traditional story generation methods often lack customization and fail to capture specific writing styles, limiting creativity and engagement. Additionally, manually generating stories can be time-consuming and </a:t>
            </a:r>
            <a:r>
              <a:rPr lang="en-IN" dirty="0" err="1">
                <a:latin typeface="Times New Roman" panose="02020603050405020304" pitchFamily="18" charset="0"/>
                <a:cs typeface="Times New Roman" panose="02020603050405020304" pitchFamily="18" charset="0"/>
              </a:rPr>
              <a:t>labor-intensive</a:t>
            </a:r>
            <a:r>
              <a:rPr lang="en-IN" dirty="0">
                <a:latin typeface="Times New Roman" panose="02020603050405020304" pitchFamily="18" charset="0"/>
                <a:cs typeface="Times New Roman" panose="02020603050405020304" pitchFamily="18" charset="0"/>
              </a:rPr>
              <a:t>, particularly for writers, educators, and content creators seeking fresh and diverse narratives. There is a need for an automated solution that can generate personalized stories tailored to user-specified prompts and writing styles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D1EF36B-ED50-F791-EDF7-B5D571D8BAF9}"/>
              </a:ext>
            </a:extLst>
          </p:cNvPr>
          <p:cNvSpPr txBox="1"/>
          <p:nvPr/>
        </p:nvSpPr>
        <p:spPr>
          <a:xfrm>
            <a:off x="944593" y="1946254"/>
            <a:ext cx="7713632" cy="378206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RNN-Based Story Generator with Text Style Transfer project utilizes Recurrent Neural Networks (RNNs) and style transfer techniques to craft engaging narratives. By leveraging the GPT-2 language model, users can input prompts and specify desired writing styles, resulting in dynamically generated stories. Through a Python implementation, the project demonstrates the generation process, showcasing its potential for personalized storytelling and content creation across various domains. Future enhancements may focus on refining style adaptation mechanisms and exploring additional narrative styles, promising exciting advancements in automated storytelling.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30699579-571B-4699-74B2-283B4497A62B}"/>
              </a:ext>
            </a:extLst>
          </p:cNvPr>
          <p:cNvSpPr txBox="1"/>
          <p:nvPr/>
        </p:nvSpPr>
        <p:spPr>
          <a:xfrm>
            <a:off x="699452" y="1828801"/>
            <a:ext cx="8447006" cy="1615827"/>
          </a:xfrm>
          <a:prstGeom prst="rect">
            <a:avLst/>
          </a:prstGeom>
          <a:noFill/>
        </p:spPr>
        <p:txBody>
          <a:bodyPr wrap="square">
            <a:spAutoFit/>
          </a:bodyPr>
          <a:lstStyle/>
          <a:p>
            <a:pPr algn="just">
              <a:lnSpc>
                <a:spcPct val="150000"/>
              </a:lnSpc>
            </a:pPr>
            <a:r>
              <a:rPr lang="en-US" dirty="0">
                <a:solidFill>
                  <a:srgbClr val="0D0D0D"/>
                </a:solidFill>
                <a:latin typeface="Times New Roman" panose="02020603050405020304" pitchFamily="18" charset="0"/>
                <a:cs typeface="Times New Roman" panose="02020603050405020304" pitchFamily="18" charset="0"/>
              </a:rPr>
              <a:t>T</a:t>
            </a:r>
            <a:r>
              <a:rPr lang="en-US" b="0" i="0" dirty="0">
                <a:solidFill>
                  <a:srgbClr val="0D0D0D"/>
                </a:solidFill>
                <a:effectLst/>
                <a:latin typeface="Times New Roman" panose="02020603050405020304" pitchFamily="18" charset="0"/>
                <a:cs typeface="Times New Roman" panose="02020603050405020304" pitchFamily="18" charset="0"/>
              </a:rPr>
              <a:t>he end users of the RNN-Based Story Generator with Text Style Transfer project encompass a broad spectrum, ranging from creative writers seeking inspiration to marketers crafting engaging content and the list is below:</a:t>
            </a:r>
          </a:p>
          <a:p>
            <a:endParaRPr lang="en-IN" dirty="0"/>
          </a:p>
        </p:txBody>
      </p:sp>
      <p:sp>
        <p:nvSpPr>
          <p:cNvPr id="13" name="Rectangle 3">
            <a:extLst>
              <a:ext uri="{FF2B5EF4-FFF2-40B4-BE49-F238E27FC236}">
                <a16:creationId xmlns:a16="http://schemas.microsoft.com/office/drawing/2014/main" id="{4FAEA217-2F14-44AE-80C6-6C827D61DA2D}"/>
              </a:ext>
            </a:extLst>
          </p:cNvPr>
          <p:cNvSpPr>
            <a:spLocks noChangeArrowheads="1"/>
          </p:cNvSpPr>
          <p:nvPr/>
        </p:nvSpPr>
        <p:spPr bwMode="auto">
          <a:xfrm>
            <a:off x="2362200" y="3154360"/>
            <a:ext cx="46482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Creative Writers and Authors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Creators and Marketers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Educators and Students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Entertainment Industry Professionals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 Public</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Enthusiasts and Researchers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C6320647-75AD-2945-DD14-989E33BC3F44}"/>
              </a:ext>
            </a:extLst>
          </p:cNvPr>
          <p:cNvSpPr txBox="1"/>
          <p:nvPr/>
        </p:nvSpPr>
        <p:spPr>
          <a:xfrm>
            <a:off x="3050458" y="2005213"/>
            <a:ext cx="6100916" cy="3782061"/>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Solution</a:t>
            </a:r>
            <a:r>
              <a:rPr lang="en-IN" dirty="0">
                <a:latin typeface="Times New Roman" panose="02020603050405020304" pitchFamily="18" charset="0"/>
                <a:cs typeface="Times New Roman" panose="02020603050405020304" pitchFamily="18" charset="0"/>
              </a:rPr>
              <a:t>: RNN-Based Story Generator with Text Style Transfer</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Value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Proposition</a:t>
            </a:r>
            <a:r>
              <a:rPr lang="en-IN" dirty="0">
                <a:latin typeface="Times New Roman" panose="02020603050405020304" pitchFamily="18" charset="0"/>
                <a:cs typeface="Times New Roman" panose="02020603050405020304" pitchFamily="18" charset="0"/>
              </a:rPr>
              <a:t>: Enables personalized and dynamic story generation tailored to user-specified prompts and writing styles, saving time for creative writers, educators, and content creators, while also providing a practical application for AI enthusiasts and researchers to study natural language processing. Additionally, it fosters innovation in the entertainment industry and offers entertainment and inspiration to the general public.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50F43B6B-D63D-8C11-3402-774E792281B9}"/>
              </a:ext>
            </a:extLst>
          </p:cNvPr>
          <p:cNvSpPr txBox="1"/>
          <p:nvPr/>
        </p:nvSpPr>
        <p:spPr>
          <a:xfrm>
            <a:off x="2381250" y="1333118"/>
            <a:ext cx="6712974" cy="5028556"/>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The wow factor in this solution lies in its ability to seamlessly merge advanced technology with creative expression. By harnessing the power of Recurrent Neural Networks (RNNs) and style transfer techniques, the RNN-Based Story Generator with Text Style Transfer offers users the unprecedented ability to create personalized narratives with just a prompt and a chosen writing style. This innovative approach not only saves time for writers, educators, and content creators but also opens up new avenues for exploration and creativity. Whether it's crafting engaging content for marketing campaigns or experimenting with different narrative techniques in the classroom, this solution empowers users to effortlessly generate captivating stories tailored to their preferences.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4" name="Picture 13">
            <a:extLst>
              <a:ext uri="{FF2B5EF4-FFF2-40B4-BE49-F238E27FC236}">
                <a16:creationId xmlns:a16="http://schemas.microsoft.com/office/drawing/2014/main" id="{3FC0E41C-DE95-5B65-B50C-5A64D68304CF}"/>
              </a:ext>
            </a:extLst>
          </p:cNvPr>
          <p:cNvPicPr>
            <a:picLocks noChangeAspect="1"/>
          </p:cNvPicPr>
          <p:nvPr/>
        </p:nvPicPr>
        <p:blipFill>
          <a:blip r:embed="rId3"/>
          <a:stretch>
            <a:fillRect/>
          </a:stretch>
        </p:blipFill>
        <p:spPr>
          <a:xfrm>
            <a:off x="686183" y="4208413"/>
            <a:ext cx="9296018" cy="2308324"/>
          </a:xfrm>
          <a:prstGeom prst="rect">
            <a:avLst/>
          </a:prstGeom>
        </p:spPr>
      </p:pic>
      <p:sp>
        <p:nvSpPr>
          <p:cNvPr id="16" name="TextBox 15">
            <a:extLst>
              <a:ext uri="{FF2B5EF4-FFF2-40B4-BE49-F238E27FC236}">
                <a16:creationId xmlns:a16="http://schemas.microsoft.com/office/drawing/2014/main" id="{47BC5487-83B5-E4BF-D80A-4D5A2252E175}"/>
              </a:ext>
            </a:extLst>
          </p:cNvPr>
          <p:cNvSpPr txBox="1"/>
          <p:nvPr/>
        </p:nvSpPr>
        <p:spPr>
          <a:xfrm>
            <a:off x="533400" y="1750237"/>
            <a:ext cx="8694174" cy="2308324"/>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In the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phase of the RNN-Based Story Generator with Text Style Transfer, a neural network architecture, such as the GPT-2 model, is crafted and fine-tuned to understand language patterns and writing styles. Through training on extensive text data, the model learns to generate coherent and contextually relevant stories based on user prompts. This process involves adjusting parameters to minimize errors and optimize performance. Additionally, the model can be fine-tuned for style transfer, ensuring that generated text aligns with specified writing styles. Overall,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is pivotal in creating a powerful tool capable of producing personalized and engaging narratives efficiently.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TotalTime>
  <Words>854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VASANTH KUMAR. D</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vasanth kumar</cp:lastModifiedBy>
  <cp:revision>8</cp:revision>
  <dcterms:created xsi:type="dcterms:W3CDTF">2024-03-29T14:48:44Z</dcterms:created>
  <dcterms:modified xsi:type="dcterms:W3CDTF">2024-03-30T12:53:15Z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