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51885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959062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440793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385891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078207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340071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687303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690103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29085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04153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08290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035755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2330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575157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512853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96621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915637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138264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27148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56421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23259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86533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23448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92161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82653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931716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83584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3" y="990595"/>
            <a:ext cx="1743075" cy="1333509"/>
            <a:chOff x="876293" y="990595"/>
            <a:chExt cx="1743075" cy="1333509"/>
          </a:xfrm>
        </p:grpSpPr>
        <p:sp>
          <p:nvSpPr>
            <p:cNvPr id="38" name="曲线"/>
            <p:cNvSpPr>
              <a:spLocks/>
            </p:cNvSpPr>
            <p:nvPr/>
          </p:nvSpPr>
          <p:spPr>
            <a:xfrm rot="0">
              <a:off x="876293" y="1266829"/>
              <a:ext cx="1228725" cy="1057275"/>
            </a:xfrm>
            <a:custGeom>
              <a:gdLst>
                <a:gd name="T1" fmla="*/ 0 w 21600"/>
                <a:gd name="T2" fmla="*/ 0 h 21600"/>
                <a:gd name="T3" fmla="*/ 21600 w 21600"/>
                <a:gd name="T4" fmla="*/ 21600 h 21600"/>
              </a:gdLst>
              <a:rect l="T1" t="T2" r="T3" b="T4"/>
              <a:pathLst>
                <a:path w="21600" h="21600">
                  <a:moveTo>
                    <a:pt x="16954" y="0"/>
                  </a:moveTo>
                  <a:lnTo>
                    <a:pt x="4645" y="0"/>
                  </a:lnTo>
                  <a:lnTo>
                    <a:pt x="0" y="10801"/>
                  </a:lnTo>
                  <a:lnTo>
                    <a:pt x="4645"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4" y="990595"/>
              <a:ext cx="647695" cy="561970"/>
            </a:xfrm>
            <a:custGeom>
              <a:gdLst>
                <a:gd name="T1" fmla="*/ 0 w 21600"/>
                <a:gd name="T2" fmla="*/ 0 h 21600"/>
                <a:gd name="T3" fmla="*/ 21600 w 21600"/>
                <a:gd name="T4" fmla="*/ 21600 h 21600"/>
              </a:gdLst>
              <a:rect l="T1" t="T2" r="T3" b="T4"/>
              <a:pathLst>
                <a:path w="21600" h="21600">
                  <a:moveTo>
                    <a:pt x="16915" y="0"/>
                  </a:moveTo>
                  <a:lnTo>
                    <a:pt x="4683" y="0"/>
                  </a:lnTo>
                  <a:lnTo>
                    <a:pt x="0" y="10797"/>
                  </a:lnTo>
                  <a:lnTo>
                    <a:pt x="4683" y="21600"/>
                  </a:lnTo>
                  <a:lnTo>
                    <a:pt x="16915" y="21600"/>
                  </a:lnTo>
                  <a:lnTo>
                    <a:pt x="21599"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54" y="1190620"/>
            <a:ext cx="1666879" cy="1438279"/>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4" cy="619120"/>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59"/>
            <a:ext cx="9982204"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宋体" pitchFamily="0" charset="0"/>
                <a:cs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宋体" pitchFamily="0" charset="0"/>
                <a:cs typeface="Times New Roman" pitchFamily="0" charset="0"/>
              </a:rPr>
              <a:t> </a:t>
            </a:r>
            <a:br>
              <a:rPr lang="zh-CN" altLang="en-US" sz="3200" b="1" i="0" u="none" strike="noStrike" kern="0" cap="none" spc="0" baseline="0">
                <a:solidFill>
                  <a:srgbClr val="0F0F0F"/>
                </a:solidFill>
                <a:latin typeface="Trebuchet MS" pitchFamily="0" charset="0"/>
                <a:ea typeface="宋体" pitchFamily="0" charset="0"/>
                <a:cs typeface="Trebuchet MS"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0" y="6467479"/>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6" y="3314155"/>
            <a:ext cx="8610604"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2EED875DABB61DCB5664C3AE6D036F7B</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3"/>
            <a:ext cx="3505195"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vasanth.v</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48" name="矩形"/>
          <p:cNvSpPr>
            <a:spLocks/>
          </p:cNvSpPr>
          <p:nvPr/>
        </p:nvSpPr>
        <p:spPr>
          <a:xfrm rot="0">
            <a:off x="4800600" y="3754138"/>
            <a:ext cx="3352804"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312203273</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49" name="矩形"/>
          <p:cNvSpPr>
            <a:spLocks/>
          </p:cNvSpPr>
          <p:nvPr/>
        </p:nvSpPr>
        <p:spPr>
          <a:xfrm rot="0">
            <a:off x="4800600" y="4095517"/>
            <a:ext cx="2819395"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50" name="矩形"/>
          <p:cNvSpPr>
            <a:spLocks/>
          </p:cNvSpPr>
          <p:nvPr/>
        </p:nvSpPr>
        <p:spPr>
          <a:xfrm rot="0">
            <a:off x="4812320" y="4493125"/>
            <a:ext cx="6857999"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Tree>
    <p:extLst>
      <p:ext uri="{BB962C8B-B14F-4D97-AF65-F5344CB8AC3E}">
        <p14:creationId xmlns:p14="http://schemas.microsoft.com/office/powerpoint/2010/main" val="20537375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9" y="6467479"/>
            <a:ext cx="76195" cy="177798"/>
          </a:xfrm>
          <a:prstGeom prst="rect"/>
          <a:noFill/>
          <a:ln w="12700" cmpd="sng" cap="flat">
            <a:noFill/>
            <a:prstDash val="solid"/>
            <a:miter/>
          </a:ln>
        </p:spPr>
      </p:pic>
      <p:sp>
        <p:nvSpPr>
          <p:cNvPr id="171" name="矩形"/>
          <p:cNvSpPr>
            <a:spLocks/>
          </p:cNvSpPr>
          <p:nvPr/>
        </p:nvSpPr>
        <p:spPr>
          <a:xfrm rot="0">
            <a:off x="11277218" y="6473339"/>
            <a:ext cx="228600" cy="19176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10</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68" y="291149"/>
            <a:ext cx="3303900" cy="758186"/>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195" y="1371600"/>
            <a:ext cx="6019793" cy="40010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0"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0" charset="0"/>
              <a:ea typeface="宋体" pitchFamily="0" charset="0"/>
              <a:cs typeface="Calibri" pitchFamily="0" charset="0"/>
            </a:endParaRPr>
          </a:p>
        </p:txBody>
      </p:sp>
      <p:sp>
        <p:nvSpPr>
          <p:cNvPr id="174" name="矩形"/>
          <p:cNvSpPr>
            <a:spLocks/>
          </p:cNvSpPr>
          <p:nvPr/>
        </p:nvSpPr>
        <p:spPr>
          <a:xfrm rot="0">
            <a:off x="1751865" y="1771705"/>
            <a:ext cx="4429125" cy="13234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0" charset="0"/>
                <a:ea typeface="Calibri Light" pitchFamily="0" charset="0"/>
                <a:cs typeface="Calibri Light" pitchFamily="0" charset="0"/>
              </a:rPr>
              <a:t>1). Department                                                        2). Division                                                          3). Job Function                                                  4). Employee Classification</a:t>
            </a:r>
            <a:endParaRPr lang="zh-CN" altLang="en-US" sz="2000" b="0" i="0" u="none" strike="noStrike" kern="1200" cap="none" spc="0" baseline="0">
              <a:solidFill>
                <a:schemeClr val="tx1"/>
              </a:solidFill>
              <a:latin typeface="Calibri Light" pitchFamily="0" charset="0"/>
              <a:ea typeface="Calibri Light" pitchFamily="0" charset="0"/>
              <a:cs typeface="Calibri Light" pitchFamily="0" charset="0"/>
            </a:endParaRPr>
          </a:p>
        </p:txBody>
      </p:sp>
      <p:sp>
        <p:nvSpPr>
          <p:cNvPr id="175" name="矩形"/>
          <p:cNvSpPr>
            <a:spLocks/>
          </p:cNvSpPr>
          <p:nvPr/>
        </p:nvSpPr>
        <p:spPr>
          <a:xfrm rot="0">
            <a:off x="1219195" y="3197162"/>
            <a:ext cx="2590795" cy="40010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0"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0"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0"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0" charset="0"/>
              <a:ea typeface="宋体" pitchFamily="0" charset="0"/>
              <a:cs typeface="Calibri" pitchFamily="0" charset="0"/>
            </a:endParaRPr>
          </a:p>
        </p:txBody>
      </p:sp>
      <p:sp>
        <p:nvSpPr>
          <p:cNvPr id="176" name="矩形"/>
          <p:cNvSpPr>
            <a:spLocks/>
          </p:cNvSpPr>
          <p:nvPr/>
        </p:nvSpPr>
        <p:spPr>
          <a:xfrm rot="0">
            <a:off x="1751865" y="3699290"/>
            <a:ext cx="2438404" cy="70788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0" charset="0"/>
                <a:ea typeface="Calibri Light" pitchFamily="0" charset="0"/>
                <a:cs typeface="Calibri Light" pitchFamily="0" charset="0"/>
              </a:rPr>
              <a:t>1). Start date                     2). End date</a:t>
            </a:r>
            <a:endParaRPr lang="zh-CN" altLang="en-US" sz="2000" b="0" i="0" u="none" strike="noStrike" kern="1200" cap="none" spc="0" baseline="0">
              <a:solidFill>
                <a:schemeClr val="tx1"/>
              </a:solidFill>
              <a:latin typeface="Calibri Light" pitchFamily="0" charset="0"/>
              <a:ea typeface="Calibri Light" pitchFamily="0" charset="0"/>
              <a:cs typeface="Calibri Light" pitchFamily="0" charset="0"/>
            </a:endParaRPr>
          </a:p>
        </p:txBody>
      </p:sp>
      <p:sp>
        <p:nvSpPr>
          <p:cNvPr id="177" name="矩形"/>
          <p:cNvSpPr>
            <a:spLocks/>
          </p:cNvSpPr>
          <p:nvPr/>
        </p:nvSpPr>
        <p:spPr>
          <a:xfrm rot="0">
            <a:off x="1222125" y="4509185"/>
            <a:ext cx="3505195" cy="4001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0"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0" charset="0"/>
              <a:ea typeface="宋体" pitchFamily="0" charset="0"/>
              <a:cs typeface="Calibri" pitchFamily="0" charset="0"/>
            </a:endParaRPr>
          </a:p>
        </p:txBody>
      </p:sp>
      <p:sp>
        <p:nvSpPr>
          <p:cNvPr id="178" name="矩形"/>
          <p:cNvSpPr>
            <a:spLocks/>
          </p:cNvSpPr>
          <p:nvPr/>
        </p:nvSpPr>
        <p:spPr>
          <a:xfrm rot="0">
            <a:off x="1751865" y="4999899"/>
            <a:ext cx="2669934" cy="13234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0" charset="0"/>
                <a:ea typeface="Calibri Light" pitchFamily="0" charset="0"/>
                <a:cs typeface="Calibri Light" pitchFamily="0" charset="0"/>
              </a:rPr>
              <a:t>1). Very high                        2). High                                   3). Medium                           4). Low </a:t>
            </a:r>
            <a:endParaRPr lang="zh-CN" altLang="en-US" sz="2000" b="0" i="0" u="none" strike="noStrike" kern="1200" cap="none" spc="0" baseline="0">
              <a:solidFill>
                <a:schemeClr val="tx1"/>
              </a:solidFill>
              <a:latin typeface="Calibri Light" pitchFamily="0" charset="0"/>
              <a:ea typeface="Calibri Light" pitchFamily="0" charset="0"/>
              <a:cs typeface="Calibri Light" pitchFamily="0" charset="0"/>
            </a:endParaRPr>
          </a:p>
        </p:txBody>
      </p:sp>
    </p:spTree>
    <p:extLst>
      <p:ext uri="{BB962C8B-B14F-4D97-AF65-F5344CB8AC3E}">
        <p14:creationId xmlns:p14="http://schemas.microsoft.com/office/powerpoint/2010/main" val="186914022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9" y="6467479"/>
            <a:ext cx="76195" cy="177798"/>
          </a:xfrm>
          <a:prstGeom prst="rect"/>
          <a:noFill/>
          <a:ln w="12700" cmpd="sng" cap="flat">
            <a:noFill/>
            <a:prstDash val="solid"/>
            <a:miter/>
          </a:ln>
        </p:spPr>
      </p:pic>
      <p:sp>
        <p:nvSpPr>
          <p:cNvPr id="184" name="文本框"/>
          <p:cNvSpPr>
            <a:spLocks noGrp="1"/>
          </p:cNvSpPr>
          <p:nvPr>
            <p:ph type="title"/>
          </p:nvPr>
        </p:nvSpPr>
        <p:spPr>
          <a:xfrm rot="0">
            <a:off x="755324" y="385441"/>
            <a:ext cx="2437133" cy="758186"/>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9"/>
            <a:ext cx="228600" cy="19176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11</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375515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90" name="矩形"/>
          <p:cNvSpPr>
            <a:spLocks/>
          </p:cNvSpPr>
          <p:nvPr/>
        </p:nvSpPr>
        <p:spPr>
          <a:xfrm rot="0">
            <a:off x="1066804" y="1600200"/>
            <a:ext cx="7467604" cy="267765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0"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0"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0"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983480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1994"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5" y="0"/>
            <a:ext cx="4743784" cy="6858459"/>
            <a:chOff x="7448615" y="0"/>
            <a:chExt cx="4743784" cy="6858459"/>
          </a:xfrm>
        </p:grpSpPr>
        <p:sp>
          <p:nvSpPr>
            <p:cNvPr id="68" name="曲线"/>
            <p:cNvSpPr>
              <a:spLocks/>
            </p:cNvSpPr>
            <p:nvPr/>
          </p:nvSpPr>
          <p:spPr>
            <a:xfrm rot="0">
              <a:off x="9377427" y="4827"/>
              <a:ext cx="1218567" cy="6853548"/>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5" y="3694894"/>
              <a:ext cx="4743450" cy="3163565"/>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4" y="0"/>
              <a:ext cx="3009904" cy="6858000"/>
            </a:xfrm>
            <a:custGeom>
              <a:gdLst>
                <a:gd name="T1" fmla="*/ 0 w 21600"/>
                <a:gd name="T2" fmla="*/ 0 h 21600"/>
                <a:gd name="T3" fmla="*/ 21600 w 21600"/>
                <a:gd name="T4" fmla="*/ 21600 h 21600"/>
              </a:gdLst>
              <a:rect l="T1" t="T2" r="T3" b="T4"/>
              <a:pathLst>
                <a:path w="21600" h="21600">
                  <a:moveTo>
                    <a:pt x="21598" y="0"/>
                  </a:moveTo>
                  <a:lnTo>
                    <a:pt x="14671" y="0"/>
                  </a:lnTo>
                  <a:lnTo>
                    <a:pt x="0" y="21599"/>
                  </a:lnTo>
                  <a:lnTo>
                    <a:pt x="21598" y="21599"/>
                  </a:lnTo>
                  <a:lnTo>
                    <a:pt x="21598" y="0"/>
                  </a:lnTo>
                  <a:close/>
                </a:path>
              </a:pathLst>
            </a:custGeom>
            <a:solidFill>
              <a:srgbClr val="5FCAEE">
                <a:alpha val="35000"/>
              </a:srgbClr>
            </a:solidFill>
            <a:ln cmpd="sng" cap="flat">
              <a:noFill/>
              <a:prstDash val="solid"/>
              <a:miter/>
            </a:ln>
          </p:spPr>
        </p:sp>
        <p:sp>
          <p:nvSpPr>
            <p:cNvPr id="71" name="曲线"/>
            <p:cNvSpPr>
              <a:spLocks/>
            </p:cNvSpPr>
            <p:nvPr/>
          </p:nvSpPr>
          <p:spPr>
            <a:xfrm rot="0">
              <a:off x="9602874" y="0"/>
              <a:ext cx="2589525"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19000"/>
              </a:srgbClr>
            </a:solidFill>
            <a:ln cmpd="sng" cap="flat">
              <a:noFill/>
              <a:prstDash val="solid"/>
              <a:miter/>
            </a:ln>
          </p:spPr>
        </p:sp>
        <p:sp>
          <p:nvSpPr>
            <p:cNvPr id="72" name="曲线"/>
            <p:cNvSpPr>
              <a:spLocks/>
            </p:cNvSpPr>
            <p:nvPr/>
          </p:nvSpPr>
          <p:spPr>
            <a:xfrm rot="0">
              <a:off x="8934445" y="3047995"/>
              <a:ext cx="3257550" cy="3810002"/>
            </a:xfrm>
            <a:custGeom>
              <a:gdLst>
                <a:gd name="T1" fmla="*/ 0 w 21600"/>
                <a:gd name="T2" fmla="*/ 0 h 21600"/>
                <a:gd name="T3" fmla="*/ 21600 w 21600"/>
                <a:gd name="T4" fmla="*/ 21600 h 21600"/>
              </a:gdLst>
              <a:rect l="T1" t="T2" r="T3" b="T4"/>
              <a:pathLst>
                <a:path w="21600" h="21600">
                  <a:moveTo>
                    <a:pt x="21600" y="0"/>
                  </a:moveTo>
                  <a:lnTo>
                    <a:pt x="0" y="21598"/>
                  </a:lnTo>
                  <a:lnTo>
                    <a:pt x="21600" y="21598"/>
                  </a:lnTo>
                  <a:lnTo>
                    <a:pt x="21600" y="0"/>
                  </a:lnTo>
                  <a:close/>
                </a:path>
              </a:pathLst>
            </a:custGeom>
            <a:solidFill>
              <a:srgbClr val="17AFE3">
                <a:alpha val="65000"/>
              </a:srgbClr>
            </a:solidFill>
            <a:ln cmpd="sng" cap="flat">
              <a:noFill/>
              <a:prstDash val="solid"/>
              <a:miter/>
            </a:ln>
          </p:spPr>
        </p:sp>
        <p:sp>
          <p:nvSpPr>
            <p:cNvPr id="73" name="曲线"/>
            <p:cNvSpPr>
              <a:spLocks/>
            </p:cNvSpPr>
            <p:nvPr/>
          </p:nvSpPr>
          <p:spPr>
            <a:xfrm rot="0">
              <a:off x="9337927" y="0"/>
              <a:ext cx="2854316"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49000"/>
              </a:srgbClr>
            </a:solidFill>
            <a:ln cmpd="sng" cap="flat">
              <a:noFill/>
              <a:prstDash val="solid"/>
              <a:miter/>
            </a:ln>
          </p:spPr>
        </p:sp>
        <p:sp>
          <p:nvSpPr>
            <p:cNvPr id="74" name="曲线"/>
            <p:cNvSpPr>
              <a:spLocks/>
            </p:cNvSpPr>
            <p:nvPr/>
          </p:nvSpPr>
          <p:spPr>
            <a:xfrm rot="0">
              <a:off x="10896604" y="0"/>
              <a:ext cx="1295403" cy="6858000"/>
            </a:xfrm>
            <a:custGeom>
              <a:gdLst>
                <a:gd name="T1" fmla="*/ 0 w 21600"/>
                <a:gd name="T2" fmla="*/ 0 h 21600"/>
                <a:gd name="T3" fmla="*/ 21600 w 21600"/>
                <a:gd name="T4" fmla="*/ 21600 h 21600"/>
              </a:gdLst>
              <a:rect l="T1" t="T2" r="T3" b="T4"/>
              <a:pathLst>
                <a:path w="21600" h="21600">
                  <a:moveTo>
                    <a:pt x="21598" y="0"/>
                  </a:moveTo>
                  <a:lnTo>
                    <a:pt x="17048" y="0"/>
                  </a:lnTo>
                  <a:lnTo>
                    <a:pt x="0" y="21599"/>
                  </a:lnTo>
                  <a:lnTo>
                    <a:pt x="21598" y="21599"/>
                  </a:lnTo>
                  <a:lnTo>
                    <a:pt x="21598" y="0"/>
                  </a:lnTo>
                  <a:close/>
                </a:path>
              </a:pathLst>
            </a:custGeom>
            <a:solidFill>
              <a:srgbClr val="2D83C3">
                <a:alpha val="69000"/>
              </a:srgbClr>
            </a:solidFill>
            <a:ln cmpd="sng" cap="flat">
              <a:noFill/>
              <a:prstDash val="solid"/>
              <a:miter/>
            </a:ln>
          </p:spPr>
        </p:sp>
        <p:sp>
          <p:nvSpPr>
            <p:cNvPr id="75" name="曲线"/>
            <p:cNvSpPr>
              <a:spLocks/>
            </p:cNvSpPr>
            <p:nvPr/>
          </p:nvSpPr>
          <p:spPr>
            <a:xfrm rot="0">
              <a:off x="10936243"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79000"/>
              </a:srgbClr>
            </a:solidFill>
            <a:ln cmpd="sng" cap="flat">
              <a:noFill/>
              <a:prstDash val="solid"/>
              <a:miter/>
            </a:ln>
          </p:spPr>
        </p:sp>
        <p:sp>
          <p:nvSpPr>
            <p:cNvPr id="76" name="曲线"/>
            <p:cNvSpPr>
              <a:spLocks/>
            </p:cNvSpPr>
            <p:nvPr/>
          </p:nvSpPr>
          <p:spPr>
            <a:xfrm rot="0">
              <a:off x="10372725" y="3590919"/>
              <a:ext cx="1819270" cy="3267078"/>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sp>
        <p:nvSpPr>
          <p:cNvPr id="78" name="曲线"/>
          <p:cNvSpPr>
            <a:spLocks/>
          </p:cNvSpPr>
          <p:nvPr/>
        </p:nvSpPr>
        <p:spPr>
          <a:xfrm rot="0">
            <a:off x="0" y="4010029"/>
            <a:ext cx="447670" cy="284797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69000"/>
            </a:srgbClr>
          </a:solidFill>
          <a:ln cmpd="sng" cap="flat">
            <a:noFill/>
            <a:prstDash val="solid"/>
            <a:miter/>
          </a:ln>
        </p:spPr>
      </p:sp>
      <p:sp>
        <p:nvSpPr>
          <p:cNvPr id="79"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9" y="1695454"/>
            <a:ext cx="314323" cy="32385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68" y="829623"/>
            <a:ext cx="3909696" cy="664210"/>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9" y="6410328"/>
            <a:ext cx="3705220" cy="295279"/>
            <a:chOff x="466729" y="6410328"/>
            <a:chExt cx="3705220" cy="295279"/>
          </a:xfrm>
        </p:grpSpPr>
        <p:pic>
          <p:nvPicPr>
            <p:cNvPr id="83" name="图片"/>
            <p:cNvPicPr>
              <a:picLocks/>
            </p:cNvPicPr>
            <p:nvPr/>
          </p:nvPicPr>
          <p:blipFill>
            <a:blip r:embed="rId1" cstate="print"/>
            <a:stretch>
              <a:fillRect/>
            </a:stretch>
          </p:blipFill>
          <p:spPr>
            <a:xfrm rot="0">
              <a:off x="676270" y="6467479"/>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9" y="6410328"/>
              <a:ext cx="3705220" cy="295279"/>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2</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1" y="2123270"/>
            <a:ext cx="8593232"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6457893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195" y="28575"/>
            <a:ext cx="12481706" cy="6858000"/>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F1F1F1"/>
          </a:solidFill>
          <a:ln cmpd="sng" cap="flat">
            <a:noFill/>
            <a:prstDash val="solid"/>
            <a:miter/>
          </a:ln>
        </p:spPr>
      </p:sp>
      <p:grpSp>
        <p:nvGrpSpPr>
          <p:cNvPr id="100" name="组合"/>
          <p:cNvGrpSpPr>
            <a:grpSpLocks/>
          </p:cNvGrpSpPr>
          <p:nvPr/>
        </p:nvGrpSpPr>
        <p:grpSpPr>
          <a:xfrm>
            <a:off x="7448615" y="0"/>
            <a:ext cx="4743784" cy="6858459"/>
            <a:chOff x="7448615" y="0"/>
            <a:chExt cx="4743784" cy="6858459"/>
          </a:xfrm>
        </p:grpSpPr>
        <p:sp>
          <p:nvSpPr>
            <p:cNvPr id="91" name="曲线"/>
            <p:cNvSpPr>
              <a:spLocks/>
            </p:cNvSpPr>
            <p:nvPr/>
          </p:nvSpPr>
          <p:spPr>
            <a:xfrm rot="0">
              <a:off x="9377427" y="4827"/>
              <a:ext cx="1218567" cy="6853548"/>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2" name="曲线"/>
            <p:cNvSpPr>
              <a:spLocks/>
            </p:cNvSpPr>
            <p:nvPr/>
          </p:nvSpPr>
          <p:spPr>
            <a:xfrm rot="0">
              <a:off x="7448615" y="3694894"/>
              <a:ext cx="4743450" cy="3163565"/>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3" name="曲线"/>
            <p:cNvSpPr>
              <a:spLocks/>
            </p:cNvSpPr>
            <p:nvPr/>
          </p:nvSpPr>
          <p:spPr>
            <a:xfrm rot="0">
              <a:off x="9182104" y="0"/>
              <a:ext cx="3009904" cy="6858000"/>
            </a:xfrm>
            <a:custGeom>
              <a:gdLst>
                <a:gd name="T1" fmla="*/ 0 w 21600"/>
                <a:gd name="T2" fmla="*/ 0 h 21600"/>
                <a:gd name="T3" fmla="*/ 21600 w 21600"/>
                <a:gd name="T4" fmla="*/ 21600 h 21600"/>
              </a:gdLst>
              <a:rect l="T1" t="T2" r="T3" b="T4"/>
              <a:pathLst>
                <a:path w="21600" h="21600">
                  <a:moveTo>
                    <a:pt x="21598" y="0"/>
                  </a:moveTo>
                  <a:lnTo>
                    <a:pt x="14671" y="0"/>
                  </a:lnTo>
                  <a:lnTo>
                    <a:pt x="0" y="21599"/>
                  </a:lnTo>
                  <a:lnTo>
                    <a:pt x="21598" y="21599"/>
                  </a:lnTo>
                  <a:lnTo>
                    <a:pt x="21598" y="0"/>
                  </a:lnTo>
                  <a:close/>
                </a:path>
              </a:pathLst>
            </a:custGeom>
            <a:solidFill>
              <a:srgbClr val="5FCAEE">
                <a:alpha val="35000"/>
              </a:srgbClr>
            </a:solidFill>
            <a:ln cmpd="sng" cap="flat">
              <a:noFill/>
              <a:prstDash val="solid"/>
              <a:miter/>
            </a:ln>
          </p:spPr>
        </p:sp>
        <p:sp>
          <p:nvSpPr>
            <p:cNvPr id="94" name="曲线"/>
            <p:cNvSpPr>
              <a:spLocks/>
            </p:cNvSpPr>
            <p:nvPr/>
          </p:nvSpPr>
          <p:spPr>
            <a:xfrm rot="0">
              <a:off x="9602874" y="0"/>
              <a:ext cx="2589525"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19000"/>
              </a:srgbClr>
            </a:solidFill>
            <a:ln cmpd="sng" cap="flat">
              <a:noFill/>
              <a:prstDash val="solid"/>
              <a:miter/>
            </a:ln>
          </p:spPr>
        </p:sp>
        <p:sp>
          <p:nvSpPr>
            <p:cNvPr id="95" name="曲线"/>
            <p:cNvSpPr>
              <a:spLocks/>
            </p:cNvSpPr>
            <p:nvPr/>
          </p:nvSpPr>
          <p:spPr>
            <a:xfrm rot="0">
              <a:off x="8934445" y="3047995"/>
              <a:ext cx="3257550" cy="3810002"/>
            </a:xfrm>
            <a:custGeom>
              <a:gdLst>
                <a:gd name="T1" fmla="*/ 0 w 21600"/>
                <a:gd name="T2" fmla="*/ 0 h 21600"/>
                <a:gd name="T3" fmla="*/ 21600 w 21600"/>
                <a:gd name="T4" fmla="*/ 21600 h 21600"/>
              </a:gdLst>
              <a:rect l="T1" t="T2" r="T3" b="T4"/>
              <a:pathLst>
                <a:path w="21600" h="21600">
                  <a:moveTo>
                    <a:pt x="21600" y="0"/>
                  </a:moveTo>
                  <a:lnTo>
                    <a:pt x="0" y="21598"/>
                  </a:lnTo>
                  <a:lnTo>
                    <a:pt x="21600" y="21598"/>
                  </a:lnTo>
                  <a:lnTo>
                    <a:pt x="21600" y="0"/>
                  </a:lnTo>
                  <a:close/>
                </a:path>
              </a:pathLst>
            </a:custGeom>
            <a:solidFill>
              <a:srgbClr val="17AFE3">
                <a:alpha val="65000"/>
              </a:srgbClr>
            </a:solidFill>
            <a:ln cmpd="sng" cap="flat">
              <a:noFill/>
              <a:prstDash val="solid"/>
              <a:miter/>
            </a:ln>
          </p:spPr>
        </p:sp>
        <p:sp>
          <p:nvSpPr>
            <p:cNvPr id="96" name="曲线"/>
            <p:cNvSpPr>
              <a:spLocks/>
            </p:cNvSpPr>
            <p:nvPr/>
          </p:nvSpPr>
          <p:spPr>
            <a:xfrm rot="0">
              <a:off x="9337927" y="0"/>
              <a:ext cx="2854316"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49000"/>
              </a:srgbClr>
            </a:solidFill>
            <a:ln cmpd="sng" cap="flat">
              <a:noFill/>
              <a:prstDash val="solid"/>
              <a:miter/>
            </a:ln>
          </p:spPr>
        </p:sp>
        <p:sp>
          <p:nvSpPr>
            <p:cNvPr id="97" name="曲线"/>
            <p:cNvSpPr>
              <a:spLocks/>
            </p:cNvSpPr>
            <p:nvPr/>
          </p:nvSpPr>
          <p:spPr>
            <a:xfrm rot="0">
              <a:off x="10896604" y="0"/>
              <a:ext cx="1295403" cy="6858000"/>
            </a:xfrm>
            <a:custGeom>
              <a:gdLst>
                <a:gd name="T1" fmla="*/ 0 w 21600"/>
                <a:gd name="T2" fmla="*/ 0 h 21600"/>
                <a:gd name="T3" fmla="*/ 21600 w 21600"/>
                <a:gd name="T4" fmla="*/ 21600 h 21600"/>
              </a:gdLst>
              <a:rect l="T1" t="T2" r="T3" b="T4"/>
              <a:pathLst>
                <a:path w="21600" h="21600">
                  <a:moveTo>
                    <a:pt x="21598" y="0"/>
                  </a:moveTo>
                  <a:lnTo>
                    <a:pt x="17048" y="0"/>
                  </a:lnTo>
                  <a:lnTo>
                    <a:pt x="0" y="21599"/>
                  </a:lnTo>
                  <a:lnTo>
                    <a:pt x="21598" y="21599"/>
                  </a:lnTo>
                  <a:lnTo>
                    <a:pt x="21598" y="0"/>
                  </a:lnTo>
                  <a:close/>
                </a:path>
              </a:pathLst>
            </a:custGeom>
            <a:solidFill>
              <a:srgbClr val="2D83C3">
                <a:alpha val="69000"/>
              </a:srgbClr>
            </a:solidFill>
            <a:ln cmpd="sng" cap="flat">
              <a:noFill/>
              <a:prstDash val="solid"/>
              <a:miter/>
            </a:ln>
          </p:spPr>
        </p:sp>
        <p:sp>
          <p:nvSpPr>
            <p:cNvPr id="98" name="曲线"/>
            <p:cNvSpPr>
              <a:spLocks/>
            </p:cNvSpPr>
            <p:nvPr/>
          </p:nvSpPr>
          <p:spPr>
            <a:xfrm rot="0">
              <a:off x="10936243"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79000"/>
              </a:srgbClr>
            </a:solidFill>
            <a:ln cmpd="sng" cap="flat">
              <a:noFill/>
              <a:prstDash val="solid"/>
              <a:miter/>
            </a:ln>
          </p:spPr>
        </p:sp>
        <p:sp>
          <p:nvSpPr>
            <p:cNvPr id="99" name="曲线"/>
            <p:cNvSpPr>
              <a:spLocks/>
            </p:cNvSpPr>
            <p:nvPr/>
          </p:nvSpPr>
          <p:spPr>
            <a:xfrm rot="0">
              <a:off x="10372725" y="3590919"/>
              <a:ext cx="1819270" cy="3267078"/>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sp>
        <p:nvSpPr>
          <p:cNvPr id="101" name="曲线"/>
          <p:cNvSpPr>
            <a:spLocks/>
          </p:cNvSpPr>
          <p:nvPr/>
        </p:nvSpPr>
        <p:spPr>
          <a:xfrm rot="0">
            <a:off x="0" y="4010029"/>
            <a:ext cx="447670" cy="284797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69000"/>
            </a:srgbClr>
          </a:solidFill>
          <a:ln cmpd="sng" cap="flat">
            <a:noFill/>
            <a:prstDash val="solid"/>
            <a:miter/>
          </a:ln>
        </p:spPr>
      </p:sp>
      <p:sp>
        <p:nvSpPr>
          <p:cNvPr id="102" name="矩形"/>
          <p:cNvSpPr>
            <a:spLocks/>
          </p:cNvSpPr>
          <p:nvPr/>
        </p:nvSpPr>
        <p:spPr>
          <a:xfrm rot="0">
            <a:off x="752479" y="6486036"/>
            <a:ext cx="1773561" cy="16637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0" y="447670"/>
            <a:ext cx="361945" cy="361945"/>
          </a:xfrm>
          <a:custGeom>
            <a:gdLst>
              <a:gd name="T1" fmla="*/ 0 w 21600"/>
              <a:gd name="T2" fmla="*/ 0 h 21600"/>
              <a:gd name="T3" fmla="*/ 21600 w 21600"/>
              <a:gd name="T4" fmla="*/ 21600 h 21600"/>
            </a:gdLst>
            <a:rect l="T1" t="T2" r="T3" b="T4"/>
            <a:pathLst>
              <a:path w="21600" h="21600">
                <a:moveTo>
                  <a:pt x="10800" y="0"/>
                </a:moveTo>
                <a:lnTo>
                  <a:pt x="7927" y="385"/>
                </a:lnTo>
                <a:lnTo>
                  <a:pt x="5348" y="1473"/>
                </a:lnTo>
                <a:lnTo>
                  <a:pt x="3163" y="3163"/>
                </a:lnTo>
                <a:lnTo>
                  <a:pt x="1473" y="5349"/>
                </a:lnTo>
                <a:lnTo>
                  <a:pt x="384" y="7928"/>
                </a:lnTo>
                <a:lnTo>
                  <a:pt x="0" y="10799"/>
                </a:lnTo>
                <a:lnTo>
                  <a:pt x="384" y="13671"/>
                </a:lnTo>
                <a:lnTo>
                  <a:pt x="1473" y="16250"/>
                </a:lnTo>
                <a:lnTo>
                  <a:pt x="3163" y="18435"/>
                </a:lnTo>
                <a:lnTo>
                  <a:pt x="5348" y="20125"/>
                </a:lnTo>
                <a:lnTo>
                  <a:pt x="7927" y="21214"/>
                </a:lnTo>
                <a:lnTo>
                  <a:pt x="10800" y="21600"/>
                </a:lnTo>
                <a:lnTo>
                  <a:pt x="13670" y="21214"/>
                </a:lnTo>
                <a:lnTo>
                  <a:pt x="16250" y="20125"/>
                </a:lnTo>
                <a:lnTo>
                  <a:pt x="18436" y="18435"/>
                </a:lnTo>
                <a:lnTo>
                  <a:pt x="20125" y="16250"/>
                </a:lnTo>
                <a:lnTo>
                  <a:pt x="21213" y="13671"/>
                </a:lnTo>
                <a:lnTo>
                  <a:pt x="21600" y="10799"/>
                </a:lnTo>
                <a:lnTo>
                  <a:pt x="21213" y="7928"/>
                </a:lnTo>
                <a:lnTo>
                  <a:pt x="20125" y="5349"/>
                </a:lnTo>
                <a:lnTo>
                  <a:pt x="18436" y="3163"/>
                </a:lnTo>
                <a:lnTo>
                  <a:pt x="16250" y="1473"/>
                </a:lnTo>
                <a:lnTo>
                  <a:pt x="13670"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4" y="5610229"/>
            <a:ext cx="647693" cy="647694"/>
          </a:xfrm>
          <a:custGeom>
            <a:gdLst>
              <a:gd name="T1" fmla="*/ 0 w 21600"/>
              <a:gd name="T2" fmla="*/ 0 h 21600"/>
              <a:gd name="T3" fmla="*/ 21600 w 21600"/>
              <a:gd name="T4" fmla="*/ 21600 h 21600"/>
            </a:gdLst>
            <a:rect l="T1" t="T2" r="T3" b="T4"/>
            <a:pathLst>
              <a:path w="21600" h="21600">
                <a:moveTo>
                  <a:pt x="10800" y="0"/>
                </a:moveTo>
                <a:lnTo>
                  <a:pt x="9203" y="117"/>
                </a:lnTo>
                <a:lnTo>
                  <a:pt x="7680" y="457"/>
                </a:lnTo>
                <a:lnTo>
                  <a:pt x="6247" y="1003"/>
                </a:lnTo>
                <a:lnTo>
                  <a:pt x="4919" y="1739"/>
                </a:lnTo>
                <a:lnTo>
                  <a:pt x="3713" y="2648"/>
                </a:lnTo>
                <a:lnTo>
                  <a:pt x="2648" y="3714"/>
                </a:lnTo>
                <a:lnTo>
                  <a:pt x="1739" y="4919"/>
                </a:lnTo>
                <a:lnTo>
                  <a:pt x="1004" y="6247"/>
                </a:lnTo>
                <a:lnTo>
                  <a:pt x="457" y="7679"/>
                </a:lnTo>
                <a:lnTo>
                  <a:pt x="116" y="9203"/>
                </a:lnTo>
                <a:lnTo>
                  <a:pt x="0" y="10800"/>
                </a:lnTo>
                <a:lnTo>
                  <a:pt x="116" y="12395"/>
                </a:lnTo>
                <a:lnTo>
                  <a:pt x="457" y="13919"/>
                </a:lnTo>
                <a:lnTo>
                  <a:pt x="1004" y="15352"/>
                </a:lnTo>
                <a:lnTo>
                  <a:pt x="1739" y="16679"/>
                </a:lnTo>
                <a:lnTo>
                  <a:pt x="2648" y="17885"/>
                </a:lnTo>
                <a:lnTo>
                  <a:pt x="3713" y="18949"/>
                </a:lnTo>
                <a:lnTo>
                  <a:pt x="4919" y="19859"/>
                </a:lnTo>
                <a:lnTo>
                  <a:pt x="6247" y="20595"/>
                </a:lnTo>
                <a:lnTo>
                  <a:pt x="7680" y="21142"/>
                </a:lnTo>
                <a:lnTo>
                  <a:pt x="9203" y="21481"/>
                </a:lnTo>
                <a:lnTo>
                  <a:pt x="10800" y="21600"/>
                </a:lnTo>
                <a:lnTo>
                  <a:pt x="12394" y="21481"/>
                </a:lnTo>
                <a:lnTo>
                  <a:pt x="13918" y="21142"/>
                </a:lnTo>
                <a:lnTo>
                  <a:pt x="15352" y="20595"/>
                </a:lnTo>
                <a:lnTo>
                  <a:pt x="16680" y="19859"/>
                </a:lnTo>
                <a:lnTo>
                  <a:pt x="17885" y="18949"/>
                </a:lnTo>
                <a:lnTo>
                  <a:pt x="18950" y="17885"/>
                </a:lnTo>
                <a:lnTo>
                  <a:pt x="19859" y="16679"/>
                </a:lnTo>
                <a:lnTo>
                  <a:pt x="20594" y="15352"/>
                </a:lnTo>
                <a:lnTo>
                  <a:pt x="21142" y="13919"/>
                </a:lnTo>
                <a:lnTo>
                  <a:pt x="21482" y="12395"/>
                </a:lnTo>
                <a:lnTo>
                  <a:pt x="21600" y="10800"/>
                </a:lnTo>
                <a:lnTo>
                  <a:pt x="21482" y="9203"/>
                </a:lnTo>
                <a:lnTo>
                  <a:pt x="21142" y="7679"/>
                </a:lnTo>
                <a:lnTo>
                  <a:pt x="20594" y="6247"/>
                </a:lnTo>
                <a:lnTo>
                  <a:pt x="19859" y="4919"/>
                </a:lnTo>
                <a:lnTo>
                  <a:pt x="18950" y="3714"/>
                </a:lnTo>
                <a:lnTo>
                  <a:pt x="17885" y="2648"/>
                </a:lnTo>
                <a:lnTo>
                  <a:pt x="16680" y="1739"/>
                </a:lnTo>
                <a:lnTo>
                  <a:pt x="15352" y="1003"/>
                </a:lnTo>
                <a:lnTo>
                  <a:pt x="13918" y="457"/>
                </a:lnTo>
                <a:lnTo>
                  <a:pt x="12394"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095"/>
            <a:ext cx="247645" cy="247645"/>
          </a:xfrm>
          <a:prstGeom prst="rect"/>
          <a:noFill/>
          <a:ln w="12700" cmpd="sng" cap="flat">
            <a:noFill/>
            <a:prstDash val="solid"/>
            <a:miter/>
          </a:ln>
        </p:spPr>
      </p:pic>
      <p:grpSp>
        <p:nvGrpSpPr>
          <p:cNvPr id="108" name="组合"/>
          <p:cNvGrpSpPr>
            <a:grpSpLocks/>
          </p:cNvGrpSpPr>
          <p:nvPr/>
        </p:nvGrpSpPr>
        <p:grpSpPr>
          <a:xfrm>
            <a:off x="47620" y="3819520"/>
            <a:ext cx="4124329" cy="3009904"/>
            <a:chOff x="47620" y="3819520"/>
            <a:chExt cx="4124329" cy="3009904"/>
          </a:xfrm>
        </p:grpSpPr>
        <p:pic>
          <p:nvPicPr>
            <p:cNvPr id="106" name="图片"/>
            <p:cNvPicPr>
              <a:picLocks/>
            </p:cNvPicPr>
            <p:nvPr/>
          </p:nvPicPr>
          <p:blipFill>
            <a:blip r:embed="rId2" cstate="print"/>
            <a:stretch>
              <a:fillRect/>
            </a:stretch>
          </p:blipFill>
          <p:spPr>
            <a:xfrm rot="0">
              <a:off x="466729" y="6410328"/>
              <a:ext cx="3705220" cy="295279"/>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0" y="3819520"/>
              <a:ext cx="1733545" cy="3009904"/>
            </a:xfrm>
            <a:prstGeom prst="rect"/>
            <a:noFill/>
            <a:ln w="12700" cmpd="sng" cap="flat">
              <a:noFill/>
              <a:prstDash val="solid"/>
              <a:miter/>
            </a:ln>
          </p:spPr>
        </p:pic>
      </p:grpSp>
      <p:sp>
        <p:nvSpPr>
          <p:cNvPr id="109" name="文本框"/>
          <p:cNvSpPr>
            <a:spLocks noGrp="1"/>
          </p:cNvSpPr>
          <p:nvPr>
            <p:ph type="title"/>
          </p:nvPr>
        </p:nvSpPr>
        <p:spPr>
          <a:xfrm rot="0">
            <a:off x="739768" y="445381"/>
            <a:ext cx="2357116" cy="737235"/>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3</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0" y="1041536"/>
            <a:ext cx="50292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13900077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0" y="2933695"/>
            <a:ext cx="2762244" cy="3257550"/>
            <a:chOff x="7991470" y="2933695"/>
            <a:chExt cx="2762244" cy="3257550"/>
          </a:xfrm>
        </p:grpSpPr>
        <p:sp>
          <p:nvSpPr>
            <p:cNvPr id="114"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0" y="2933695"/>
              <a:ext cx="2762244" cy="3257550"/>
            </a:xfrm>
            <a:prstGeom prst="rect"/>
            <a:noFill/>
            <a:ln w="12700" cmpd="sng" cap="flat">
              <a:noFill/>
              <a:prstDash val="solid"/>
              <a:miter/>
            </a:ln>
          </p:spPr>
        </p:pic>
      </p:grpSp>
      <p:sp>
        <p:nvSpPr>
          <p:cNvPr id="118" name="文本框"/>
          <p:cNvSpPr>
            <a:spLocks noGrp="1"/>
          </p:cNvSpPr>
          <p:nvPr>
            <p:ph type="title"/>
          </p:nvPr>
        </p:nvSpPr>
        <p:spPr>
          <a:xfrm rot="0">
            <a:off x="834074" y="575057"/>
            <a:ext cx="5636893" cy="664208"/>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0" y="6467479"/>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4</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4" y="1456278"/>
            <a:ext cx="7172325"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0"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0" charset="0"/>
              <a:ea typeface="宋体" pitchFamily="0" charset="0"/>
              <a:cs typeface="Calibri" pitchFamily="0" charset="0"/>
            </a:endParaRPr>
          </a:p>
        </p:txBody>
      </p:sp>
    </p:spTree>
    <p:extLst>
      <p:ext uri="{BB962C8B-B14F-4D97-AF65-F5344CB8AC3E}">
        <p14:creationId xmlns:p14="http://schemas.microsoft.com/office/powerpoint/2010/main" val="15470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45"/>
            <a:ext cx="3533770" cy="3810003"/>
            <a:chOff x="8658225" y="2647945"/>
            <a:chExt cx="3533770" cy="3810003"/>
          </a:xfrm>
        </p:grpSpPr>
        <p:sp>
          <p:nvSpPr>
            <p:cNvPr id="124"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45"/>
              <a:ext cx="3533770" cy="3810003"/>
            </a:xfrm>
            <a:prstGeom prst="rect"/>
            <a:noFill/>
            <a:ln w="12700" cmpd="sng" cap="flat">
              <a:noFill/>
              <a:prstDash val="solid"/>
              <a:miter/>
            </a:ln>
          </p:spPr>
        </p:pic>
      </p:grpSp>
      <p:sp>
        <p:nvSpPr>
          <p:cNvPr id="128" name="文本框"/>
          <p:cNvSpPr>
            <a:spLocks noGrp="1"/>
          </p:cNvSpPr>
          <p:nvPr>
            <p:ph type="title"/>
          </p:nvPr>
        </p:nvSpPr>
        <p:spPr>
          <a:xfrm rot="0">
            <a:off x="739768" y="829623"/>
            <a:ext cx="5263520" cy="664210"/>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0" y="6467479"/>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5</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8" y="1975538"/>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0"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0"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0"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0" charset="0"/>
              <a:ea typeface="宋体" pitchFamily="0" charset="0"/>
              <a:cs typeface="Calibri" pitchFamily="0" charset="0"/>
            </a:endParaRPr>
          </a:p>
        </p:txBody>
      </p:sp>
    </p:spTree>
    <p:extLst>
      <p:ext uri="{BB962C8B-B14F-4D97-AF65-F5344CB8AC3E}">
        <p14:creationId xmlns:p14="http://schemas.microsoft.com/office/powerpoint/2010/main" val="14496199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45" y="891796"/>
            <a:ext cx="5014591" cy="502285"/>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4" y="6172200"/>
            <a:ext cx="2181227"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6</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595"/>
            <a:ext cx="304794" cy="304795"/>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696514" y="1688045"/>
            <a:ext cx="8162919" cy="4079081"/>
          </a:xfrm>
          <a:prstGeom prst="rect"/>
          <a:noFill/>
          <a:ln w="12700" cmpd="sng" cap="flat">
            <a:noFill/>
            <a:prstDash val="solid"/>
            <a:miter/>
          </a:ln>
        </p:spPr>
      </p:pic>
      <p:sp>
        <p:nvSpPr>
          <p:cNvPr id="141" name="矩形"/>
          <p:cNvSpPr>
            <a:spLocks/>
          </p:cNvSpPr>
          <p:nvPr/>
        </p:nvSpPr>
        <p:spPr>
          <a:xfrm rot="0">
            <a:off x="4495804" y="4731715"/>
            <a:ext cx="1295403"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142" name="矩形"/>
          <p:cNvSpPr>
            <a:spLocks/>
          </p:cNvSpPr>
          <p:nvPr/>
        </p:nvSpPr>
        <p:spPr>
          <a:xfrm rot="0">
            <a:off x="6128235" y="4785949"/>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0"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143" name="矩形"/>
          <p:cNvSpPr>
            <a:spLocks/>
          </p:cNvSpPr>
          <p:nvPr/>
        </p:nvSpPr>
        <p:spPr>
          <a:xfrm rot="0">
            <a:off x="7496179" y="4709740"/>
            <a:ext cx="2038353" cy="329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0"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0" charset="0"/>
              <a:ea typeface="宋体" pitchFamily="0" charset="0"/>
              <a:cs typeface="Calibri" pitchFamily="0" charset="0"/>
            </a:endParaRPr>
          </a:p>
        </p:txBody>
      </p:sp>
    </p:spTree>
    <p:extLst>
      <p:ext uri="{BB962C8B-B14F-4D97-AF65-F5344CB8AC3E}">
        <p14:creationId xmlns:p14="http://schemas.microsoft.com/office/powerpoint/2010/main" val="63674806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1995" y="1981204"/>
            <a:ext cx="2695579" cy="3248020"/>
          </a:xfrm>
          <a:prstGeom prst="rect"/>
          <a:noFill/>
          <a:ln w="12700" cmpd="sng" cap="flat">
            <a:noFill/>
            <a:prstDash val="solid"/>
            <a:miter/>
          </a:ln>
        </p:spPr>
      </p:pic>
      <p:sp>
        <p:nvSpPr>
          <p:cNvPr id="147"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1" y="857891"/>
            <a:ext cx="9763120" cy="575309"/>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0" y="6467479"/>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7</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795" y="2151733"/>
            <a:ext cx="6705594" cy="255454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Gragh</a:t>
            </a: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 – Data Visualization</a:t>
            </a:r>
            <a:endParaRPr lang="zh-CN" altLang="en-US" sz="3200" b="0" i="0" u="none" strike="noStrike" kern="1200" cap="none" spc="0" baseline="0">
              <a:solidFill>
                <a:schemeClr val="tx1"/>
              </a:solidFill>
              <a:latin typeface="Cambria Math" pitchFamily="0" charset="0"/>
              <a:ea typeface="Cambria Math" pitchFamily="0" charset="0"/>
              <a:cs typeface="Calibri" pitchFamily="0" charset="0"/>
            </a:endParaRPr>
          </a:p>
        </p:txBody>
      </p:sp>
    </p:spTree>
    <p:extLst>
      <p:ext uri="{BB962C8B-B14F-4D97-AF65-F5344CB8AC3E}">
        <p14:creationId xmlns:p14="http://schemas.microsoft.com/office/powerpoint/2010/main" val="6487165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24" y="1828800"/>
            <a:ext cx="10843849" cy="3046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0" charset="0"/>
                <a:ea typeface="Cambria Math" pitchFamily="0" charset="0"/>
                <a:cs typeface="Calibri" pitchFamily="0" charset="0"/>
              </a:rPr>
              <a:t>DE5B5E0E981696191474813EBC226A7F</a:t>
            </a: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0" charset="0"/>
              <a:ea typeface="Cambria Math" pitchFamily="0" charset="0"/>
              <a:cs typeface="Calibri" pitchFamily="0" charset="0"/>
            </a:endParaRPr>
          </a:p>
        </p:txBody>
      </p:sp>
    </p:spTree>
    <p:extLst>
      <p:ext uri="{BB962C8B-B14F-4D97-AF65-F5344CB8AC3E}">
        <p14:creationId xmlns:p14="http://schemas.microsoft.com/office/powerpoint/2010/main" val="200188774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9" y="6486036"/>
            <a:ext cx="1773561" cy="16637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9" y="3381379"/>
            <a:ext cx="2466979" cy="3419470"/>
          </a:xfrm>
          <a:prstGeom prst="rect"/>
          <a:noFill/>
          <a:ln w="12700" cmpd="sng" cap="flat">
            <a:noFill/>
            <a:prstDash val="solid"/>
            <a:miter/>
          </a:ln>
        </p:spPr>
      </p:pic>
      <p:sp>
        <p:nvSpPr>
          <p:cNvPr id="163" name="文本框"/>
          <p:cNvSpPr>
            <a:spLocks noGrp="1"/>
          </p:cNvSpPr>
          <p:nvPr>
            <p:ph type="title"/>
          </p:nvPr>
        </p:nvSpPr>
        <p:spPr>
          <a:xfrm rot="0">
            <a:off x="739768" y="654936"/>
            <a:ext cx="8480426" cy="670689"/>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9"/>
            <a:ext cx="228600" cy="19176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9</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2"/>
            <a:ext cx="8534019" cy="954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66" name="矩形"/>
          <p:cNvSpPr>
            <a:spLocks/>
          </p:cNvSpPr>
          <p:nvPr/>
        </p:nvSpPr>
        <p:spPr>
          <a:xfrm rot="0">
            <a:off x="990595" y="1717932"/>
            <a:ext cx="9525004" cy="156965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0"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0" charset="0"/>
              <a:ea typeface="宋体" pitchFamily="0" charset="0"/>
              <a:cs typeface="Calibri" pitchFamily="0" charset="0"/>
            </a:endParaRPr>
          </a:p>
        </p:txBody>
      </p:sp>
    </p:spTree>
    <p:extLst>
      <p:ext uri="{BB962C8B-B14F-4D97-AF65-F5344CB8AC3E}">
        <p14:creationId xmlns:p14="http://schemas.microsoft.com/office/powerpoint/2010/main" val="591062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2024-09-09T13:44:22Z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