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05940"/>
          </a:xfrm>
          <a:prstGeom prst="rect"/>
          <a:noFill/>
        </p:spPr>
        <p:txBody>
          <a:bodyPr rtlCol="0" wrap="square">
            <a:spAutoFit/>
          </a:bodyPr>
          <a:p>
            <a:r>
              <a:rPr dirty="0" sz="2400" lang="en-US"/>
              <a:t>STUDENT NAME:</a:t>
            </a:r>
            <a:r>
              <a:rPr dirty="0" sz="2400" lang="en-IN"/>
              <a:t> </a:t>
            </a:r>
            <a:r>
              <a:rPr dirty="0" sz="2400" lang="en-US"/>
              <a:t>V</a:t>
            </a:r>
            <a:r>
              <a:rPr dirty="0" sz="2400" lang="en-US"/>
              <a:t>A</a:t>
            </a:r>
            <a:r>
              <a:rPr dirty="0" sz="2400" lang="en-US"/>
              <a:t>S</a:t>
            </a:r>
            <a:r>
              <a:rPr dirty="0" sz="2400" lang="en-US"/>
              <a:t>A</a:t>
            </a:r>
            <a:r>
              <a:rPr dirty="0" sz="2400" lang="en-US"/>
              <a:t>N</a:t>
            </a:r>
            <a:r>
              <a:rPr dirty="0" sz="2400" lang="en-US"/>
              <a:t>T</a:t>
            </a:r>
            <a:r>
              <a:rPr dirty="0" sz="2400" lang="en-US"/>
              <a:t>H</a:t>
            </a:r>
            <a:r>
              <a:rPr dirty="0" sz="2400" lang="en-US"/>
              <a:t> </a:t>
            </a:r>
            <a:r>
              <a:rPr dirty="0" sz="2400" lang="en-US"/>
              <a:t>B</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4</a:t>
            </a:r>
            <a:r>
              <a:rPr dirty="0" sz="2400" lang="en-US"/>
              <a:t>6</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13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36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86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134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27457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13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35204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737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777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2024-03-26T21:07:22Z</dcterms:created>
  <dcterms:modified xsi:type="dcterms:W3CDTF">2024-09-12T06:31:38Z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6e9ded7af25548d4b2fc43a1def8d9d4</vt:lpwstr>
  </property>
</Properties>
</file>