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7DA-4644-A60D-F4524352B8A2}"/>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D7DA-4644-A60D-F4524352B8A2}"/>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D7DA-4644-A60D-F4524352B8A2}"/>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D7DA-4644-A60D-F4524352B8A2}"/>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D7DA-4644-A60D-F4524352B8A2}"/>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7F1-F447-BC6A-AB6412397A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66789" y="3040529"/>
            <a:ext cx="8610600" cy="1938992"/>
          </a:xfrm>
          <a:prstGeom prst="rect">
            <a:avLst/>
          </a:prstGeom>
          <a:noFill/>
        </p:spPr>
        <p:txBody>
          <a:bodyPr wrap="square" rtlCol="0">
            <a:spAutoFit/>
          </a:bodyPr>
          <a:lstStyle/>
          <a:p>
            <a:r>
              <a:rPr lang="en-US" sz="2400" dirty="0"/>
              <a:t>STUDENT NAME</a:t>
            </a:r>
            <a:r>
              <a:rPr lang="en-IN" sz="2400" dirty="0"/>
              <a:t>:</a:t>
            </a:r>
            <a:r>
              <a:rPr lang="en-US" sz="2400" dirty="0"/>
              <a:t> B. VASANTH </a:t>
            </a:r>
          </a:p>
          <a:p>
            <a:r>
              <a:rPr lang="en-US" sz="2400" dirty="0"/>
              <a:t>REGISTER NO: 31</a:t>
            </a:r>
            <a:r>
              <a:rPr lang="en-IN" sz="2400" dirty="0"/>
              <a:t>22</a:t>
            </a:r>
            <a:r>
              <a:rPr lang="en-US" sz="2400" dirty="0"/>
              <a:t>13044, unm14535863</a:t>
            </a:r>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beevihajira00@gmail.com</cp:lastModifiedBy>
  <cp:revision>7</cp:revision>
  <dcterms:created xsi:type="dcterms:W3CDTF">2024-03-27T19:07:22Z</dcterms:created>
  <dcterms:modified xsi:type="dcterms:W3CDTF">2024-09-11T15:59:44Z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