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395C13-1C7F-453D-8AAE-DB88F5830F77}">
          <p14:sldIdLst>
            <p14:sldId id="256"/>
          </p14:sldIdLst>
        </p14:section>
        <p14:section name="Untitled Section" id="{89CB9A03-100B-4FC4-9FDC-7D607FC332BA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1226-30C4-45FB-88F9-3B126B22986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633-D771-4C03-9E40-652704C9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4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1226-30C4-45FB-88F9-3B126B22986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633-D771-4C03-9E40-652704C9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1226-30C4-45FB-88F9-3B126B22986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633-D771-4C03-9E40-652704C9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3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1226-30C4-45FB-88F9-3B126B22986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633-D771-4C03-9E40-652704C9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1226-30C4-45FB-88F9-3B126B22986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633-D771-4C03-9E40-652704C9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1226-30C4-45FB-88F9-3B126B22986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633-D771-4C03-9E40-652704C9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1226-30C4-45FB-88F9-3B126B22986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633-D771-4C03-9E40-652704C9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4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1226-30C4-45FB-88F9-3B126B22986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633-D771-4C03-9E40-652704C9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1226-30C4-45FB-88F9-3B126B22986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633-D771-4C03-9E40-652704C9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1226-30C4-45FB-88F9-3B126B22986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633-D771-4C03-9E40-652704C9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9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1226-30C4-45FB-88F9-3B126B22986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633-D771-4C03-9E40-652704C9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5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1226-30C4-45FB-88F9-3B126B22986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04633-D771-4C03-9E40-652704C9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4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CEPH CRUSH ALGORITHM AND PLACEMENT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305800" cy="6172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7254"/>
            <a:ext cx="1695484" cy="9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4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CEPH CRUSH ALGORITHM AND PLACEMENT GROUPS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Pc1</dc:creator>
  <cp:lastModifiedBy>Admin Pc1</cp:lastModifiedBy>
  <cp:revision>5</cp:revision>
  <dcterms:created xsi:type="dcterms:W3CDTF">2018-03-22T08:58:58Z</dcterms:created>
  <dcterms:modified xsi:type="dcterms:W3CDTF">2018-03-22T15:15:20Z</dcterms:modified>
</cp:coreProperties>
</file>