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2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178E-F5F8-45C5-A9B9-9AE729251A6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B0CDB-4F97-4C39-B376-450B223F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447800"/>
            <a:ext cx="1666875" cy="4248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dirty="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       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OSD2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        (192.168.1.175/32)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OSD3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404040"/>
                </a:solidFill>
                <a:effectLst/>
                <a:ea typeface="Calibri"/>
                <a:cs typeface="Times New Roman"/>
              </a:rPr>
              <a:t>     (192.168.1.180/32)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2" y="962192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CEPH CLUSTER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667000"/>
            <a:ext cx="166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4267200"/>
            <a:ext cx="166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1558410" y="3387210"/>
            <a:ext cx="42481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500" dirty="0" smtClean="0"/>
              <a:t>Virtual Machine (</a:t>
            </a:r>
            <a:r>
              <a:rPr lang="en-US" sz="1500" dirty="0" err="1" smtClean="0"/>
              <a:t>VMWare</a:t>
            </a:r>
            <a:r>
              <a:rPr lang="en-US" sz="1500" dirty="0" smtClean="0"/>
              <a:t>)</a:t>
            </a:r>
            <a:endParaRPr lang="en-US" sz="1500" dirty="0"/>
          </a:p>
        </p:txBody>
      </p:sp>
      <p:sp>
        <p:nvSpPr>
          <p:cNvPr id="10" name="Rounded Rectangle 9"/>
          <p:cNvSpPr/>
          <p:nvPr/>
        </p:nvSpPr>
        <p:spPr>
          <a:xfrm>
            <a:off x="4191000" y="2819400"/>
            <a:ext cx="22860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CEPH-ADMIN</a:t>
            </a:r>
          </a:p>
          <a:p>
            <a:pPr algn="ctr"/>
            <a:r>
              <a:rPr lang="en-US" sz="1500" dirty="0" smtClean="0"/>
              <a:t>(192.168.1.182/32)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 rot="1735391">
            <a:off x="2705529" y="2067013"/>
            <a:ext cx="161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Ceph</a:t>
            </a:r>
            <a:r>
              <a:rPr lang="en-US" sz="1200" dirty="0" smtClean="0"/>
              <a:t>-deploy osd1,mds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 rot="19570190">
            <a:off x="2757861" y="4414099"/>
            <a:ext cx="1309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Ceph</a:t>
            </a:r>
            <a:r>
              <a:rPr lang="en-US" sz="1200" dirty="0" smtClean="0"/>
              <a:t>-deploy osd3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3118700"/>
            <a:ext cx="1309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Ceph</a:t>
            </a:r>
            <a:r>
              <a:rPr lang="en-US" sz="1200" dirty="0" smtClean="0"/>
              <a:t>-deploy osd2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454236" y="5257800"/>
            <a:ext cx="1828800" cy="1360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MON1</a:t>
            </a:r>
          </a:p>
          <a:p>
            <a:pPr algn="ctr"/>
            <a:r>
              <a:rPr lang="en-US" sz="1400" dirty="0" smtClean="0"/>
              <a:t>(192.168.1.181/32)</a:t>
            </a:r>
            <a:endParaRPr lang="en-US" sz="1400" dirty="0"/>
          </a:p>
          <a:p>
            <a:pPr algn="ctr"/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593271" y="5786191"/>
            <a:ext cx="1066801" cy="314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        VM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800599" y="2301659"/>
            <a:ext cx="1066801" cy="314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        VM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315200" y="2829791"/>
            <a:ext cx="15240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CLIENT</a:t>
            </a:r>
          </a:p>
          <a:p>
            <a:pPr algn="ctr"/>
            <a:r>
              <a:rPr lang="en-US" sz="1500" dirty="0" smtClean="0"/>
              <a:t>(192.168.1.144/32)</a:t>
            </a:r>
            <a:endParaRPr lang="en-US" sz="1500" dirty="0"/>
          </a:p>
        </p:txBody>
      </p:sp>
      <p:cxnSp>
        <p:nvCxnSpPr>
          <p:cNvPr id="36" name="Straight Arrow Connector 35"/>
          <p:cNvCxnSpPr>
            <a:stCxn id="10" idx="3"/>
          </p:cNvCxnSpPr>
          <p:nvPr/>
        </p:nvCxnSpPr>
        <p:spPr>
          <a:xfrm>
            <a:off x="6477000" y="3619500"/>
            <a:ext cx="8382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2401757"/>
            <a:ext cx="1066801" cy="314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        VM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56665" y="3207442"/>
            <a:ext cx="8381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Ceph</a:t>
            </a:r>
            <a:r>
              <a:rPr lang="en-US" sz="1300" dirty="0" smtClean="0"/>
              <a:t>-deploy</a:t>
            </a:r>
          </a:p>
          <a:p>
            <a:r>
              <a:rPr lang="en-US" sz="1300" dirty="0" smtClean="0"/>
              <a:t> CLIENT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74527" y="4343778"/>
            <a:ext cx="1219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RBD,CEPH FS CEPH FUSE 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914400" y="1447800"/>
            <a:ext cx="1666875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9135045">
            <a:off x="774066" y="1872519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OSD1(192.168.1.167/32)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 rot="19135045">
            <a:off x="1389960" y="1990069"/>
            <a:ext cx="1185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MDS(Meta Data Server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733800" y="4762689"/>
            <a:ext cx="1752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(Cluster State UP/Down)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739085" y="962192"/>
            <a:ext cx="450965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         LOCAL ENVIRONMENT SETUP</a:t>
            </a:r>
            <a:endParaRPr lang="en-US" sz="2000" dirty="0"/>
          </a:p>
        </p:txBody>
      </p:sp>
      <p:cxnSp>
        <p:nvCxnSpPr>
          <p:cNvPr id="55" name="Straight Arrow Connector 54"/>
          <p:cNvCxnSpPr>
            <a:stCxn id="10" idx="2"/>
            <a:endCxn id="27" idx="0"/>
          </p:cNvCxnSpPr>
          <p:nvPr/>
        </p:nvCxnSpPr>
        <p:spPr>
          <a:xfrm>
            <a:off x="5334000" y="4419600"/>
            <a:ext cx="34636" cy="8382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477000" y="4343778"/>
            <a:ext cx="762000" cy="6882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43200" y="2003324"/>
            <a:ext cx="1309141" cy="7539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91578" y="3571876"/>
            <a:ext cx="1233167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24200" y="4380442"/>
            <a:ext cx="869373" cy="6438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 Pc1\Desktop\EvolutionLogo5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27" y="325505"/>
            <a:ext cx="13716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3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54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Pc1</dc:creator>
  <cp:lastModifiedBy>Admin Pc1</cp:lastModifiedBy>
  <cp:revision>8</cp:revision>
  <dcterms:created xsi:type="dcterms:W3CDTF">2018-03-19T09:39:09Z</dcterms:created>
  <dcterms:modified xsi:type="dcterms:W3CDTF">2018-03-19T12:37:59Z</dcterms:modified>
</cp:coreProperties>
</file>