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274"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4237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778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8825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355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2967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500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2176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4988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59665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5688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075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546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030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541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3370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164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Tree>
    <p:extLst>
      <p:ext uri="{BB962C8B-B14F-4D97-AF65-F5344CB8AC3E}">
        <p14:creationId xmlns:p14="http://schemas.microsoft.com/office/powerpoint/2010/main" val="221833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859007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90600" y="2935754"/>
            <a:ext cx="9591674"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E.VASANTH</a:t>
            </a:r>
          </a:p>
          <a:p>
            <a:r>
              <a:rPr lang="en-US" sz="2400" b="1" dirty="0">
                <a:latin typeface="Times New Roman" panose="02020603050405020304" pitchFamily="18" charset="0"/>
                <a:cs typeface="Times New Roman" panose="02020603050405020304" pitchFamily="18" charset="0"/>
              </a:rPr>
              <a:t>REGISTER </a:t>
            </a:r>
            <a:r>
              <a:rPr lang="en-US" sz="2400" b="1">
                <a:latin typeface="Times New Roman" panose="02020603050405020304" pitchFamily="18" charset="0"/>
                <a:cs typeface="Times New Roman" panose="02020603050405020304" pitchFamily="18" charset="0"/>
              </a:rPr>
              <a:t>NO:312204543, DBC0C380FE45790B4B243FFF4D5E8016</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DEPARTMENT:COMMERCE</a:t>
            </a:r>
          </a:p>
          <a:p>
            <a:r>
              <a:rPr lang="en-US" sz="2400" b="1" dirty="0">
                <a:latin typeface="Times New Roman" panose="02020603050405020304" pitchFamily="18" charset="0"/>
                <a:cs typeface="Times New Roman" panose="02020603050405020304" pitchFamily="18" charset="0"/>
              </a:rPr>
              <a:t>COLLEGE: K.C.S. KASI NADAR COLLAGE OF ARTS &amp; SCEINCE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b="1"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8613775" cy="3046988"/>
          </a:xfrm>
          <a:prstGeom prst="rect">
            <a:avLst/>
          </a:prstGeom>
          <a:noFill/>
        </p:spPr>
        <p:txBody>
          <a:bodyPr wrap="square" rtlCol="0">
            <a:spAutoFit/>
          </a:bodyPr>
          <a:lstStyle/>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Inserting formulas in dash board to make interaction.</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Object 14">
            <a:extLst>
              <a:ext uri="{FF2B5EF4-FFF2-40B4-BE49-F238E27FC236}">
                <a16:creationId xmlns:a16="http://schemas.microsoft.com/office/drawing/2014/main" id="{0469033A-C0A8-9A12-D5FC-5717ABAA565F}"/>
              </a:ext>
            </a:extLst>
          </p:cNvPr>
          <p:cNvGraphicFramePr>
            <a:graphicFrameLocks noChangeAspect="1"/>
          </p:cNvGraphicFramePr>
          <p:nvPr>
            <p:extLst>
              <p:ext uri="{D42A27DB-BD31-4B8C-83A1-F6EECF244321}">
                <p14:modId xmlns:p14="http://schemas.microsoft.com/office/powerpoint/2010/main" val="1087835926"/>
              </p:ext>
            </p:extLst>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showAsIcon="1" r:id="rId3" imgW="380879" imgH="914590" progId="Excel.Sheet.12">
                  <p:embed/>
                </p:oleObj>
              </mc:Choice>
              <mc:Fallback>
                <p:oleObj name="Worksheet" showAsIcon="1" r:id="rId3" imgW="380879" imgH="914590" progId="Excel.Sheet.12">
                  <p:embed/>
                  <p:pic>
                    <p:nvPicPr>
                      <p:cNvPr id="0" name=""/>
                      <p:cNvPicPr/>
                      <p:nvPr/>
                    </p:nvPicPr>
                    <p:blipFill>
                      <a:blip r:embed="rId4"/>
                      <a:stretch>
                        <a:fillRect/>
                      </a:stretch>
                    </p:blipFill>
                    <p:spPr>
                      <a:xfrm>
                        <a:off x="4038600" y="432678"/>
                        <a:ext cx="1052310" cy="2525544"/>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0" name="Picture 19">
            <a:extLst>
              <a:ext uri="{FF2B5EF4-FFF2-40B4-BE49-F238E27FC236}">
                <a16:creationId xmlns:a16="http://schemas.microsoft.com/office/drawing/2014/main" id="{9EF62002-F304-0E32-C6C2-678F64B12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006" y="1351165"/>
            <a:ext cx="9687794" cy="4863933"/>
          </a:xfrm>
          <a:prstGeom prst="rect">
            <a:avLst/>
          </a:prstGeom>
        </p:spPr>
      </p:pic>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026725" y="654970"/>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202013-0AFD-B3D4-3FD0-5EC636B0E43B}"/>
              </a:ext>
            </a:extLst>
          </p:cNvPr>
          <p:cNvSpPr txBox="1"/>
          <p:nvPr/>
        </p:nvSpPr>
        <p:spPr>
          <a:xfrm>
            <a:off x="755332" y="1447800"/>
            <a:ext cx="8083868" cy="452431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051425"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9277350" cy="156966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average  salary and age of the employee according to their department, gender &amp;  role</a:t>
            </a:r>
            <a:r>
              <a:rPr lang="en-US" sz="3200" b="1" dirty="0"/>
              <a:t>(</a:t>
            </a:r>
            <a:r>
              <a:rPr lang="en-US" sz="3200" dirty="0">
                <a:latin typeface="Times New Roman" panose="02020603050405020304" pitchFamily="18" charset="0"/>
                <a:cs typeface="Times New Roman" panose="02020603050405020304" pitchFamily="18" charset="0"/>
              </a:rPr>
              <a:t>ex: Manager, process executive).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11839"/>
            <a:ext cx="5737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459470"/>
            <a:ext cx="853440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 am going to ease the process of identify  the employees average salary  &amp; average age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24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24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inserting formula to make interactive dashboard.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09600"/>
            <a:ext cx="67056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571500" indent="-571500">
              <a:buFont typeface="+mj-lt"/>
              <a:buAutoNum type="romanUcPeriod"/>
            </a:pPr>
            <a:r>
              <a:rPr lang="en-US" sz="3200" dirty="0">
                <a:latin typeface="Times New Roman" panose="02020603050405020304" pitchFamily="18" charset="0"/>
                <a:cs typeface="Times New Roman" panose="02020603050405020304" pitchFamily="18" charset="0"/>
              </a:rPr>
              <a:t>Human Resources (HR) Department</a:t>
            </a:r>
          </a:p>
          <a:p>
            <a:pPr marL="571500" indent="-571500">
              <a:buFont typeface="+mj-lt"/>
              <a:buAutoNum type="romanUcPeriod"/>
            </a:pPr>
            <a:r>
              <a:rPr lang="en-US" sz="3200" dirty="0">
                <a:latin typeface="Times New Roman" panose="02020603050405020304" pitchFamily="18" charset="0"/>
                <a:cs typeface="Times New Roman" panose="02020603050405020304" pitchFamily="18" charset="0"/>
              </a:rPr>
              <a:t>Finance Department</a:t>
            </a:r>
          </a:p>
          <a:p>
            <a:pPr marL="571500" indent="-571500">
              <a:buFont typeface="+mj-lt"/>
              <a:buAutoNum type="romanUcPeriod"/>
            </a:pPr>
            <a:r>
              <a:rPr lang="en-US" sz="3200" dirty="0">
                <a:latin typeface="Times New Roman" panose="02020603050405020304" pitchFamily="18" charset="0"/>
                <a:cs typeface="Times New Roman" panose="02020603050405020304" pitchFamily="18" charset="0"/>
              </a:rPr>
              <a:t>Compensation and Benefits Specialists</a:t>
            </a:r>
          </a:p>
          <a:p>
            <a:pPr marL="571500" indent="-571500">
              <a:buFont typeface="+mj-lt"/>
              <a:buAutoNum type="romanUcPeriod"/>
            </a:pPr>
            <a:r>
              <a:rPr lang="en-US" sz="3200" dirty="0">
                <a:latin typeface="Times New Roman" panose="02020603050405020304" pitchFamily="18" charset="0"/>
                <a:cs typeface="Times New Roman" panose="02020603050405020304" pitchFamily="18" charset="0"/>
              </a:rPr>
              <a:t>Operational Managers</a:t>
            </a:r>
          </a:p>
          <a:p>
            <a:pPr marL="571500" indent="-571500">
              <a:buFont typeface="+mj-lt"/>
              <a:buAutoNum type="roman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609601"/>
            <a:ext cx="8693468" cy="566308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Data Overview</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dataset contains information about employees within an organization, including their salaries and ages. This data is used to calculate and analyze average salary and average age metrics.</a:t>
            </a:r>
          </a:p>
          <a:p>
            <a:r>
              <a:rPr lang="en-IN" sz="2800" b="1" dirty="0">
                <a:latin typeface="Times New Roman" panose="02020603050405020304" pitchFamily="18" charset="0"/>
                <a:cs typeface="Times New Roman" panose="02020603050405020304" pitchFamily="18" charset="0"/>
              </a:rPr>
              <a:t>Data Fields</a:t>
            </a:r>
            <a:r>
              <a:rPr lang="en-IN" b="1"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Name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Surname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Age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Tenure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Gender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Region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Department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Manager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Hours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Salary Band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Salary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Performance</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gn="just">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349</TotalTime>
  <Words>423</Words>
  <Application>Microsoft Office PowerPoint</Application>
  <PresentationFormat>Widescreen</PresentationFormat>
  <Paragraphs>95</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28</cp:revision>
  <dcterms:created xsi:type="dcterms:W3CDTF">2024-03-29T15:07:22Z</dcterms:created>
  <dcterms:modified xsi:type="dcterms:W3CDTF">2024-08-27T06:08:49Z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