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0" r:id="rId3"/>
    <p:sldId id="266" r:id="rId4"/>
    <p:sldId id="268" r:id="rId5"/>
    <p:sldId id="271" r:id="rId6"/>
    <p:sldId id="257" r:id="rId7"/>
    <p:sldId id="258" r:id="rId8"/>
    <p:sldId id="272" r:id="rId9"/>
    <p:sldId id="259" r:id="rId10"/>
    <p:sldId id="274" r:id="rId1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61"/>
            <p14:sldId id="260"/>
            <p14:sldId id="266"/>
            <p14:sldId id="268"/>
            <p14:sldId id="271"/>
            <p14:sldId id="257"/>
            <p14:sldId id="258"/>
            <p14:sldId id="272"/>
            <p14:sldId id="25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A4C"/>
    <a:srgbClr val="08D6A2"/>
    <a:srgbClr val="073A4D"/>
    <a:srgbClr val="EF466F"/>
    <a:srgbClr val="F0456F"/>
    <a:srgbClr val="1189B2"/>
    <a:srgbClr val="03D7A1"/>
    <a:srgbClr val="FFD266"/>
    <a:srgbClr val="158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EC3E3-B4DC-46EA-87C2-0068AE220E49}" v="214" dt="2021-11-23T14:00:1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6928"/>
  </p:normalViewPr>
  <p:slideViewPr>
    <p:cSldViewPr snapToGrid="0" snapToObjects="1" showGuides="1">
      <p:cViewPr>
        <p:scale>
          <a:sx n="70" d="100"/>
          <a:sy n="70" d="100"/>
        </p:scale>
        <p:origin x="734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chaithanya bollam" userId="4b02bd089032f4b1" providerId="LiveId" clId="{FC2EC3E3-B4DC-46EA-87C2-0068AE220E49}"/>
    <pc:docChg chg="undo custSel addSld delSld modSld modSection">
      <pc:chgData name="saichaithanya bollam" userId="4b02bd089032f4b1" providerId="LiveId" clId="{FC2EC3E3-B4DC-46EA-87C2-0068AE220E49}" dt="2021-11-23T14:00:34.722" v="929"/>
      <pc:docMkLst>
        <pc:docMk/>
      </pc:docMkLst>
      <pc:sldChg chg="addSp delSp modSp mod modAnim">
        <pc:chgData name="saichaithanya bollam" userId="4b02bd089032f4b1" providerId="LiveId" clId="{FC2EC3E3-B4DC-46EA-87C2-0068AE220E49}" dt="2021-11-23T12:58:23.989" v="509"/>
        <pc:sldMkLst>
          <pc:docMk/>
          <pc:sldMk cId="3858516915" sldId="257"/>
        </pc:sldMkLst>
        <pc:spChg chg="add mod">
          <ac:chgData name="saichaithanya bollam" userId="4b02bd089032f4b1" providerId="LiveId" clId="{FC2EC3E3-B4DC-46EA-87C2-0068AE220E49}" dt="2021-11-23T12:57:14.974" v="486" actId="1038"/>
          <ac:spMkLst>
            <pc:docMk/>
            <pc:sldMk cId="3858516915" sldId="257"/>
            <ac:spMk id="25" creationId="{91C328F9-2C59-491D-A566-318FFBD3D4E6}"/>
          </ac:spMkLst>
        </pc:spChg>
        <pc:spChg chg="add del mod">
          <ac:chgData name="saichaithanya bollam" userId="4b02bd089032f4b1" providerId="LiveId" clId="{FC2EC3E3-B4DC-46EA-87C2-0068AE220E49}" dt="2021-11-23T12:56:23.018" v="453"/>
          <ac:spMkLst>
            <pc:docMk/>
            <pc:sldMk cId="3858516915" sldId="257"/>
            <ac:spMk id="27" creationId="{9361CFF5-9317-4DC9-BD51-5DF0739D650F}"/>
          </ac:spMkLst>
        </pc:spChg>
        <pc:spChg chg="add mod">
          <ac:chgData name="saichaithanya bollam" userId="4b02bd089032f4b1" providerId="LiveId" clId="{FC2EC3E3-B4DC-46EA-87C2-0068AE220E49}" dt="2021-11-23T12:57:14.974" v="486" actId="1038"/>
          <ac:spMkLst>
            <pc:docMk/>
            <pc:sldMk cId="3858516915" sldId="257"/>
            <ac:spMk id="28" creationId="{6ED0C4E1-B4BC-4D82-A9BA-DCECBB02DDBF}"/>
          </ac:spMkLst>
        </pc:spChg>
        <pc:spChg chg="add mod">
          <ac:chgData name="saichaithanya bollam" userId="4b02bd089032f4b1" providerId="LiveId" clId="{FC2EC3E3-B4DC-46EA-87C2-0068AE220E49}" dt="2021-11-23T12:57:14.974" v="486" actId="1038"/>
          <ac:spMkLst>
            <pc:docMk/>
            <pc:sldMk cId="3858516915" sldId="257"/>
            <ac:spMk id="29" creationId="{817CCA50-0B2A-4897-B08E-6E329DEF39B5}"/>
          </ac:spMkLst>
        </pc:spChg>
        <pc:spChg chg="mod">
          <ac:chgData name="saichaithanya bollam" userId="4b02bd089032f4b1" providerId="LiveId" clId="{FC2EC3E3-B4DC-46EA-87C2-0068AE220E49}" dt="2021-11-23T12:53:21.274" v="403" actId="20577"/>
          <ac:spMkLst>
            <pc:docMk/>
            <pc:sldMk cId="3858516915" sldId="257"/>
            <ac:spMk id="67" creationId="{EA6B27D8-8436-0A4F-A9FE-C445BB25553E}"/>
          </ac:spMkLst>
        </pc:spChg>
        <pc:picChg chg="mod">
          <ac:chgData name="saichaithanya bollam" userId="4b02bd089032f4b1" providerId="LiveId" clId="{FC2EC3E3-B4DC-46EA-87C2-0068AE220E49}" dt="2021-11-23T12:53:46.308" v="426" actId="1036"/>
          <ac:picMkLst>
            <pc:docMk/>
            <pc:sldMk cId="3858516915" sldId="257"/>
            <ac:picMk id="88" creationId="{2311393A-87B0-4C47-BB25-5F2D40090288}"/>
          </ac:picMkLst>
        </pc:picChg>
      </pc:sldChg>
      <pc:sldChg chg="addSp delSp modSp mod modAnim">
        <pc:chgData name="saichaithanya bollam" userId="4b02bd089032f4b1" providerId="LiveId" clId="{FC2EC3E3-B4DC-46EA-87C2-0068AE220E49}" dt="2021-11-23T13:56:58.393" v="800"/>
        <pc:sldMkLst>
          <pc:docMk/>
          <pc:sldMk cId="2937676556" sldId="258"/>
        </pc:sldMkLst>
        <pc:spChg chg="add mod">
          <ac:chgData name="saichaithanya bollam" userId="4b02bd089032f4b1" providerId="LiveId" clId="{FC2EC3E3-B4DC-46EA-87C2-0068AE220E49}" dt="2021-11-23T13:56:03.907" v="788" actId="165"/>
          <ac:spMkLst>
            <pc:docMk/>
            <pc:sldMk cId="2937676556" sldId="258"/>
            <ac:spMk id="2" creationId="{35ABA4D2-2560-4003-8D15-567B3B58941B}"/>
          </ac:spMkLst>
        </pc:spChg>
        <pc:spChg chg="add mod">
          <ac:chgData name="saichaithanya bollam" userId="4b02bd089032f4b1" providerId="LiveId" clId="{FC2EC3E3-B4DC-46EA-87C2-0068AE220E49}" dt="2021-11-23T13:56:07.534" v="789" actId="165"/>
          <ac:spMkLst>
            <pc:docMk/>
            <pc:sldMk cId="2937676556" sldId="258"/>
            <ac:spMk id="26" creationId="{75D457B6-33C9-465B-A98D-6D1293AD3F5C}"/>
          </ac:spMkLst>
        </pc:spChg>
        <pc:spChg chg="add mod">
          <ac:chgData name="saichaithanya bollam" userId="4b02bd089032f4b1" providerId="LiveId" clId="{FC2EC3E3-B4DC-46EA-87C2-0068AE220E49}" dt="2021-11-23T13:56:03.907" v="788" actId="165"/>
          <ac:spMkLst>
            <pc:docMk/>
            <pc:sldMk cId="2937676556" sldId="258"/>
            <ac:spMk id="27" creationId="{C5F9679F-5B66-4059-98FF-5B5016FCD013}"/>
          </ac:spMkLst>
        </pc:spChg>
        <pc:spChg chg="add mod">
          <ac:chgData name="saichaithanya bollam" userId="4b02bd089032f4b1" providerId="LiveId" clId="{FC2EC3E3-B4DC-46EA-87C2-0068AE220E49}" dt="2021-11-23T13:56:07.534" v="789" actId="165"/>
          <ac:spMkLst>
            <pc:docMk/>
            <pc:sldMk cId="2937676556" sldId="258"/>
            <ac:spMk id="28" creationId="{6ECFF50B-C36B-4884-8803-5C108DD26780}"/>
          </ac:spMkLst>
        </pc:spChg>
        <pc:spChg chg="add mod">
          <ac:chgData name="saichaithanya bollam" userId="4b02bd089032f4b1" providerId="LiveId" clId="{FC2EC3E3-B4DC-46EA-87C2-0068AE220E49}" dt="2021-11-23T13:56:03.907" v="788" actId="165"/>
          <ac:spMkLst>
            <pc:docMk/>
            <pc:sldMk cId="2937676556" sldId="258"/>
            <ac:spMk id="29" creationId="{2BECB4FE-9414-4559-A25A-9AA6A407D8B9}"/>
          </ac:spMkLst>
        </pc:spChg>
        <pc:spChg chg="add mod">
          <ac:chgData name="saichaithanya bollam" userId="4b02bd089032f4b1" providerId="LiveId" clId="{FC2EC3E3-B4DC-46EA-87C2-0068AE220E49}" dt="2021-11-23T13:56:07.534" v="789" actId="165"/>
          <ac:spMkLst>
            <pc:docMk/>
            <pc:sldMk cId="2937676556" sldId="258"/>
            <ac:spMk id="45" creationId="{E56A23D8-EF05-4FAA-B653-89207ECCED3A}"/>
          </ac:spMkLst>
        </pc:spChg>
        <pc:spChg chg="add mod">
          <ac:chgData name="saichaithanya bollam" userId="4b02bd089032f4b1" providerId="LiveId" clId="{FC2EC3E3-B4DC-46EA-87C2-0068AE220E49}" dt="2021-11-23T13:56:03.907" v="788" actId="165"/>
          <ac:spMkLst>
            <pc:docMk/>
            <pc:sldMk cId="2937676556" sldId="258"/>
            <ac:spMk id="51" creationId="{B1D0DEFE-1F63-4156-BAAB-91F269FB7C92}"/>
          </ac:spMkLst>
        </pc:spChg>
        <pc:spChg chg="add mod">
          <ac:chgData name="saichaithanya bollam" userId="4b02bd089032f4b1" providerId="LiveId" clId="{FC2EC3E3-B4DC-46EA-87C2-0068AE220E49}" dt="2021-11-23T13:56:07.534" v="789" actId="165"/>
          <ac:spMkLst>
            <pc:docMk/>
            <pc:sldMk cId="2937676556" sldId="258"/>
            <ac:spMk id="52" creationId="{A31048DC-7C65-470C-93A4-A8AFE0DC6936}"/>
          </ac:spMkLst>
        </pc:spChg>
        <pc:spChg chg="mod">
          <ac:chgData name="saichaithanya bollam" userId="4b02bd089032f4b1" providerId="LiveId" clId="{FC2EC3E3-B4DC-46EA-87C2-0068AE220E49}" dt="2021-11-23T13:00:49.118" v="536" actId="20577"/>
          <ac:spMkLst>
            <pc:docMk/>
            <pc:sldMk cId="2937676556" sldId="258"/>
            <ac:spMk id="54" creationId="{F4793002-F2B1-C64A-879E-E95939DDD4E7}"/>
          </ac:spMkLst>
        </pc:spChg>
        <pc:grpChg chg="add mod topLvl">
          <ac:chgData name="saichaithanya bollam" userId="4b02bd089032f4b1" providerId="LiveId" clId="{FC2EC3E3-B4DC-46EA-87C2-0068AE220E49}" dt="2021-11-23T13:56:03.907" v="788" actId="165"/>
          <ac:grpSpMkLst>
            <pc:docMk/>
            <pc:sldMk cId="2937676556" sldId="258"/>
            <ac:grpSpMk id="3" creationId="{C0B2CBA4-1DE7-4C99-9732-EDD66AEC33A1}"/>
          </ac:grpSpMkLst>
        </pc:grpChg>
        <pc:grpChg chg="add mod topLvl">
          <ac:chgData name="saichaithanya bollam" userId="4b02bd089032f4b1" providerId="LiveId" clId="{FC2EC3E3-B4DC-46EA-87C2-0068AE220E49}" dt="2021-11-23T13:56:03.907" v="788" actId="165"/>
          <ac:grpSpMkLst>
            <pc:docMk/>
            <pc:sldMk cId="2937676556" sldId="258"/>
            <ac:grpSpMk id="4" creationId="{2B4F7E2F-1580-481A-9BCA-C20659368670}"/>
          </ac:grpSpMkLst>
        </pc:grpChg>
        <pc:grpChg chg="add mod topLvl">
          <ac:chgData name="saichaithanya bollam" userId="4b02bd089032f4b1" providerId="LiveId" clId="{FC2EC3E3-B4DC-46EA-87C2-0068AE220E49}" dt="2021-11-23T13:56:07.534" v="789" actId="165"/>
          <ac:grpSpMkLst>
            <pc:docMk/>
            <pc:sldMk cId="2937676556" sldId="258"/>
            <ac:grpSpMk id="5" creationId="{AED3F264-B6AF-42C4-84D8-BF7B5E896578}"/>
          </ac:grpSpMkLst>
        </pc:grpChg>
        <pc:grpChg chg="add mod topLvl">
          <ac:chgData name="saichaithanya bollam" userId="4b02bd089032f4b1" providerId="LiveId" clId="{FC2EC3E3-B4DC-46EA-87C2-0068AE220E49}" dt="2021-11-23T13:56:07.534" v="789" actId="165"/>
          <ac:grpSpMkLst>
            <pc:docMk/>
            <pc:sldMk cId="2937676556" sldId="258"/>
            <ac:grpSpMk id="6" creationId="{D330B6BA-A3DC-4C15-98D3-D355340A6B7B}"/>
          </ac:grpSpMkLst>
        </pc:grpChg>
        <pc:grpChg chg="add del mod">
          <ac:chgData name="saichaithanya bollam" userId="4b02bd089032f4b1" providerId="LiveId" clId="{FC2EC3E3-B4DC-46EA-87C2-0068AE220E49}" dt="2021-11-23T13:56:07.534" v="789" actId="165"/>
          <ac:grpSpMkLst>
            <pc:docMk/>
            <pc:sldMk cId="2937676556" sldId="258"/>
            <ac:grpSpMk id="7" creationId="{78778BB0-13D5-4F59-9812-DA76C768B1E0}"/>
          </ac:grpSpMkLst>
        </pc:grpChg>
        <pc:grpChg chg="add del mod">
          <ac:chgData name="saichaithanya bollam" userId="4b02bd089032f4b1" providerId="LiveId" clId="{FC2EC3E3-B4DC-46EA-87C2-0068AE220E49}" dt="2021-11-23T13:56:03.907" v="788" actId="165"/>
          <ac:grpSpMkLst>
            <pc:docMk/>
            <pc:sldMk cId="2937676556" sldId="258"/>
            <ac:grpSpMk id="8" creationId="{F9923787-CA4F-4FB0-B318-1ACB1C4F0CF4}"/>
          </ac:grpSpMkLst>
        </pc:grpChg>
        <pc:picChg chg="mod">
          <ac:chgData name="saichaithanya bollam" userId="4b02bd089032f4b1" providerId="LiveId" clId="{FC2EC3E3-B4DC-46EA-87C2-0068AE220E49}" dt="2021-11-23T13:01:08.570" v="540" actId="14100"/>
          <ac:picMkLst>
            <pc:docMk/>
            <pc:sldMk cId="2937676556" sldId="258"/>
            <ac:picMk id="75" creationId="{BA831943-99BF-AE40-962A-929257399ED1}"/>
          </ac:picMkLst>
        </pc:picChg>
      </pc:sldChg>
      <pc:sldChg chg="addSp delSp modSp mod modAnim">
        <pc:chgData name="saichaithanya bollam" userId="4b02bd089032f4b1" providerId="LiveId" clId="{FC2EC3E3-B4DC-46EA-87C2-0068AE220E49}" dt="2021-11-23T13:59:13.170" v="913" actId="20577"/>
        <pc:sldMkLst>
          <pc:docMk/>
          <pc:sldMk cId="127625753" sldId="259"/>
        </pc:sldMkLst>
        <pc:spChg chg="add del">
          <ac:chgData name="saichaithanya bollam" userId="4b02bd089032f4b1" providerId="LiveId" clId="{FC2EC3E3-B4DC-46EA-87C2-0068AE220E49}" dt="2021-11-23T13:57:50.435" v="803" actId="478"/>
          <ac:spMkLst>
            <pc:docMk/>
            <pc:sldMk cId="127625753" sldId="259"/>
            <ac:spMk id="47" creationId="{0504BB19-2426-4B98-94FB-EFB30BFAAFB1}"/>
          </ac:spMkLst>
        </pc:spChg>
        <pc:spChg chg="mod">
          <ac:chgData name="saichaithanya bollam" userId="4b02bd089032f4b1" providerId="LiveId" clId="{FC2EC3E3-B4DC-46EA-87C2-0068AE220E49}" dt="2021-11-23T13:57:44.543" v="802"/>
          <ac:spMkLst>
            <pc:docMk/>
            <pc:sldMk cId="127625753" sldId="259"/>
            <ac:spMk id="49" creationId="{D59B271D-74C4-49C0-9F84-E2027C75FCCC}"/>
          </ac:spMkLst>
        </pc:spChg>
        <pc:spChg chg="mod">
          <ac:chgData name="saichaithanya bollam" userId="4b02bd089032f4b1" providerId="LiveId" clId="{FC2EC3E3-B4DC-46EA-87C2-0068AE220E49}" dt="2021-11-23T13:58:38.130" v="854" actId="14100"/>
          <ac:spMkLst>
            <pc:docMk/>
            <pc:sldMk cId="127625753" sldId="259"/>
            <ac:spMk id="50" creationId="{E9B82FFA-7544-43F1-BE82-B1B695F14FAC}"/>
          </ac:spMkLst>
        </pc:spChg>
        <pc:spChg chg="mod">
          <ac:chgData name="saichaithanya bollam" userId="4b02bd089032f4b1" providerId="LiveId" clId="{FC2EC3E3-B4DC-46EA-87C2-0068AE220E49}" dt="2021-11-23T13:57:44.543" v="802"/>
          <ac:spMkLst>
            <pc:docMk/>
            <pc:sldMk cId="127625753" sldId="259"/>
            <ac:spMk id="52" creationId="{A080488E-4CBC-4457-8C4A-EF8F1DE0EF43}"/>
          </ac:spMkLst>
        </pc:spChg>
        <pc:spChg chg="mod">
          <ac:chgData name="saichaithanya bollam" userId="4b02bd089032f4b1" providerId="LiveId" clId="{FC2EC3E3-B4DC-46EA-87C2-0068AE220E49}" dt="2021-11-23T13:59:03.751" v="897" actId="20577"/>
          <ac:spMkLst>
            <pc:docMk/>
            <pc:sldMk cId="127625753" sldId="259"/>
            <ac:spMk id="53" creationId="{972A18ED-3D30-44D9-B5C7-337504D5468D}"/>
          </ac:spMkLst>
        </pc:spChg>
        <pc:spChg chg="mod">
          <ac:chgData name="saichaithanya bollam" userId="4b02bd089032f4b1" providerId="LiveId" clId="{FC2EC3E3-B4DC-46EA-87C2-0068AE220E49}" dt="2021-11-23T13:57:44.543" v="802"/>
          <ac:spMkLst>
            <pc:docMk/>
            <pc:sldMk cId="127625753" sldId="259"/>
            <ac:spMk id="55" creationId="{417AFED6-F5C8-420A-9D2F-872498FB5858}"/>
          </ac:spMkLst>
        </pc:spChg>
        <pc:spChg chg="mod">
          <ac:chgData name="saichaithanya bollam" userId="4b02bd089032f4b1" providerId="LiveId" clId="{FC2EC3E3-B4DC-46EA-87C2-0068AE220E49}" dt="2021-11-23T13:58:51.991" v="879" actId="20577"/>
          <ac:spMkLst>
            <pc:docMk/>
            <pc:sldMk cId="127625753" sldId="259"/>
            <ac:spMk id="56" creationId="{760E8AA5-D7A2-4791-88BC-644C5274A58C}"/>
          </ac:spMkLst>
        </pc:spChg>
        <pc:spChg chg="mod">
          <ac:chgData name="saichaithanya bollam" userId="4b02bd089032f4b1" providerId="LiveId" clId="{FC2EC3E3-B4DC-46EA-87C2-0068AE220E49}" dt="2021-11-23T13:57:44.543" v="802"/>
          <ac:spMkLst>
            <pc:docMk/>
            <pc:sldMk cId="127625753" sldId="259"/>
            <ac:spMk id="58" creationId="{A6D909DB-E94D-4E3A-BA75-0BEB7D7A2F5D}"/>
          </ac:spMkLst>
        </pc:spChg>
        <pc:spChg chg="mod">
          <ac:chgData name="saichaithanya bollam" userId="4b02bd089032f4b1" providerId="LiveId" clId="{FC2EC3E3-B4DC-46EA-87C2-0068AE220E49}" dt="2021-11-23T13:59:13.170" v="913" actId="20577"/>
          <ac:spMkLst>
            <pc:docMk/>
            <pc:sldMk cId="127625753" sldId="259"/>
            <ac:spMk id="59" creationId="{A0D49493-3B47-4551-8E8B-6B0BBC196F8C}"/>
          </ac:spMkLst>
        </pc:spChg>
        <pc:grpChg chg="add mod">
          <ac:chgData name="saichaithanya bollam" userId="4b02bd089032f4b1" providerId="LiveId" clId="{FC2EC3E3-B4DC-46EA-87C2-0068AE220E49}" dt="2021-11-23T13:58:17.259" v="823" actId="14100"/>
          <ac:grpSpMkLst>
            <pc:docMk/>
            <pc:sldMk cId="127625753" sldId="259"/>
            <ac:grpSpMk id="48" creationId="{26237C1B-2C66-41DF-AA5F-54BBF76F3A05}"/>
          </ac:grpSpMkLst>
        </pc:grpChg>
        <pc:grpChg chg="add mod">
          <ac:chgData name="saichaithanya bollam" userId="4b02bd089032f4b1" providerId="LiveId" clId="{FC2EC3E3-B4DC-46EA-87C2-0068AE220E49}" dt="2021-11-23T13:57:44.543" v="802"/>
          <ac:grpSpMkLst>
            <pc:docMk/>
            <pc:sldMk cId="127625753" sldId="259"/>
            <ac:grpSpMk id="51" creationId="{FE5D6F46-AEBF-40A1-8C04-C696944CB83B}"/>
          </ac:grpSpMkLst>
        </pc:grpChg>
        <pc:grpChg chg="add mod">
          <ac:chgData name="saichaithanya bollam" userId="4b02bd089032f4b1" providerId="LiveId" clId="{FC2EC3E3-B4DC-46EA-87C2-0068AE220E49}" dt="2021-11-23T13:57:44.543" v="802"/>
          <ac:grpSpMkLst>
            <pc:docMk/>
            <pc:sldMk cId="127625753" sldId="259"/>
            <ac:grpSpMk id="54" creationId="{2AF62255-AA53-4E51-A2A5-F55D9CD5A6CC}"/>
          </ac:grpSpMkLst>
        </pc:grpChg>
        <pc:grpChg chg="add mod">
          <ac:chgData name="saichaithanya bollam" userId="4b02bd089032f4b1" providerId="LiveId" clId="{FC2EC3E3-B4DC-46EA-87C2-0068AE220E49}" dt="2021-11-23T13:57:44.543" v="802"/>
          <ac:grpSpMkLst>
            <pc:docMk/>
            <pc:sldMk cId="127625753" sldId="259"/>
            <ac:grpSpMk id="57" creationId="{63E20FDB-72DB-45BB-BBDA-2E64C1D3C357}"/>
          </ac:grpSpMkLst>
        </pc:grpChg>
      </pc:sldChg>
      <pc:sldChg chg="addSp delSp modSp mod modAnim">
        <pc:chgData name="saichaithanya bollam" userId="4b02bd089032f4b1" providerId="LiveId" clId="{FC2EC3E3-B4DC-46EA-87C2-0068AE220E49}" dt="2021-11-23T12:36:21.303" v="123" actId="478"/>
        <pc:sldMkLst>
          <pc:docMk/>
          <pc:sldMk cId="3195976312" sldId="266"/>
        </pc:sldMkLst>
        <pc:spChg chg="add del mod">
          <ac:chgData name="saichaithanya bollam" userId="4b02bd089032f4b1" providerId="LiveId" clId="{FC2EC3E3-B4DC-46EA-87C2-0068AE220E49}" dt="2021-11-23T12:30:56.053" v="48" actId="478"/>
          <ac:spMkLst>
            <pc:docMk/>
            <pc:sldMk cId="3195976312" sldId="266"/>
            <ac:spMk id="2" creationId="{36D4BCCE-B394-466E-B306-437119D3B8D7}"/>
          </ac:spMkLst>
        </pc:spChg>
        <pc:spChg chg="add mod">
          <ac:chgData name="saichaithanya bollam" userId="4b02bd089032f4b1" providerId="LiveId" clId="{FC2EC3E3-B4DC-46EA-87C2-0068AE220E49}" dt="2021-11-23T12:33:37.706" v="76" actId="404"/>
          <ac:spMkLst>
            <pc:docMk/>
            <pc:sldMk cId="3195976312" sldId="266"/>
            <ac:spMk id="5" creationId="{216C903F-5785-4CB6-9298-BF5FD5FF332A}"/>
          </ac:spMkLst>
        </pc:spChg>
        <pc:spChg chg="add del mod">
          <ac:chgData name="saichaithanya bollam" userId="4b02bd089032f4b1" providerId="LiveId" clId="{FC2EC3E3-B4DC-46EA-87C2-0068AE220E49}" dt="2021-11-23T12:36:21.303" v="123" actId="478"/>
          <ac:spMkLst>
            <pc:docMk/>
            <pc:sldMk cId="3195976312" sldId="266"/>
            <ac:spMk id="6" creationId="{CB1AF7EF-ED89-4428-BD64-5586F9E7FE6C}"/>
          </ac:spMkLst>
        </pc:spChg>
        <pc:spChg chg="add del mod">
          <ac:chgData name="saichaithanya bollam" userId="4b02bd089032f4b1" providerId="LiveId" clId="{FC2EC3E3-B4DC-46EA-87C2-0068AE220E49}" dt="2021-11-23T12:30:56.053" v="48" actId="478"/>
          <ac:spMkLst>
            <pc:docMk/>
            <pc:sldMk cId="3195976312" sldId="266"/>
            <ac:spMk id="27" creationId="{AE761DE2-D0D6-4E0C-BD38-1A0DB62588F5}"/>
          </ac:spMkLst>
        </pc:spChg>
        <pc:spChg chg="add mod">
          <ac:chgData name="saichaithanya bollam" userId="4b02bd089032f4b1" providerId="LiveId" clId="{FC2EC3E3-B4DC-46EA-87C2-0068AE220E49}" dt="2021-11-23T12:34:15.771" v="98" actId="403"/>
          <ac:spMkLst>
            <pc:docMk/>
            <pc:sldMk cId="3195976312" sldId="266"/>
            <ac:spMk id="31" creationId="{D9919CFE-D396-46BF-9D77-7A52D048AF3A}"/>
          </ac:spMkLst>
        </pc:spChg>
        <pc:spChg chg="add mod">
          <ac:chgData name="saichaithanya bollam" userId="4b02bd089032f4b1" providerId="LiveId" clId="{FC2EC3E3-B4DC-46EA-87C2-0068AE220E49}" dt="2021-11-23T12:34:39.018" v="114" actId="13822"/>
          <ac:spMkLst>
            <pc:docMk/>
            <pc:sldMk cId="3195976312" sldId="266"/>
            <ac:spMk id="32" creationId="{F48D8A91-EC96-47D2-804D-67CF075C6A6B}"/>
          </ac:spMkLst>
        </pc:spChg>
        <pc:picChg chg="add mod">
          <ac:chgData name="saichaithanya bollam" userId="4b02bd089032f4b1" providerId="LiveId" clId="{FC2EC3E3-B4DC-46EA-87C2-0068AE220E49}" dt="2021-11-23T12:32:22.649" v="51" actId="1076"/>
          <ac:picMkLst>
            <pc:docMk/>
            <pc:sldMk cId="3195976312" sldId="266"/>
            <ac:picMk id="4" creationId="{DAC9A67B-3C01-4C69-81E1-ABFFBF21FBFF}"/>
          </ac:picMkLst>
        </pc:picChg>
        <pc:picChg chg="add del mod">
          <ac:chgData name="saichaithanya bollam" userId="4b02bd089032f4b1" providerId="LiveId" clId="{FC2EC3E3-B4DC-46EA-87C2-0068AE220E49}" dt="2021-11-23T12:30:40.298" v="46" actId="478"/>
          <ac:picMkLst>
            <pc:docMk/>
            <pc:sldMk cId="3195976312" sldId="266"/>
            <ac:picMk id="25" creationId="{99AF35E5-6A18-43D9-9D08-56AFC04321B4}"/>
          </ac:picMkLst>
        </pc:picChg>
      </pc:sldChg>
      <pc:sldChg chg="addSp delSp modSp add del mod">
        <pc:chgData name="saichaithanya bollam" userId="4b02bd089032f4b1" providerId="LiveId" clId="{FC2EC3E3-B4DC-46EA-87C2-0068AE220E49}" dt="2021-11-23T12:44:57.335" v="216" actId="47"/>
        <pc:sldMkLst>
          <pc:docMk/>
          <pc:sldMk cId="4072077899" sldId="267"/>
        </pc:sldMkLst>
        <pc:picChg chg="del">
          <ac:chgData name="saichaithanya bollam" userId="4b02bd089032f4b1" providerId="LiveId" clId="{FC2EC3E3-B4DC-46EA-87C2-0068AE220E49}" dt="2021-11-23T06:45:54.144" v="7" actId="478"/>
          <ac:picMkLst>
            <pc:docMk/>
            <pc:sldMk cId="4072077899" sldId="267"/>
            <ac:picMk id="25" creationId="{99AF35E5-6A18-43D9-9D08-56AFC04321B4}"/>
          </ac:picMkLst>
        </pc:picChg>
        <pc:picChg chg="add del mod">
          <ac:chgData name="saichaithanya bollam" userId="4b02bd089032f4b1" providerId="LiveId" clId="{FC2EC3E3-B4DC-46EA-87C2-0068AE220E49}" dt="2021-11-23T12:30:51.241" v="47" actId="478"/>
          <ac:picMkLst>
            <pc:docMk/>
            <pc:sldMk cId="4072077899" sldId="267"/>
            <ac:picMk id="26" creationId="{349B4C89-E279-4AD2-8B14-A87A72EEC29D}"/>
          </ac:picMkLst>
        </pc:picChg>
      </pc:sldChg>
      <pc:sldChg chg="addSp delSp modSp add mod delAnim modAnim">
        <pc:chgData name="saichaithanya bollam" userId="4b02bd089032f4b1" providerId="LiveId" clId="{FC2EC3E3-B4DC-46EA-87C2-0068AE220E49}" dt="2021-11-23T12:39:18.492" v="161"/>
        <pc:sldMkLst>
          <pc:docMk/>
          <pc:sldMk cId="867273968" sldId="268"/>
        </pc:sldMkLst>
        <pc:spChg chg="del mod">
          <ac:chgData name="saichaithanya bollam" userId="4b02bd089032f4b1" providerId="LiveId" clId="{FC2EC3E3-B4DC-46EA-87C2-0068AE220E49}" dt="2021-11-23T12:37:05.114" v="129" actId="478"/>
          <ac:spMkLst>
            <pc:docMk/>
            <pc:sldMk cId="867273968" sldId="268"/>
            <ac:spMk id="5" creationId="{216C903F-5785-4CB6-9298-BF5FD5FF332A}"/>
          </ac:spMkLst>
        </pc:spChg>
        <pc:spChg chg="mod">
          <ac:chgData name="saichaithanya bollam" userId="4b02bd089032f4b1" providerId="LiveId" clId="{FC2EC3E3-B4DC-46EA-87C2-0068AE220E49}" dt="2021-11-23T12:37:46.489" v="152" actId="13822"/>
          <ac:spMkLst>
            <pc:docMk/>
            <pc:sldMk cId="867273968" sldId="268"/>
            <ac:spMk id="31" creationId="{D9919CFE-D396-46BF-9D77-7A52D048AF3A}"/>
          </ac:spMkLst>
        </pc:spChg>
        <pc:spChg chg="del mod">
          <ac:chgData name="saichaithanya bollam" userId="4b02bd089032f4b1" providerId="LiveId" clId="{FC2EC3E3-B4DC-46EA-87C2-0068AE220E49}" dt="2021-11-23T12:36:56.682" v="127" actId="478"/>
          <ac:spMkLst>
            <pc:docMk/>
            <pc:sldMk cId="867273968" sldId="268"/>
            <ac:spMk id="32" creationId="{F48D8A91-EC96-47D2-804D-67CF075C6A6B}"/>
          </ac:spMkLst>
        </pc:spChg>
        <pc:picChg chg="add mod">
          <ac:chgData name="saichaithanya bollam" userId="4b02bd089032f4b1" providerId="LiveId" clId="{FC2EC3E3-B4DC-46EA-87C2-0068AE220E49}" dt="2021-11-23T12:38:33.626" v="157" actId="1076"/>
          <ac:picMkLst>
            <pc:docMk/>
            <pc:sldMk cId="867273968" sldId="268"/>
            <ac:picMk id="3" creationId="{057DADB5-7A4F-41D4-80B7-7F1DB84CA5D1}"/>
          </ac:picMkLst>
        </pc:picChg>
        <pc:picChg chg="del">
          <ac:chgData name="saichaithanya bollam" userId="4b02bd089032f4b1" providerId="LiveId" clId="{FC2EC3E3-B4DC-46EA-87C2-0068AE220E49}" dt="2021-11-23T12:38:20.520" v="154" actId="478"/>
          <ac:picMkLst>
            <pc:docMk/>
            <pc:sldMk cId="867273968" sldId="268"/>
            <ac:picMk id="4" creationId="{DAC9A67B-3C01-4C69-81E1-ABFFBF21FBFF}"/>
          </ac:picMkLst>
        </pc:picChg>
      </pc:sldChg>
      <pc:sldChg chg="delSp modSp add del mod delAnim">
        <pc:chgData name="saichaithanya bollam" userId="4b02bd089032f4b1" providerId="LiveId" clId="{FC2EC3E3-B4DC-46EA-87C2-0068AE220E49}" dt="2021-11-23T12:44:54.129" v="215" actId="47"/>
        <pc:sldMkLst>
          <pc:docMk/>
          <pc:sldMk cId="429088792" sldId="269"/>
        </pc:sldMkLst>
        <pc:spChg chg="mod">
          <ac:chgData name="saichaithanya bollam" userId="4b02bd089032f4b1" providerId="LiveId" clId="{FC2EC3E3-B4DC-46EA-87C2-0068AE220E49}" dt="2021-11-23T12:40:15.400" v="171" actId="1076"/>
          <ac:spMkLst>
            <pc:docMk/>
            <pc:sldMk cId="429088792" sldId="269"/>
            <ac:spMk id="31" creationId="{D9919CFE-D396-46BF-9D77-7A52D048AF3A}"/>
          </ac:spMkLst>
        </pc:spChg>
        <pc:picChg chg="del">
          <ac:chgData name="saichaithanya bollam" userId="4b02bd089032f4b1" providerId="LiveId" clId="{FC2EC3E3-B4DC-46EA-87C2-0068AE220E49}" dt="2021-11-23T12:40:36.378" v="172" actId="478"/>
          <ac:picMkLst>
            <pc:docMk/>
            <pc:sldMk cId="429088792" sldId="269"/>
            <ac:picMk id="3" creationId="{057DADB5-7A4F-41D4-80B7-7F1DB84CA5D1}"/>
          </ac:picMkLst>
        </pc:picChg>
      </pc:sldChg>
      <pc:sldChg chg="delSp modSp add del mod modTransition delAnim">
        <pc:chgData name="saichaithanya bollam" userId="4b02bd089032f4b1" providerId="LiveId" clId="{FC2EC3E3-B4DC-46EA-87C2-0068AE220E49}" dt="2021-11-23T12:44:51.919" v="214" actId="47"/>
        <pc:sldMkLst>
          <pc:docMk/>
          <pc:sldMk cId="1247712673" sldId="270"/>
        </pc:sldMkLst>
        <pc:spChg chg="mod">
          <ac:chgData name="saichaithanya bollam" userId="4b02bd089032f4b1" providerId="LiveId" clId="{FC2EC3E3-B4DC-46EA-87C2-0068AE220E49}" dt="2021-11-23T12:41:00.502" v="175" actId="20577"/>
          <ac:spMkLst>
            <pc:docMk/>
            <pc:sldMk cId="1247712673" sldId="270"/>
            <ac:spMk id="31" creationId="{D9919CFE-D396-46BF-9D77-7A52D048AF3A}"/>
          </ac:spMkLst>
        </pc:spChg>
        <pc:picChg chg="del">
          <ac:chgData name="saichaithanya bollam" userId="4b02bd089032f4b1" providerId="LiveId" clId="{FC2EC3E3-B4DC-46EA-87C2-0068AE220E49}" dt="2021-11-23T12:41:05.240" v="176" actId="478"/>
          <ac:picMkLst>
            <pc:docMk/>
            <pc:sldMk cId="1247712673" sldId="270"/>
            <ac:picMk id="3" creationId="{057DADB5-7A4F-41D4-80B7-7F1DB84CA5D1}"/>
          </ac:picMkLst>
        </pc:picChg>
      </pc:sldChg>
      <pc:sldChg chg="addSp delSp modSp add mod delAnim">
        <pc:chgData name="saichaithanya bollam" userId="4b02bd089032f4b1" providerId="LiveId" clId="{FC2EC3E3-B4DC-46EA-87C2-0068AE220E49}" dt="2021-11-23T12:44:44.708" v="213" actId="1076"/>
        <pc:sldMkLst>
          <pc:docMk/>
          <pc:sldMk cId="501844563" sldId="271"/>
        </pc:sldMkLst>
        <pc:spChg chg="add mod">
          <ac:chgData name="saichaithanya bollam" userId="4b02bd089032f4b1" providerId="LiveId" clId="{FC2EC3E3-B4DC-46EA-87C2-0068AE220E49}" dt="2021-11-23T12:44:44.708" v="213" actId="1076"/>
          <ac:spMkLst>
            <pc:docMk/>
            <pc:sldMk cId="501844563" sldId="271"/>
            <ac:spMk id="2" creationId="{FAC66307-D0B8-46C6-A91C-7858B81AF097}"/>
          </ac:spMkLst>
        </pc:spChg>
        <pc:spChg chg="add mod">
          <ac:chgData name="saichaithanya bollam" userId="4b02bd089032f4b1" providerId="LiveId" clId="{FC2EC3E3-B4DC-46EA-87C2-0068AE220E49}" dt="2021-11-23T12:44:15.341" v="212" actId="1038"/>
          <ac:spMkLst>
            <pc:docMk/>
            <pc:sldMk cId="501844563" sldId="271"/>
            <ac:spMk id="28" creationId="{C54F5229-02FD-4A62-9F06-3EBBFB59CD54}"/>
          </ac:spMkLst>
        </pc:spChg>
        <pc:spChg chg="mod">
          <ac:chgData name="saichaithanya bollam" userId="4b02bd089032f4b1" providerId="LiveId" clId="{FC2EC3E3-B4DC-46EA-87C2-0068AE220E49}" dt="2021-11-23T12:44:44.708" v="213" actId="1076"/>
          <ac:spMkLst>
            <pc:docMk/>
            <pc:sldMk cId="501844563" sldId="271"/>
            <ac:spMk id="31" creationId="{D9919CFE-D396-46BF-9D77-7A52D048AF3A}"/>
          </ac:spMkLst>
        </pc:spChg>
        <pc:picChg chg="del">
          <ac:chgData name="saichaithanya bollam" userId="4b02bd089032f4b1" providerId="LiveId" clId="{FC2EC3E3-B4DC-46EA-87C2-0068AE220E49}" dt="2021-11-23T12:41:56.820" v="180" actId="478"/>
          <ac:picMkLst>
            <pc:docMk/>
            <pc:sldMk cId="501844563" sldId="271"/>
            <ac:picMk id="3" creationId="{057DADB5-7A4F-41D4-80B7-7F1DB84CA5D1}"/>
          </ac:picMkLst>
        </pc:picChg>
      </pc:sldChg>
      <pc:sldChg chg="addSp delSp modSp add mod modAnim">
        <pc:chgData name="saichaithanya bollam" userId="4b02bd089032f4b1" providerId="LiveId" clId="{FC2EC3E3-B4DC-46EA-87C2-0068AE220E49}" dt="2021-11-23T13:57:20.518" v="801" actId="1076"/>
        <pc:sldMkLst>
          <pc:docMk/>
          <pc:sldMk cId="1134391735" sldId="272"/>
        </pc:sldMkLst>
        <pc:spChg chg="add mod">
          <ac:chgData name="saichaithanya bollam" userId="4b02bd089032f4b1" providerId="LiveId" clId="{FC2EC3E3-B4DC-46EA-87C2-0068AE220E49}" dt="2021-11-23T13:52:24.298" v="729" actId="207"/>
          <ac:spMkLst>
            <pc:docMk/>
            <pc:sldMk cId="1134391735" sldId="272"/>
            <ac:spMk id="9" creationId="{FF6B104B-B38F-478B-9CC0-203C8DBBD204}"/>
          </ac:spMkLst>
        </pc:spChg>
        <pc:spChg chg="mod">
          <ac:chgData name="saichaithanya bollam" userId="4b02bd089032f4b1" providerId="LiveId" clId="{FC2EC3E3-B4DC-46EA-87C2-0068AE220E49}" dt="2021-11-23T13:41:19.569" v="670" actId="165"/>
          <ac:spMkLst>
            <pc:docMk/>
            <pc:sldMk cId="1134391735" sldId="272"/>
            <ac:spMk id="26" creationId="{75D457B6-33C9-465B-A98D-6D1293AD3F5C}"/>
          </ac:spMkLst>
        </pc:spChg>
        <pc:spChg chg="del mod topLvl">
          <ac:chgData name="saichaithanya bollam" userId="4b02bd089032f4b1" providerId="LiveId" clId="{FC2EC3E3-B4DC-46EA-87C2-0068AE220E49}" dt="2021-11-23T13:41:34.416" v="674" actId="478"/>
          <ac:spMkLst>
            <pc:docMk/>
            <pc:sldMk cId="1134391735" sldId="272"/>
            <ac:spMk id="28" creationId="{6ECFF50B-C36B-4884-8803-5C108DD26780}"/>
          </ac:spMkLst>
        </pc:spChg>
        <pc:spChg chg="mod">
          <ac:chgData name="saichaithanya bollam" userId="4b02bd089032f4b1" providerId="LiveId" clId="{FC2EC3E3-B4DC-46EA-87C2-0068AE220E49}" dt="2021-11-23T13:41:19.569" v="670" actId="165"/>
          <ac:spMkLst>
            <pc:docMk/>
            <pc:sldMk cId="1134391735" sldId="272"/>
            <ac:spMk id="45" creationId="{E56A23D8-EF05-4FAA-B653-89207ECCED3A}"/>
          </ac:spMkLst>
        </pc:spChg>
        <pc:spChg chg="mod topLvl">
          <ac:chgData name="saichaithanya bollam" userId="4b02bd089032f4b1" providerId="LiveId" clId="{FC2EC3E3-B4DC-46EA-87C2-0068AE220E49}" dt="2021-11-23T13:53:25.252" v="770" actId="403"/>
          <ac:spMkLst>
            <pc:docMk/>
            <pc:sldMk cId="1134391735" sldId="272"/>
            <ac:spMk id="52" creationId="{A31048DC-7C65-470C-93A4-A8AFE0DC6936}"/>
          </ac:spMkLst>
        </pc:spChg>
        <pc:spChg chg="add mod">
          <ac:chgData name="saichaithanya bollam" userId="4b02bd089032f4b1" providerId="LiveId" clId="{FC2EC3E3-B4DC-46EA-87C2-0068AE220E49}" dt="2021-11-23T13:54:38.304" v="775" actId="1076"/>
          <ac:spMkLst>
            <pc:docMk/>
            <pc:sldMk cId="1134391735" sldId="272"/>
            <ac:spMk id="55" creationId="{2D69AA26-2645-4966-8BD2-8B604DDCE798}"/>
          </ac:spMkLst>
        </pc:spChg>
        <pc:spChg chg="add mod">
          <ac:chgData name="saichaithanya bollam" userId="4b02bd089032f4b1" providerId="LiveId" clId="{FC2EC3E3-B4DC-46EA-87C2-0068AE220E49}" dt="2021-11-23T13:57:20.518" v="801" actId="1076"/>
          <ac:spMkLst>
            <pc:docMk/>
            <pc:sldMk cId="1134391735" sldId="272"/>
            <ac:spMk id="56" creationId="{D79F2452-4D99-4305-B0E4-CE22C8B8CC05}"/>
          </ac:spMkLst>
        </pc:spChg>
        <pc:grpChg chg="del mod topLvl">
          <ac:chgData name="saichaithanya bollam" userId="4b02bd089032f4b1" providerId="LiveId" clId="{FC2EC3E3-B4DC-46EA-87C2-0068AE220E49}" dt="2021-11-23T13:41:30.686" v="673" actId="165"/>
          <ac:grpSpMkLst>
            <pc:docMk/>
            <pc:sldMk cId="1134391735" sldId="272"/>
            <ac:grpSpMk id="5" creationId="{AED3F264-B6AF-42C4-84D8-BF7B5E896578}"/>
          </ac:grpSpMkLst>
        </pc:grpChg>
        <pc:grpChg chg="del mod topLvl">
          <ac:chgData name="saichaithanya bollam" userId="4b02bd089032f4b1" providerId="LiveId" clId="{FC2EC3E3-B4DC-46EA-87C2-0068AE220E49}" dt="2021-11-23T13:41:23.697" v="671" actId="478"/>
          <ac:grpSpMkLst>
            <pc:docMk/>
            <pc:sldMk cId="1134391735" sldId="272"/>
            <ac:grpSpMk id="6" creationId="{D330B6BA-A3DC-4C15-98D3-D355340A6B7B}"/>
          </ac:grpSpMkLst>
        </pc:grpChg>
        <pc:grpChg chg="del">
          <ac:chgData name="saichaithanya bollam" userId="4b02bd089032f4b1" providerId="LiveId" clId="{FC2EC3E3-B4DC-46EA-87C2-0068AE220E49}" dt="2021-11-23T13:41:19.569" v="670" actId="165"/>
          <ac:grpSpMkLst>
            <pc:docMk/>
            <pc:sldMk cId="1134391735" sldId="272"/>
            <ac:grpSpMk id="7" creationId="{78778BB0-13D5-4F59-9812-DA76C768B1E0}"/>
          </ac:grpSpMkLst>
        </pc:grpChg>
        <pc:grpChg chg="del">
          <ac:chgData name="saichaithanya bollam" userId="4b02bd089032f4b1" providerId="LiveId" clId="{FC2EC3E3-B4DC-46EA-87C2-0068AE220E49}" dt="2021-11-23T13:41:16.766" v="669" actId="478"/>
          <ac:grpSpMkLst>
            <pc:docMk/>
            <pc:sldMk cId="1134391735" sldId="272"/>
            <ac:grpSpMk id="8" creationId="{F9923787-CA4F-4FB0-B318-1ACB1C4F0CF4}"/>
          </ac:grpSpMkLst>
        </pc:grpChg>
      </pc:sldChg>
      <pc:sldChg chg="addSp modSp new del mod modTransition">
        <pc:chgData name="saichaithanya bollam" userId="4b02bd089032f4b1" providerId="LiveId" clId="{FC2EC3E3-B4DC-46EA-87C2-0068AE220E49}" dt="2021-11-23T12:49:05.942" v="334" actId="47"/>
        <pc:sldMkLst>
          <pc:docMk/>
          <pc:sldMk cId="1790234426" sldId="272"/>
        </pc:sldMkLst>
        <pc:spChg chg="add">
          <ac:chgData name="saichaithanya bollam" userId="4b02bd089032f4b1" providerId="LiveId" clId="{FC2EC3E3-B4DC-46EA-87C2-0068AE220E49}" dt="2021-11-23T12:46:44.434" v="218" actId="11529"/>
          <ac:spMkLst>
            <pc:docMk/>
            <pc:sldMk cId="1790234426" sldId="272"/>
            <ac:spMk id="2" creationId="{05388ECC-0C87-41F7-AFC8-8907A711CF7F}"/>
          </ac:spMkLst>
        </pc:spChg>
        <pc:spChg chg="add mod">
          <ac:chgData name="saichaithanya bollam" userId="4b02bd089032f4b1" providerId="LiveId" clId="{FC2EC3E3-B4DC-46EA-87C2-0068AE220E49}" dt="2021-11-23T12:47:27.566" v="283" actId="2085"/>
          <ac:spMkLst>
            <pc:docMk/>
            <pc:sldMk cId="1790234426" sldId="272"/>
            <ac:spMk id="3" creationId="{EF3C6DD6-DA92-474A-81E1-67DAC0D3170A}"/>
          </ac:spMkLst>
        </pc:spChg>
      </pc:sldChg>
      <pc:sldChg chg="modSp add del mod modTransition">
        <pc:chgData name="saichaithanya bollam" userId="4b02bd089032f4b1" providerId="LiveId" clId="{FC2EC3E3-B4DC-46EA-87C2-0068AE220E49}" dt="2021-11-23T12:49:09.035" v="335" actId="47"/>
        <pc:sldMkLst>
          <pc:docMk/>
          <pc:sldMk cId="2267234338" sldId="273"/>
        </pc:sldMkLst>
        <pc:spChg chg="mod">
          <ac:chgData name="saichaithanya bollam" userId="4b02bd089032f4b1" providerId="LiveId" clId="{FC2EC3E3-B4DC-46EA-87C2-0068AE220E49}" dt="2021-11-23T12:47:57.745" v="287" actId="14100"/>
          <ac:spMkLst>
            <pc:docMk/>
            <pc:sldMk cId="2267234338" sldId="273"/>
            <ac:spMk id="2" creationId="{05388ECC-0C87-41F7-AFC8-8907A711CF7F}"/>
          </ac:spMkLst>
        </pc:spChg>
        <pc:spChg chg="mod">
          <ac:chgData name="saichaithanya bollam" userId="4b02bd089032f4b1" providerId="LiveId" clId="{FC2EC3E3-B4DC-46EA-87C2-0068AE220E49}" dt="2021-11-23T12:48:37.679" v="332" actId="20577"/>
          <ac:spMkLst>
            <pc:docMk/>
            <pc:sldMk cId="2267234338" sldId="273"/>
            <ac:spMk id="3" creationId="{EF3C6DD6-DA92-474A-81E1-67DAC0D3170A}"/>
          </ac:spMkLst>
        </pc:spChg>
      </pc:sldChg>
      <pc:sldChg chg="add del setBg">
        <pc:chgData name="saichaithanya bollam" userId="4b02bd089032f4b1" providerId="LiveId" clId="{FC2EC3E3-B4DC-46EA-87C2-0068AE220E49}" dt="2021-11-23T14:00:20.735" v="917" actId="47"/>
        <pc:sldMkLst>
          <pc:docMk/>
          <pc:sldMk cId="4162697386" sldId="273"/>
        </pc:sldMkLst>
      </pc:sldChg>
      <pc:sldChg chg="delSp modSp mod">
        <pc:chgData name="saichaithanya bollam" userId="4b02bd089032f4b1" providerId="LiveId" clId="{FC2EC3E3-B4DC-46EA-87C2-0068AE220E49}" dt="2021-11-23T14:00:34.722" v="929"/>
        <pc:sldMkLst>
          <pc:docMk/>
          <pc:sldMk cId="2766254115" sldId="274"/>
        </pc:sldMkLst>
        <pc:spChg chg="mod">
          <ac:chgData name="saichaithanya bollam" userId="4b02bd089032f4b1" providerId="LiveId" clId="{FC2EC3E3-B4DC-46EA-87C2-0068AE220E49}" dt="2021-11-23T14:00:27.285" v="926" actId="20577"/>
          <ac:spMkLst>
            <pc:docMk/>
            <pc:sldMk cId="2766254115" sldId="274"/>
            <ac:spMk id="70" creationId="{A5F9A02E-5200-3549-8A28-AC73A419BDDC}"/>
          </ac:spMkLst>
        </pc:spChg>
        <pc:spChg chg="del mod">
          <ac:chgData name="saichaithanya bollam" userId="4b02bd089032f4b1" providerId="LiveId" clId="{FC2EC3E3-B4DC-46EA-87C2-0068AE220E49}" dt="2021-11-23T14:00:34.722" v="929"/>
          <ac:spMkLst>
            <pc:docMk/>
            <pc:sldMk cId="2766254115" sldId="274"/>
            <ac:spMk id="71" creationId="{4E1CF37B-98A1-D64C-B2AE-07F2E584B696}"/>
          </ac:spMkLst>
        </pc:spChg>
      </pc:sldChg>
      <pc:sldChg chg="add del">
        <pc:chgData name="saichaithanya bollam" userId="4b02bd089032f4b1" providerId="LiveId" clId="{FC2EC3E3-B4DC-46EA-87C2-0068AE220E49}" dt="2021-11-23T14:00:08.167" v="916" actId="2696"/>
        <pc:sldMkLst>
          <pc:docMk/>
          <pc:sldMk cId="3630568464" sldId="274"/>
        </pc:sldMkLst>
      </pc:sldChg>
    </pc:docChg>
  </pc:docChgLst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A2F9E8-341D-4799-BD4D-189CEB9FFC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CE56-76FB-48E6-A462-24725664E8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E321D-F14F-4297-AA40-5D98D30BAED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4DE6A-8DF9-425B-A57B-1EC7A57432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BCE8-5C6D-4701-9BC3-9D862B3941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33716-F18B-4869-B067-3A5D05E2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11/23/2021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55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765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385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9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299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11/23/2021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3" Type="http://schemas.openxmlformats.org/officeDocument/2006/relationships/image" Target="../media/image1.png"/><Relationship Id="rId21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3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3" Type="http://schemas.openxmlformats.org/officeDocument/2006/relationships/image" Target="../media/image1.png"/><Relationship Id="rId21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3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3.xml"/><Relationship Id="rId18" Type="http://schemas.openxmlformats.org/officeDocument/2006/relationships/image" Target="../media/image10.svg"/><Relationship Id="rId26" Type="http://schemas.openxmlformats.org/officeDocument/2006/relationships/image" Target="../media/image19.png"/><Relationship Id="rId3" Type="http://schemas.openxmlformats.org/officeDocument/2006/relationships/image" Target="../media/image25.png"/><Relationship Id="rId21" Type="http://schemas.openxmlformats.org/officeDocument/2006/relationships/image" Target="../media/image29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5" Type="http://schemas.openxmlformats.org/officeDocument/2006/relationships/slide" Target="slide2.xml"/><Relationship Id="rId2" Type="http://schemas.openxmlformats.org/officeDocument/2006/relationships/notesSlide" Target="../notesSlides/notesSlide2.xml"/><Relationship Id="rId16" Type="http://schemas.openxmlformats.org/officeDocument/2006/relationships/slide" Target="slide6.xml"/><Relationship Id="rId20" Type="http://schemas.openxmlformats.org/officeDocument/2006/relationships/image" Target="../media/image11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30.svg"/><Relationship Id="rId5" Type="http://schemas.openxmlformats.org/officeDocument/2006/relationships/image" Target="../media/image1.png"/><Relationship Id="rId15" Type="http://schemas.openxmlformats.org/officeDocument/2006/relationships/image" Target="../media/image28.svg"/><Relationship Id="rId23" Type="http://schemas.openxmlformats.org/officeDocument/2006/relationships/image" Target="../media/image13.png"/><Relationship Id="rId28" Type="http://schemas.openxmlformats.org/officeDocument/2006/relationships/image" Target="../media/image32.png"/><Relationship Id="rId10" Type="http://schemas.openxmlformats.org/officeDocument/2006/relationships/image" Target="../media/image6.svg"/><Relationship Id="rId19" Type="http://schemas.openxmlformats.org/officeDocument/2006/relationships/slide" Target="slide7.xml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slide" Target="slide9.xml"/><Relationship Id="rId27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9.png"/><Relationship Id="rId18" Type="http://schemas.openxmlformats.org/officeDocument/2006/relationships/slide" Target="slide7.xml"/><Relationship Id="rId26" Type="http://schemas.openxmlformats.org/officeDocument/2006/relationships/image" Target="../media/image16.svg"/><Relationship Id="rId3" Type="http://schemas.openxmlformats.org/officeDocument/2006/relationships/image" Target="../media/image25.png"/><Relationship Id="rId21" Type="http://schemas.openxmlformats.org/officeDocument/2006/relationships/slide" Target="slide9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sv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34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slide" Target="slide2.xml"/><Relationship Id="rId5" Type="http://schemas.openxmlformats.org/officeDocument/2006/relationships/image" Target="../media/image1.png"/><Relationship Id="rId15" Type="http://schemas.openxmlformats.org/officeDocument/2006/relationships/slide" Target="slide6.xml"/><Relationship Id="rId23" Type="http://schemas.openxmlformats.org/officeDocument/2006/relationships/image" Target="../media/image14.svg"/><Relationship Id="rId28" Type="http://schemas.openxmlformats.org/officeDocument/2006/relationships/image" Target="../media/image18.sv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0.svg"/><Relationship Id="rId22" Type="http://schemas.openxmlformats.org/officeDocument/2006/relationships/image" Target="../media/image13.png"/><Relationship Id="rId27" Type="http://schemas.openxmlformats.org/officeDocument/2006/relationships/image" Target="../media/image17.png"/><Relationship Id="rId30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9.png"/><Relationship Id="rId18" Type="http://schemas.openxmlformats.org/officeDocument/2006/relationships/slide" Target="slide7.xml"/><Relationship Id="rId26" Type="http://schemas.openxmlformats.org/officeDocument/2006/relationships/image" Target="../media/image16.svg"/><Relationship Id="rId3" Type="http://schemas.openxmlformats.org/officeDocument/2006/relationships/image" Target="../media/image25.png"/><Relationship Id="rId21" Type="http://schemas.openxmlformats.org/officeDocument/2006/relationships/slide" Target="slide9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sv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34.sv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slide" Target="slide2.xml"/><Relationship Id="rId5" Type="http://schemas.openxmlformats.org/officeDocument/2006/relationships/image" Target="../media/image1.png"/><Relationship Id="rId15" Type="http://schemas.openxmlformats.org/officeDocument/2006/relationships/slide" Target="slide6.xml"/><Relationship Id="rId23" Type="http://schemas.openxmlformats.org/officeDocument/2006/relationships/image" Target="../media/image14.svg"/><Relationship Id="rId28" Type="http://schemas.openxmlformats.org/officeDocument/2006/relationships/image" Target="../media/image18.sv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0.svg"/><Relationship Id="rId22" Type="http://schemas.openxmlformats.org/officeDocument/2006/relationships/image" Target="../media/image13.png"/><Relationship Id="rId27" Type="http://schemas.openxmlformats.org/officeDocument/2006/relationships/image" Target="../media/image17.png"/><Relationship Id="rId30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9.png"/><Relationship Id="rId18" Type="http://schemas.openxmlformats.org/officeDocument/2006/relationships/slide" Target="slide7.xml"/><Relationship Id="rId26" Type="http://schemas.openxmlformats.org/officeDocument/2006/relationships/image" Target="../media/image16.svg"/><Relationship Id="rId3" Type="http://schemas.openxmlformats.org/officeDocument/2006/relationships/image" Target="../media/image25.png"/><Relationship Id="rId21" Type="http://schemas.openxmlformats.org/officeDocument/2006/relationships/slide" Target="slide9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sv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slide" Target="slide2.xml"/><Relationship Id="rId5" Type="http://schemas.openxmlformats.org/officeDocument/2006/relationships/image" Target="../media/image1.png"/><Relationship Id="rId15" Type="http://schemas.openxmlformats.org/officeDocument/2006/relationships/slide" Target="slide6.xml"/><Relationship Id="rId23" Type="http://schemas.openxmlformats.org/officeDocument/2006/relationships/image" Target="../media/image14.svg"/><Relationship Id="rId28" Type="http://schemas.openxmlformats.org/officeDocument/2006/relationships/image" Target="../media/image18.sv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0.svg"/><Relationship Id="rId22" Type="http://schemas.openxmlformats.org/officeDocument/2006/relationships/image" Target="../media/image13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3.xml"/><Relationship Id="rId18" Type="http://schemas.openxmlformats.org/officeDocument/2006/relationships/image" Target="../media/image40.svg"/><Relationship Id="rId26" Type="http://schemas.openxmlformats.org/officeDocument/2006/relationships/image" Target="../media/image15.png"/><Relationship Id="rId3" Type="http://schemas.openxmlformats.org/officeDocument/2006/relationships/image" Target="../media/image25.png"/><Relationship Id="rId21" Type="http://schemas.openxmlformats.org/officeDocument/2006/relationships/image" Target="../media/image29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9.png"/><Relationship Id="rId25" Type="http://schemas.openxmlformats.org/officeDocument/2006/relationships/slide" Target="slide2.xml"/><Relationship Id="rId2" Type="http://schemas.openxmlformats.org/officeDocument/2006/relationships/notesSlide" Target="../notesSlides/notesSlide6.xml"/><Relationship Id="rId16" Type="http://schemas.openxmlformats.org/officeDocument/2006/relationships/slide" Target="slide6.xml"/><Relationship Id="rId20" Type="http://schemas.openxmlformats.org/officeDocument/2006/relationships/image" Target="../media/image11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14.svg"/><Relationship Id="rId5" Type="http://schemas.openxmlformats.org/officeDocument/2006/relationships/image" Target="../media/image1.png"/><Relationship Id="rId15" Type="http://schemas.openxmlformats.org/officeDocument/2006/relationships/image" Target="../media/image39.svg"/><Relationship Id="rId23" Type="http://schemas.openxmlformats.org/officeDocument/2006/relationships/image" Target="../media/image13.png"/><Relationship Id="rId28" Type="http://schemas.openxmlformats.org/officeDocument/2006/relationships/image" Target="../media/image41.png"/><Relationship Id="rId10" Type="http://schemas.openxmlformats.org/officeDocument/2006/relationships/image" Target="../media/image6.svg"/><Relationship Id="rId19" Type="http://schemas.openxmlformats.org/officeDocument/2006/relationships/slide" Target="slide7.xml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slide" Target="slide9.xml"/><Relationship Id="rId27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3.xml"/><Relationship Id="rId18" Type="http://schemas.openxmlformats.org/officeDocument/2006/relationships/image" Target="../media/image10.svg"/><Relationship Id="rId26" Type="http://schemas.openxmlformats.org/officeDocument/2006/relationships/image" Target="../media/image15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5" Type="http://schemas.openxmlformats.org/officeDocument/2006/relationships/slide" Target="slide2.xml"/><Relationship Id="rId2" Type="http://schemas.openxmlformats.org/officeDocument/2006/relationships/notesSlide" Target="../notesSlides/notesSlide7.xml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14.svg"/><Relationship Id="rId5" Type="http://schemas.openxmlformats.org/officeDocument/2006/relationships/image" Target="../media/image1.png"/><Relationship Id="rId15" Type="http://schemas.openxmlformats.org/officeDocument/2006/relationships/image" Target="../media/image28.svg"/><Relationship Id="rId23" Type="http://schemas.openxmlformats.org/officeDocument/2006/relationships/image" Target="../media/image13.png"/><Relationship Id="rId28" Type="http://schemas.openxmlformats.org/officeDocument/2006/relationships/image" Target="../media/image41.png"/><Relationship Id="rId10" Type="http://schemas.openxmlformats.org/officeDocument/2006/relationships/image" Target="../media/image6.svg"/><Relationship Id="rId19" Type="http://schemas.openxmlformats.org/officeDocument/2006/relationships/slide" Target="slide7.xml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slide" Target="slide9.xml"/><Relationship Id="rId27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3.xml"/><Relationship Id="rId18" Type="http://schemas.openxmlformats.org/officeDocument/2006/relationships/image" Target="../media/image10.svg"/><Relationship Id="rId26" Type="http://schemas.openxmlformats.org/officeDocument/2006/relationships/image" Target="../media/image15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5" Type="http://schemas.openxmlformats.org/officeDocument/2006/relationships/slide" Target="slide2.xml"/><Relationship Id="rId2" Type="http://schemas.openxmlformats.org/officeDocument/2006/relationships/notesSlide" Target="../notesSlides/notesSlide8.xml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14.svg"/><Relationship Id="rId5" Type="http://schemas.openxmlformats.org/officeDocument/2006/relationships/image" Target="../media/image1.png"/><Relationship Id="rId15" Type="http://schemas.openxmlformats.org/officeDocument/2006/relationships/image" Target="../media/image28.svg"/><Relationship Id="rId23" Type="http://schemas.openxmlformats.org/officeDocument/2006/relationships/image" Target="../media/image13.png"/><Relationship Id="rId28" Type="http://schemas.openxmlformats.org/officeDocument/2006/relationships/image" Target="../media/image41.png"/><Relationship Id="rId10" Type="http://schemas.openxmlformats.org/officeDocument/2006/relationships/image" Target="../media/image6.svg"/><Relationship Id="rId19" Type="http://schemas.openxmlformats.org/officeDocument/2006/relationships/slide" Target="slide7.xml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slide" Target="slide9.xml"/><Relationship Id="rId27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3.xml"/><Relationship Id="rId18" Type="http://schemas.openxmlformats.org/officeDocument/2006/relationships/image" Target="../media/image10.svg"/><Relationship Id="rId26" Type="http://schemas.openxmlformats.org/officeDocument/2006/relationships/image" Target="../media/image15.png"/><Relationship Id="rId3" Type="http://schemas.openxmlformats.org/officeDocument/2006/relationships/image" Target="../media/image25.png"/><Relationship Id="rId21" Type="http://schemas.openxmlformats.org/officeDocument/2006/relationships/image" Target="../media/image34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5" Type="http://schemas.openxmlformats.org/officeDocument/2006/relationships/slide" Target="slide2.xml"/><Relationship Id="rId2" Type="http://schemas.openxmlformats.org/officeDocument/2006/relationships/notesSlide" Target="../notesSlides/notesSlide9.xml"/><Relationship Id="rId16" Type="http://schemas.openxmlformats.org/officeDocument/2006/relationships/slide" Target="slide6.xml"/><Relationship Id="rId20" Type="http://schemas.openxmlformats.org/officeDocument/2006/relationships/image" Target="../media/image11.png"/><Relationship Id="rId29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44.svg"/><Relationship Id="rId5" Type="http://schemas.openxmlformats.org/officeDocument/2006/relationships/image" Target="../media/image1.png"/><Relationship Id="rId15" Type="http://schemas.openxmlformats.org/officeDocument/2006/relationships/image" Target="../media/image28.svg"/><Relationship Id="rId23" Type="http://schemas.openxmlformats.org/officeDocument/2006/relationships/image" Target="../media/image19.png"/><Relationship Id="rId28" Type="http://schemas.openxmlformats.org/officeDocument/2006/relationships/image" Target="../media/image17.png"/><Relationship Id="rId10" Type="http://schemas.openxmlformats.org/officeDocument/2006/relationships/image" Target="../media/image6.svg"/><Relationship Id="rId19" Type="http://schemas.openxmlformats.org/officeDocument/2006/relationships/slide" Target="slide7.xml"/><Relationship Id="rId4" Type="http://schemas.openxmlformats.org/officeDocument/2006/relationships/image" Target="../media/image26.sv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slide" Target="slide9.xml"/><Relationship Id="rId27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CF7DB45-890D-964F-9011-3EB86AB1165D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05948C-4241-B642-BAE6-33070E697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7" name="Graphic 36" descr="Upward trend">
              <a:extLst>
                <a:ext uri="{FF2B5EF4-FFF2-40B4-BE49-F238E27FC236}">
                  <a16:creationId xmlns:a16="http://schemas.microsoft.com/office/drawing/2014/main" id="{6BB0B18E-96F4-5244-B85B-DA58E3A54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A661F-AB0E-4446-9375-3869F60865D8}"/>
              </a:ext>
            </a:extLst>
          </p:cNvPr>
          <p:cNvGrpSpPr/>
          <p:nvPr/>
        </p:nvGrpSpPr>
        <p:grpSpPr>
          <a:xfrm>
            <a:off x="-828000" y="4206382"/>
            <a:ext cx="828000" cy="828000"/>
            <a:chOff x="-828000" y="4206382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574B25-D4D4-3B4A-84BD-61F16D114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" name="Graphic 39" descr="Single gear">
              <a:extLst>
                <a:ext uri="{FF2B5EF4-FFF2-40B4-BE49-F238E27FC236}">
                  <a16:creationId xmlns:a16="http://schemas.microsoft.com/office/drawing/2014/main" id="{BC0B43F6-4773-CF4C-8319-6D8FA505F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B75A1-2F8E-E244-9AB8-8D925AD89B84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C20EFE-6C22-874A-BD0B-C66F6BAD5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sers">
              <a:extLst>
                <a:ext uri="{FF2B5EF4-FFF2-40B4-BE49-F238E27FC236}">
                  <a16:creationId xmlns:a16="http://schemas.microsoft.com/office/drawing/2014/main" id="{0C1763B9-C96A-9A48-84E6-2CC0CD24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FF4C94-5DE8-E443-AB2D-3A5B458F85CF}"/>
              </a:ext>
            </a:extLst>
          </p:cNvPr>
          <p:cNvGrpSpPr/>
          <p:nvPr/>
        </p:nvGrpSpPr>
        <p:grpSpPr>
          <a:xfrm>
            <a:off x="-828000" y="3015000"/>
            <a:ext cx="828000" cy="828000"/>
            <a:chOff x="-828000" y="3015000"/>
            <a:chExt cx="82800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64695-C285-B141-9A1F-AD570E75F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6" name="Graphic 45" descr="Coffee">
              <a:extLst>
                <a:ext uri="{FF2B5EF4-FFF2-40B4-BE49-F238E27FC236}">
                  <a16:creationId xmlns:a16="http://schemas.microsoft.com/office/drawing/2014/main" id="{ADB7183E-7FAE-8042-A01F-DB668553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23EEECD3-D9B6-A849-80A9-833A93365D91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9" name="Graphic 48" descr="Upward trend">
            <a:hlinkClick r:id="" action="ppaction://noaction"/>
            <a:extLst>
              <a:ext uri="{FF2B5EF4-FFF2-40B4-BE49-F238E27FC236}">
                <a16:creationId xmlns:a16="http://schemas.microsoft.com/office/drawing/2014/main" id="{8CE52F98-B993-F846-9719-86F17DA7D3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50" name="Graphic 49" descr="Coffee">
            <a:hlinkClick r:id="" action="ppaction://noaction"/>
            <a:extLst>
              <a:ext uri="{FF2B5EF4-FFF2-40B4-BE49-F238E27FC236}">
                <a16:creationId xmlns:a16="http://schemas.microsoft.com/office/drawing/2014/main" id="{47246F37-96EE-4E47-999B-7303F69EC0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51" name="Graphic 50" descr="Single gear">
            <a:hlinkClick r:id="" action="ppaction://noaction"/>
            <a:extLst>
              <a:ext uri="{FF2B5EF4-FFF2-40B4-BE49-F238E27FC236}">
                <a16:creationId xmlns:a16="http://schemas.microsoft.com/office/drawing/2014/main" id="{8F887550-4CF5-DB4F-BAF4-84F2D43CDC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52" name="Graphic 51" descr="Users">
            <a:hlinkClick r:id="" action="ppaction://noaction"/>
            <a:extLst>
              <a:ext uri="{FF2B5EF4-FFF2-40B4-BE49-F238E27FC236}">
                <a16:creationId xmlns:a16="http://schemas.microsoft.com/office/drawing/2014/main" id="{BAB726F9-4C08-AC4C-B61B-A2566AD16C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58FCBCF-B8E6-7341-9BD9-4C6C1767D015}"/>
              </a:ext>
            </a:extLst>
          </p:cNvPr>
          <p:cNvSpPr txBox="1"/>
          <p:nvPr/>
        </p:nvSpPr>
        <p:spPr>
          <a:xfrm>
            <a:off x="2420640" y="583080"/>
            <a:ext cx="9310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MACHINE LEARNING FINAL PROJECT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F9A02E-5200-3549-8A28-AC73A419BDDC}"/>
              </a:ext>
            </a:extLst>
          </p:cNvPr>
          <p:cNvSpPr txBox="1"/>
          <p:nvPr/>
        </p:nvSpPr>
        <p:spPr>
          <a:xfrm>
            <a:off x="3618887" y="2633577"/>
            <a:ext cx="6914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bg1"/>
                </a:solidFill>
                <a:latin typeface="Montserrat" pitchFamily="2" charset="77"/>
              </a:rPr>
              <a:t>KNOWLEDGE VAULT</a:t>
            </a:r>
            <a:endParaRPr lang="en-LT" sz="44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1CF37B-98A1-D64C-B2AE-07F2E584B696}"/>
              </a:ext>
            </a:extLst>
          </p:cNvPr>
          <p:cNvSpPr txBox="1"/>
          <p:nvPr/>
        </p:nvSpPr>
        <p:spPr>
          <a:xfrm>
            <a:off x="3937894" y="3581390"/>
            <a:ext cx="6276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 WEB SCALE APPROCH TO PROBABILISTIC KNOWLEDGE FUSION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C9310F8-21E6-DA4A-B18E-21113065D3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540000">
            <a:off x="2605772" y="1104280"/>
            <a:ext cx="8940299" cy="1348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A07C34-98A1-482A-9C84-25DF679D6EF8}"/>
              </a:ext>
            </a:extLst>
          </p:cNvPr>
          <p:cNvSpPr/>
          <p:nvPr/>
        </p:nvSpPr>
        <p:spPr>
          <a:xfrm>
            <a:off x="-9024" y="-108767"/>
            <a:ext cx="1359606" cy="197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149" name="Graphic 148" descr="Lightbulb">
            <a:hlinkClick r:id="rId24" action="ppaction://hlinksldjump"/>
            <a:extLst>
              <a:ext uri="{FF2B5EF4-FFF2-40B4-BE49-F238E27FC236}">
                <a16:creationId xmlns:a16="http://schemas.microsoft.com/office/drawing/2014/main" id="{55B15BCC-B897-4BC6-A7FD-C39F888BF0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150" name="Graphic 149" descr="Lightbulb">
            <a:extLst>
              <a:ext uri="{FF2B5EF4-FFF2-40B4-BE49-F238E27FC236}">
                <a16:creationId xmlns:a16="http://schemas.microsoft.com/office/drawing/2014/main" id="{1E51A7B4-59E6-433D-967E-6AB0ADD5E73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780293" y="556849"/>
            <a:ext cx="703036" cy="703036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C0DFF7-FED4-4FD9-AE19-E79D0DC57342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635B1E5-74F0-419F-89DE-4575A854C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53" name="Graphic 152" descr="Lightbulb">
              <a:extLst>
                <a:ext uri="{FF2B5EF4-FFF2-40B4-BE49-F238E27FC236}">
                  <a16:creationId xmlns:a16="http://schemas.microsoft.com/office/drawing/2014/main" id="{90D81F43-7C02-4CFD-8867-02E3A83F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CF7DB45-890D-964F-9011-3EB86AB1165D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05948C-4241-B642-BAE6-33070E697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aphic 36" descr="Upward trend">
              <a:extLst>
                <a:ext uri="{FF2B5EF4-FFF2-40B4-BE49-F238E27FC236}">
                  <a16:creationId xmlns:a16="http://schemas.microsoft.com/office/drawing/2014/main" id="{6BB0B18E-96F4-5244-B85B-DA58E3A54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A661F-AB0E-4446-9375-3869F60865D8}"/>
              </a:ext>
            </a:extLst>
          </p:cNvPr>
          <p:cNvGrpSpPr/>
          <p:nvPr/>
        </p:nvGrpSpPr>
        <p:grpSpPr>
          <a:xfrm>
            <a:off x="-828000" y="4206382"/>
            <a:ext cx="828000" cy="828000"/>
            <a:chOff x="-828000" y="4206382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574B25-D4D4-3B4A-84BD-61F16D114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aphic 39" descr="Single gear">
              <a:extLst>
                <a:ext uri="{FF2B5EF4-FFF2-40B4-BE49-F238E27FC236}">
                  <a16:creationId xmlns:a16="http://schemas.microsoft.com/office/drawing/2014/main" id="{BC0B43F6-4773-CF4C-8319-6D8FA505F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B75A1-2F8E-E244-9AB8-8D925AD89B84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C20EFE-6C22-874A-BD0B-C66F6BAD5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3" name="Graphic 42" descr="Users">
              <a:extLst>
                <a:ext uri="{FF2B5EF4-FFF2-40B4-BE49-F238E27FC236}">
                  <a16:creationId xmlns:a16="http://schemas.microsoft.com/office/drawing/2014/main" id="{0C1763B9-C96A-9A48-84E6-2CC0CD24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FF4C94-5DE8-E443-AB2D-3A5B458F85CF}"/>
              </a:ext>
            </a:extLst>
          </p:cNvPr>
          <p:cNvGrpSpPr/>
          <p:nvPr/>
        </p:nvGrpSpPr>
        <p:grpSpPr>
          <a:xfrm>
            <a:off x="-828000" y="3015000"/>
            <a:ext cx="828000" cy="828000"/>
            <a:chOff x="-828000" y="3015000"/>
            <a:chExt cx="82800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64695-C285-B141-9A1F-AD570E75F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6" name="Graphic 45" descr="Coffee">
              <a:extLst>
                <a:ext uri="{FF2B5EF4-FFF2-40B4-BE49-F238E27FC236}">
                  <a16:creationId xmlns:a16="http://schemas.microsoft.com/office/drawing/2014/main" id="{ADB7183E-7FAE-8042-A01F-DB668553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23EEECD3-D9B6-A849-80A9-833A93365D91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Graphic 48" descr="Upward trend">
            <a:hlinkClick r:id="" action="ppaction://noaction"/>
            <a:extLst>
              <a:ext uri="{FF2B5EF4-FFF2-40B4-BE49-F238E27FC236}">
                <a16:creationId xmlns:a16="http://schemas.microsoft.com/office/drawing/2014/main" id="{8CE52F98-B993-F846-9719-86F17DA7D3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50" name="Graphic 49" descr="Coffee">
            <a:hlinkClick r:id="" action="ppaction://noaction"/>
            <a:extLst>
              <a:ext uri="{FF2B5EF4-FFF2-40B4-BE49-F238E27FC236}">
                <a16:creationId xmlns:a16="http://schemas.microsoft.com/office/drawing/2014/main" id="{47246F37-96EE-4E47-999B-7303F69EC0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51" name="Graphic 50" descr="Single gear">
            <a:hlinkClick r:id="" action="ppaction://noaction"/>
            <a:extLst>
              <a:ext uri="{FF2B5EF4-FFF2-40B4-BE49-F238E27FC236}">
                <a16:creationId xmlns:a16="http://schemas.microsoft.com/office/drawing/2014/main" id="{8F887550-4CF5-DB4F-BAF4-84F2D43CDC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52" name="Graphic 51" descr="Users">
            <a:hlinkClick r:id="" action="ppaction://noaction"/>
            <a:extLst>
              <a:ext uri="{FF2B5EF4-FFF2-40B4-BE49-F238E27FC236}">
                <a16:creationId xmlns:a16="http://schemas.microsoft.com/office/drawing/2014/main" id="{BAB726F9-4C08-AC4C-B61B-A2566AD16C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58FCBCF-B8E6-7341-9BD9-4C6C1767D015}"/>
              </a:ext>
            </a:extLst>
          </p:cNvPr>
          <p:cNvSpPr txBox="1"/>
          <p:nvPr/>
        </p:nvSpPr>
        <p:spPr>
          <a:xfrm>
            <a:off x="2420640" y="583080"/>
            <a:ext cx="9310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MACHINE LEARNING FINAL PROJECT</a:t>
            </a:r>
            <a:endParaRPr kumimoji="0" lang="en-LT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F9A02E-5200-3549-8A28-AC73A419BDDC}"/>
              </a:ext>
            </a:extLst>
          </p:cNvPr>
          <p:cNvSpPr txBox="1"/>
          <p:nvPr/>
        </p:nvSpPr>
        <p:spPr>
          <a:xfrm>
            <a:off x="5024722" y="2633577"/>
            <a:ext cx="4102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THANK YOU</a:t>
            </a:r>
            <a:endParaRPr kumimoji="0" lang="en-LT" sz="4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C9310F8-21E6-DA4A-B18E-21113065D3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540000">
            <a:off x="2605772" y="1104280"/>
            <a:ext cx="8940299" cy="1348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A07C34-98A1-482A-9C84-25DF679D6EF8}"/>
              </a:ext>
            </a:extLst>
          </p:cNvPr>
          <p:cNvSpPr/>
          <p:nvPr/>
        </p:nvSpPr>
        <p:spPr>
          <a:xfrm>
            <a:off x="-9024" y="-108767"/>
            <a:ext cx="1359606" cy="197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47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149" name="Graphic 148" descr="Lightbulb">
            <a:hlinkClick r:id="rId24" action="ppaction://hlinksldjump"/>
            <a:extLst>
              <a:ext uri="{FF2B5EF4-FFF2-40B4-BE49-F238E27FC236}">
                <a16:creationId xmlns:a16="http://schemas.microsoft.com/office/drawing/2014/main" id="{55B15BCC-B897-4BC6-A7FD-C39F888BF0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150" name="Graphic 149" descr="Lightbulb">
            <a:extLst>
              <a:ext uri="{FF2B5EF4-FFF2-40B4-BE49-F238E27FC236}">
                <a16:creationId xmlns:a16="http://schemas.microsoft.com/office/drawing/2014/main" id="{1E51A7B4-59E6-433D-967E-6AB0ADD5E73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780293" y="556849"/>
            <a:ext cx="703036" cy="703036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C0DFF7-FED4-4FD9-AE19-E79D0DC57342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635B1E5-74F0-419F-89DE-4575A854C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3" name="Graphic 152" descr="Lightbulb">
              <a:extLst>
                <a:ext uri="{FF2B5EF4-FFF2-40B4-BE49-F238E27FC236}">
                  <a16:creationId xmlns:a16="http://schemas.microsoft.com/office/drawing/2014/main" id="{90D81F43-7C02-4CFD-8867-02E3A83F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254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396" name="TextBox 395">
            <a:extLst>
              <a:ext uri="{FF2B5EF4-FFF2-40B4-BE49-F238E27FC236}">
                <a16:creationId xmlns:a16="http://schemas.microsoft.com/office/drawing/2014/main" id="{17300E64-42D3-436A-8294-259709D3DA11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86B997A-855A-4BF9-8872-52EE2BDB074F}"/>
              </a:ext>
            </a:extLst>
          </p:cNvPr>
          <p:cNvSpPr txBox="1"/>
          <p:nvPr/>
        </p:nvSpPr>
        <p:spPr>
          <a:xfrm>
            <a:off x="2493876" y="2633577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Vasanth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22E586A9-E92D-48BF-A005-26C8EDBB9C17}"/>
              </a:ext>
            </a:extLst>
          </p:cNvPr>
          <p:cNvSpPr txBox="1"/>
          <p:nvPr/>
        </p:nvSpPr>
        <p:spPr>
          <a:xfrm>
            <a:off x="2665396" y="295746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Montserrat" pitchFamily="2" charset="77"/>
              </a:rPr>
              <a:t>Kandagatla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56B8C20-BA7F-4FFA-83A3-101675440B9F}"/>
              </a:ext>
            </a:extLst>
          </p:cNvPr>
          <p:cNvSpPr txBox="1"/>
          <p:nvPr/>
        </p:nvSpPr>
        <p:spPr>
          <a:xfrm>
            <a:off x="2065073" y="5112898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err="1">
                <a:solidFill>
                  <a:schemeClr val="bg1"/>
                </a:solidFill>
                <a:latin typeface="Montserrat" pitchFamily="2" charset="77"/>
              </a:rPr>
              <a:t>Seemaparvez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6F410CCD-D0E8-4B61-813A-AB18849DD090}"/>
              </a:ext>
            </a:extLst>
          </p:cNvPr>
          <p:cNvSpPr txBox="1"/>
          <p:nvPr/>
        </p:nvSpPr>
        <p:spPr>
          <a:xfrm>
            <a:off x="2937905" y="5436784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Shaik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FA5CAE9-CE65-4A32-A594-02F6E07BE77C}"/>
              </a:ext>
            </a:extLst>
          </p:cNvPr>
          <p:cNvSpPr txBox="1"/>
          <p:nvPr/>
        </p:nvSpPr>
        <p:spPr>
          <a:xfrm>
            <a:off x="8817614" y="2633577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err="1">
                <a:solidFill>
                  <a:schemeClr val="bg1"/>
                </a:solidFill>
                <a:latin typeface="Montserrat" pitchFamily="2" charset="77"/>
              </a:rPr>
              <a:t>Supriya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8A6B0D-3EB2-4146-A6D0-7129E798DE4C}"/>
              </a:ext>
            </a:extLst>
          </p:cNvPr>
          <p:cNvSpPr txBox="1"/>
          <p:nvPr/>
        </p:nvSpPr>
        <p:spPr>
          <a:xfrm>
            <a:off x="9217561" y="295746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Montserrat" pitchFamily="2" charset="77"/>
              </a:rPr>
              <a:t>Bethi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23BA10E9-1BD6-499D-8259-564A5BB4CE1C}"/>
              </a:ext>
            </a:extLst>
          </p:cNvPr>
          <p:cNvSpPr txBox="1"/>
          <p:nvPr/>
        </p:nvSpPr>
        <p:spPr>
          <a:xfrm>
            <a:off x="8258166" y="5112898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Saichaithanya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2D8B2CF-041B-48FB-9BA1-98DDBF608ECA}"/>
              </a:ext>
            </a:extLst>
          </p:cNvPr>
          <p:cNvSpPr txBox="1"/>
          <p:nvPr/>
        </p:nvSpPr>
        <p:spPr>
          <a:xfrm>
            <a:off x="9140617" y="543678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Bollam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405" name="Graphic 43">
            <a:extLst>
              <a:ext uri="{FF2B5EF4-FFF2-40B4-BE49-F238E27FC236}">
                <a16:creationId xmlns:a16="http://schemas.microsoft.com/office/drawing/2014/main" id="{21B42D6F-71D2-4D2F-83A8-D96ED71E03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BDCDB142-446C-4807-919F-E5B0740F96A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7" name="Freeform 56">
              <a:extLst>
                <a:ext uri="{FF2B5EF4-FFF2-40B4-BE49-F238E27FC236}">
                  <a16:creationId xmlns:a16="http://schemas.microsoft.com/office/drawing/2014/main" id="{7086B512-0192-4192-AD6D-F7626DF340E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08" name="Graphic 43">
            <a:extLst>
              <a:ext uri="{FF2B5EF4-FFF2-40B4-BE49-F238E27FC236}">
                <a16:creationId xmlns:a16="http://schemas.microsoft.com/office/drawing/2014/main" id="{0EB32DC8-8437-4170-9B83-787554128FE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09" name="Freeform 58">
              <a:extLst>
                <a:ext uri="{FF2B5EF4-FFF2-40B4-BE49-F238E27FC236}">
                  <a16:creationId xmlns:a16="http://schemas.microsoft.com/office/drawing/2014/main" id="{17FFC953-FF54-4721-BC94-4FD6F16CE47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0" name="Freeform 59">
              <a:extLst>
                <a:ext uri="{FF2B5EF4-FFF2-40B4-BE49-F238E27FC236}">
                  <a16:creationId xmlns:a16="http://schemas.microsoft.com/office/drawing/2014/main" id="{69CDA0A6-B6A7-432E-BDF4-0AAB3EEC480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11" name="Graphic 43">
            <a:extLst>
              <a:ext uri="{FF2B5EF4-FFF2-40B4-BE49-F238E27FC236}">
                <a16:creationId xmlns:a16="http://schemas.microsoft.com/office/drawing/2014/main" id="{6FD399B2-D35A-4D3D-8598-AC88293BFE49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12" name="Freeform 61">
              <a:extLst>
                <a:ext uri="{FF2B5EF4-FFF2-40B4-BE49-F238E27FC236}">
                  <a16:creationId xmlns:a16="http://schemas.microsoft.com/office/drawing/2014/main" id="{9863F2FB-F64A-458B-95A9-A51AA20685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3" name="Freeform 62">
              <a:extLst>
                <a:ext uri="{FF2B5EF4-FFF2-40B4-BE49-F238E27FC236}">
                  <a16:creationId xmlns:a16="http://schemas.microsoft.com/office/drawing/2014/main" id="{C77D2EBD-3DC4-403B-8CC1-7A15654DEEF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14" name="Graphic 43">
            <a:extLst>
              <a:ext uri="{FF2B5EF4-FFF2-40B4-BE49-F238E27FC236}">
                <a16:creationId xmlns:a16="http://schemas.microsoft.com/office/drawing/2014/main" id="{278AD0DC-0A03-48AE-B087-07C0C34BE307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15" name="Freeform 64">
              <a:extLst>
                <a:ext uri="{FF2B5EF4-FFF2-40B4-BE49-F238E27FC236}">
                  <a16:creationId xmlns:a16="http://schemas.microsoft.com/office/drawing/2014/main" id="{FB489170-D396-4E93-A9C9-6AEDC6EA27C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6" name="Freeform 65">
              <a:extLst>
                <a:ext uri="{FF2B5EF4-FFF2-40B4-BE49-F238E27FC236}">
                  <a16:creationId xmlns:a16="http://schemas.microsoft.com/office/drawing/2014/main" id="{E25B3B6A-C67D-477A-B828-CA7EC8AC1EA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17" name="Graphic 416">
            <a:extLst>
              <a:ext uri="{FF2B5EF4-FFF2-40B4-BE49-F238E27FC236}">
                <a16:creationId xmlns:a16="http://schemas.microsoft.com/office/drawing/2014/main" id="{9336BAD2-3328-4574-8877-A5ECFF05A98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418" name="!!lamp">
            <a:extLst>
              <a:ext uri="{FF2B5EF4-FFF2-40B4-BE49-F238E27FC236}">
                <a16:creationId xmlns:a16="http://schemas.microsoft.com/office/drawing/2014/main" id="{93CF427F-FC3C-4AEB-990D-01177CCAE6F1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12471FA4-D39A-4455-B710-6029DA699185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481" name="Freeform 130">
                <a:extLst>
                  <a:ext uri="{FF2B5EF4-FFF2-40B4-BE49-F238E27FC236}">
                    <a16:creationId xmlns:a16="http://schemas.microsoft.com/office/drawing/2014/main" id="{76063B28-966B-495B-8B22-0E7D2B292DE1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2" name="Freeform 131">
                <a:extLst>
                  <a:ext uri="{FF2B5EF4-FFF2-40B4-BE49-F238E27FC236}">
                    <a16:creationId xmlns:a16="http://schemas.microsoft.com/office/drawing/2014/main" id="{DAE32922-2E53-4153-9E7B-C9C82C0F5716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3" name="Freeform 132">
                <a:extLst>
                  <a:ext uri="{FF2B5EF4-FFF2-40B4-BE49-F238E27FC236}">
                    <a16:creationId xmlns:a16="http://schemas.microsoft.com/office/drawing/2014/main" id="{9F143BEB-164A-4798-A6FD-071643CD4DC9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4" name="Freeform 133">
                <a:extLst>
                  <a:ext uri="{FF2B5EF4-FFF2-40B4-BE49-F238E27FC236}">
                    <a16:creationId xmlns:a16="http://schemas.microsoft.com/office/drawing/2014/main" id="{66E2E2D7-58E6-40DE-B171-92C6E8A44A05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5" name="Freeform 134">
                <a:extLst>
                  <a:ext uri="{FF2B5EF4-FFF2-40B4-BE49-F238E27FC236}">
                    <a16:creationId xmlns:a16="http://schemas.microsoft.com/office/drawing/2014/main" id="{BC972DFA-0F93-40ED-AAB1-7C2EC2394227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6" name="Freeform 135">
                <a:extLst>
                  <a:ext uri="{FF2B5EF4-FFF2-40B4-BE49-F238E27FC236}">
                    <a16:creationId xmlns:a16="http://schemas.microsoft.com/office/drawing/2014/main" id="{C564B3A2-6B97-48DB-BBD9-4A1313097E27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7" name="Freeform 136">
                <a:extLst>
                  <a:ext uri="{FF2B5EF4-FFF2-40B4-BE49-F238E27FC236}">
                    <a16:creationId xmlns:a16="http://schemas.microsoft.com/office/drawing/2014/main" id="{D9F5FF06-3ADD-4705-BA0F-ABC6450DF4C3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8" name="Freeform 137">
                <a:extLst>
                  <a:ext uri="{FF2B5EF4-FFF2-40B4-BE49-F238E27FC236}">
                    <a16:creationId xmlns:a16="http://schemas.microsoft.com/office/drawing/2014/main" id="{D7D1BE9C-4230-429C-B23B-399D09BDA324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9" name="Freeform 138">
                <a:extLst>
                  <a:ext uri="{FF2B5EF4-FFF2-40B4-BE49-F238E27FC236}">
                    <a16:creationId xmlns:a16="http://schemas.microsoft.com/office/drawing/2014/main" id="{E8726B3A-8277-4844-B809-3FBF82B6C9AB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0" name="Freeform 139">
                <a:extLst>
                  <a:ext uri="{FF2B5EF4-FFF2-40B4-BE49-F238E27FC236}">
                    <a16:creationId xmlns:a16="http://schemas.microsoft.com/office/drawing/2014/main" id="{3F9DE11A-1AA4-41E1-A602-33FD6FAB9F42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1" name="Freeform 140">
                <a:extLst>
                  <a:ext uri="{FF2B5EF4-FFF2-40B4-BE49-F238E27FC236}">
                    <a16:creationId xmlns:a16="http://schemas.microsoft.com/office/drawing/2014/main" id="{9B3D3D2D-2854-4F3C-9174-837001665950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2" name="Freeform 141">
                <a:extLst>
                  <a:ext uri="{FF2B5EF4-FFF2-40B4-BE49-F238E27FC236}">
                    <a16:creationId xmlns:a16="http://schemas.microsoft.com/office/drawing/2014/main" id="{AA850BE5-B2BE-47AD-A201-AFAB51D714C5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3" name="Freeform 142">
                <a:extLst>
                  <a:ext uri="{FF2B5EF4-FFF2-40B4-BE49-F238E27FC236}">
                    <a16:creationId xmlns:a16="http://schemas.microsoft.com/office/drawing/2014/main" id="{3E15CD3C-170C-4F45-AA1A-0648B24B3799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4" name="Freeform 143">
                <a:extLst>
                  <a:ext uri="{FF2B5EF4-FFF2-40B4-BE49-F238E27FC236}">
                    <a16:creationId xmlns:a16="http://schemas.microsoft.com/office/drawing/2014/main" id="{26A95834-584B-465F-9A6D-38F3F88E8088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5" name="Freeform 144">
                <a:extLst>
                  <a:ext uri="{FF2B5EF4-FFF2-40B4-BE49-F238E27FC236}">
                    <a16:creationId xmlns:a16="http://schemas.microsoft.com/office/drawing/2014/main" id="{B694E3EA-9246-4B44-A7FE-416C107AD5B8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6" name="Freeform 145">
                <a:extLst>
                  <a:ext uri="{FF2B5EF4-FFF2-40B4-BE49-F238E27FC236}">
                    <a16:creationId xmlns:a16="http://schemas.microsoft.com/office/drawing/2014/main" id="{23CAF469-1BDB-43AE-BBBB-B317FF9670CC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7" name="Freeform 146">
                <a:extLst>
                  <a:ext uri="{FF2B5EF4-FFF2-40B4-BE49-F238E27FC236}">
                    <a16:creationId xmlns:a16="http://schemas.microsoft.com/office/drawing/2014/main" id="{8A33A2B6-E206-4C7F-9CDD-7BBBC67D634A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8" name="Freeform 147">
                <a:extLst>
                  <a:ext uri="{FF2B5EF4-FFF2-40B4-BE49-F238E27FC236}">
                    <a16:creationId xmlns:a16="http://schemas.microsoft.com/office/drawing/2014/main" id="{DA6159D3-B216-41A6-BB45-392FD08603E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9" name="Freeform 148">
                <a:extLst>
                  <a:ext uri="{FF2B5EF4-FFF2-40B4-BE49-F238E27FC236}">
                    <a16:creationId xmlns:a16="http://schemas.microsoft.com/office/drawing/2014/main" id="{4027C613-1DB8-4B4A-B85C-FEE29CC7D21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0" name="Freeform 149">
                <a:extLst>
                  <a:ext uri="{FF2B5EF4-FFF2-40B4-BE49-F238E27FC236}">
                    <a16:creationId xmlns:a16="http://schemas.microsoft.com/office/drawing/2014/main" id="{5DD6ACDA-B7C9-402F-8849-1D6E4614148B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1" name="Freeform 150">
                <a:extLst>
                  <a:ext uri="{FF2B5EF4-FFF2-40B4-BE49-F238E27FC236}">
                    <a16:creationId xmlns:a16="http://schemas.microsoft.com/office/drawing/2014/main" id="{2CDC758A-2ED6-4418-90E1-874ACAAB8DF8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2" name="Freeform 151">
                <a:extLst>
                  <a:ext uri="{FF2B5EF4-FFF2-40B4-BE49-F238E27FC236}">
                    <a16:creationId xmlns:a16="http://schemas.microsoft.com/office/drawing/2014/main" id="{AF9EEF32-6757-45C1-BD5B-DC1304249292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3" name="Freeform 152">
                <a:extLst>
                  <a:ext uri="{FF2B5EF4-FFF2-40B4-BE49-F238E27FC236}">
                    <a16:creationId xmlns:a16="http://schemas.microsoft.com/office/drawing/2014/main" id="{9E1C8B33-71A8-4E05-AF4A-BE419B53D358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4" name="Freeform 153">
                <a:extLst>
                  <a:ext uri="{FF2B5EF4-FFF2-40B4-BE49-F238E27FC236}">
                    <a16:creationId xmlns:a16="http://schemas.microsoft.com/office/drawing/2014/main" id="{F00FDA1D-87BE-4E0D-9421-D3E41F4F96CB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5" name="Freeform 154">
                <a:extLst>
                  <a:ext uri="{FF2B5EF4-FFF2-40B4-BE49-F238E27FC236}">
                    <a16:creationId xmlns:a16="http://schemas.microsoft.com/office/drawing/2014/main" id="{2B8B72F7-D035-4F58-BE58-513AA4CD488A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6" name="Freeform 155">
                <a:extLst>
                  <a:ext uri="{FF2B5EF4-FFF2-40B4-BE49-F238E27FC236}">
                    <a16:creationId xmlns:a16="http://schemas.microsoft.com/office/drawing/2014/main" id="{689AB01D-B84E-4CFD-92C6-2177339473B2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7" name="Freeform 156">
                <a:extLst>
                  <a:ext uri="{FF2B5EF4-FFF2-40B4-BE49-F238E27FC236}">
                    <a16:creationId xmlns:a16="http://schemas.microsoft.com/office/drawing/2014/main" id="{B86E37EE-438B-44D5-A967-4C8957D6DA83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8" name="Freeform 157">
                <a:extLst>
                  <a:ext uri="{FF2B5EF4-FFF2-40B4-BE49-F238E27FC236}">
                    <a16:creationId xmlns:a16="http://schemas.microsoft.com/office/drawing/2014/main" id="{39F71131-8EFA-4E0D-A91A-6679937BED82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9" name="Freeform 158">
                <a:extLst>
                  <a:ext uri="{FF2B5EF4-FFF2-40B4-BE49-F238E27FC236}">
                    <a16:creationId xmlns:a16="http://schemas.microsoft.com/office/drawing/2014/main" id="{623FAA49-CA70-4E4A-BF3F-C0ABEB21C63A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0" name="Freeform 159">
                <a:extLst>
                  <a:ext uri="{FF2B5EF4-FFF2-40B4-BE49-F238E27FC236}">
                    <a16:creationId xmlns:a16="http://schemas.microsoft.com/office/drawing/2014/main" id="{D1D23AC4-6431-4D4A-841B-CC9C5145B1AF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1" name="Freeform 160">
                <a:extLst>
                  <a:ext uri="{FF2B5EF4-FFF2-40B4-BE49-F238E27FC236}">
                    <a16:creationId xmlns:a16="http://schemas.microsoft.com/office/drawing/2014/main" id="{AFA0517B-B4ED-4BEA-97CC-767ADA894101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2" name="Freeform 161">
                <a:extLst>
                  <a:ext uri="{FF2B5EF4-FFF2-40B4-BE49-F238E27FC236}">
                    <a16:creationId xmlns:a16="http://schemas.microsoft.com/office/drawing/2014/main" id="{7E4E7FB9-C963-46F8-94BC-F50692CFDE15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3" name="Freeform 162">
                <a:extLst>
                  <a:ext uri="{FF2B5EF4-FFF2-40B4-BE49-F238E27FC236}">
                    <a16:creationId xmlns:a16="http://schemas.microsoft.com/office/drawing/2014/main" id="{0BFD97D9-4F04-4D30-BE6D-ACCCC39F1D80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4" name="Freeform 163">
                <a:extLst>
                  <a:ext uri="{FF2B5EF4-FFF2-40B4-BE49-F238E27FC236}">
                    <a16:creationId xmlns:a16="http://schemas.microsoft.com/office/drawing/2014/main" id="{ACC2CCCD-584C-404F-A19C-41E6949F6B20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5" name="Freeform 164">
                <a:extLst>
                  <a:ext uri="{FF2B5EF4-FFF2-40B4-BE49-F238E27FC236}">
                    <a16:creationId xmlns:a16="http://schemas.microsoft.com/office/drawing/2014/main" id="{19F8F390-24CA-4FD3-9965-7F50A44DF076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6" name="Freeform 165">
                <a:extLst>
                  <a:ext uri="{FF2B5EF4-FFF2-40B4-BE49-F238E27FC236}">
                    <a16:creationId xmlns:a16="http://schemas.microsoft.com/office/drawing/2014/main" id="{4CFB7CD8-DCE3-4D1C-AB8C-9C2EE5912087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7" name="Freeform 166">
                <a:extLst>
                  <a:ext uri="{FF2B5EF4-FFF2-40B4-BE49-F238E27FC236}">
                    <a16:creationId xmlns:a16="http://schemas.microsoft.com/office/drawing/2014/main" id="{9138ABE5-7618-41D1-8BFB-A5DA47101AB6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8" name="Freeform 167">
                <a:extLst>
                  <a:ext uri="{FF2B5EF4-FFF2-40B4-BE49-F238E27FC236}">
                    <a16:creationId xmlns:a16="http://schemas.microsoft.com/office/drawing/2014/main" id="{AAAC9335-A65E-4B2F-9E19-3FA6244311F6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9" name="Freeform 168">
                <a:extLst>
                  <a:ext uri="{FF2B5EF4-FFF2-40B4-BE49-F238E27FC236}">
                    <a16:creationId xmlns:a16="http://schemas.microsoft.com/office/drawing/2014/main" id="{3770ADBB-E8DE-466D-B02F-5408292065E7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0" name="Freeform 169">
                <a:extLst>
                  <a:ext uri="{FF2B5EF4-FFF2-40B4-BE49-F238E27FC236}">
                    <a16:creationId xmlns:a16="http://schemas.microsoft.com/office/drawing/2014/main" id="{0977B8B3-CAFE-4961-BD75-331574E87E68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1" name="Freeform 170">
                <a:extLst>
                  <a:ext uri="{FF2B5EF4-FFF2-40B4-BE49-F238E27FC236}">
                    <a16:creationId xmlns:a16="http://schemas.microsoft.com/office/drawing/2014/main" id="{AA3A1F82-F9BC-4C31-8222-AA1F75F2CD6B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2" name="Freeform 171">
                <a:extLst>
                  <a:ext uri="{FF2B5EF4-FFF2-40B4-BE49-F238E27FC236}">
                    <a16:creationId xmlns:a16="http://schemas.microsoft.com/office/drawing/2014/main" id="{60C84413-B2AF-4FC9-A559-573C223178A6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3" name="Freeform 172">
                <a:extLst>
                  <a:ext uri="{FF2B5EF4-FFF2-40B4-BE49-F238E27FC236}">
                    <a16:creationId xmlns:a16="http://schemas.microsoft.com/office/drawing/2014/main" id="{89C52CCE-E2C6-4CFF-B539-CBB385C719EE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4" name="Freeform 173">
                <a:extLst>
                  <a:ext uri="{FF2B5EF4-FFF2-40B4-BE49-F238E27FC236}">
                    <a16:creationId xmlns:a16="http://schemas.microsoft.com/office/drawing/2014/main" id="{147BB7EB-9CBE-464D-B833-47502B782E8D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5" name="Freeform 174">
                <a:extLst>
                  <a:ext uri="{FF2B5EF4-FFF2-40B4-BE49-F238E27FC236}">
                    <a16:creationId xmlns:a16="http://schemas.microsoft.com/office/drawing/2014/main" id="{FC4A8648-965B-4AED-8E18-A215C06E1C2D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6" name="Freeform 175">
                <a:extLst>
                  <a:ext uri="{FF2B5EF4-FFF2-40B4-BE49-F238E27FC236}">
                    <a16:creationId xmlns:a16="http://schemas.microsoft.com/office/drawing/2014/main" id="{927ACF97-EFAB-47F3-A774-04F539598CFB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7" name="Freeform 176">
                <a:extLst>
                  <a:ext uri="{FF2B5EF4-FFF2-40B4-BE49-F238E27FC236}">
                    <a16:creationId xmlns:a16="http://schemas.microsoft.com/office/drawing/2014/main" id="{4F2F7B61-D199-46BD-A997-12FAB4E11CCD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420" name="Graphic 177">
              <a:extLst>
                <a:ext uri="{FF2B5EF4-FFF2-40B4-BE49-F238E27FC236}">
                  <a16:creationId xmlns:a16="http://schemas.microsoft.com/office/drawing/2014/main" id="{4B84E6D2-DECC-44C4-A6E8-A60D266D01D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421" name="Freeform 70">
                <a:extLst>
                  <a:ext uri="{FF2B5EF4-FFF2-40B4-BE49-F238E27FC236}">
                    <a16:creationId xmlns:a16="http://schemas.microsoft.com/office/drawing/2014/main" id="{BDB6AE2C-468D-4B99-B155-028E93AA897F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2" name="Freeform 71">
                <a:extLst>
                  <a:ext uri="{FF2B5EF4-FFF2-40B4-BE49-F238E27FC236}">
                    <a16:creationId xmlns:a16="http://schemas.microsoft.com/office/drawing/2014/main" id="{FFFCE63B-C77A-4987-B7B1-2B19E1A207E0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3" name="Freeform 72">
                <a:extLst>
                  <a:ext uri="{FF2B5EF4-FFF2-40B4-BE49-F238E27FC236}">
                    <a16:creationId xmlns:a16="http://schemas.microsoft.com/office/drawing/2014/main" id="{347165BD-4B01-4782-8429-8825D41F4B63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4" name="Freeform 73">
                <a:extLst>
                  <a:ext uri="{FF2B5EF4-FFF2-40B4-BE49-F238E27FC236}">
                    <a16:creationId xmlns:a16="http://schemas.microsoft.com/office/drawing/2014/main" id="{1D96D565-0474-413E-B3EF-47CD215468C3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5" name="Freeform 74">
                <a:extLst>
                  <a:ext uri="{FF2B5EF4-FFF2-40B4-BE49-F238E27FC236}">
                    <a16:creationId xmlns:a16="http://schemas.microsoft.com/office/drawing/2014/main" id="{21368A62-C43A-478C-9284-B2FC0DE8A09C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6" name="Freeform 75">
                <a:extLst>
                  <a:ext uri="{FF2B5EF4-FFF2-40B4-BE49-F238E27FC236}">
                    <a16:creationId xmlns:a16="http://schemas.microsoft.com/office/drawing/2014/main" id="{0027C17A-F766-4151-B33C-35C12A471F18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7" name="Freeform 76">
                <a:extLst>
                  <a:ext uri="{FF2B5EF4-FFF2-40B4-BE49-F238E27FC236}">
                    <a16:creationId xmlns:a16="http://schemas.microsoft.com/office/drawing/2014/main" id="{2F6B9F47-4270-47EC-AC87-6621BBD4F78E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8" name="Freeform 77">
                <a:extLst>
                  <a:ext uri="{FF2B5EF4-FFF2-40B4-BE49-F238E27FC236}">
                    <a16:creationId xmlns:a16="http://schemas.microsoft.com/office/drawing/2014/main" id="{B22D7E7E-F1CD-4002-B11A-C895DBBC3679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9" name="Freeform 78">
                <a:extLst>
                  <a:ext uri="{FF2B5EF4-FFF2-40B4-BE49-F238E27FC236}">
                    <a16:creationId xmlns:a16="http://schemas.microsoft.com/office/drawing/2014/main" id="{5BCA6717-8A28-4819-98FE-30B0E375503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0" name="Freeform 79">
                <a:extLst>
                  <a:ext uri="{FF2B5EF4-FFF2-40B4-BE49-F238E27FC236}">
                    <a16:creationId xmlns:a16="http://schemas.microsoft.com/office/drawing/2014/main" id="{F82B60D0-3CC7-4B77-8484-BACB4CDEB82E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1" name="Freeform 80">
                <a:extLst>
                  <a:ext uri="{FF2B5EF4-FFF2-40B4-BE49-F238E27FC236}">
                    <a16:creationId xmlns:a16="http://schemas.microsoft.com/office/drawing/2014/main" id="{D1A3991E-49F2-4B65-BD8B-2563200C6F23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2" name="Freeform 81">
                <a:extLst>
                  <a:ext uri="{FF2B5EF4-FFF2-40B4-BE49-F238E27FC236}">
                    <a16:creationId xmlns:a16="http://schemas.microsoft.com/office/drawing/2014/main" id="{78C56189-2609-4BA6-BCD8-CEC7CCC8ACC2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3" name="Freeform 82">
                <a:extLst>
                  <a:ext uri="{FF2B5EF4-FFF2-40B4-BE49-F238E27FC236}">
                    <a16:creationId xmlns:a16="http://schemas.microsoft.com/office/drawing/2014/main" id="{D96BA6F6-3069-4CB2-B5DA-ECF7086C26AB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4" name="Freeform 83">
                <a:extLst>
                  <a:ext uri="{FF2B5EF4-FFF2-40B4-BE49-F238E27FC236}">
                    <a16:creationId xmlns:a16="http://schemas.microsoft.com/office/drawing/2014/main" id="{B04DACD8-5B5B-4C70-82D8-8B349AEA5013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5" name="Freeform 84">
                <a:extLst>
                  <a:ext uri="{FF2B5EF4-FFF2-40B4-BE49-F238E27FC236}">
                    <a16:creationId xmlns:a16="http://schemas.microsoft.com/office/drawing/2014/main" id="{C1A52213-B856-4364-B904-4C6DF2E28F22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6" name="Freeform 85">
                <a:extLst>
                  <a:ext uri="{FF2B5EF4-FFF2-40B4-BE49-F238E27FC236}">
                    <a16:creationId xmlns:a16="http://schemas.microsoft.com/office/drawing/2014/main" id="{B42E056B-308D-456E-AB0F-441831859412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7" name="Freeform 86">
                <a:extLst>
                  <a:ext uri="{FF2B5EF4-FFF2-40B4-BE49-F238E27FC236}">
                    <a16:creationId xmlns:a16="http://schemas.microsoft.com/office/drawing/2014/main" id="{FB4B3A71-5393-4972-81D7-38B95D281F26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8" name="Freeform 87">
                <a:extLst>
                  <a:ext uri="{FF2B5EF4-FFF2-40B4-BE49-F238E27FC236}">
                    <a16:creationId xmlns:a16="http://schemas.microsoft.com/office/drawing/2014/main" id="{5467ADAA-8329-41BA-A757-4DC7B93F9E2C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9" name="Freeform 88">
                <a:extLst>
                  <a:ext uri="{FF2B5EF4-FFF2-40B4-BE49-F238E27FC236}">
                    <a16:creationId xmlns:a16="http://schemas.microsoft.com/office/drawing/2014/main" id="{F62DA5C0-8CA8-4D2F-806B-7EA9FA0AE055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0" name="Freeform 89">
                <a:extLst>
                  <a:ext uri="{FF2B5EF4-FFF2-40B4-BE49-F238E27FC236}">
                    <a16:creationId xmlns:a16="http://schemas.microsoft.com/office/drawing/2014/main" id="{44E06745-4A6F-4D7A-B968-F4AC0F04343D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1" name="Freeform 90">
                <a:extLst>
                  <a:ext uri="{FF2B5EF4-FFF2-40B4-BE49-F238E27FC236}">
                    <a16:creationId xmlns:a16="http://schemas.microsoft.com/office/drawing/2014/main" id="{1B4576BD-1C00-4360-8A56-A1FC715B21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2" name="Freeform 91">
                <a:extLst>
                  <a:ext uri="{FF2B5EF4-FFF2-40B4-BE49-F238E27FC236}">
                    <a16:creationId xmlns:a16="http://schemas.microsoft.com/office/drawing/2014/main" id="{8785D9F6-867C-40BF-A1B5-8CF4D8EB0DFD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3" name="Freeform 92">
                <a:extLst>
                  <a:ext uri="{FF2B5EF4-FFF2-40B4-BE49-F238E27FC236}">
                    <a16:creationId xmlns:a16="http://schemas.microsoft.com/office/drawing/2014/main" id="{51E61557-AFFF-4C96-BBC9-D5FEC30885DA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4" name="Freeform 93">
                <a:extLst>
                  <a:ext uri="{FF2B5EF4-FFF2-40B4-BE49-F238E27FC236}">
                    <a16:creationId xmlns:a16="http://schemas.microsoft.com/office/drawing/2014/main" id="{7DF6017B-80B5-4CFE-B562-899BE2606140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5" name="Freeform 94">
                <a:extLst>
                  <a:ext uri="{FF2B5EF4-FFF2-40B4-BE49-F238E27FC236}">
                    <a16:creationId xmlns:a16="http://schemas.microsoft.com/office/drawing/2014/main" id="{E0FD3C75-0BC6-4AF6-BB0F-B42F5A6E89FF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6" name="Freeform 95">
                <a:extLst>
                  <a:ext uri="{FF2B5EF4-FFF2-40B4-BE49-F238E27FC236}">
                    <a16:creationId xmlns:a16="http://schemas.microsoft.com/office/drawing/2014/main" id="{362AB42E-5CEC-492B-BF66-3C4543AC24A7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7" name="Freeform 96">
                <a:extLst>
                  <a:ext uri="{FF2B5EF4-FFF2-40B4-BE49-F238E27FC236}">
                    <a16:creationId xmlns:a16="http://schemas.microsoft.com/office/drawing/2014/main" id="{81F61933-9439-4F6D-B6B7-8B32A932EC8B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8" name="Freeform 97">
                <a:extLst>
                  <a:ext uri="{FF2B5EF4-FFF2-40B4-BE49-F238E27FC236}">
                    <a16:creationId xmlns:a16="http://schemas.microsoft.com/office/drawing/2014/main" id="{48BA8659-CE7B-4BB5-BFBB-311BC639AD1C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9" name="Freeform 98">
                <a:extLst>
                  <a:ext uri="{FF2B5EF4-FFF2-40B4-BE49-F238E27FC236}">
                    <a16:creationId xmlns:a16="http://schemas.microsoft.com/office/drawing/2014/main" id="{5DE5D6AE-650E-4A17-9B50-F8393B7404DE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0" name="Freeform 99">
                <a:extLst>
                  <a:ext uri="{FF2B5EF4-FFF2-40B4-BE49-F238E27FC236}">
                    <a16:creationId xmlns:a16="http://schemas.microsoft.com/office/drawing/2014/main" id="{B964E1C1-A8AF-4BF6-9A8B-C22F46EFDA02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1" name="Freeform 100">
                <a:extLst>
                  <a:ext uri="{FF2B5EF4-FFF2-40B4-BE49-F238E27FC236}">
                    <a16:creationId xmlns:a16="http://schemas.microsoft.com/office/drawing/2014/main" id="{4B77A36A-B60F-4195-8844-E7613FDC4A0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2" name="Freeform 101">
                <a:extLst>
                  <a:ext uri="{FF2B5EF4-FFF2-40B4-BE49-F238E27FC236}">
                    <a16:creationId xmlns:a16="http://schemas.microsoft.com/office/drawing/2014/main" id="{261520B8-FCA2-494C-B246-01C30F6AC8C3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3" name="Freeform 102">
                <a:extLst>
                  <a:ext uri="{FF2B5EF4-FFF2-40B4-BE49-F238E27FC236}">
                    <a16:creationId xmlns:a16="http://schemas.microsoft.com/office/drawing/2014/main" id="{564ABC7A-AE92-41CE-B1DD-F1F37CECD184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4" name="Freeform 103">
                <a:extLst>
                  <a:ext uri="{FF2B5EF4-FFF2-40B4-BE49-F238E27FC236}">
                    <a16:creationId xmlns:a16="http://schemas.microsoft.com/office/drawing/2014/main" id="{0C1B6531-8930-4F53-A5A8-ABDFF68AD1ED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5" name="Freeform 104">
                <a:extLst>
                  <a:ext uri="{FF2B5EF4-FFF2-40B4-BE49-F238E27FC236}">
                    <a16:creationId xmlns:a16="http://schemas.microsoft.com/office/drawing/2014/main" id="{3206CA9F-5A36-42CE-8626-86B99A75D36A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6" name="Freeform 105">
                <a:extLst>
                  <a:ext uri="{FF2B5EF4-FFF2-40B4-BE49-F238E27FC236}">
                    <a16:creationId xmlns:a16="http://schemas.microsoft.com/office/drawing/2014/main" id="{CEFD880B-A5C6-48AB-A825-61E12E766C38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7" name="Freeform 106">
                <a:extLst>
                  <a:ext uri="{FF2B5EF4-FFF2-40B4-BE49-F238E27FC236}">
                    <a16:creationId xmlns:a16="http://schemas.microsoft.com/office/drawing/2014/main" id="{E40AC160-55C9-421A-B3CE-B895C690195C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8" name="Freeform 107">
                <a:extLst>
                  <a:ext uri="{FF2B5EF4-FFF2-40B4-BE49-F238E27FC236}">
                    <a16:creationId xmlns:a16="http://schemas.microsoft.com/office/drawing/2014/main" id="{A05EF659-0608-4DDB-818F-63F8457351A7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9" name="Freeform 108">
                <a:extLst>
                  <a:ext uri="{FF2B5EF4-FFF2-40B4-BE49-F238E27FC236}">
                    <a16:creationId xmlns:a16="http://schemas.microsoft.com/office/drawing/2014/main" id="{6460C08D-4FF5-4AA8-8644-7551186D52F6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0" name="Freeform 109">
                <a:extLst>
                  <a:ext uri="{FF2B5EF4-FFF2-40B4-BE49-F238E27FC236}">
                    <a16:creationId xmlns:a16="http://schemas.microsoft.com/office/drawing/2014/main" id="{EBCDF5D4-5A4E-44B9-A89C-09F58D3F735B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1" name="Freeform 110">
                <a:extLst>
                  <a:ext uri="{FF2B5EF4-FFF2-40B4-BE49-F238E27FC236}">
                    <a16:creationId xmlns:a16="http://schemas.microsoft.com/office/drawing/2014/main" id="{341C0180-2FBC-4129-B3BA-890C03686A90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2" name="Freeform 111">
                <a:extLst>
                  <a:ext uri="{FF2B5EF4-FFF2-40B4-BE49-F238E27FC236}">
                    <a16:creationId xmlns:a16="http://schemas.microsoft.com/office/drawing/2014/main" id="{C6BA6331-B71D-4AFF-846E-79A1CF49BA72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3" name="Freeform 112">
                <a:extLst>
                  <a:ext uri="{FF2B5EF4-FFF2-40B4-BE49-F238E27FC236}">
                    <a16:creationId xmlns:a16="http://schemas.microsoft.com/office/drawing/2014/main" id="{73F075C3-88E1-4896-AF1A-E7B25776C6F8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4" name="Freeform 113">
                <a:extLst>
                  <a:ext uri="{FF2B5EF4-FFF2-40B4-BE49-F238E27FC236}">
                    <a16:creationId xmlns:a16="http://schemas.microsoft.com/office/drawing/2014/main" id="{A6A727B6-C8E3-439B-8000-F00BEAE1DF20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5" name="Freeform 114">
                <a:extLst>
                  <a:ext uri="{FF2B5EF4-FFF2-40B4-BE49-F238E27FC236}">
                    <a16:creationId xmlns:a16="http://schemas.microsoft.com/office/drawing/2014/main" id="{0EC20734-2D7C-43C0-ADC8-27425BE56AD5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6" name="Freeform 115">
                <a:extLst>
                  <a:ext uri="{FF2B5EF4-FFF2-40B4-BE49-F238E27FC236}">
                    <a16:creationId xmlns:a16="http://schemas.microsoft.com/office/drawing/2014/main" id="{EA4985C0-FE2D-4C57-BC42-8667755E522F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7" name="Freeform 116">
                <a:extLst>
                  <a:ext uri="{FF2B5EF4-FFF2-40B4-BE49-F238E27FC236}">
                    <a16:creationId xmlns:a16="http://schemas.microsoft.com/office/drawing/2014/main" id="{AC2C5BE1-0531-4802-911A-D3A1E41492F7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8" name="Freeform 117">
                <a:extLst>
                  <a:ext uri="{FF2B5EF4-FFF2-40B4-BE49-F238E27FC236}">
                    <a16:creationId xmlns:a16="http://schemas.microsoft.com/office/drawing/2014/main" id="{7C6CDD32-85EF-403C-89FC-4565A3075986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9" name="Freeform 118">
                <a:extLst>
                  <a:ext uri="{FF2B5EF4-FFF2-40B4-BE49-F238E27FC236}">
                    <a16:creationId xmlns:a16="http://schemas.microsoft.com/office/drawing/2014/main" id="{3D2AA53E-5BC3-4CD0-87CE-41421FB7ABBB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0" name="Freeform 119">
                <a:extLst>
                  <a:ext uri="{FF2B5EF4-FFF2-40B4-BE49-F238E27FC236}">
                    <a16:creationId xmlns:a16="http://schemas.microsoft.com/office/drawing/2014/main" id="{71D88030-73C8-4434-8101-35C9DA6671B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1" name="Freeform 120">
                <a:extLst>
                  <a:ext uri="{FF2B5EF4-FFF2-40B4-BE49-F238E27FC236}">
                    <a16:creationId xmlns:a16="http://schemas.microsoft.com/office/drawing/2014/main" id="{43150BAF-0C33-40A3-B1F0-F16148A1EFA5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2" name="Freeform 121">
                <a:extLst>
                  <a:ext uri="{FF2B5EF4-FFF2-40B4-BE49-F238E27FC236}">
                    <a16:creationId xmlns:a16="http://schemas.microsoft.com/office/drawing/2014/main" id="{6B27C569-E935-4030-A7E6-D314971CB9F1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3" name="Freeform 122">
                <a:extLst>
                  <a:ext uri="{FF2B5EF4-FFF2-40B4-BE49-F238E27FC236}">
                    <a16:creationId xmlns:a16="http://schemas.microsoft.com/office/drawing/2014/main" id="{0D6D90A5-D0F8-4EEC-B8B0-9F01CCC67C60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4" name="Freeform 123">
                <a:extLst>
                  <a:ext uri="{FF2B5EF4-FFF2-40B4-BE49-F238E27FC236}">
                    <a16:creationId xmlns:a16="http://schemas.microsoft.com/office/drawing/2014/main" id="{61542264-0688-440D-9BCF-5428911D314C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5" name="Freeform 124">
                <a:extLst>
                  <a:ext uri="{FF2B5EF4-FFF2-40B4-BE49-F238E27FC236}">
                    <a16:creationId xmlns:a16="http://schemas.microsoft.com/office/drawing/2014/main" id="{954B9FDD-3692-4A3D-B8E3-8CA3DA37D55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6" name="Freeform 125">
                <a:extLst>
                  <a:ext uri="{FF2B5EF4-FFF2-40B4-BE49-F238E27FC236}">
                    <a16:creationId xmlns:a16="http://schemas.microsoft.com/office/drawing/2014/main" id="{1EE7FE39-E2BA-4375-A42A-800BF5325CE0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7" name="Freeform 126">
                <a:extLst>
                  <a:ext uri="{FF2B5EF4-FFF2-40B4-BE49-F238E27FC236}">
                    <a16:creationId xmlns:a16="http://schemas.microsoft.com/office/drawing/2014/main" id="{03F68C27-7FB0-4E5F-90AB-E083C8A0F74A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8" name="Freeform 127">
                <a:extLst>
                  <a:ext uri="{FF2B5EF4-FFF2-40B4-BE49-F238E27FC236}">
                    <a16:creationId xmlns:a16="http://schemas.microsoft.com/office/drawing/2014/main" id="{CE4AB3E7-6C9C-46DC-A24F-38923BB7787B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9" name="Freeform 128">
                <a:extLst>
                  <a:ext uri="{FF2B5EF4-FFF2-40B4-BE49-F238E27FC236}">
                    <a16:creationId xmlns:a16="http://schemas.microsoft.com/office/drawing/2014/main" id="{BAE629E9-AC2C-4757-A80B-23B2377A766E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0" name="Freeform 129">
                <a:extLst>
                  <a:ext uri="{FF2B5EF4-FFF2-40B4-BE49-F238E27FC236}">
                    <a16:creationId xmlns:a16="http://schemas.microsoft.com/office/drawing/2014/main" id="{FD655170-7FDA-4C34-9414-7A71626FFFB4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528" name="Graphic 177">
            <a:extLst>
              <a:ext uri="{FF2B5EF4-FFF2-40B4-BE49-F238E27FC236}">
                <a16:creationId xmlns:a16="http://schemas.microsoft.com/office/drawing/2014/main" id="{DCDC59B0-6B31-4E52-AC60-804DC8A513DA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529" name="Freeform 178">
              <a:extLst>
                <a:ext uri="{FF2B5EF4-FFF2-40B4-BE49-F238E27FC236}">
                  <a16:creationId xmlns:a16="http://schemas.microsoft.com/office/drawing/2014/main" id="{702A3707-B693-4ACC-AFD8-B70A21FE21BB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0" name="Freeform 179">
              <a:extLst>
                <a:ext uri="{FF2B5EF4-FFF2-40B4-BE49-F238E27FC236}">
                  <a16:creationId xmlns:a16="http://schemas.microsoft.com/office/drawing/2014/main" id="{1FB8D514-09A5-4505-9525-A644758C0E9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1" name="Freeform 180">
              <a:extLst>
                <a:ext uri="{FF2B5EF4-FFF2-40B4-BE49-F238E27FC236}">
                  <a16:creationId xmlns:a16="http://schemas.microsoft.com/office/drawing/2014/main" id="{02265A99-B7E1-43E6-A129-B14A50508B42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2" name="Freeform 181">
              <a:extLst>
                <a:ext uri="{FF2B5EF4-FFF2-40B4-BE49-F238E27FC236}">
                  <a16:creationId xmlns:a16="http://schemas.microsoft.com/office/drawing/2014/main" id="{FC1F62D1-F89D-4835-840E-65F0B100A1C6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3" name="Freeform 182">
              <a:extLst>
                <a:ext uri="{FF2B5EF4-FFF2-40B4-BE49-F238E27FC236}">
                  <a16:creationId xmlns:a16="http://schemas.microsoft.com/office/drawing/2014/main" id="{A9CA79B6-9F2D-4190-9E53-3C80868FE11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4" name="Freeform 183">
              <a:extLst>
                <a:ext uri="{FF2B5EF4-FFF2-40B4-BE49-F238E27FC236}">
                  <a16:creationId xmlns:a16="http://schemas.microsoft.com/office/drawing/2014/main" id="{AD92620F-5A9A-4E3D-9CE4-FB90B22E7FFE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5" name="Freeform 184">
              <a:extLst>
                <a:ext uri="{FF2B5EF4-FFF2-40B4-BE49-F238E27FC236}">
                  <a16:creationId xmlns:a16="http://schemas.microsoft.com/office/drawing/2014/main" id="{2BC460EC-AB59-4D82-81F3-124C9B336DE3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6" name="Freeform 185">
              <a:extLst>
                <a:ext uri="{FF2B5EF4-FFF2-40B4-BE49-F238E27FC236}">
                  <a16:creationId xmlns:a16="http://schemas.microsoft.com/office/drawing/2014/main" id="{5A2C40F9-DCB6-490C-8A2C-A929E43B8C8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7" name="Freeform 186">
              <a:extLst>
                <a:ext uri="{FF2B5EF4-FFF2-40B4-BE49-F238E27FC236}">
                  <a16:creationId xmlns:a16="http://schemas.microsoft.com/office/drawing/2014/main" id="{3D1FE98D-5C5B-4943-8404-FB46C0B87021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8" name="Freeform 187">
              <a:extLst>
                <a:ext uri="{FF2B5EF4-FFF2-40B4-BE49-F238E27FC236}">
                  <a16:creationId xmlns:a16="http://schemas.microsoft.com/office/drawing/2014/main" id="{040247B0-F5D3-484F-96F9-1F92B501B0B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9" name="Freeform 188">
              <a:extLst>
                <a:ext uri="{FF2B5EF4-FFF2-40B4-BE49-F238E27FC236}">
                  <a16:creationId xmlns:a16="http://schemas.microsoft.com/office/drawing/2014/main" id="{4825880F-1DBE-43E0-AE71-1D0E172CA642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0" name="Freeform 189">
              <a:extLst>
                <a:ext uri="{FF2B5EF4-FFF2-40B4-BE49-F238E27FC236}">
                  <a16:creationId xmlns:a16="http://schemas.microsoft.com/office/drawing/2014/main" id="{90AEC24E-3136-471E-937D-F5C0D48CFEFF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1" name="Freeform 190">
              <a:extLst>
                <a:ext uri="{FF2B5EF4-FFF2-40B4-BE49-F238E27FC236}">
                  <a16:creationId xmlns:a16="http://schemas.microsoft.com/office/drawing/2014/main" id="{29EDE339-CACC-4160-A663-2BDC2E466022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2" name="Freeform 191">
              <a:extLst>
                <a:ext uri="{FF2B5EF4-FFF2-40B4-BE49-F238E27FC236}">
                  <a16:creationId xmlns:a16="http://schemas.microsoft.com/office/drawing/2014/main" id="{94A650E4-3990-4375-AA97-BF60A4D3B587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3" name="Freeform 192">
              <a:extLst>
                <a:ext uri="{FF2B5EF4-FFF2-40B4-BE49-F238E27FC236}">
                  <a16:creationId xmlns:a16="http://schemas.microsoft.com/office/drawing/2014/main" id="{7BE007C5-4FB0-4993-9607-D361ACCCB4C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4" name="Freeform 193">
              <a:extLst>
                <a:ext uri="{FF2B5EF4-FFF2-40B4-BE49-F238E27FC236}">
                  <a16:creationId xmlns:a16="http://schemas.microsoft.com/office/drawing/2014/main" id="{BE673D45-4499-4357-96A4-CE47AC92F4E8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5" name="Freeform 194">
              <a:extLst>
                <a:ext uri="{FF2B5EF4-FFF2-40B4-BE49-F238E27FC236}">
                  <a16:creationId xmlns:a16="http://schemas.microsoft.com/office/drawing/2014/main" id="{4C0E7D18-BF81-4DF8-81B1-3BCC2A21D82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6" name="Freeform 195">
              <a:extLst>
                <a:ext uri="{FF2B5EF4-FFF2-40B4-BE49-F238E27FC236}">
                  <a16:creationId xmlns:a16="http://schemas.microsoft.com/office/drawing/2014/main" id="{31BA9A57-85F0-461F-B88F-51C9860FA831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7" name="Freeform 196">
              <a:extLst>
                <a:ext uri="{FF2B5EF4-FFF2-40B4-BE49-F238E27FC236}">
                  <a16:creationId xmlns:a16="http://schemas.microsoft.com/office/drawing/2014/main" id="{BDA0630B-E820-4CB0-8951-3AA2D42955E1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8" name="Freeform 197">
              <a:extLst>
                <a:ext uri="{FF2B5EF4-FFF2-40B4-BE49-F238E27FC236}">
                  <a16:creationId xmlns:a16="http://schemas.microsoft.com/office/drawing/2014/main" id="{D6A375DB-7BC2-4992-91AA-87051A09DF9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9" name="Freeform 198">
              <a:extLst>
                <a:ext uri="{FF2B5EF4-FFF2-40B4-BE49-F238E27FC236}">
                  <a16:creationId xmlns:a16="http://schemas.microsoft.com/office/drawing/2014/main" id="{22FB6618-A073-4FEC-9CBF-DBCCC298BE12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0" name="Freeform 199">
              <a:extLst>
                <a:ext uri="{FF2B5EF4-FFF2-40B4-BE49-F238E27FC236}">
                  <a16:creationId xmlns:a16="http://schemas.microsoft.com/office/drawing/2014/main" id="{53240A87-5484-4557-8102-C9314BB882A7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1" name="Freeform 200">
              <a:extLst>
                <a:ext uri="{FF2B5EF4-FFF2-40B4-BE49-F238E27FC236}">
                  <a16:creationId xmlns:a16="http://schemas.microsoft.com/office/drawing/2014/main" id="{AA62F4D1-10F4-4419-829C-802635678551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2" name="Freeform 201">
              <a:extLst>
                <a:ext uri="{FF2B5EF4-FFF2-40B4-BE49-F238E27FC236}">
                  <a16:creationId xmlns:a16="http://schemas.microsoft.com/office/drawing/2014/main" id="{8DBE5408-92B8-48A7-A6A5-122F04F73537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3" name="Freeform 202">
              <a:extLst>
                <a:ext uri="{FF2B5EF4-FFF2-40B4-BE49-F238E27FC236}">
                  <a16:creationId xmlns:a16="http://schemas.microsoft.com/office/drawing/2014/main" id="{BC09C116-4383-400C-8736-5BD2F48747C6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4" name="Freeform 203">
              <a:extLst>
                <a:ext uri="{FF2B5EF4-FFF2-40B4-BE49-F238E27FC236}">
                  <a16:creationId xmlns:a16="http://schemas.microsoft.com/office/drawing/2014/main" id="{3A8C9F5A-BF49-460F-B228-FACA4A580B86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5" name="Freeform 204">
              <a:extLst>
                <a:ext uri="{FF2B5EF4-FFF2-40B4-BE49-F238E27FC236}">
                  <a16:creationId xmlns:a16="http://schemas.microsoft.com/office/drawing/2014/main" id="{D5C9FFAE-DE60-4DF9-AD12-9332B26F86DC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6" name="Freeform 205">
              <a:extLst>
                <a:ext uri="{FF2B5EF4-FFF2-40B4-BE49-F238E27FC236}">
                  <a16:creationId xmlns:a16="http://schemas.microsoft.com/office/drawing/2014/main" id="{8FF983BB-26D6-45EF-9FA9-46CD55EFD336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7" name="Freeform 206">
              <a:extLst>
                <a:ext uri="{FF2B5EF4-FFF2-40B4-BE49-F238E27FC236}">
                  <a16:creationId xmlns:a16="http://schemas.microsoft.com/office/drawing/2014/main" id="{8065C62C-E9D8-4B64-95FE-5CD8ACF84C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8" name="Freeform 207">
              <a:extLst>
                <a:ext uri="{FF2B5EF4-FFF2-40B4-BE49-F238E27FC236}">
                  <a16:creationId xmlns:a16="http://schemas.microsoft.com/office/drawing/2014/main" id="{9C207678-8514-4D8F-943C-46FC38523795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9" name="Freeform 208">
              <a:extLst>
                <a:ext uri="{FF2B5EF4-FFF2-40B4-BE49-F238E27FC236}">
                  <a16:creationId xmlns:a16="http://schemas.microsoft.com/office/drawing/2014/main" id="{C5D2DDFD-D31F-4AF5-A45F-8AC54B19B18D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0" name="Freeform 209">
              <a:extLst>
                <a:ext uri="{FF2B5EF4-FFF2-40B4-BE49-F238E27FC236}">
                  <a16:creationId xmlns:a16="http://schemas.microsoft.com/office/drawing/2014/main" id="{D6E179F6-5EBB-4856-8677-8BDB982AEDED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1" name="Freeform 210">
              <a:extLst>
                <a:ext uri="{FF2B5EF4-FFF2-40B4-BE49-F238E27FC236}">
                  <a16:creationId xmlns:a16="http://schemas.microsoft.com/office/drawing/2014/main" id="{B5C8B66D-1A0B-4882-B164-F8791E03FB14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2" name="Freeform 211">
              <a:extLst>
                <a:ext uri="{FF2B5EF4-FFF2-40B4-BE49-F238E27FC236}">
                  <a16:creationId xmlns:a16="http://schemas.microsoft.com/office/drawing/2014/main" id="{71D7B836-A489-442C-80B0-3605222CFB27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3" name="Freeform 212">
              <a:extLst>
                <a:ext uri="{FF2B5EF4-FFF2-40B4-BE49-F238E27FC236}">
                  <a16:creationId xmlns:a16="http://schemas.microsoft.com/office/drawing/2014/main" id="{576B8C8D-8BCF-41DB-AB39-C49C74B75472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4" name="Freeform 213">
              <a:extLst>
                <a:ext uri="{FF2B5EF4-FFF2-40B4-BE49-F238E27FC236}">
                  <a16:creationId xmlns:a16="http://schemas.microsoft.com/office/drawing/2014/main" id="{834836DF-68DC-405C-8DF2-506A336A3DB6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5" name="Freeform 214">
              <a:extLst>
                <a:ext uri="{FF2B5EF4-FFF2-40B4-BE49-F238E27FC236}">
                  <a16:creationId xmlns:a16="http://schemas.microsoft.com/office/drawing/2014/main" id="{293CAAAA-384F-439E-9246-F40DD84E2D28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6" name="Freeform 215">
              <a:extLst>
                <a:ext uri="{FF2B5EF4-FFF2-40B4-BE49-F238E27FC236}">
                  <a16:creationId xmlns:a16="http://schemas.microsoft.com/office/drawing/2014/main" id="{9BE5776D-9941-4023-AA9E-0377F5CFD9CC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7" name="Freeform 216">
              <a:extLst>
                <a:ext uri="{FF2B5EF4-FFF2-40B4-BE49-F238E27FC236}">
                  <a16:creationId xmlns:a16="http://schemas.microsoft.com/office/drawing/2014/main" id="{48E1887B-C16E-4147-82A1-0EF179B8677E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8" name="Freeform 217">
              <a:extLst>
                <a:ext uri="{FF2B5EF4-FFF2-40B4-BE49-F238E27FC236}">
                  <a16:creationId xmlns:a16="http://schemas.microsoft.com/office/drawing/2014/main" id="{2EE36F12-9625-43E0-A27B-3D13386BD843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9" name="Freeform 218">
              <a:extLst>
                <a:ext uri="{FF2B5EF4-FFF2-40B4-BE49-F238E27FC236}">
                  <a16:creationId xmlns:a16="http://schemas.microsoft.com/office/drawing/2014/main" id="{CEE38181-616E-498D-BB68-DBFAA2A7E77C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0" name="Freeform 219">
              <a:extLst>
                <a:ext uri="{FF2B5EF4-FFF2-40B4-BE49-F238E27FC236}">
                  <a16:creationId xmlns:a16="http://schemas.microsoft.com/office/drawing/2014/main" id="{5F99FF8E-80D8-47EE-B3D5-C254F4E9FC3E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1" name="Freeform 220">
              <a:extLst>
                <a:ext uri="{FF2B5EF4-FFF2-40B4-BE49-F238E27FC236}">
                  <a16:creationId xmlns:a16="http://schemas.microsoft.com/office/drawing/2014/main" id="{EA9CA3CD-7F0C-4A8D-B170-E314E2CA3627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2" name="Freeform 221">
              <a:extLst>
                <a:ext uri="{FF2B5EF4-FFF2-40B4-BE49-F238E27FC236}">
                  <a16:creationId xmlns:a16="http://schemas.microsoft.com/office/drawing/2014/main" id="{3A84C8CF-EA4B-4E61-AF89-C7598701831D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3" name="Freeform 222">
              <a:extLst>
                <a:ext uri="{FF2B5EF4-FFF2-40B4-BE49-F238E27FC236}">
                  <a16:creationId xmlns:a16="http://schemas.microsoft.com/office/drawing/2014/main" id="{9DA4C6EF-D6E4-4267-B431-DF6615B73DAB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4" name="Freeform 223">
              <a:extLst>
                <a:ext uri="{FF2B5EF4-FFF2-40B4-BE49-F238E27FC236}">
                  <a16:creationId xmlns:a16="http://schemas.microsoft.com/office/drawing/2014/main" id="{A8D7D0AB-5C9C-47E5-9575-C3B7DC86F300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5" name="Freeform 224">
              <a:extLst>
                <a:ext uri="{FF2B5EF4-FFF2-40B4-BE49-F238E27FC236}">
                  <a16:creationId xmlns:a16="http://schemas.microsoft.com/office/drawing/2014/main" id="{9B135ED3-3341-44A9-9BBE-8018FE089B10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6" name="Freeform 225">
              <a:extLst>
                <a:ext uri="{FF2B5EF4-FFF2-40B4-BE49-F238E27FC236}">
                  <a16:creationId xmlns:a16="http://schemas.microsoft.com/office/drawing/2014/main" id="{9FFBACC2-C5CF-44E3-9892-8BA0D56F0B9B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7" name="Freeform 226">
              <a:extLst>
                <a:ext uri="{FF2B5EF4-FFF2-40B4-BE49-F238E27FC236}">
                  <a16:creationId xmlns:a16="http://schemas.microsoft.com/office/drawing/2014/main" id="{6B786D74-5C9E-49D2-A899-B3414177CE6A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8" name="Freeform 227">
              <a:extLst>
                <a:ext uri="{FF2B5EF4-FFF2-40B4-BE49-F238E27FC236}">
                  <a16:creationId xmlns:a16="http://schemas.microsoft.com/office/drawing/2014/main" id="{7AEA2271-C54A-48DD-B10A-AB7190E71685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9" name="Freeform 228">
              <a:extLst>
                <a:ext uri="{FF2B5EF4-FFF2-40B4-BE49-F238E27FC236}">
                  <a16:creationId xmlns:a16="http://schemas.microsoft.com/office/drawing/2014/main" id="{AF533E3C-623D-47DC-AB4F-602B948F1710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0" name="Freeform 229">
              <a:extLst>
                <a:ext uri="{FF2B5EF4-FFF2-40B4-BE49-F238E27FC236}">
                  <a16:creationId xmlns:a16="http://schemas.microsoft.com/office/drawing/2014/main" id="{C0C030A4-54EE-4C10-AEF7-6DAA4B8AD312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1" name="Freeform 230">
              <a:extLst>
                <a:ext uri="{FF2B5EF4-FFF2-40B4-BE49-F238E27FC236}">
                  <a16:creationId xmlns:a16="http://schemas.microsoft.com/office/drawing/2014/main" id="{AD548FAE-26A5-4406-AF8D-438792AC9641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2" name="Freeform 231">
              <a:extLst>
                <a:ext uri="{FF2B5EF4-FFF2-40B4-BE49-F238E27FC236}">
                  <a16:creationId xmlns:a16="http://schemas.microsoft.com/office/drawing/2014/main" id="{FC2D64B0-88FE-4102-8987-380CC6EBAC7A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3" name="Freeform 232">
              <a:extLst>
                <a:ext uri="{FF2B5EF4-FFF2-40B4-BE49-F238E27FC236}">
                  <a16:creationId xmlns:a16="http://schemas.microsoft.com/office/drawing/2014/main" id="{0DDAC078-50DC-4D52-A9D3-1FB2F2B0D756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4" name="Freeform 233">
              <a:extLst>
                <a:ext uri="{FF2B5EF4-FFF2-40B4-BE49-F238E27FC236}">
                  <a16:creationId xmlns:a16="http://schemas.microsoft.com/office/drawing/2014/main" id="{BBBCF62E-256D-45B5-A489-A0C2DC8E5580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5" name="Freeform 234">
              <a:extLst>
                <a:ext uri="{FF2B5EF4-FFF2-40B4-BE49-F238E27FC236}">
                  <a16:creationId xmlns:a16="http://schemas.microsoft.com/office/drawing/2014/main" id="{12FD9004-409F-4422-9EC6-A1E0ACB10492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6" name="Freeform 235">
              <a:extLst>
                <a:ext uri="{FF2B5EF4-FFF2-40B4-BE49-F238E27FC236}">
                  <a16:creationId xmlns:a16="http://schemas.microsoft.com/office/drawing/2014/main" id="{7727B0CA-68B7-4B65-A91B-0DF8A84C3EF4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7" name="Freeform 236">
              <a:extLst>
                <a:ext uri="{FF2B5EF4-FFF2-40B4-BE49-F238E27FC236}">
                  <a16:creationId xmlns:a16="http://schemas.microsoft.com/office/drawing/2014/main" id="{A3E03F62-6930-4591-A1A7-E0FFFB29AC5C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8" name="Freeform 237">
              <a:extLst>
                <a:ext uri="{FF2B5EF4-FFF2-40B4-BE49-F238E27FC236}">
                  <a16:creationId xmlns:a16="http://schemas.microsoft.com/office/drawing/2014/main" id="{8C8FC301-851C-45A7-A6E8-761E10CA70A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3A276330-FCE1-40B6-B10D-3240032DB3F3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590" name="Freeform 239">
              <a:extLst>
                <a:ext uri="{FF2B5EF4-FFF2-40B4-BE49-F238E27FC236}">
                  <a16:creationId xmlns:a16="http://schemas.microsoft.com/office/drawing/2014/main" id="{CDC5EEB1-5354-48D7-9F4B-03B509A459E5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1" name="Freeform 240">
              <a:extLst>
                <a:ext uri="{FF2B5EF4-FFF2-40B4-BE49-F238E27FC236}">
                  <a16:creationId xmlns:a16="http://schemas.microsoft.com/office/drawing/2014/main" id="{5B4BFD8D-2F6B-4E66-A325-6C771EBA6D54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2" name="Freeform 241">
              <a:extLst>
                <a:ext uri="{FF2B5EF4-FFF2-40B4-BE49-F238E27FC236}">
                  <a16:creationId xmlns:a16="http://schemas.microsoft.com/office/drawing/2014/main" id="{ED3398F4-D180-4886-A7CF-EE2A6A37E71A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3" name="Freeform 242">
              <a:extLst>
                <a:ext uri="{FF2B5EF4-FFF2-40B4-BE49-F238E27FC236}">
                  <a16:creationId xmlns:a16="http://schemas.microsoft.com/office/drawing/2014/main" id="{3A7BCDA6-213F-45A8-B84A-4E951110C23F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4" name="Freeform 243">
              <a:extLst>
                <a:ext uri="{FF2B5EF4-FFF2-40B4-BE49-F238E27FC236}">
                  <a16:creationId xmlns:a16="http://schemas.microsoft.com/office/drawing/2014/main" id="{AB684BB9-CC02-415F-A111-BF9DCC2DCB77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5" name="Freeform 244">
              <a:extLst>
                <a:ext uri="{FF2B5EF4-FFF2-40B4-BE49-F238E27FC236}">
                  <a16:creationId xmlns:a16="http://schemas.microsoft.com/office/drawing/2014/main" id="{05FD4A1A-240C-4D5E-B8FA-FD009928D71D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6" name="Freeform 245">
              <a:extLst>
                <a:ext uri="{FF2B5EF4-FFF2-40B4-BE49-F238E27FC236}">
                  <a16:creationId xmlns:a16="http://schemas.microsoft.com/office/drawing/2014/main" id="{3C1656A2-AA8C-4667-A2E2-B6065DC9C33A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7" name="Freeform 246">
              <a:extLst>
                <a:ext uri="{FF2B5EF4-FFF2-40B4-BE49-F238E27FC236}">
                  <a16:creationId xmlns:a16="http://schemas.microsoft.com/office/drawing/2014/main" id="{68A210BD-89C7-4A7D-90D8-0AEDA99C14D3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8" name="Freeform 247">
              <a:extLst>
                <a:ext uri="{FF2B5EF4-FFF2-40B4-BE49-F238E27FC236}">
                  <a16:creationId xmlns:a16="http://schemas.microsoft.com/office/drawing/2014/main" id="{DEE2BA10-393B-4AA5-A54B-4B41320C2377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9" name="Freeform 248">
              <a:extLst>
                <a:ext uri="{FF2B5EF4-FFF2-40B4-BE49-F238E27FC236}">
                  <a16:creationId xmlns:a16="http://schemas.microsoft.com/office/drawing/2014/main" id="{EDF34591-DC66-43D1-9D3A-099BEE5FDCCB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0" name="Freeform 249">
              <a:extLst>
                <a:ext uri="{FF2B5EF4-FFF2-40B4-BE49-F238E27FC236}">
                  <a16:creationId xmlns:a16="http://schemas.microsoft.com/office/drawing/2014/main" id="{731D983A-9DCF-4283-B9EC-D407E0C843C6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1" name="Freeform 250">
              <a:extLst>
                <a:ext uri="{FF2B5EF4-FFF2-40B4-BE49-F238E27FC236}">
                  <a16:creationId xmlns:a16="http://schemas.microsoft.com/office/drawing/2014/main" id="{A2E9FA28-30BA-44C3-8CB6-7A57BCD0C527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2" name="Freeform 251">
              <a:extLst>
                <a:ext uri="{FF2B5EF4-FFF2-40B4-BE49-F238E27FC236}">
                  <a16:creationId xmlns:a16="http://schemas.microsoft.com/office/drawing/2014/main" id="{F9F65652-192A-4CD3-97DF-61AE2A6293E5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3" name="Freeform 252">
              <a:extLst>
                <a:ext uri="{FF2B5EF4-FFF2-40B4-BE49-F238E27FC236}">
                  <a16:creationId xmlns:a16="http://schemas.microsoft.com/office/drawing/2014/main" id="{301ED953-1D72-4E0E-BC3E-93C83C0A7611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4" name="Freeform 253">
              <a:extLst>
                <a:ext uri="{FF2B5EF4-FFF2-40B4-BE49-F238E27FC236}">
                  <a16:creationId xmlns:a16="http://schemas.microsoft.com/office/drawing/2014/main" id="{372A9DD7-2A1A-41F6-89DF-2C3C6D0E3F26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5" name="Freeform 254">
              <a:extLst>
                <a:ext uri="{FF2B5EF4-FFF2-40B4-BE49-F238E27FC236}">
                  <a16:creationId xmlns:a16="http://schemas.microsoft.com/office/drawing/2014/main" id="{256095EE-7C83-493D-BB21-271FF50E25C1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6" name="Freeform 255">
              <a:extLst>
                <a:ext uri="{FF2B5EF4-FFF2-40B4-BE49-F238E27FC236}">
                  <a16:creationId xmlns:a16="http://schemas.microsoft.com/office/drawing/2014/main" id="{363724D3-C319-45D0-A45A-F20AE3C8393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7" name="Freeform 256">
              <a:extLst>
                <a:ext uri="{FF2B5EF4-FFF2-40B4-BE49-F238E27FC236}">
                  <a16:creationId xmlns:a16="http://schemas.microsoft.com/office/drawing/2014/main" id="{728BE3E6-371B-477C-84F6-73FB964DBDBF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8" name="Freeform 257">
              <a:extLst>
                <a:ext uri="{FF2B5EF4-FFF2-40B4-BE49-F238E27FC236}">
                  <a16:creationId xmlns:a16="http://schemas.microsoft.com/office/drawing/2014/main" id="{19107859-BC26-4A60-B33F-65FB5DDBE565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9" name="Freeform 258">
              <a:extLst>
                <a:ext uri="{FF2B5EF4-FFF2-40B4-BE49-F238E27FC236}">
                  <a16:creationId xmlns:a16="http://schemas.microsoft.com/office/drawing/2014/main" id="{01AADD63-2694-43D8-972A-73B39267ACB3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0" name="Freeform 259">
              <a:extLst>
                <a:ext uri="{FF2B5EF4-FFF2-40B4-BE49-F238E27FC236}">
                  <a16:creationId xmlns:a16="http://schemas.microsoft.com/office/drawing/2014/main" id="{17EDC09E-1264-463B-8974-D634B90A8C6D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1" name="Freeform 260">
              <a:extLst>
                <a:ext uri="{FF2B5EF4-FFF2-40B4-BE49-F238E27FC236}">
                  <a16:creationId xmlns:a16="http://schemas.microsoft.com/office/drawing/2014/main" id="{2F2FAC96-AEC1-4732-A46A-9C81B7482DFB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2" name="Freeform 261">
              <a:extLst>
                <a:ext uri="{FF2B5EF4-FFF2-40B4-BE49-F238E27FC236}">
                  <a16:creationId xmlns:a16="http://schemas.microsoft.com/office/drawing/2014/main" id="{019BF5E3-0DF5-49EF-86B5-55B5CB6FD4C1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3" name="Freeform 262">
              <a:extLst>
                <a:ext uri="{FF2B5EF4-FFF2-40B4-BE49-F238E27FC236}">
                  <a16:creationId xmlns:a16="http://schemas.microsoft.com/office/drawing/2014/main" id="{8E7D7754-8C6E-4F20-861B-8DFBB8C58A46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4" name="Freeform 263">
              <a:extLst>
                <a:ext uri="{FF2B5EF4-FFF2-40B4-BE49-F238E27FC236}">
                  <a16:creationId xmlns:a16="http://schemas.microsoft.com/office/drawing/2014/main" id="{CAB51373-98B1-4F15-98B2-D0D17D8E93E3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5" name="Freeform 264">
              <a:extLst>
                <a:ext uri="{FF2B5EF4-FFF2-40B4-BE49-F238E27FC236}">
                  <a16:creationId xmlns:a16="http://schemas.microsoft.com/office/drawing/2014/main" id="{189064A4-2EB5-4DF4-89F8-3B33873B46C5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6" name="Freeform 265">
              <a:extLst>
                <a:ext uri="{FF2B5EF4-FFF2-40B4-BE49-F238E27FC236}">
                  <a16:creationId xmlns:a16="http://schemas.microsoft.com/office/drawing/2014/main" id="{A2CBB6FD-57EF-4426-8975-E9926F08E3C8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7" name="Freeform 266">
              <a:extLst>
                <a:ext uri="{FF2B5EF4-FFF2-40B4-BE49-F238E27FC236}">
                  <a16:creationId xmlns:a16="http://schemas.microsoft.com/office/drawing/2014/main" id="{D0108B79-4C23-4F94-852D-B81868B07A59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8" name="Freeform 267">
              <a:extLst>
                <a:ext uri="{FF2B5EF4-FFF2-40B4-BE49-F238E27FC236}">
                  <a16:creationId xmlns:a16="http://schemas.microsoft.com/office/drawing/2014/main" id="{26F4DE6C-7B97-4794-B5C2-BEBB1B577BA2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9" name="Freeform 268">
              <a:extLst>
                <a:ext uri="{FF2B5EF4-FFF2-40B4-BE49-F238E27FC236}">
                  <a16:creationId xmlns:a16="http://schemas.microsoft.com/office/drawing/2014/main" id="{74952992-3E36-4A11-AC88-1485CC8B0DDC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0" name="Freeform 269">
              <a:extLst>
                <a:ext uri="{FF2B5EF4-FFF2-40B4-BE49-F238E27FC236}">
                  <a16:creationId xmlns:a16="http://schemas.microsoft.com/office/drawing/2014/main" id="{D015E360-C41E-49DF-A62C-B0302B525431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1" name="Freeform 270">
              <a:extLst>
                <a:ext uri="{FF2B5EF4-FFF2-40B4-BE49-F238E27FC236}">
                  <a16:creationId xmlns:a16="http://schemas.microsoft.com/office/drawing/2014/main" id="{AEF29462-E5E0-4899-A161-711CF773B980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2" name="Freeform 271">
              <a:extLst>
                <a:ext uri="{FF2B5EF4-FFF2-40B4-BE49-F238E27FC236}">
                  <a16:creationId xmlns:a16="http://schemas.microsoft.com/office/drawing/2014/main" id="{C69F51E3-FE05-40D4-AAB0-56F86387AADE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3" name="Freeform 272">
              <a:extLst>
                <a:ext uri="{FF2B5EF4-FFF2-40B4-BE49-F238E27FC236}">
                  <a16:creationId xmlns:a16="http://schemas.microsoft.com/office/drawing/2014/main" id="{8E539170-E7A3-46F7-9D6D-CF0E571CC056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4" name="Freeform 273">
              <a:extLst>
                <a:ext uri="{FF2B5EF4-FFF2-40B4-BE49-F238E27FC236}">
                  <a16:creationId xmlns:a16="http://schemas.microsoft.com/office/drawing/2014/main" id="{922A4050-64DB-4DBE-B098-6242ABB4184D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5" name="Freeform 274">
              <a:extLst>
                <a:ext uri="{FF2B5EF4-FFF2-40B4-BE49-F238E27FC236}">
                  <a16:creationId xmlns:a16="http://schemas.microsoft.com/office/drawing/2014/main" id="{F9386124-0EF3-48D2-8DDE-38B23CEEFDEB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6" name="Freeform 275">
              <a:extLst>
                <a:ext uri="{FF2B5EF4-FFF2-40B4-BE49-F238E27FC236}">
                  <a16:creationId xmlns:a16="http://schemas.microsoft.com/office/drawing/2014/main" id="{68412E3C-0609-487E-95D6-8E0865823A3B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7" name="Freeform 276">
              <a:extLst>
                <a:ext uri="{FF2B5EF4-FFF2-40B4-BE49-F238E27FC236}">
                  <a16:creationId xmlns:a16="http://schemas.microsoft.com/office/drawing/2014/main" id="{FAF00247-2941-47A2-AAC7-B1BCBF2CB446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8" name="Freeform 277">
              <a:extLst>
                <a:ext uri="{FF2B5EF4-FFF2-40B4-BE49-F238E27FC236}">
                  <a16:creationId xmlns:a16="http://schemas.microsoft.com/office/drawing/2014/main" id="{81201433-FCEF-4615-A7E4-39D2FBEC96A4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9" name="Freeform 278">
              <a:extLst>
                <a:ext uri="{FF2B5EF4-FFF2-40B4-BE49-F238E27FC236}">
                  <a16:creationId xmlns:a16="http://schemas.microsoft.com/office/drawing/2014/main" id="{1D1A49A7-99D6-4A47-8A37-1EE25D9B7523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0" name="Freeform 279">
              <a:extLst>
                <a:ext uri="{FF2B5EF4-FFF2-40B4-BE49-F238E27FC236}">
                  <a16:creationId xmlns:a16="http://schemas.microsoft.com/office/drawing/2014/main" id="{5C271A4C-4323-4C1E-B8CA-4E8C129A2C62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1" name="Freeform 280">
              <a:extLst>
                <a:ext uri="{FF2B5EF4-FFF2-40B4-BE49-F238E27FC236}">
                  <a16:creationId xmlns:a16="http://schemas.microsoft.com/office/drawing/2014/main" id="{6F6235CF-94F4-4DDB-ABED-DAEA86E0F875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2" name="Freeform 281">
              <a:extLst>
                <a:ext uri="{FF2B5EF4-FFF2-40B4-BE49-F238E27FC236}">
                  <a16:creationId xmlns:a16="http://schemas.microsoft.com/office/drawing/2014/main" id="{51C8BB80-16E1-48C3-BEA2-925DF0D9AEC8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3" name="Freeform 282">
              <a:extLst>
                <a:ext uri="{FF2B5EF4-FFF2-40B4-BE49-F238E27FC236}">
                  <a16:creationId xmlns:a16="http://schemas.microsoft.com/office/drawing/2014/main" id="{38787D72-0C29-4A1B-AE34-CD3BC997C12B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4" name="Freeform 283">
              <a:extLst>
                <a:ext uri="{FF2B5EF4-FFF2-40B4-BE49-F238E27FC236}">
                  <a16:creationId xmlns:a16="http://schemas.microsoft.com/office/drawing/2014/main" id="{1A77E8EC-C8E0-4470-B336-A801391E50AD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5" name="Freeform 284">
              <a:extLst>
                <a:ext uri="{FF2B5EF4-FFF2-40B4-BE49-F238E27FC236}">
                  <a16:creationId xmlns:a16="http://schemas.microsoft.com/office/drawing/2014/main" id="{56FFAD99-7CC0-4937-81CF-0E2C009AF0F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6" name="Freeform 285">
              <a:extLst>
                <a:ext uri="{FF2B5EF4-FFF2-40B4-BE49-F238E27FC236}">
                  <a16:creationId xmlns:a16="http://schemas.microsoft.com/office/drawing/2014/main" id="{642D4502-98BC-4CC8-97BD-448F98ECA068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37" name="Graphic 177">
            <a:extLst>
              <a:ext uri="{FF2B5EF4-FFF2-40B4-BE49-F238E27FC236}">
                <a16:creationId xmlns:a16="http://schemas.microsoft.com/office/drawing/2014/main" id="{6C896C1A-E0E8-4B83-9F9E-4D6D7AA76ECB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638" name="Freeform 287">
              <a:extLst>
                <a:ext uri="{FF2B5EF4-FFF2-40B4-BE49-F238E27FC236}">
                  <a16:creationId xmlns:a16="http://schemas.microsoft.com/office/drawing/2014/main" id="{6A8FEF5D-1447-43BC-88B1-907F7270577F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9" name="Freeform 288">
              <a:extLst>
                <a:ext uri="{FF2B5EF4-FFF2-40B4-BE49-F238E27FC236}">
                  <a16:creationId xmlns:a16="http://schemas.microsoft.com/office/drawing/2014/main" id="{EB5CB245-40DF-42B8-A2F9-01D9A05C8E5A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0" name="Freeform 289">
              <a:extLst>
                <a:ext uri="{FF2B5EF4-FFF2-40B4-BE49-F238E27FC236}">
                  <a16:creationId xmlns:a16="http://schemas.microsoft.com/office/drawing/2014/main" id="{44B6644A-868A-46FE-8374-902B110E4048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1" name="Freeform 290">
              <a:extLst>
                <a:ext uri="{FF2B5EF4-FFF2-40B4-BE49-F238E27FC236}">
                  <a16:creationId xmlns:a16="http://schemas.microsoft.com/office/drawing/2014/main" id="{1882C694-B155-4532-BD9B-8D1CEF677589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2" name="Freeform 291">
              <a:extLst>
                <a:ext uri="{FF2B5EF4-FFF2-40B4-BE49-F238E27FC236}">
                  <a16:creationId xmlns:a16="http://schemas.microsoft.com/office/drawing/2014/main" id="{8A413BA8-99D4-47BA-B6A4-E16A647F0F37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3" name="Freeform 292">
              <a:extLst>
                <a:ext uri="{FF2B5EF4-FFF2-40B4-BE49-F238E27FC236}">
                  <a16:creationId xmlns:a16="http://schemas.microsoft.com/office/drawing/2014/main" id="{503178ED-A097-488A-B8A4-2763C0D09324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4" name="Freeform 293">
              <a:extLst>
                <a:ext uri="{FF2B5EF4-FFF2-40B4-BE49-F238E27FC236}">
                  <a16:creationId xmlns:a16="http://schemas.microsoft.com/office/drawing/2014/main" id="{D00AB141-7F99-453C-8749-B67991E0C07A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5" name="Freeform 294">
              <a:extLst>
                <a:ext uri="{FF2B5EF4-FFF2-40B4-BE49-F238E27FC236}">
                  <a16:creationId xmlns:a16="http://schemas.microsoft.com/office/drawing/2014/main" id="{2B529EC6-6F95-431F-870F-359385E36DF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6" name="Freeform 295">
              <a:extLst>
                <a:ext uri="{FF2B5EF4-FFF2-40B4-BE49-F238E27FC236}">
                  <a16:creationId xmlns:a16="http://schemas.microsoft.com/office/drawing/2014/main" id="{ED7FFB56-773E-4578-BA12-A60DB06E8F2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7" name="Freeform 296">
              <a:extLst>
                <a:ext uri="{FF2B5EF4-FFF2-40B4-BE49-F238E27FC236}">
                  <a16:creationId xmlns:a16="http://schemas.microsoft.com/office/drawing/2014/main" id="{0CAD7B06-1FAE-4BEC-AE51-66B1CC00CE57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8" name="Freeform 297">
              <a:extLst>
                <a:ext uri="{FF2B5EF4-FFF2-40B4-BE49-F238E27FC236}">
                  <a16:creationId xmlns:a16="http://schemas.microsoft.com/office/drawing/2014/main" id="{29FEBC0C-DAE4-4D6C-AFC6-5D6E19BC9A1B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9" name="Freeform 298">
              <a:extLst>
                <a:ext uri="{FF2B5EF4-FFF2-40B4-BE49-F238E27FC236}">
                  <a16:creationId xmlns:a16="http://schemas.microsoft.com/office/drawing/2014/main" id="{A91ED0A0-9575-425B-8EC0-6BCE1BF8C4DC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0" name="Freeform 299">
              <a:extLst>
                <a:ext uri="{FF2B5EF4-FFF2-40B4-BE49-F238E27FC236}">
                  <a16:creationId xmlns:a16="http://schemas.microsoft.com/office/drawing/2014/main" id="{FDA20CFB-7A98-4D8E-A916-F96B49356617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1" name="Freeform 300">
              <a:extLst>
                <a:ext uri="{FF2B5EF4-FFF2-40B4-BE49-F238E27FC236}">
                  <a16:creationId xmlns:a16="http://schemas.microsoft.com/office/drawing/2014/main" id="{520509A5-6475-44B9-BA81-B578D6B761A4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2" name="Freeform 301">
              <a:extLst>
                <a:ext uri="{FF2B5EF4-FFF2-40B4-BE49-F238E27FC236}">
                  <a16:creationId xmlns:a16="http://schemas.microsoft.com/office/drawing/2014/main" id="{702C53AC-12AD-450F-B62E-2C5BC2F2557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3" name="Freeform 302">
              <a:extLst>
                <a:ext uri="{FF2B5EF4-FFF2-40B4-BE49-F238E27FC236}">
                  <a16:creationId xmlns:a16="http://schemas.microsoft.com/office/drawing/2014/main" id="{138F47D2-CC24-45DC-8B42-E4DB2802C10F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4" name="Freeform 303">
              <a:extLst>
                <a:ext uri="{FF2B5EF4-FFF2-40B4-BE49-F238E27FC236}">
                  <a16:creationId xmlns:a16="http://schemas.microsoft.com/office/drawing/2014/main" id="{2A15DED5-9309-4DF9-86F4-0AD7554FE3FB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5" name="Freeform 304">
              <a:extLst>
                <a:ext uri="{FF2B5EF4-FFF2-40B4-BE49-F238E27FC236}">
                  <a16:creationId xmlns:a16="http://schemas.microsoft.com/office/drawing/2014/main" id="{A438537F-35AD-460D-ADBA-5C42B390227F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6" name="Freeform 305">
              <a:extLst>
                <a:ext uri="{FF2B5EF4-FFF2-40B4-BE49-F238E27FC236}">
                  <a16:creationId xmlns:a16="http://schemas.microsoft.com/office/drawing/2014/main" id="{32530B8B-6EC2-40CE-B83D-A68984DC565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7" name="Freeform 306">
              <a:extLst>
                <a:ext uri="{FF2B5EF4-FFF2-40B4-BE49-F238E27FC236}">
                  <a16:creationId xmlns:a16="http://schemas.microsoft.com/office/drawing/2014/main" id="{F49226EE-FC72-4D88-AEFC-72FAF41C601F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8" name="Freeform 307">
              <a:extLst>
                <a:ext uri="{FF2B5EF4-FFF2-40B4-BE49-F238E27FC236}">
                  <a16:creationId xmlns:a16="http://schemas.microsoft.com/office/drawing/2014/main" id="{B747A0BC-7F01-4A13-A220-0DEA0B79A61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9" name="Freeform 308">
              <a:extLst>
                <a:ext uri="{FF2B5EF4-FFF2-40B4-BE49-F238E27FC236}">
                  <a16:creationId xmlns:a16="http://schemas.microsoft.com/office/drawing/2014/main" id="{F6AAE923-DC8C-4325-B369-03D11608894D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0" name="Freeform 309">
              <a:extLst>
                <a:ext uri="{FF2B5EF4-FFF2-40B4-BE49-F238E27FC236}">
                  <a16:creationId xmlns:a16="http://schemas.microsoft.com/office/drawing/2014/main" id="{8D5BD0D7-6969-4D4B-9CD0-B883A53A677A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1" name="Freeform 310">
              <a:extLst>
                <a:ext uri="{FF2B5EF4-FFF2-40B4-BE49-F238E27FC236}">
                  <a16:creationId xmlns:a16="http://schemas.microsoft.com/office/drawing/2014/main" id="{40BE53FD-B310-49E1-9CE0-4AA787D31E8B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2" name="Freeform 311">
              <a:extLst>
                <a:ext uri="{FF2B5EF4-FFF2-40B4-BE49-F238E27FC236}">
                  <a16:creationId xmlns:a16="http://schemas.microsoft.com/office/drawing/2014/main" id="{36717537-AE97-4B93-AD41-E444D1F87BEB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3" name="Freeform 312">
              <a:extLst>
                <a:ext uri="{FF2B5EF4-FFF2-40B4-BE49-F238E27FC236}">
                  <a16:creationId xmlns:a16="http://schemas.microsoft.com/office/drawing/2014/main" id="{684AE004-2AC2-4D52-A5F9-5DB237E9C901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4" name="Freeform 313">
              <a:extLst>
                <a:ext uri="{FF2B5EF4-FFF2-40B4-BE49-F238E27FC236}">
                  <a16:creationId xmlns:a16="http://schemas.microsoft.com/office/drawing/2014/main" id="{CD06DCEA-2F62-4F85-A79D-B0ACEA2546E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5" name="Freeform 314">
              <a:extLst>
                <a:ext uri="{FF2B5EF4-FFF2-40B4-BE49-F238E27FC236}">
                  <a16:creationId xmlns:a16="http://schemas.microsoft.com/office/drawing/2014/main" id="{B0927466-E7C6-4B78-A30F-9D139A95EB46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6" name="Freeform 315">
              <a:extLst>
                <a:ext uri="{FF2B5EF4-FFF2-40B4-BE49-F238E27FC236}">
                  <a16:creationId xmlns:a16="http://schemas.microsoft.com/office/drawing/2014/main" id="{014D8025-6676-42B4-9CD8-924A72A2B01E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7" name="Freeform 316">
              <a:extLst>
                <a:ext uri="{FF2B5EF4-FFF2-40B4-BE49-F238E27FC236}">
                  <a16:creationId xmlns:a16="http://schemas.microsoft.com/office/drawing/2014/main" id="{9723B433-9452-4E76-A9D0-AC93217A1D2F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8" name="Freeform 317">
              <a:extLst>
                <a:ext uri="{FF2B5EF4-FFF2-40B4-BE49-F238E27FC236}">
                  <a16:creationId xmlns:a16="http://schemas.microsoft.com/office/drawing/2014/main" id="{0DB42624-A348-4BE9-BA9E-033FD3F97EF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9" name="Freeform 318">
              <a:extLst>
                <a:ext uri="{FF2B5EF4-FFF2-40B4-BE49-F238E27FC236}">
                  <a16:creationId xmlns:a16="http://schemas.microsoft.com/office/drawing/2014/main" id="{0123EC45-1D2A-4401-9014-3D8884D6170F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0" name="Freeform 319">
              <a:extLst>
                <a:ext uri="{FF2B5EF4-FFF2-40B4-BE49-F238E27FC236}">
                  <a16:creationId xmlns:a16="http://schemas.microsoft.com/office/drawing/2014/main" id="{0A10EFCF-7889-4F63-9DC8-B2FA797A81E8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1" name="Freeform 320">
              <a:extLst>
                <a:ext uri="{FF2B5EF4-FFF2-40B4-BE49-F238E27FC236}">
                  <a16:creationId xmlns:a16="http://schemas.microsoft.com/office/drawing/2014/main" id="{89E239AC-6CE2-4661-A59C-00C41E51CFF7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2" name="Freeform 321">
              <a:extLst>
                <a:ext uri="{FF2B5EF4-FFF2-40B4-BE49-F238E27FC236}">
                  <a16:creationId xmlns:a16="http://schemas.microsoft.com/office/drawing/2014/main" id="{07E7AA95-072D-4878-9DDF-D0346B48D12A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3" name="Freeform 322">
              <a:extLst>
                <a:ext uri="{FF2B5EF4-FFF2-40B4-BE49-F238E27FC236}">
                  <a16:creationId xmlns:a16="http://schemas.microsoft.com/office/drawing/2014/main" id="{8B01BACC-2346-4E9F-B702-7DC9CBE09A7F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4" name="Freeform 323">
              <a:extLst>
                <a:ext uri="{FF2B5EF4-FFF2-40B4-BE49-F238E27FC236}">
                  <a16:creationId xmlns:a16="http://schemas.microsoft.com/office/drawing/2014/main" id="{735648C8-D0C5-400A-883E-520FAEB9F05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5" name="Freeform 324">
              <a:extLst>
                <a:ext uri="{FF2B5EF4-FFF2-40B4-BE49-F238E27FC236}">
                  <a16:creationId xmlns:a16="http://schemas.microsoft.com/office/drawing/2014/main" id="{8E201ABB-B8E7-4789-88D8-E40911192458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6" name="Freeform 325">
              <a:extLst>
                <a:ext uri="{FF2B5EF4-FFF2-40B4-BE49-F238E27FC236}">
                  <a16:creationId xmlns:a16="http://schemas.microsoft.com/office/drawing/2014/main" id="{4D61D566-455F-4EAF-8E4F-272625156AE4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7" name="Freeform 326">
              <a:extLst>
                <a:ext uri="{FF2B5EF4-FFF2-40B4-BE49-F238E27FC236}">
                  <a16:creationId xmlns:a16="http://schemas.microsoft.com/office/drawing/2014/main" id="{59F7F5D1-F20F-450E-84A5-E0A1A2DA9CCF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8" name="Freeform 327">
              <a:extLst>
                <a:ext uri="{FF2B5EF4-FFF2-40B4-BE49-F238E27FC236}">
                  <a16:creationId xmlns:a16="http://schemas.microsoft.com/office/drawing/2014/main" id="{329A0332-C2A4-43FC-92B3-AA9C55368F55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9" name="Freeform 328">
              <a:extLst>
                <a:ext uri="{FF2B5EF4-FFF2-40B4-BE49-F238E27FC236}">
                  <a16:creationId xmlns:a16="http://schemas.microsoft.com/office/drawing/2014/main" id="{4DE1F123-1CBB-4F10-BE35-977A1DD15EA0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0" name="Freeform 329">
              <a:extLst>
                <a:ext uri="{FF2B5EF4-FFF2-40B4-BE49-F238E27FC236}">
                  <a16:creationId xmlns:a16="http://schemas.microsoft.com/office/drawing/2014/main" id="{E6AC1474-367D-4B1F-B874-027C8AF92383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1" name="Freeform 330">
              <a:extLst>
                <a:ext uri="{FF2B5EF4-FFF2-40B4-BE49-F238E27FC236}">
                  <a16:creationId xmlns:a16="http://schemas.microsoft.com/office/drawing/2014/main" id="{D1651267-885E-4E5D-B3C3-3ADAD346D5D5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2" name="Freeform 331">
              <a:extLst>
                <a:ext uri="{FF2B5EF4-FFF2-40B4-BE49-F238E27FC236}">
                  <a16:creationId xmlns:a16="http://schemas.microsoft.com/office/drawing/2014/main" id="{52E7E963-DEB9-4242-AEED-B99F05BD5E71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3" name="Freeform 332">
              <a:extLst>
                <a:ext uri="{FF2B5EF4-FFF2-40B4-BE49-F238E27FC236}">
                  <a16:creationId xmlns:a16="http://schemas.microsoft.com/office/drawing/2014/main" id="{08BE3D50-13C2-4BB3-A962-0AC962BF9D20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4" name="Freeform 333">
              <a:extLst>
                <a:ext uri="{FF2B5EF4-FFF2-40B4-BE49-F238E27FC236}">
                  <a16:creationId xmlns:a16="http://schemas.microsoft.com/office/drawing/2014/main" id="{98E624F9-F55C-46CD-9EC0-AACA07DC0ADD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5" name="Freeform 334">
              <a:extLst>
                <a:ext uri="{FF2B5EF4-FFF2-40B4-BE49-F238E27FC236}">
                  <a16:creationId xmlns:a16="http://schemas.microsoft.com/office/drawing/2014/main" id="{46773970-7998-4A10-8012-D40EE853121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6" name="Freeform 335">
              <a:extLst>
                <a:ext uri="{FF2B5EF4-FFF2-40B4-BE49-F238E27FC236}">
                  <a16:creationId xmlns:a16="http://schemas.microsoft.com/office/drawing/2014/main" id="{00226CC7-9205-4717-8135-F7930C034300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7" name="Freeform 336">
              <a:extLst>
                <a:ext uri="{FF2B5EF4-FFF2-40B4-BE49-F238E27FC236}">
                  <a16:creationId xmlns:a16="http://schemas.microsoft.com/office/drawing/2014/main" id="{72025454-1E4B-4807-9A6C-CD152B51783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8" name="Freeform 337">
              <a:extLst>
                <a:ext uri="{FF2B5EF4-FFF2-40B4-BE49-F238E27FC236}">
                  <a16:creationId xmlns:a16="http://schemas.microsoft.com/office/drawing/2014/main" id="{85EC61AA-BA0F-4FFA-A23B-454B5FBB885C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9" name="Freeform 338">
              <a:extLst>
                <a:ext uri="{FF2B5EF4-FFF2-40B4-BE49-F238E27FC236}">
                  <a16:creationId xmlns:a16="http://schemas.microsoft.com/office/drawing/2014/main" id="{EDB6EEAD-38BF-4732-99BE-2384EF436748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0" name="Freeform 339">
              <a:extLst>
                <a:ext uri="{FF2B5EF4-FFF2-40B4-BE49-F238E27FC236}">
                  <a16:creationId xmlns:a16="http://schemas.microsoft.com/office/drawing/2014/main" id="{0554F839-F2BC-4FA4-8BA1-776CAC6347E9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1" name="Freeform 340">
              <a:extLst>
                <a:ext uri="{FF2B5EF4-FFF2-40B4-BE49-F238E27FC236}">
                  <a16:creationId xmlns:a16="http://schemas.microsoft.com/office/drawing/2014/main" id="{5B37975F-BCAE-4719-833B-C9BC47CA17F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2" name="Freeform 341">
              <a:extLst>
                <a:ext uri="{FF2B5EF4-FFF2-40B4-BE49-F238E27FC236}">
                  <a16:creationId xmlns:a16="http://schemas.microsoft.com/office/drawing/2014/main" id="{84A78CD3-CAEC-44CA-AAF2-8EE518DCCBB9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3" name="Freeform 342">
              <a:extLst>
                <a:ext uri="{FF2B5EF4-FFF2-40B4-BE49-F238E27FC236}">
                  <a16:creationId xmlns:a16="http://schemas.microsoft.com/office/drawing/2014/main" id="{990B1D72-40AB-438F-A37B-C3FBFF88A2CF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4" name="Freeform 343">
              <a:extLst>
                <a:ext uri="{FF2B5EF4-FFF2-40B4-BE49-F238E27FC236}">
                  <a16:creationId xmlns:a16="http://schemas.microsoft.com/office/drawing/2014/main" id="{DC6B05FD-6BC4-4123-AC2E-DBA04E43912F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5" name="Freeform 344">
              <a:extLst>
                <a:ext uri="{FF2B5EF4-FFF2-40B4-BE49-F238E27FC236}">
                  <a16:creationId xmlns:a16="http://schemas.microsoft.com/office/drawing/2014/main" id="{54D8CF5A-0152-40A7-A22A-0332B9FC318B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6" name="Freeform 345">
              <a:extLst>
                <a:ext uri="{FF2B5EF4-FFF2-40B4-BE49-F238E27FC236}">
                  <a16:creationId xmlns:a16="http://schemas.microsoft.com/office/drawing/2014/main" id="{A675FC1A-E5A6-4395-BB13-C9A14621777E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7" name="Freeform 346">
              <a:extLst>
                <a:ext uri="{FF2B5EF4-FFF2-40B4-BE49-F238E27FC236}">
                  <a16:creationId xmlns:a16="http://schemas.microsoft.com/office/drawing/2014/main" id="{91D739C7-0BDC-48CF-86B0-609E23D2E0E8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184EE916-3D93-4F04-8F11-479B31A134DF}"/>
              </a:ext>
            </a:extLst>
          </p:cNvPr>
          <p:cNvGrpSpPr/>
          <p:nvPr/>
        </p:nvGrpSpPr>
        <p:grpSpPr>
          <a:xfrm>
            <a:off x="9248448" y="1173694"/>
            <a:ext cx="546081" cy="1285264"/>
            <a:chOff x="6136180" y="2021920"/>
            <a:chExt cx="1063695" cy="2503528"/>
          </a:xfrm>
        </p:grpSpPr>
        <p:sp>
          <p:nvSpPr>
            <p:cNvPr id="699" name="Freeform 348">
              <a:extLst>
                <a:ext uri="{FF2B5EF4-FFF2-40B4-BE49-F238E27FC236}">
                  <a16:creationId xmlns:a16="http://schemas.microsoft.com/office/drawing/2014/main" id="{560BBD24-F5D6-4C3F-AB52-263B9D426BEC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0" name="Freeform 349">
              <a:extLst>
                <a:ext uri="{FF2B5EF4-FFF2-40B4-BE49-F238E27FC236}">
                  <a16:creationId xmlns:a16="http://schemas.microsoft.com/office/drawing/2014/main" id="{69154D62-D77F-4E46-9558-0C48E8CF8338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1" name="Freeform 350">
              <a:extLst>
                <a:ext uri="{FF2B5EF4-FFF2-40B4-BE49-F238E27FC236}">
                  <a16:creationId xmlns:a16="http://schemas.microsoft.com/office/drawing/2014/main" id="{94A8A38C-8E66-4DD2-B899-7054A3070F96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2" name="Freeform 351">
              <a:extLst>
                <a:ext uri="{FF2B5EF4-FFF2-40B4-BE49-F238E27FC236}">
                  <a16:creationId xmlns:a16="http://schemas.microsoft.com/office/drawing/2014/main" id="{0AC8C9A2-9E3A-40D2-A6F4-AD01AAA0C38D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3" name="Freeform 352">
              <a:extLst>
                <a:ext uri="{FF2B5EF4-FFF2-40B4-BE49-F238E27FC236}">
                  <a16:creationId xmlns:a16="http://schemas.microsoft.com/office/drawing/2014/main" id="{C255205B-3C87-4C28-A9F4-FD44756CA132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4" name="Freeform 353">
              <a:extLst>
                <a:ext uri="{FF2B5EF4-FFF2-40B4-BE49-F238E27FC236}">
                  <a16:creationId xmlns:a16="http://schemas.microsoft.com/office/drawing/2014/main" id="{B351120B-4E14-4691-B1BC-B0ADC06C9731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5" name="Freeform 354">
              <a:extLst>
                <a:ext uri="{FF2B5EF4-FFF2-40B4-BE49-F238E27FC236}">
                  <a16:creationId xmlns:a16="http://schemas.microsoft.com/office/drawing/2014/main" id="{610C1857-F81D-4E46-BC33-DBABA4448AC5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6" name="Freeform 355">
              <a:extLst>
                <a:ext uri="{FF2B5EF4-FFF2-40B4-BE49-F238E27FC236}">
                  <a16:creationId xmlns:a16="http://schemas.microsoft.com/office/drawing/2014/main" id="{8CC9BF95-66DD-4D24-8458-075532D9FC44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7" name="Freeform 356">
              <a:extLst>
                <a:ext uri="{FF2B5EF4-FFF2-40B4-BE49-F238E27FC236}">
                  <a16:creationId xmlns:a16="http://schemas.microsoft.com/office/drawing/2014/main" id="{A3E20178-6793-4705-96D3-92D767A4CDAE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8" name="Freeform 357">
              <a:extLst>
                <a:ext uri="{FF2B5EF4-FFF2-40B4-BE49-F238E27FC236}">
                  <a16:creationId xmlns:a16="http://schemas.microsoft.com/office/drawing/2014/main" id="{5DC25413-24BE-46D2-91B2-16CDD53253FB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9" name="Freeform 358">
              <a:extLst>
                <a:ext uri="{FF2B5EF4-FFF2-40B4-BE49-F238E27FC236}">
                  <a16:creationId xmlns:a16="http://schemas.microsoft.com/office/drawing/2014/main" id="{D8088DF3-C7FD-414B-B52F-608B8598A5EE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0" name="Freeform 359">
              <a:extLst>
                <a:ext uri="{FF2B5EF4-FFF2-40B4-BE49-F238E27FC236}">
                  <a16:creationId xmlns:a16="http://schemas.microsoft.com/office/drawing/2014/main" id="{68AC6A62-DF55-4ACB-9C15-3CAC27449BD4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1" name="Freeform 360">
              <a:extLst>
                <a:ext uri="{FF2B5EF4-FFF2-40B4-BE49-F238E27FC236}">
                  <a16:creationId xmlns:a16="http://schemas.microsoft.com/office/drawing/2014/main" id="{46C5D23A-564D-4FA8-91D4-5AE87572B20C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2" name="Freeform 361">
              <a:extLst>
                <a:ext uri="{FF2B5EF4-FFF2-40B4-BE49-F238E27FC236}">
                  <a16:creationId xmlns:a16="http://schemas.microsoft.com/office/drawing/2014/main" id="{BC74AACD-AAE0-4F7E-AB32-92C63B99561E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3" name="Freeform 362">
              <a:extLst>
                <a:ext uri="{FF2B5EF4-FFF2-40B4-BE49-F238E27FC236}">
                  <a16:creationId xmlns:a16="http://schemas.microsoft.com/office/drawing/2014/main" id="{79AD9512-02BA-422E-A2F7-316684F7C2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4" name="Freeform 363">
              <a:extLst>
                <a:ext uri="{FF2B5EF4-FFF2-40B4-BE49-F238E27FC236}">
                  <a16:creationId xmlns:a16="http://schemas.microsoft.com/office/drawing/2014/main" id="{E6F7326E-01C6-44DA-903D-0927A68ED3CD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5" name="Freeform 364">
              <a:extLst>
                <a:ext uri="{FF2B5EF4-FFF2-40B4-BE49-F238E27FC236}">
                  <a16:creationId xmlns:a16="http://schemas.microsoft.com/office/drawing/2014/main" id="{6E89A824-A60B-4AD2-82CA-BC4D6A1209F9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6" name="Freeform 365">
              <a:extLst>
                <a:ext uri="{FF2B5EF4-FFF2-40B4-BE49-F238E27FC236}">
                  <a16:creationId xmlns:a16="http://schemas.microsoft.com/office/drawing/2014/main" id="{DD204078-20B2-49FE-A3F1-E6C04ACF6E00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7" name="Freeform 366">
              <a:extLst>
                <a:ext uri="{FF2B5EF4-FFF2-40B4-BE49-F238E27FC236}">
                  <a16:creationId xmlns:a16="http://schemas.microsoft.com/office/drawing/2014/main" id="{F5453290-B567-49C4-B819-1F8E6B6E98CF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8" name="Freeform 367">
              <a:extLst>
                <a:ext uri="{FF2B5EF4-FFF2-40B4-BE49-F238E27FC236}">
                  <a16:creationId xmlns:a16="http://schemas.microsoft.com/office/drawing/2014/main" id="{E89E6D4F-9C51-4E36-9630-D09675052EDE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9" name="Freeform 368">
              <a:extLst>
                <a:ext uri="{FF2B5EF4-FFF2-40B4-BE49-F238E27FC236}">
                  <a16:creationId xmlns:a16="http://schemas.microsoft.com/office/drawing/2014/main" id="{0FD06B21-055D-4245-9838-D742CA3CC555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0" name="Freeform 369">
              <a:extLst>
                <a:ext uri="{FF2B5EF4-FFF2-40B4-BE49-F238E27FC236}">
                  <a16:creationId xmlns:a16="http://schemas.microsoft.com/office/drawing/2014/main" id="{E6A2EDD6-2066-4868-8B0A-BE4D27ACF21B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1" name="Freeform 370">
              <a:extLst>
                <a:ext uri="{FF2B5EF4-FFF2-40B4-BE49-F238E27FC236}">
                  <a16:creationId xmlns:a16="http://schemas.microsoft.com/office/drawing/2014/main" id="{49301306-E3C0-4266-B382-1BA33380BEF4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2" name="Freeform 371">
              <a:extLst>
                <a:ext uri="{FF2B5EF4-FFF2-40B4-BE49-F238E27FC236}">
                  <a16:creationId xmlns:a16="http://schemas.microsoft.com/office/drawing/2014/main" id="{4626DBEB-29B7-4B0C-8CF2-3DCF76DCDBF6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3" name="Freeform 372">
              <a:extLst>
                <a:ext uri="{FF2B5EF4-FFF2-40B4-BE49-F238E27FC236}">
                  <a16:creationId xmlns:a16="http://schemas.microsoft.com/office/drawing/2014/main" id="{8E843DC5-CA98-4925-9D89-C91466119C0F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4" name="Freeform 373">
              <a:extLst>
                <a:ext uri="{FF2B5EF4-FFF2-40B4-BE49-F238E27FC236}">
                  <a16:creationId xmlns:a16="http://schemas.microsoft.com/office/drawing/2014/main" id="{902CEF2F-1AAE-454A-AD83-EDC4B01D519B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5" name="Freeform 374">
              <a:extLst>
                <a:ext uri="{FF2B5EF4-FFF2-40B4-BE49-F238E27FC236}">
                  <a16:creationId xmlns:a16="http://schemas.microsoft.com/office/drawing/2014/main" id="{FFB5FE63-BE59-4BA7-80CB-927FA0BF2543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6" name="Freeform 375">
              <a:extLst>
                <a:ext uri="{FF2B5EF4-FFF2-40B4-BE49-F238E27FC236}">
                  <a16:creationId xmlns:a16="http://schemas.microsoft.com/office/drawing/2014/main" id="{B0CD6CC8-B59C-4F6A-AEB9-674ACEFC1F76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7" name="Freeform 376">
              <a:extLst>
                <a:ext uri="{FF2B5EF4-FFF2-40B4-BE49-F238E27FC236}">
                  <a16:creationId xmlns:a16="http://schemas.microsoft.com/office/drawing/2014/main" id="{61DF690C-E4E5-4A78-ABE1-E19FE3C25DEA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8" name="Freeform 377">
              <a:extLst>
                <a:ext uri="{FF2B5EF4-FFF2-40B4-BE49-F238E27FC236}">
                  <a16:creationId xmlns:a16="http://schemas.microsoft.com/office/drawing/2014/main" id="{9F694B0E-0EDE-4A29-A353-47BDE80CFA58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9" name="Freeform 378">
              <a:extLst>
                <a:ext uri="{FF2B5EF4-FFF2-40B4-BE49-F238E27FC236}">
                  <a16:creationId xmlns:a16="http://schemas.microsoft.com/office/drawing/2014/main" id="{A0F73E8A-C220-44F4-8F1D-FA7C5735B85F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0" name="Freeform 379">
              <a:extLst>
                <a:ext uri="{FF2B5EF4-FFF2-40B4-BE49-F238E27FC236}">
                  <a16:creationId xmlns:a16="http://schemas.microsoft.com/office/drawing/2014/main" id="{AC99D428-82B4-470F-90BD-73F29E154D87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1" name="Freeform 380">
              <a:extLst>
                <a:ext uri="{FF2B5EF4-FFF2-40B4-BE49-F238E27FC236}">
                  <a16:creationId xmlns:a16="http://schemas.microsoft.com/office/drawing/2014/main" id="{FE59CCD5-EF22-4E0C-B5E0-1821B4E40A1E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2" name="Freeform 381">
              <a:extLst>
                <a:ext uri="{FF2B5EF4-FFF2-40B4-BE49-F238E27FC236}">
                  <a16:creationId xmlns:a16="http://schemas.microsoft.com/office/drawing/2014/main" id="{D41CDF5B-F77B-47C4-936E-41F742A72BC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3" name="Freeform 382">
              <a:extLst>
                <a:ext uri="{FF2B5EF4-FFF2-40B4-BE49-F238E27FC236}">
                  <a16:creationId xmlns:a16="http://schemas.microsoft.com/office/drawing/2014/main" id="{77985B9A-634A-4256-8C4A-D90BE9E7AC80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4" name="Freeform 383">
              <a:extLst>
                <a:ext uri="{FF2B5EF4-FFF2-40B4-BE49-F238E27FC236}">
                  <a16:creationId xmlns:a16="http://schemas.microsoft.com/office/drawing/2014/main" id="{B9659694-B5E3-4CFE-9977-8F6D204386CF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5" name="Freeform 384">
              <a:extLst>
                <a:ext uri="{FF2B5EF4-FFF2-40B4-BE49-F238E27FC236}">
                  <a16:creationId xmlns:a16="http://schemas.microsoft.com/office/drawing/2014/main" id="{0AD2690F-F6D0-40E3-80E0-8DA0737E0AA9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6" name="Freeform 385">
              <a:extLst>
                <a:ext uri="{FF2B5EF4-FFF2-40B4-BE49-F238E27FC236}">
                  <a16:creationId xmlns:a16="http://schemas.microsoft.com/office/drawing/2014/main" id="{22678BAD-62FD-479E-BC90-C9A9BB612082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7" name="Freeform 386">
              <a:extLst>
                <a:ext uri="{FF2B5EF4-FFF2-40B4-BE49-F238E27FC236}">
                  <a16:creationId xmlns:a16="http://schemas.microsoft.com/office/drawing/2014/main" id="{C9E3B26D-70B6-4835-9A72-00EDFADEA17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8" name="Freeform 387">
              <a:extLst>
                <a:ext uri="{FF2B5EF4-FFF2-40B4-BE49-F238E27FC236}">
                  <a16:creationId xmlns:a16="http://schemas.microsoft.com/office/drawing/2014/main" id="{326B65AF-ADC0-4D25-94CE-F977B1C3A145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9" name="Freeform 388">
              <a:extLst>
                <a:ext uri="{FF2B5EF4-FFF2-40B4-BE49-F238E27FC236}">
                  <a16:creationId xmlns:a16="http://schemas.microsoft.com/office/drawing/2014/main" id="{63A22B5D-D1C2-412C-9585-F9F436CD49FF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0" name="Freeform 389">
              <a:extLst>
                <a:ext uri="{FF2B5EF4-FFF2-40B4-BE49-F238E27FC236}">
                  <a16:creationId xmlns:a16="http://schemas.microsoft.com/office/drawing/2014/main" id="{284863DD-3EF8-43EC-966C-E945DB25D8FD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1" name="Freeform 390">
              <a:extLst>
                <a:ext uri="{FF2B5EF4-FFF2-40B4-BE49-F238E27FC236}">
                  <a16:creationId xmlns:a16="http://schemas.microsoft.com/office/drawing/2014/main" id="{D1D7A553-F7D4-4A75-864F-FD5FD51098F1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2" name="Freeform 391">
              <a:extLst>
                <a:ext uri="{FF2B5EF4-FFF2-40B4-BE49-F238E27FC236}">
                  <a16:creationId xmlns:a16="http://schemas.microsoft.com/office/drawing/2014/main" id="{2D2335A4-8FD5-48D0-A974-9A71B65C5EA3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3" name="Freeform 392">
              <a:extLst>
                <a:ext uri="{FF2B5EF4-FFF2-40B4-BE49-F238E27FC236}">
                  <a16:creationId xmlns:a16="http://schemas.microsoft.com/office/drawing/2014/main" id="{02FA6BF1-EB8F-48D7-8AA1-4BC0435CBFCA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4" name="Freeform 393">
              <a:extLst>
                <a:ext uri="{FF2B5EF4-FFF2-40B4-BE49-F238E27FC236}">
                  <a16:creationId xmlns:a16="http://schemas.microsoft.com/office/drawing/2014/main" id="{9079EE30-C890-41DD-AE28-584AD4A2799A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5" name="Freeform 394">
              <a:extLst>
                <a:ext uri="{FF2B5EF4-FFF2-40B4-BE49-F238E27FC236}">
                  <a16:creationId xmlns:a16="http://schemas.microsoft.com/office/drawing/2014/main" id="{AA5B1980-D5A6-42A5-9F1E-07EB521092AF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C9A67B-3C01-4C69-81E1-ABFFBF21FB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290229" y="2697163"/>
            <a:ext cx="3381376" cy="26622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16C903F-5785-4CB6-9298-BF5FD5FF332A}"/>
              </a:ext>
            </a:extLst>
          </p:cNvPr>
          <p:cNvSpPr/>
          <p:nvPr/>
        </p:nvSpPr>
        <p:spPr>
          <a:xfrm>
            <a:off x="1640119" y="1886118"/>
            <a:ext cx="1186208" cy="118620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Wikipedia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919CFE-D396-46BF-9D77-7A52D048AF3A}"/>
              </a:ext>
            </a:extLst>
          </p:cNvPr>
          <p:cNvSpPr/>
          <p:nvPr/>
        </p:nvSpPr>
        <p:spPr>
          <a:xfrm>
            <a:off x="3217806" y="2698611"/>
            <a:ext cx="2660789" cy="266078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YAGO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8D8A91-EC96-47D2-804D-67CF075C6A6B}"/>
              </a:ext>
            </a:extLst>
          </p:cNvPr>
          <p:cNvSpPr/>
          <p:nvPr/>
        </p:nvSpPr>
        <p:spPr>
          <a:xfrm>
            <a:off x="5878595" y="1498599"/>
            <a:ext cx="1303809" cy="130380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Satori</a:t>
            </a:r>
          </a:p>
        </p:txBody>
      </p:sp>
    </p:spTree>
    <p:extLst>
      <p:ext uri="{BB962C8B-B14F-4D97-AF65-F5344CB8AC3E}">
        <p14:creationId xmlns:p14="http://schemas.microsoft.com/office/powerpoint/2010/main" val="319597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9919CFE-D396-46BF-9D77-7A52D048AF3A}"/>
              </a:ext>
            </a:extLst>
          </p:cNvPr>
          <p:cNvSpPr/>
          <p:nvPr/>
        </p:nvSpPr>
        <p:spPr>
          <a:xfrm>
            <a:off x="3824295" y="1862418"/>
            <a:ext cx="3647923" cy="3647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Knowledge</a:t>
            </a:r>
          </a:p>
          <a:p>
            <a:pPr algn="ctr"/>
            <a:r>
              <a:rPr lang="en-US" sz="3200" dirty="0"/>
              <a:t>Vault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7DADB5-7A4F-41D4-80B7-7F1DB84CA5D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903384" y="1538380"/>
            <a:ext cx="3518983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73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9919CFE-D396-46BF-9D77-7A52D048AF3A}"/>
              </a:ext>
            </a:extLst>
          </p:cNvPr>
          <p:cNvSpPr/>
          <p:nvPr/>
        </p:nvSpPr>
        <p:spPr>
          <a:xfrm>
            <a:off x="1603348" y="1698400"/>
            <a:ext cx="474382" cy="47438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C66307-D0B8-46C6-A91C-7858B81AF097}"/>
              </a:ext>
            </a:extLst>
          </p:cNvPr>
          <p:cNvSpPr/>
          <p:nvPr/>
        </p:nvSpPr>
        <p:spPr>
          <a:xfrm>
            <a:off x="2077730" y="1575507"/>
            <a:ext cx="1985245" cy="720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Medium" panose="00000600000000000000" pitchFamily="2" charset="0"/>
              </a:rPr>
              <a:t>ABSTRACT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F5229-02FD-4A62-9F06-3EBBFB59CD54}"/>
              </a:ext>
            </a:extLst>
          </p:cNvPr>
          <p:cNvSpPr/>
          <p:nvPr/>
        </p:nvSpPr>
        <p:spPr>
          <a:xfrm>
            <a:off x="1476966" y="2599528"/>
            <a:ext cx="10576487" cy="280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Montserrat Medium" panose="00000600000000000000" pitchFamily="2" charset="0"/>
              </a:rPr>
              <a:t>In a few years, it has been found that there is a massive proliferation of knowledge-based businesses have been adopted, for example, including Wikipedia, Y.A.G.O. and Google, and many more. Hence, to make the sales high in the business, there is a huge need for the automatic extraction of the data. Thus, the research here will introduce the knowledge vault that is also called a web-scale approach to probabilistic knowledge fusion. </a:t>
            </a:r>
          </a:p>
        </p:txBody>
      </p:sp>
    </p:spTree>
    <p:extLst>
      <p:ext uri="{BB962C8B-B14F-4D97-AF65-F5344CB8AC3E}">
        <p14:creationId xmlns:p14="http://schemas.microsoft.com/office/powerpoint/2010/main" val="501844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3472672" y="583080"/>
            <a:ext cx="5889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RESEARCH QUESTIONS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432676">
            <a:off x="3908788" y="1142993"/>
            <a:ext cx="4444783" cy="1348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C328F9-2C59-491D-A566-318FFBD3D4E6}"/>
              </a:ext>
            </a:extLst>
          </p:cNvPr>
          <p:cNvSpPr/>
          <p:nvPr/>
        </p:nvSpPr>
        <p:spPr>
          <a:xfrm>
            <a:off x="1816892" y="1897825"/>
            <a:ext cx="9931761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Montserrat Medium" panose="00000600000000000000" pitchFamily="2" charset="0"/>
              </a:rPr>
              <a:t>Q1: What is the main purpose of this research?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D0C4E1-B4BC-4D82-A9BA-DCECBB02DDBF}"/>
              </a:ext>
            </a:extLst>
          </p:cNvPr>
          <p:cNvSpPr/>
          <p:nvPr/>
        </p:nvSpPr>
        <p:spPr>
          <a:xfrm>
            <a:off x="1816892" y="2731391"/>
            <a:ext cx="9931761" cy="943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Montserrat Medium" panose="00000600000000000000" pitchFamily="2" charset="0"/>
              </a:rPr>
              <a:t>Q2: What are the different types of approaches used for the web-scale search to make knowledge fusion? </a:t>
            </a:r>
          </a:p>
          <a:p>
            <a:endParaRPr lang="en-US" sz="2400" dirty="0">
              <a:latin typeface="Montserrat Medium" panose="000006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CCA50-0B2A-4897-B08E-6E329DEF39B5}"/>
              </a:ext>
            </a:extLst>
          </p:cNvPr>
          <p:cNvSpPr/>
          <p:nvPr/>
        </p:nvSpPr>
        <p:spPr>
          <a:xfrm>
            <a:off x="1816892" y="3923677"/>
            <a:ext cx="9931761" cy="1169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Montserrat Medium" panose="00000600000000000000" pitchFamily="2" charset="0"/>
              </a:rPr>
              <a:t>Q3: How can the development of the things be done with the adoption of proper resources using a Web-scale approach? </a:t>
            </a: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624158" y="583080"/>
            <a:ext cx="5586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DATASETS AND CODE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480000">
            <a:off x="3880581" y="1053139"/>
            <a:ext cx="5058444" cy="2159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B4F7E2F-1580-481A-9BCA-C20659368670}"/>
              </a:ext>
            </a:extLst>
          </p:cNvPr>
          <p:cNvGrpSpPr/>
          <p:nvPr/>
        </p:nvGrpSpPr>
        <p:grpSpPr>
          <a:xfrm>
            <a:off x="2503115" y="2496901"/>
            <a:ext cx="3556428" cy="613460"/>
            <a:chOff x="2964115" y="2445149"/>
            <a:chExt cx="3556428" cy="61346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5ABA4D2-2560-4003-8D15-567B3B58941B}"/>
                </a:ext>
              </a:extLst>
            </p:cNvPr>
            <p:cNvSpPr/>
            <p:nvPr/>
          </p:nvSpPr>
          <p:spPr>
            <a:xfrm>
              <a:off x="2964115" y="2445149"/>
              <a:ext cx="613460" cy="6134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ECB4FE-9414-4559-A25A-9AA6A407D8B9}"/>
                </a:ext>
              </a:extLst>
            </p:cNvPr>
            <p:cNvSpPr/>
            <p:nvPr/>
          </p:nvSpPr>
          <p:spPr>
            <a:xfrm>
              <a:off x="3798092" y="2466644"/>
              <a:ext cx="2722451" cy="570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NASA Data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2CBA4-1DE7-4C99-9732-EDD66AEC33A1}"/>
              </a:ext>
            </a:extLst>
          </p:cNvPr>
          <p:cNvGrpSpPr/>
          <p:nvPr/>
        </p:nvGrpSpPr>
        <p:grpSpPr>
          <a:xfrm>
            <a:off x="7020687" y="2231304"/>
            <a:ext cx="3517283" cy="1144655"/>
            <a:chOff x="7481687" y="2284344"/>
            <a:chExt cx="3517283" cy="114465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F9679F-5B66-4059-98FF-5B5016FCD013}"/>
                </a:ext>
              </a:extLst>
            </p:cNvPr>
            <p:cNvSpPr/>
            <p:nvPr/>
          </p:nvSpPr>
          <p:spPr>
            <a:xfrm>
              <a:off x="7481687" y="2549941"/>
              <a:ext cx="613460" cy="6134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D0DEFE-1F63-4156-BAAB-91F269FB7C92}"/>
                </a:ext>
              </a:extLst>
            </p:cNvPr>
            <p:cNvSpPr/>
            <p:nvPr/>
          </p:nvSpPr>
          <p:spPr>
            <a:xfrm>
              <a:off x="8276519" y="2284344"/>
              <a:ext cx="2722451" cy="1144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HTML DOM Trees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30B6BA-A3DC-4C15-98D3-D355340A6B7B}"/>
              </a:ext>
            </a:extLst>
          </p:cNvPr>
          <p:cNvGrpSpPr/>
          <p:nvPr/>
        </p:nvGrpSpPr>
        <p:grpSpPr>
          <a:xfrm>
            <a:off x="2503115" y="4663766"/>
            <a:ext cx="3636688" cy="598452"/>
            <a:chOff x="2964115" y="4481702"/>
            <a:chExt cx="3636688" cy="598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D457B6-33C9-465B-A98D-6D1293AD3F5C}"/>
                </a:ext>
              </a:extLst>
            </p:cNvPr>
            <p:cNvSpPr/>
            <p:nvPr/>
          </p:nvSpPr>
          <p:spPr>
            <a:xfrm>
              <a:off x="2964115" y="4481702"/>
              <a:ext cx="613460" cy="59845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6A23D8-EF05-4FAA-B653-89207ECCED3A}"/>
                </a:ext>
              </a:extLst>
            </p:cNvPr>
            <p:cNvSpPr/>
            <p:nvPr/>
          </p:nvSpPr>
          <p:spPr>
            <a:xfrm>
              <a:off x="3878352" y="4495693"/>
              <a:ext cx="2722451" cy="570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GSI 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ED3F264-B6AF-42C4-84D8-BF7B5E896578}"/>
              </a:ext>
            </a:extLst>
          </p:cNvPr>
          <p:cNvGrpSpPr/>
          <p:nvPr/>
        </p:nvGrpSpPr>
        <p:grpSpPr>
          <a:xfrm>
            <a:off x="7020687" y="4364145"/>
            <a:ext cx="4601456" cy="1197694"/>
            <a:chOff x="7481687" y="4417185"/>
            <a:chExt cx="4601456" cy="11976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ECFF50B-C36B-4884-8803-5C108DD26780}"/>
                </a:ext>
              </a:extLst>
            </p:cNvPr>
            <p:cNvSpPr/>
            <p:nvPr/>
          </p:nvSpPr>
          <p:spPr>
            <a:xfrm>
              <a:off x="7481687" y="4709302"/>
              <a:ext cx="613460" cy="6134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1048DC-7C65-470C-93A4-A8AFE0DC6936}"/>
                </a:ext>
              </a:extLst>
            </p:cNvPr>
            <p:cNvSpPr/>
            <p:nvPr/>
          </p:nvSpPr>
          <p:spPr>
            <a:xfrm>
              <a:off x="8276520" y="4417185"/>
              <a:ext cx="3806623" cy="1197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Human Annotated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624158" y="583080"/>
            <a:ext cx="5586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DATASETS AND CODE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480000">
            <a:off x="3880581" y="1053139"/>
            <a:ext cx="5058444" cy="21599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31048DC-7C65-470C-93A4-A8AFE0DC6936}"/>
              </a:ext>
            </a:extLst>
          </p:cNvPr>
          <p:cNvSpPr/>
          <p:nvPr/>
        </p:nvSpPr>
        <p:spPr>
          <a:xfrm>
            <a:off x="2002187" y="1549711"/>
            <a:ext cx="1001818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ysClr val="windowText" lastClr="000000"/>
                </a:solidFill>
                <a:latin typeface="Montserrat Medium" panose="00000600000000000000" pitchFamily="2" charset="0"/>
              </a:rPr>
              <a:t>Extractors:</a:t>
            </a:r>
          </a:p>
          <a:p>
            <a:endParaRPr lang="en-US" sz="2800" b="1" dirty="0">
              <a:solidFill>
                <a:sysClr val="windowText" lastClr="000000"/>
              </a:solidFill>
              <a:latin typeface="Montserrat Medium" panose="00000600000000000000" pitchFamily="2" charset="0"/>
            </a:endParaRPr>
          </a:p>
          <a:p>
            <a:endParaRPr lang="en-US" sz="2800" dirty="0">
              <a:latin typeface="Montserrat 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6B104B-B38F-478B-9CC0-203C8DBBD204}"/>
              </a:ext>
            </a:extLst>
          </p:cNvPr>
          <p:cNvSpPr/>
          <p:nvPr/>
        </p:nvSpPr>
        <p:spPr>
          <a:xfrm>
            <a:off x="2132815" y="2402684"/>
            <a:ext cx="2982686" cy="122463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HTML Tables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D69AA26-2645-4966-8BD2-8B604DDCE798}"/>
              </a:ext>
            </a:extLst>
          </p:cNvPr>
          <p:cNvSpPr/>
          <p:nvPr/>
        </p:nvSpPr>
        <p:spPr>
          <a:xfrm>
            <a:off x="7370413" y="2402684"/>
            <a:ext cx="2982686" cy="122463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Human Annotated Files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9F2452-4D99-4305-B0E4-CE22C8B8CC05}"/>
              </a:ext>
            </a:extLst>
          </p:cNvPr>
          <p:cNvSpPr/>
          <p:nvPr/>
        </p:nvSpPr>
        <p:spPr>
          <a:xfrm>
            <a:off x="4801479" y="4504104"/>
            <a:ext cx="2982686" cy="122463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Text Documents</a:t>
            </a:r>
          </a:p>
        </p:txBody>
      </p:sp>
    </p:spTree>
    <p:extLst>
      <p:ext uri="{BB962C8B-B14F-4D97-AF65-F5344CB8AC3E}">
        <p14:creationId xmlns:p14="http://schemas.microsoft.com/office/powerpoint/2010/main" val="113439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429136" y="58308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MODEL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6237C1B-2C66-41DF-AA5F-54BBF76F3A05}"/>
              </a:ext>
            </a:extLst>
          </p:cNvPr>
          <p:cNvGrpSpPr/>
          <p:nvPr/>
        </p:nvGrpSpPr>
        <p:grpSpPr>
          <a:xfrm>
            <a:off x="2503115" y="2496901"/>
            <a:ext cx="4017171" cy="613460"/>
            <a:chOff x="2964115" y="2445149"/>
            <a:chExt cx="4017171" cy="61346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59B271D-74C4-49C0-9F84-E2027C75FCCC}"/>
                </a:ext>
              </a:extLst>
            </p:cNvPr>
            <p:cNvSpPr/>
            <p:nvPr/>
          </p:nvSpPr>
          <p:spPr>
            <a:xfrm>
              <a:off x="2964115" y="2445149"/>
              <a:ext cx="613460" cy="6134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2FFA-7544-43F1-BE82-B1B695F14FAC}"/>
                </a:ext>
              </a:extLst>
            </p:cNvPr>
            <p:cNvSpPr/>
            <p:nvPr/>
          </p:nvSpPr>
          <p:spPr>
            <a:xfrm>
              <a:off x="3798092" y="2466644"/>
              <a:ext cx="3183194" cy="570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Path Ranking Algorithm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5D6F46-AEBF-40A1-8C04-C696944CB83B}"/>
              </a:ext>
            </a:extLst>
          </p:cNvPr>
          <p:cNvGrpSpPr/>
          <p:nvPr/>
        </p:nvGrpSpPr>
        <p:grpSpPr>
          <a:xfrm>
            <a:off x="7020687" y="2231304"/>
            <a:ext cx="3517283" cy="1144655"/>
            <a:chOff x="7481687" y="2284344"/>
            <a:chExt cx="3517283" cy="114465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80488E-4CBC-4457-8C4A-EF8F1DE0EF43}"/>
                </a:ext>
              </a:extLst>
            </p:cNvPr>
            <p:cNvSpPr/>
            <p:nvPr/>
          </p:nvSpPr>
          <p:spPr>
            <a:xfrm>
              <a:off x="7481687" y="2549941"/>
              <a:ext cx="613460" cy="6134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2A18ED-3D30-44D9-B5C7-337504D5468D}"/>
                </a:ext>
              </a:extLst>
            </p:cNvPr>
            <p:cNvSpPr/>
            <p:nvPr/>
          </p:nvSpPr>
          <p:spPr>
            <a:xfrm>
              <a:off x="8276519" y="2284344"/>
              <a:ext cx="2722451" cy="1144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Graph Based Priors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62255-AA53-4E51-A2A5-F55D9CD5A6CC}"/>
              </a:ext>
            </a:extLst>
          </p:cNvPr>
          <p:cNvGrpSpPr/>
          <p:nvPr/>
        </p:nvGrpSpPr>
        <p:grpSpPr>
          <a:xfrm>
            <a:off x="2503115" y="4663766"/>
            <a:ext cx="3636688" cy="598452"/>
            <a:chOff x="2964115" y="4481702"/>
            <a:chExt cx="3636688" cy="59845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7AFED6-F5C8-420A-9D2F-872498FB5858}"/>
                </a:ext>
              </a:extLst>
            </p:cNvPr>
            <p:cNvSpPr/>
            <p:nvPr/>
          </p:nvSpPr>
          <p:spPr>
            <a:xfrm>
              <a:off x="2964115" y="4481702"/>
              <a:ext cx="613460" cy="59845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60E8AA5-D7A2-4791-88BC-644C5274A58C}"/>
                </a:ext>
              </a:extLst>
            </p:cNvPr>
            <p:cNvSpPr/>
            <p:nvPr/>
          </p:nvSpPr>
          <p:spPr>
            <a:xfrm>
              <a:off x="3878352" y="4495693"/>
              <a:ext cx="2722451" cy="570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Neural Networks (MLP)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E20FDB-72DB-45BB-BBDA-2E64C1D3C357}"/>
              </a:ext>
            </a:extLst>
          </p:cNvPr>
          <p:cNvGrpSpPr/>
          <p:nvPr/>
        </p:nvGrpSpPr>
        <p:grpSpPr>
          <a:xfrm>
            <a:off x="7020687" y="4364145"/>
            <a:ext cx="4601456" cy="1197694"/>
            <a:chOff x="7481687" y="4417185"/>
            <a:chExt cx="4601456" cy="11976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6D909DB-E94D-4E3A-BA75-0BEB7D7A2F5D}"/>
                </a:ext>
              </a:extLst>
            </p:cNvPr>
            <p:cNvSpPr/>
            <p:nvPr/>
          </p:nvSpPr>
          <p:spPr>
            <a:xfrm>
              <a:off x="7481687" y="4709302"/>
              <a:ext cx="613460" cy="61346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D49493-3B47-4551-8E8B-6B0BBC196F8C}"/>
                </a:ext>
              </a:extLst>
            </p:cNvPr>
            <p:cNvSpPr/>
            <p:nvPr/>
          </p:nvSpPr>
          <p:spPr>
            <a:xfrm>
              <a:off x="8276520" y="4417185"/>
              <a:ext cx="3806623" cy="1197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latin typeface="Montserrat Medium" panose="00000600000000000000" pitchFamily="2" charset="0"/>
                </a:rPr>
                <a:t>Knowledge Fusion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234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Vasanth.Kandagatla@unt.edu</dc:creator>
  <cp:lastModifiedBy>saichaithanya bollam</cp:lastModifiedBy>
  <cp:revision>9</cp:revision>
  <dcterms:created xsi:type="dcterms:W3CDTF">2020-07-14T16:36:24Z</dcterms:created>
  <dcterms:modified xsi:type="dcterms:W3CDTF">2021-11-23T14:00:35Z</dcterms:modified>
</cp:coreProperties>
</file>