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0"/>
  </p:notesMasterIdLst>
  <p:sldIdLst>
    <p:sldId id="256" r:id="rId2"/>
    <p:sldId id="259" r:id="rId3"/>
    <p:sldId id="258" r:id="rId4"/>
    <p:sldId id="263" r:id="rId5"/>
    <p:sldId id="265" r:id="rId6"/>
    <p:sldId id="307" r:id="rId7"/>
    <p:sldId id="267" r:id="rId8"/>
    <p:sldId id="260" r:id="rId9"/>
    <p:sldId id="308" r:id="rId10"/>
    <p:sldId id="268" r:id="rId11"/>
    <p:sldId id="309" r:id="rId12"/>
    <p:sldId id="269" r:id="rId13"/>
    <p:sldId id="270" r:id="rId14"/>
    <p:sldId id="310" r:id="rId15"/>
    <p:sldId id="311" r:id="rId16"/>
    <p:sldId id="312" r:id="rId17"/>
    <p:sldId id="271" r:id="rId18"/>
    <p:sldId id="314" r:id="rId19"/>
    <p:sldId id="315" r:id="rId20"/>
    <p:sldId id="316" r:id="rId21"/>
    <p:sldId id="313" r:id="rId22"/>
    <p:sldId id="318" r:id="rId23"/>
    <p:sldId id="317" r:id="rId24"/>
    <p:sldId id="319" r:id="rId25"/>
    <p:sldId id="320" r:id="rId26"/>
    <p:sldId id="272" r:id="rId27"/>
    <p:sldId id="321" r:id="rId28"/>
    <p:sldId id="285" r:id="rId29"/>
  </p:sldIdLst>
  <p:sldSz cx="9144000" cy="5143500" type="screen16x9"/>
  <p:notesSz cx="6858000" cy="9144000"/>
  <p:embeddedFontLst>
    <p:embeddedFont>
      <p:font typeface="Krub" pitchFamily="2" charset="-34"/>
      <p:regular r:id="rId31"/>
      <p:bold r:id="rId32"/>
      <p:italic r:id="rId33"/>
      <p:boldItalic r:id="rId34"/>
    </p:embeddedFont>
    <p:embeddedFont>
      <p:font typeface="Offside" panose="02000503040000020004" pitchFamily="2" charset="77"/>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E294"/>
    <a:srgbClr val="1CB5E0"/>
    <a:srgbClr val="0000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3F5892-8A10-4254-909B-75BF848287CF}">
  <a:tblStyle styleId="{CC3F5892-8A10-4254-909B-75BF848287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94656"/>
  </p:normalViewPr>
  <p:slideViewPr>
    <p:cSldViewPr snapToGrid="0">
      <p:cViewPr varScale="1">
        <p:scale>
          <a:sx n="143" d="100"/>
          <a:sy n="143" d="100"/>
        </p:scale>
        <p:origin x="9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2476ab8a9c_0_40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12476ab8a9c_0_40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12476ab8a9c_0_44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12476ab8a9c_0_44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92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1"/>
        <p:cNvGrpSpPr/>
        <p:nvPr/>
      </p:nvGrpSpPr>
      <p:grpSpPr>
        <a:xfrm>
          <a:off x="0" y="0"/>
          <a:ext cx="0" cy="0"/>
          <a:chOff x="0" y="0"/>
          <a:chExt cx="0" cy="0"/>
        </a:xfrm>
      </p:grpSpPr>
      <p:sp>
        <p:nvSpPr>
          <p:cNvPr id="1912" name="Google Shape;1912;g12476ab8a9c_0_40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3" name="Google Shape;1913;g12476ab8a9c_0_40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4"/>
        <p:cNvGrpSpPr/>
        <p:nvPr/>
      </p:nvGrpSpPr>
      <p:grpSpPr>
        <a:xfrm>
          <a:off x="0" y="0"/>
          <a:ext cx="0" cy="0"/>
          <a:chOff x="0" y="0"/>
          <a:chExt cx="0" cy="0"/>
        </a:xfrm>
      </p:grpSpPr>
      <p:sp>
        <p:nvSpPr>
          <p:cNvPr id="1995" name="Google Shape;1995;g12476ab8a9c_0_40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6" name="Google Shape;1996;g12476ab8a9c_0_40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4"/>
        <p:cNvGrpSpPr/>
        <p:nvPr/>
      </p:nvGrpSpPr>
      <p:grpSpPr>
        <a:xfrm>
          <a:off x="0" y="0"/>
          <a:ext cx="0" cy="0"/>
          <a:chOff x="0" y="0"/>
          <a:chExt cx="0" cy="0"/>
        </a:xfrm>
      </p:grpSpPr>
      <p:sp>
        <p:nvSpPr>
          <p:cNvPr id="1995" name="Google Shape;1995;g12476ab8a9c_0_40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6" name="Google Shape;1996;g12476ab8a9c_0_40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566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0"/>
        <p:cNvGrpSpPr/>
        <p:nvPr/>
      </p:nvGrpSpPr>
      <p:grpSpPr>
        <a:xfrm>
          <a:off x="0" y="0"/>
          <a:ext cx="0" cy="0"/>
          <a:chOff x="0" y="0"/>
          <a:chExt cx="0" cy="0"/>
        </a:xfrm>
      </p:grpSpPr>
      <p:sp>
        <p:nvSpPr>
          <p:cNvPr id="2041" name="Google Shape;2041;g12476ab8a9c_0_40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2" name="Google Shape;2042;g12476ab8a9c_0_40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842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12476ab8a9c_0_44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12476ab8a9c_0_44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0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12476ab8a9c_0_40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12476ab8a9c_0_40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12476ab8a9c_0_40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12476ab8a9c_0_40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766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12476ab8a9c_0_40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12476ab8a9c_0_40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732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21a705331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21a705331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12476ab8a9c_0_40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12476ab8a9c_0_40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160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12476ab8a9c_0_40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12476ab8a9c_0_40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757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12476ab8a9c_0_40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12476ab8a9c_0_40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083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12476ab8a9c_0_40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12476ab8a9c_0_40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046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Google Shape;2020;g12476ab8a9c_0_40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1" name="Google Shape;2021;g12476ab8a9c_0_40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463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Google Shape;2020;g12476ab8a9c_0_40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1" name="Google Shape;2021;g12476ab8a9c_0_40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738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Google Shape;2020;g12476ab8a9c_0_40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1" name="Google Shape;2021;g12476ab8a9c_0_40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Google Shape;2020;g12476ab8a9c_0_40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1" name="Google Shape;2021;g12476ab8a9c_0_40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852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3"/>
        <p:cNvGrpSpPr/>
        <p:nvPr/>
      </p:nvGrpSpPr>
      <p:grpSpPr>
        <a:xfrm>
          <a:off x="0" y="0"/>
          <a:ext cx="0" cy="0"/>
          <a:chOff x="0" y="0"/>
          <a:chExt cx="0" cy="0"/>
        </a:xfrm>
      </p:grpSpPr>
      <p:sp>
        <p:nvSpPr>
          <p:cNvPr id="3004" name="Google Shape;3004;g12476ab8a9c_0_40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5" name="Google Shape;3005;g12476ab8a9c_0_40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121a705331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121a705331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12476ab8a9c_0_44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12476ab8a9c_0_44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g12476ab8a9c_0_40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4" name="Google Shape;1554;g12476ab8a9c_0_40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121a70533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121a70533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91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5"/>
        <p:cNvGrpSpPr/>
        <p:nvPr/>
      </p:nvGrpSpPr>
      <p:grpSpPr>
        <a:xfrm>
          <a:off x="0" y="0"/>
          <a:ext cx="0" cy="0"/>
          <a:chOff x="0" y="0"/>
          <a:chExt cx="0" cy="0"/>
        </a:xfrm>
      </p:grpSpPr>
      <p:sp>
        <p:nvSpPr>
          <p:cNvPr id="1886" name="Google Shape;1886;g12476ab8a9c_0_4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7" name="Google Shape;1887;g12476ab8a9c_0_4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121a705331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121a705331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12476ab8a9c_0_44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12476ab8a9c_0_44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490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4507000"/>
            <a:ext cx="9144000" cy="636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75" y="4382825"/>
            <a:ext cx="9144000" cy="143400"/>
          </a:xfrm>
          <a:prstGeom prst="rect">
            <a:avLst/>
          </a:pr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0000" y="540000"/>
            <a:ext cx="5259900" cy="3299100"/>
          </a:xfrm>
          <a:prstGeom prst="rect">
            <a:avLst/>
          </a:prstGeom>
        </p:spPr>
        <p:txBody>
          <a:bodyPr spcFirstLastPara="1" wrap="square" lIns="91425" tIns="0" rIns="91425" bIns="0"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20000" y="3981315"/>
            <a:ext cx="4025400" cy="3252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800"/>
              <a:buFont typeface="Krub"/>
              <a:buNone/>
              <a:defRPr>
                <a:latin typeface="Krub"/>
                <a:ea typeface="Krub"/>
                <a:cs typeface="Krub"/>
                <a:sym typeface="Krub"/>
              </a:defRPr>
            </a:lvl1pPr>
            <a:lvl2pPr lvl="1" algn="ctr">
              <a:lnSpc>
                <a:spcPct val="100000"/>
              </a:lnSpc>
              <a:spcBef>
                <a:spcPts val="0"/>
              </a:spcBef>
              <a:spcAft>
                <a:spcPts val="0"/>
              </a:spcAft>
              <a:buSzPts val="2800"/>
              <a:buFont typeface="Krub"/>
              <a:buNone/>
              <a:defRPr sz="2800">
                <a:latin typeface="Krub"/>
                <a:ea typeface="Krub"/>
                <a:cs typeface="Krub"/>
                <a:sym typeface="Krub"/>
              </a:defRPr>
            </a:lvl2pPr>
            <a:lvl3pPr lvl="2" algn="ctr">
              <a:lnSpc>
                <a:spcPct val="100000"/>
              </a:lnSpc>
              <a:spcBef>
                <a:spcPts val="0"/>
              </a:spcBef>
              <a:spcAft>
                <a:spcPts val="0"/>
              </a:spcAft>
              <a:buSzPts val="2800"/>
              <a:buFont typeface="Krub"/>
              <a:buNone/>
              <a:defRPr sz="2800">
                <a:latin typeface="Krub"/>
                <a:ea typeface="Krub"/>
                <a:cs typeface="Krub"/>
                <a:sym typeface="Krub"/>
              </a:defRPr>
            </a:lvl3pPr>
            <a:lvl4pPr lvl="3" algn="ctr">
              <a:lnSpc>
                <a:spcPct val="100000"/>
              </a:lnSpc>
              <a:spcBef>
                <a:spcPts val="0"/>
              </a:spcBef>
              <a:spcAft>
                <a:spcPts val="0"/>
              </a:spcAft>
              <a:buSzPts val="2800"/>
              <a:buFont typeface="Krub"/>
              <a:buNone/>
              <a:defRPr sz="2800">
                <a:latin typeface="Krub"/>
                <a:ea typeface="Krub"/>
                <a:cs typeface="Krub"/>
                <a:sym typeface="Krub"/>
              </a:defRPr>
            </a:lvl4pPr>
            <a:lvl5pPr lvl="4" algn="ctr">
              <a:lnSpc>
                <a:spcPct val="100000"/>
              </a:lnSpc>
              <a:spcBef>
                <a:spcPts val="0"/>
              </a:spcBef>
              <a:spcAft>
                <a:spcPts val="0"/>
              </a:spcAft>
              <a:buSzPts val="2800"/>
              <a:buFont typeface="Krub"/>
              <a:buNone/>
              <a:defRPr sz="2800">
                <a:latin typeface="Krub"/>
                <a:ea typeface="Krub"/>
                <a:cs typeface="Krub"/>
                <a:sym typeface="Krub"/>
              </a:defRPr>
            </a:lvl5pPr>
            <a:lvl6pPr lvl="5" algn="ctr">
              <a:lnSpc>
                <a:spcPct val="100000"/>
              </a:lnSpc>
              <a:spcBef>
                <a:spcPts val="0"/>
              </a:spcBef>
              <a:spcAft>
                <a:spcPts val="0"/>
              </a:spcAft>
              <a:buSzPts val="2800"/>
              <a:buFont typeface="Krub"/>
              <a:buNone/>
              <a:defRPr sz="2800">
                <a:latin typeface="Krub"/>
                <a:ea typeface="Krub"/>
                <a:cs typeface="Krub"/>
                <a:sym typeface="Krub"/>
              </a:defRPr>
            </a:lvl6pPr>
            <a:lvl7pPr lvl="6" algn="ctr">
              <a:lnSpc>
                <a:spcPct val="100000"/>
              </a:lnSpc>
              <a:spcBef>
                <a:spcPts val="0"/>
              </a:spcBef>
              <a:spcAft>
                <a:spcPts val="0"/>
              </a:spcAft>
              <a:buSzPts val="2800"/>
              <a:buFont typeface="Krub"/>
              <a:buNone/>
              <a:defRPr sz="2800">
                <a:latin typeface="Krub"/>
                <a:ea typeface="Krub"/>
                <a:cs typeface="Krub"/>
                <a:sym typeface="Krub"/>
              </a:defRPr>
            </a:lvl7pPr>
            <a:lvl8pPr lvl="7" algn="ctr">
              <a:lnSpc>
                <a:spcPct val="100000"/>
              </a:lnSpc>
              <a:spcBef>
                <a:spcPts val="0"/>
              </a:spcBef>
              <a:spcAft>
                <a:spcPts val="0"/>
              </a:spcAft>
              <a:buSzPts val="2800"/>
              <a:buFont typeface="Krub"/>
              <a:buNone/>
              <a:defRPr sz="2800">
                <a:latin typeface="Krub"/>
                <a:ea typeface="Krub"/>
                <a:cs typeface="Krub"/>
                <a:sym typeface="Krub"/>
              </a:defRPr>
            </a:lvl8pPr>
            <a:lvl9pPr lvl="8" algn="ctr">
              <a:lnSpc>
                <a:spcPct val="100000"/>
              </a:lnSpc>
              <a:spcBef>
                <a:spcPts val="0"/>
              </a:spcBef>
              <a:spcAft>
                <a:spcPts val="0"/>
              </a:spcAft>
              <a:buSzPts val="2800"/>
              <a:buFont typeface="Krub"/>
              <a:buNone/>
              <a:defRPr sz="2800">
                <a:latin typeface="Krub"/>
                <a:ea typeface="Krub"/>
                <a:cs typeface="Krub"/>
                <a:sym typeface="Krub"/>
              </a:defRPr>
            </a:lvl9pPr>
          </a:lstStyle>
          <a:p>
            <a:endParaRPr/>
          </a:p>
        </p:txBody>
      </p:sp>
      <p:grpSp>
        <p:nvGrpSpPr>
          <p:cNvPr id="13" name="Google Shape;13;p2"/>
          <p:cNvGrpSpPr/>
          <p:nvPr/>
        </p:nvGrpSpPr>
        <p:grpSpPr>
          <a:xfrm rot="5400000">
            <a:off x="-825672" y="-827811"/>
            <a:ext cx="1849315" cy="1849315"/>
            <a:chOff x="-925866" y="4224763"/>
            <a:chExt cx="1849500" cy="1849500"/>
          </a:xfrm>
        </p:grpSpPr>
        <p:sp>
          <p:nvSpPr>
            <p:cNvPr id="14" name="Google Shape;14;p2"/>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rot="5400000" flipH="1">
            <a:off x="-825672" y="4109470"/>
            <a:ext cx="1849315" cy="1849315"/>
            <a:chOff x="-925866" y="4224763"/>
            <a:chExt cx="1849500" cy="1849500"/>
          </a:xfrm>
        </p:grpSpPr>
        <p:sp>
          <p:nvSpPr>
            <p:cNvPr id="20" name="Google Shape;20;p2"/>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5400000" flipH="1">
            <a:off x="8107585" y="-827811"/>
            <a:ext cx="1849315" cy="1849315"/>
            <a:chOff x="-925866" y="4224763"/>
            <a:chExt cx="1849500" cy="1849500"/>
          </a:xfrm>
        </p:grpSpPr>
        <p:sp>
          <p:nvSpPr>
            <p:cNvPr id="26" name="Google Shape;26;p2"/>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SECTION_TITLE_AND_DESCRIPTION_1_1_1">
    <p:spTree>
      <p:nvGrpSpPr>
        <p:cNvPr id="1" name="Shape 379"/>
        <p:cNvGrpSpPr/>
        <p:nvPr/>
      </p:nvGrpSpPr>
      <p:grpSpPr>
        <a:xfrm>
          <a:off x="0" y="0"/>
          <a:ext cx="0" cy="0"/>
          <a:chOff x="0" y="0"/>
          <a:chExt cx="0" cy="0"/>
        </a:xfrm>
      </p:grpSpPr>
      <p:sp>
        <p:nvSpPr>
          <p:cNvPr id="380" name="Google Shape;380;p21"/>
          <p:cNvSpPr txBox="1">
            <a:spLocks noGrp="1"/>
          </p:cNvSpPr>
          <p:nvPr>
            <p:ph type="title"/>
          </p:nvPr>
        </p:nvSpPr>
        <p:spPr>
          <a:xfrm>
            <a:off x="2386163" y="651725"/>
            <a:ext cx="4371600" cy="713400"/>
          </a:xfrm>
          <a:prstGeom prst="rect">
            <a:avLst/>
          </a:prstGeom>
        </p:spPr>
        <p:txBody>
          <a:bodyPr spcFirstLastPara="1" wrap="square" lIns="91425" tIns="0" rIns="91425" bIns="0" anchor="b" anchorCtr="0">
            <a:noAutofit/>
          </a:bodyPr>
          <a:lstStyle>
            <a:lvl1pPr lvl="0" algn="ctr" rtl="0">
              <a:spcBef>
                <a:spcPts val="0"/>
              </a:spcBef>
              <a:spcAft>
                <a:spcPts val="0"/>
              </a:spcAft>
              <a:buSzPts val="4200"/>
              <a:buNone/>
              <a:defRPr sz="4200">
                <a:solidFill>
                  <a:schemeClr val="accent3"/>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1" name="Google Shape;381;p21"/>
          <p:cNvSpPr txBox="1">
            <a:spLocks noGrp="1"/>
          </p:cNvSpPr>
          <p:nvPr>
            <p:ph type="subTitle" idx="1"/>
          </p:nvPr>
        </p:nvSpPr>
        <p:spPr>
          <a:xfrm>
            <a:off x="2386175" y="1452650"/>
            <a:ext cx="4371600" cy="7914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82" name="Google Shape;382;p21"/>
          <p:cNvSpPr txBox="1">
            <a:spLocks noGrp="1"/>
          </p:cNvSpPr>
          <p:nvPr>
            <p:ph type="title" idx="2"/>
          </p:nvPr>
        </p:nvSpPr>
        <p:spPr>
          <a:xfrm>
            <a:off x="2386163" y="2500325"/>
            <a:ext cx="4371600" cy="713400"/>
          </a:xfrm>
          <a:prstGeom prst="rect">
            <a:avLst/>
          </a:prstGeom>
        </p:spPr>
        <p:txBody>
          <a:bodyPr spcFirstLastPara="1" wrap="square" lIns="91425" tIns="0" rIns="91425" bIns="0" anchor="b" anchorCtr="0">
            <a:noAutofit/>
          </a:bodyPr>
          <a:lstStyle>
            <a:lvl1pPr lvl="0" algn="ctr" rtl="0">
              <a:spcBef>
                <a:spcPts val="0"/>
              </a:spcBef>
              <a:spcAft>
                <a:spcPts val="0"/>
              </a:spcAft>
              <a:buSzPts val="4200"/>
              <a:buNone/>
              <a:defRPr sz="4200">
                <a:solidFill>
                  <a:schemeClr val="accent3"/>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3" name="Google Shape;383;p21"/>
          <p:cNvSpPr txBox="1">
            <a:spLocks noGrp="1"/>
          </p:cNvSpPr>
          <p:nvPr>
            <p:ph type="subTitle" idx="3"/>
          </p:nvPr>
        </p:nvSpPr>
        <p:spPr>
          <a:xfrm>
            <a:off x="2386175" y="3301250"/>
            <a:ext cx="4371600" cy="7914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84" name="Google Shape;384;p21"/>
          <p:cNvSpPr/>
          <p:nvPr/>
        </p:nvSpPr>
        <p:spPr>
          <a:xfrm flipH="1">
            <a:off x="-3229" y="4507000"/>
            <a:ext cx="9144000" cy="636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flipH="1">
            <a:off x="-3404" y="4382825"/>
            <a:ext cx="9144000" cy="143400"/>
          </a:xfrm>
          <a:prstGeom prst="rect">
            <a:avLst/>
          </a:pr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21"/>
          <p:cNvGrpSpPr/>
          <p:nvPr/>
        </p:nvGrpSpPr>
        <p:grpSpPr>
          <a:xfrm rot="-5400000" flipH="1">
            <a:off x="8115349" y="-827811"/>
            <a:ext cx="1849315" cy="1849315"/>
            <a:chOff x="-925866" y="4224763"/>
            <a:chExt cx="1849500" cy="1849500"/>
          </a:xfrm>
        </p:grpSpPr>
        <p:sp>
          <p:nvSpPr>
            <p:cNvPr id="387" name="Google Shape;387;p21"/>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21"/>
          <p:cNvGrpSpPr/>
          <p:nvPr/>
        </p:nvGrpSpPr>
        <p:grpSpPr>
          <a:xfrm rot="5400000">
            <a:off x="-1421322" y="-1410370"/>
            <a:ext cx="3078863" cy="3078863"/>
            <a:chOff x="-925866" y="4224763"/>
            <a:chExt cx="1849500" cy="1849500"/>
          </a:xfrm>
        </p:grpSpPr>
        <p:sp>
          <p:nvSpPr>
            <p:cNvPr id="393" name="Google Shape;393;p21"/>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21"/>
          <p:cNvGrpSpPr/>
          <p:nvPr/>
        </p:nvGrpSpPr>
        <p:grpSpPr>
          <a:xfrm rot="5400000" flipH="1">
            <a:off x="-792956" y="3349241"/>
            <a:ext cx="1849315" cy="1849315"/>
            <a:chOff x="-925866" y="4224763"/>
            <a:chExt cx="1849500" cy="1849500"/>
          </a:xfrm>
        </p:grpSpPr>
        <p:sp>
          <p:nvSpPr>
            <p:cNvPr id="399" name="Google Shape;399;p21"/>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1"/>
          <p:cNvGrpSpPr/>
          <p:nvPr/>
        </p:nvGrpSpPr>
        <p:grpSpPr>
          <a:xfrm rot="-5400000">
            <a:off x="7514168" y="2702253"/>
            <a:ext cx="3078863" cy="3078863"/>
            <a:chOff x="-925866" y="4224763"/>
            <a:chExt cx="1849500" cy="1849500"/>
          </a:xfrm>
        </p:grpSpPr>
        <p:sp>
          <p:nvSpPr>
            <p:cNvPr id="405" name="Google Shape;405;p21"/>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410"/>
        <p:cNvGrpSpPr/>
        <p:nvPr/>
      </p:nvGrpSpPr>
      <p:grpSpPr>
        <a:xfrm>
          <a:off x="0" y="0"/>
          <a:ext cx="0" cy="0"/>
          <a:chOff x="0" y="0"/>
          <a:chExt cx="0" cy="0"/>
        </a:xfrm>
      </p:grpSpPr>
      <p:sp>
        <p:nvSpPr>
          <p:cNvPr id="411" name="Google Shape;411;p22"/>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2" name="Google Shape;412;p22"/>
          <p:cNvSpPr txBox="1">
            <a:spLocks noGrp="1"/>
          </p:cNvSpPr>
          <p:nvPr>
            <p:ph type="subTitle" idx="1"/>
          </p:nvPr>
        </p:nvSpPr>
        <p:spPr>
          <a:xfrm>
            <a:off x="822425" y="2728050"/>
            <a:ext cx="2225100" cy="303300"/>
          </a:xfrm>
          <a:prstGeom prst="rect">
            <a:avLst/>
          </a:prstGeom>
        </p:spPr>
        <p:txBody>
          <a:bodyPr spcFirstLastPara="1" wrap="square" lIns="91425" tIns="0" rIns="91425" bIns="0" anchor="t" anchorCtr="0">
            <a:noAutofit/>
          </a:bodyPr>
          <a:lstStyle>
            <a:lvl1pPr lvl="0" algn="ctr" rt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algn="ctr" rtl="0">
              <a:spcBef>
                <a:spcPts val="0"/>
              </a:spcBef>
              <a:spcAft>
                <a:spcPts val="0"/>
              </a:spcAft>
              <a:buSzPts val="2000"/>
              <a:buFont typeface="Offside"/>
              <a:buNone/>
              <a:defRPr sz="2000" b="1">
                <a:latin typeface="Offside"/>
                <a:ea typeface="Offside"/>
                <a:cs typeface="Offside"/>
                <a:sym typeface="Offside"/>
              </a:defRPr>
            </a:lvl2pPr>
            <a:lvl3pPr lvl="2" algn="ctr" rtl="0">
              <a:spcBef>
                <a:spcPts val="0"/>
              </a:spcBef>
              <a:spcAft>
                <a:spcPts val="0"/>
              </a:spcAft>
              <a:buSzPts val="2000"/>
              <a:buFont typeface="Offside"/>
              <a:buNone/>
              <a:defRPr sz="2000" b="1">
                <a:latin typeface="Offside"/>
                <a:ea typeface="Offside"/>
                <a:cs typeface="Offside"/>
                <a:sym typeface="Offside"/>
              </a:defRPr>
            </a:lvl3pPr>
            <a:lvl4pPr lvl="3" algn="ctr" rtl="0">
              <a:spcBef>
                <a:spcPts val="0"/>
              </a:spcBef>
              <a:spcAft>
                <a:spcPts val="0"/>
              </a:spcAft>
              <a:buSzPts val="2000"/>
              <a:buFont typeface="Offside"/>
              <a:buNone/>
              <a:defRPr sz="2000" b="1">
                <a:latin typeface="Offside"/>
                <a:ea typeface="Offside"/>
                <a:cs typeface="Offside"/>
                <a:sym typeface="Offside"/>
              </a:defRPr>
            </a:lvl4pPr>
            <a:lvl5pPr lvl="4" algn="ctr" rtl="0">
              <a:spcBef>
                <a:spcPts val="0"/>
              </a:spcBef>
              <a:spcAft>
                <a:spcPts val="0"/>
              </a:spcAft>
              <a:buSzPts val="2000"/>
              <a:buFont typeface="Offside"/>
              <a:buNone/>
              <a:defRPr sz="2000" b="1">
                <a:latin typeface="Offside"/>
                <a:ea typeface="Offside"/>
                <a:cs typeface="Offside"/>
                <a:sym typeface="Offside"/>
              </a:defRPr>
            </a:lvl5pPr>
            <a:lvl6pPr lvl="5" algn="ctr" rtl="0">
              <a:spcBef>
                <a:spcPts val="0"/>
              </a:spcBef>
              <a:spcAft>
                <a:spcPts val="0"/>
              </a:spcAft>
              <a:buSzPts val="2000"/>
              <a:buFont typeface="Offside"/>
              <a:buNone/>
              <a:defRPr sz="2000" b="1">
                <a:latin typeface="Offside"/>
                <a:ea typeface="Offside"/>
                <a:cs typeface="Offside"/>
                <a:sym typeface="Offside"/>
              </a:defRPr>
            </a:lvl6pPr>
            <a:lvl7pPr lvl="6" algn="ctr" rtl="0">
              <a:spcBef>
                <a:spcPts val="0"/>
              </a:spcBef>
              <a:spcAft>
                <a:spcPts val="0"/>
              </a:spcAft>
              <a:buSzPts val="2000"/>
              <a:buFont typeface="Offside"/>
              <a:buNone/>
              <a:defRPr sz="2000" b="1">
                <a:latin typeface="Offside"/>
                <a:ea typeface="Offside"/>
                <a:cs typeface="Offside"/>
                <a:sym typeface="Offside"/>
              </a:defRPr>
            </a:lvl7pPr>
            <a:lvl8pPr lvl="7" algn="ctr" rtl="0">
              <a:spcBef>
                <a:spcPts val="0"/>
              </a:spcBef>
              <a:spcAft>
                <a:spcPts val="0"/>
              </a:spcAft>
              <a:buSzPts val="2000"/>
              <a:buFont typeface="Offside"/>
              <a:buNone/>
              <a:defRPr sz="2000" b="1">
                <a:latin typeface="Offside"/>
                <a:ea typeface="Offside"/>
                <a:cs typeface="Offside"/>
                <a:sym typeface="Offside"/>
              </a:defRPr>
            </a:lvl8pPr>
            <a:lvl9pPr lvl="8" algn="ctr" rtl="0">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413" name="Google Shape;413;p22"/>
          <p:cNvSpPr txBox="1">
            <a:spLocks noGrp="1"/>
          </p:cNvSpPr>
          <p:nvPr>
            <p:ph type="subTitle" idx="2"/>
          </p:nvPr>
        </p:nvSpPr>
        <p:spPr>
          <a:xfrm>
            <a:off x="822425" y="3239825"/>
            <a:ext cx="2225100" cy="1024500"/>
          </a:xfrm>
          <a:prstGeom prst="rect">
            <a:avLst/>
          </a:prstGeom>
        </p:spPr>
        <p:txBody>
          <a:bodyPr spcFirstLastPara="1" wrap="square" lIns="91425" tIns="0" rIns="91425" bIns="0"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414" name="Google Shape;414;p22"/>
          <p:cNvSpPr txBox="1">
            <a:spLocks noGrp="1"/>
          </p:cNvSpPr>
          <p:nvPr>
            <p:ph type="subTitle" idx="3"/>
          </p:nvPr>
        </p:nvSpPr>
        <p:spPr>
          <a:xfrm>
            <a:off x="3459450" y="2728050"/>
            <a:ext cx="2225100" cy="303300"/>
          </a:xfrm>
          <a:prstGeom prst="rect">
            <a:avLst/>
          </a:prstGeom>
        </p:spPr>
        <p:txBody>
          <a:bodyPr spcFirstLastPara="1" wrap="square" lIns="91425" tIns="0" rIns="91425" bIns="0" anchor="t" anchorCtr="0">
            <a:noAutofit/>
          </a:bodyPr>
          <a:lstStyle>
            <a:lvl1pPr lvl="0" algn="ctr" rt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algn="ctr" rtl="0">
              <a:spcBef>
                <a:spcPts val="0"/>
              </a:spcBef>
              <a:spcAft>
                <a:spcPts val="0"/>
              </a:spcAft>
              <a:buSzPts val="2000"/>
              <a:buFont typeface="Offside"/>
              <a:buNone/>
              <a:defRPr sz="2000" b="1">
                <a:latin typeface="Offside"/>
                <a:ea typeface="Offside"/>
                <a:cs typeface="Offside"/>
                <a:sym typeface="Offside"/>
              </a:defRPr>
            </a:lvl2pPr>
            <a:lvl3pPr lvl="2" algn="ctr" rtl="0">
              <a:spcBef>
                <a:spcPts val="0"/>
              </a:spcBef>
              <a:spcAft>
                <a:spcPts val="0"/>
              </a:spcAft>
              <a:buSzPts val="2000"/>
              <a:buFont typeface="Offside"/>
              <a:buNone/>
              <a:defRPr sz="2000" b="1">
                <a:latin typeface="Offside"/>
                <a:ea typeface="Offside"/>
                <a:cs typeface="Offside"/>
                <a:sym typeface="Offside"/>
              </a:defRPr>
            </a:lvl3pPr>
            <a:lvl4pPr lvl="3" algn="ctr" rtl="0">
              <a:spcBef>
                <a:spcPts val="0"/>
              </a:spcBef>
              <a:spcAft>
                <a:spcPts val="0"/>
              </a:spcAft>
              <a:buSzPts val="2000"/>
              <a:buFont typeface="Offside"/>
              <a:buNone/>
              <a:defRPr sz="2000" b="1">
                <a:latin typeface="Offside"/>
                <a:ea typeface="Offside"/>
                <a:cs typeface="Offside"/>
                <a:sym typeface="Offside"/>
              </a:defRPr>
            </a:lvl4pPr>
            <a:lvl5pPr lvl="4" algn="ctr" rtl="0">
              <a:spcBef>
                <a:spcPts val="0"/>
              </a:spcBef>
              <a:spcAft>
                <a:spcPts val="0"/>
              </a:spcAft>
              <a:buSzPts val="2000"/>
              <a:buFont typeface="Offside"/>
              <a:buNone/>
              <a:defRPr sz="2000" b="1">
                <a:latin typeface="Offside"/>
                <a:ea typeface="Offside"/>
                <a:cs typeface="Offside"/>
                <a:sym typeface="Offside"/>
              </a:defRPr>
            </a:lvl5pPr>
            <a:lvl6pPr lvl="5" algn="ctr" rtl="0">
              <a:spcBef>
                <a:spcPts val="0"/>
              </a:spcBef>
              <a:spcAft>
                <a:spcPts val="0"/>
              </a:spcAft>
              <a:buSzPts val="2000"/>
              <a:buFont typeface="Offside"/>
              <a:buNone/>
              <a:defRPr sz="2000" b="1">
                <a:latin typeface="Offside"/>
                <a:ea typeface="Offside"/>
                <a:cs typeface="Offside"/>
                <a:sym typeface="Offside"/>
              </a:defRPr>
            </a:lvl6pPr>
            <a:lvl7pPr lvl="6" algn="ctr" rtl="0">
              <a:spcBef>
                <a:spcPts val="0"/>
              </a:spcBef>
              <a:spcAft>
                <a:spcPts val="0"/>
              </a:spcAft>
              <a:buSzPts val="2000"/>
              <a:buFont typeface="Offside"/>
              <a:buNone/>
              <a:defRPr sz="2000" b="1">
                <a:latin typeface="Offside"/>
                <a:ea typeface="Offside"/>
                <a:cs typeface="Offside"/>
                <a:sym typeface="Offside"/>
              </a:defRPr>
            </a:lvl7pPr>
            <a:lvl8pPr lvl="7" algn="ctr" rtl="0">
              <a:spcBef>
                <a:spcPts val="0"/>
              </a:spcBef>
              <a:spcAft>
                <a:spcPts val="0"/>
              </a:spcAft>
              <a:buSzPts val="2000"/>
              <a:buFont typeface="Offside"/>
              <a:buNone/>
              <a:defRPr sz="2000" b="1">
                <a:latin typeface="Offside"/>
                <a:ea typeface="Offside"/>
                <a:cs typeface="Offside"/>
                <a:sym typeface="Offside"/>
              </a:defRPr>
            </a:lvl8pPr>
            <a:lvl9pPr lvl="8" algn="ctr" rtl="0">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415" name="Google Shape;415;p22"/>
          <p:cNvSpPr txBox="1">
            <a:spLocks noGrp="1"/>
          </p:cNvSpPr>
          <p:nvPr>
            <p:ph type="subTitle" idx="4"/>
          </p:nvPr>
        </p:nvSpPr>
        <p:spPr>
          <a:xfrm>
            <a:off x="3459450" y="3239825"/>
            <a:ext cx="2225100" cy="1024500"/>
          </a:xfrm>
          <a:prstGeom prst="rect">
            <a:avLst/>
          </a:prstGeom>
        </p:spPr>
        <p:txBody>
          <a:bodyPr spcFirstLastPara="1" wrap="square" lIns="91425" tIns="0" rIns="91425" bIns="0"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416" name="Google Shape;416;p22"/>
          <p:cNvSpPr txBox="1">
            <a:spLocks noGrp="1"/>
          </p:cNvSpPr>
          <p:nvPr>
            <p:ph type="subTitle" idx="5"/>
          </p:nvPr>
        </p:nvSpPr>
        <p:spPr>
          <a:xfrm>
            <a:off x="6096450" y="2728050"/>
            <a:ext cx="2225100" cy="303300"/>
          </a:xfrm>
          <a:prstGeom prst="rect">
            <a:avLst/>
          </a:prstGeom>
        </p:spPr>
        <p:txBody>
          <a:bodyPr spcFirstLastPara="1" wrap="square" lIns="91425" tIns="0" rIns="91425" bIns="0" anchor="t" anchorCtr="0">
            <a:noAutofit/>
          </a:bodyPr>
          <a:lstStyle>
            <a:lvl1pPr lvl="0" algn="ctr" rt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algn="ctr" rtl="0">
              <a:spcBef>
                <a:spcPts val="0"/>
              </a:spcBef>
              <a:spcAft>
                <a:spcPts val="0"/>
              </a:spcAft>
              <a:buSzPts val="2000"/>
              <a:buFont typeface="Offside"/>
              <a:buNone/>
              <a:defRPr sz="2000" b="1">
                <a:latin typeface="Offside"/>
                <a:ea typeface="Offside"/>
                <a:cs typeface="Offside"/>
                <a:sym typeface="Offside"/>
              </a:defRPr>
            </a:lvl2pPr>
            <a:lvl3pPr lvl="2" algn="ctr" rtl="0">
              <a:spcBef>
                <a:spcPts val="0"/>
              </a:spcBef>
              <a:spcAft>
                <a:spcPts val="0"/>
              </a:spcAft>
              <a:buSzPts val="2000"/>
              <a:buFont typeface="Offside"/>
              <a:buNone/>
              <a:defRPr sz="2000" b="1">
                <a:latin typeface="Offside"/>
                <a:ea typeface="Offside"/>
                <a:cs typeface="Offside"/>
                <a:sym typeface="Offside"/>
              </a:defRPr>
            </a:lvl3pPr>
            <a:lvl4pPr lvl="3" algn="ctr" rtl="0">
              <a:spcBef>
                <a:spcPts val="0"/>
              </a:spcBef>
              <a:spcAft>
                <a:spcPts val="0"/>
              </a:spcAft>
              <a:buSzPts val="2000"/>
              <a:buFont typeface="Offside"/>
              <a:buNone/>
              <a:defRPr sz="2000" b="1">
                <a:latin typeface="Offside"/>
                <a:ea typeface="Offside"/>
                <a:cs typeface="Offside"/>
                <a:sym typeface="Offside"/>
              </a:defRPr>
            </a:lvl4pPr>
            <a:lvl5pPr lvl="4" algn="ctr" rtl="0">
              <a:spcBef>
                <a:spcPts val="0"/>
              </a:spcBef>
              <a:spcAft>
                <a:spcPts val="0"/>
              </a:spcAft>
              <a:buSzPts val="2000"/>
              <a:buFont typeface="Offside"/>
              <a:buNone/>
              <a:defRPr sz="2000" b="1">
                <a:latin typeface="Offside"/>
                <a:ea typeface="Offside"/>
                <a:cs typeface="Offside"/>
                <a:sym typeface="Offside"/>
              </a:defRPr>
            </a:lvl5pPr>
            <a:lvl6pPr lvl="5" algn="ctr" rtl="0">
              <a:spcBef>
                <a:spcPts val="0"/>
              </a:spcBef>
              <a:spcAft>
                <a:spcPts val="0"/>
              </a:spcAft>
              <a:buSzPts val="2000"/>
              <a:buFont typeface="Offside"/>
              <a:buNone/>
              <a:defRPr sz="2000" b="1">
                <a:latin typeface="Offside"/>
                <a:ea typeface="Offside"/>
                <a:cs typeface="Offside"/>
                <a:sym typeface="Offside"/>
              </a:defRPr>
            </a:lvl6pPr>
            <a:lvl7pPr lvl="6" algn="ctr" rtl="0">
              <a:spcBef>
                <a:spcPts val="0"/>
              </a:spcBef>
              <a:spcAft>
                <a:spcPts val="0"/>
              </a:spcAft>
              <a:buSzPts val="2000"/>
              <a:buFont typeface="Offside"/>
              <a:buNone/>
              <a:defRPr sz="2000" b="1">
                <a:latin typeface="Offside"/>
                <a:ea typeface="Offside"/>
                <a:cs typeface="Offside"/>
                <a:sym typeface="Offside"/>
              </a:defRPr>
            </a:lvl7pPr>
            <a:lvl8pPr lvl="7" algn="ctr" rtl="0">
              <a:spcBef>
                <a:spcPts val="0"/>
              </a:spcBef>
              <a:spcAft>
                <a:spcPts val="0"/>
              </a:spcAft>
              <a:buSzPts val="2000"/>
              <a:buFont typeface="Offside"/>
              <a:buNone/>
              <a:defRPr sz="2000" b="1">
                <a:latin typeface="Offside"/>
                <a:ea typeface="Offside"/>
                <a:cs typeface="Offside"/>
                <a:sym typeface="Offside"/>
              </a:defRPr>
            </a:lvl8pPr>
            <a:lvl9pPr lvl="8" algn="ctr" rtl="0">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417" name="Google Shape;417;p22"/>
          <p:cNvSpPr txBox="1">
            <a:spLocks noGrp="1"/>
          </p:cNvSpPr>
          <p:nvPr>
            <p:ph type="subTitle" idx="6"/>
          </p:nvPr>
        </p:nvSpPr>
        <p:spPr>
          <a:xfrm>
            <a:off x="6096450" y="3239825"/>
            <a:ext cx="2225100" cy="1024500"/>
          </a:xfrm>
          <a:prstGeom prst="rect">
            <a:avLst/>
          </a:prstGeom>
        </p:spPr>
        <p:txBody>
          <a:bodyPr spcFirstLastPara="1" wrap="square" lIns="91425" tIns="0" rIns="91425" bIns="0"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418" name="Google Shape;418;p22"/>
          <p:cNvGrpSpPr/>
          <p:nvPr/>
        </p:nvGrpSpPr>
        <p:grpSpPr>
          <a:xfrm rot="5400000">
            <a:off x="-825672" y="-827811"/>
            <a:ext cx="1849315" cy="1849315"/>
            <a:chOff x="-925866" y="4224763"/>
            <a:chExt cx="1849500" cy="1849500"/>
          </a:xfrm>
        </p:grpSpPr>
        <p:sp>
          <p:nvSpPr>
            <p:cNvPr id="419" name="Google Shape;419;p22"/>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22"/>
          <p:cNvGrpSpPr/>
          <p:nvPr/>
        </p:nvGrpSpPr>
        <p:grpSpPr>
          <a:xfrm rot="-5400000" flipH="1">
            <a:off x="7481452" y="-1410370"/>
            <a:ext cx="3078863" cy="3078863"/>
            <a:chOff x="-925866" y="4224763"/>
            <a:chExt cx="1849500" cy="1849500"/>
          </a:xfrm>
        </p:grpSpPr>
        <p:sp>
          <p:nvSpPr>
            <p:cNvPr id="425" name="Google Shape;425;p22"/>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2"/>
          <p:cNvGrpSpPr/>
          <p:nvPr/>
        </p:nvGrpSpPr>
        <p:grpSpPr>
          <a:xfrm flipH="1">
            <a:off x="8096228" y="4087789"/>
            <a:ext cx="1849315" cy="1849315"/>
            <a:chOff x="-925866" y="4224763"/>
            <a:chExt cx="1849500" cy="1849500"/>
          </a:xfrm>
        </p:grpSpPr>
        <p:sp>
          <p:nvSpPr>
            <p:cNvPr id="431" name="Google Shape;431;p22"/>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1_1">
    <p:spTree>
      <p:nvGrpSpPr>
        <p:cNvPr id="1" name="Shape 456"/>
        <p:cNvGrpSpPr/>
        <p:nvPr/>
      </p:nvGrpSpPr>
      <p:grpSpPr>
        <a:xfrm>
          <a:off x="0" y="0"/>
          <a:ext cx="0" cy="0"/>
          <a:chOff x="0" y="0"/>
          <a:chExt cx="0" cy="0"/>
        </a:xfrm>
      </p:grpSpPr>
      <p:sp>
        <p:nvSpPr>
          <p:cNvPr id="457" name="Google Shape;457;p24"/>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8" name="Google Shape;458;p24"/>
          <p:cNvSpPr txBox="1">
            <a:spLocks noGrp="1"/>
          </p:cNvSpPr>
          <p:nvPr>
            <p:ph type="subTitle" idx="1"/>
          </p:nvPr>
        </p:nvSpPr>
        <p:spPr>
          <a:xfrm>
            <a:off x="1907291" y="3125550"/>
            <a:ext cx="2430000" cy="303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rtl="0">
              <a:spcBef>
                <a:spcPts val="0"/>
              </a:spcBef>
              <a:spcAft>
                <a:spcPts val="0"/>
              </a:spcAft>
              <a:buSzPts val="2000"/>
              <a:buFont typeface="Offside"/>
              <a:buNone/>
              <a:defRPr sz="2000" b="1">
                <a:latin typeface="Offside"/>
                <a:ea typeface="Offside"/>
                <a:cs typeface="Offside"/>
                <a:sym typeface="Offside"/>
              </a:defRPr>
            </a:lvl2pPr>
            <a:lvl3pPr lvl="2" rtl="0">
              <a:spcBef>
                <a:spcPts val="0"/>
              </a:spcBef>
              <a:spcAft>
                <a:spcPts val="0"/>
              </a:spcAft>
              <a:buSzPts val="2000"/>
              <a:buFont typeface="Offside"/>
              <a:buNone/>
              <a:defRPr sz="2000" b="1">
                <a:latin typeface="Offside"/>
                <a:ea typeface="Offside"/>
                <a:cs typeface="Offside"/>
                <a:sym typeface="Offside"/>
              </a:defRPr>
            </a:lvl3pPr>
            <a:lvl4pPr lvl="3" rtl="0">
              <a:spcBef>
                <a:spcPts val="0"/>
              </a:spcBef>
              <a:spcAft>
                <a:spcPts val="0"/>
              </a:spcAft>
              <a:buSzPts val="2000"/>
              <a:buFont typeface="Offside"/>
              <a:buNone/>
              <a:defRPr sz="2000" b="1">
                <a:latin typeface="Offside"/>
                <a:ea typeface="Offside"/>
                <a:cs typeface="Offside"/>
                <a:sym typeface="Offside"/>
              </a:defRPr>
            </a:lvl4pPr>
            <a:lvl5pPr lvl="4" rtl="0">
              <a:spcBef>
                <a:spcPts val="0"/>
              </a:spcBef>
              <a:spcAft>
                <a:spcPts val="0"/>
              </a:spcAft>
              <a:buSzPts val="2000"/>
              <a:buFont typeface="Offside"/>
              <a:buNone/>
              <a:defRPr sz="2000" b="1">
                <a:latin typeface="Offside"/>
                <a:ea typeface="Offside"/>
                <a:cs typeface="Offside"/>
                <a:sym typeface="Offside"/>
              </a:defRPr>
            </a:lvl5pPr>
            <a:lvl6pPr lvl="5" rtl="0">
              <a:spcBef>
                <a:spcPts val="0"/>
              </a:spcBef>
              <a:spcAft>
                <a:spcPts val="0"/>
              </a:spcAft>
              <a:buSzPts val="2000"/>
              <a:buFont typeface="Offside"/>
              <a:buNone/>
              <a:defRPr sz="2000" b="1">
                <a:latin typeface="Offside"/>
                <a:ea typeface="Offside"/>
                <a:cs typeface="Offside"/>
                <a:sym typeface="Offside"/>
              </a:defRPr>
            </a:lvl6pPr>
            <a:lvl7pPr lvl="6" rtl="0">
              <a:spcBef>
                <a:spcPts val="0"/>
              </a:spcBef>
              <a:spcAft>
                <a:spcPts val="0"/>
              </a:spcAft>
              <a:buSzPts val="2000"/>
              <a:buFont typeface="Offside"/>
              <a:buNone/>
              <a:defRPr sz="2000" b="1">
                <a:latin typeface="Offside"/>
                <a:ea typeface="Offside"/>
                <a:cs typeface="Offside"/>
                <a:sym typeface="Offside"/>
              </a:defRPr>
            </a:lvl7pPr>
            <a:lvl8pPr lvl="7" rtl="0">
              <a:spcBef>
                <a:spcPts val="0"/>
              </a:spcBef>
              <a:spcAft>
                <a:spcPts val="0"/>
              </a:spcAft>
              <a:buSzPts val="2000"/>
              <a:buFont typeface="Offside"/>
              <a:buNone/>
              <a:defRPr sz="2000" b="1">
                <a:latin typeface="Offside"/>
                <a:ea typeface="Offside"/>
                <a:cs typeface="Offside"/>
                <a:sym typeface="Offside"/>
              </a:defRPr>
            </a:lvl8pPr>
            <a:lvl9pPr lvl="8" rtl="0">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459" name="Google Shape;459;p24"/>
          <p:cNvSpPr txBox="1">
            <a:spLocks noGrp="1"/>
          </p:cNvSpPr>
          <p:nvPr>
            <p:ph type="subTitle" idx="2"/>
          </p:nvPr>
        </p:nvSpPr>
        <p:spPr>
          <a:xfrm>
            <a:off x="1907291" y="3499004"/>
            <a:ext cx="2430000" cy="518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60" name="Google Shape;460;p24"/>
          <p:cNvSpPr txBox="1">
            <a:spLocks noGrp="1"/>
          </p:cNvSpPr>
          <p:nvPr>
            <p:ph type="subTitle" idx="3"/>
          </p:nvPr>
        </p:nvSpPr>
        <p:spPr>
          <a:xfrm>
            <a:off x="5572316" y="3125550"/>
            <a:ext cx="2430000" cy="303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rtl="0">
              <a:spcBef>
                <a:spcPts val="0"/>
              </a:spcBef>
              <a:spcAft>
                <a:spcPts val="0"/>
              </a:spcAft>
              <a:buSzPts val="2000"/>
              <a:buFont typeface="Offside"/>
              <a:buNone/>
              <a:defRPr sz="2000" b="1">
                <a:latin typeface="Offside"/>
                <a:ea typeface="Offside"/>
                <a:cs typeface="Offside"/>
                <a:sym typeface="Offside"/>
              </a:defRPr>
            </a:lvl2pPr>
            <a:lvl3pPr lvl="2" rtl="0">
              <a:spcBef>
                <a:spcPts val="0"/>
              </a:spcBef>
              <a:spcAft>
                <a:spcPts val="0"/>
              </a:spcAft>
              <a:buSzPts val="2000"/>
              <a:buFont typeface="Offside"/>
              <a:buNone/>
              <a:defRPr sz="2000" b="1">
                <a:latin typeface="Offside"/>
                <a:ea typeface="Offside"/>
                <a:cs typeface="Offside"/>
                <a:sym typeface="Offside"/>
              </a:defRPr>
            </a:lvl3pPr>
            <a:lvl4pPr lvl="3" rtl="0">
              <a:spcBef>
                <a:spcPts val="0"/>
              </a:spcBef>
              <a:spcAft>
                <a:spcPts val="0"/>
              </a:spcAft>
              <a:buSzPts val="2000"/>
              <a:buFont typeface="Offside"/>
              <a:buNone/>
              <a:defRPr sz="2000" b="1">
                <a:latin typeface="Offside"/>
                <a:ea typeface="Offside"/>
                <a:cs typeface="Offside"/>
                <a:sym typeface="Offside"/>
              </a:defRPr>
            </a:lvl4pPr>
            <a:lvl5pPr lvl="4" rtl="0">
              <a:spcBef>
                <a:spcPts val="0"/>
              </a:spcBef>
              <a:spcAft>
                <a:spcPts val="0"/>
              </a:spcAft>
              <a:buSzPts val="2000"/>
              <a:buFont typeface="Offside"/>
              <a:buNone/>
              <a:defRPr sz="2000" b="1">
                <a:latin typeface="Offside"/>
                <a:ea typeface="Offside"/>
                <a:cs typeface="Offside"/>
                <a:sym typeface="Offside"/>
              </a:defRPr>
            </a:lvl5pPr>
            <a:lvl6pPr lvl="5" rtl="0">
              <a:spcBef>
                <a:spcPts val="0"/>
              </a:spcBef>
              <a:spcAft>
                <a:spcPts val="0"/>
              </a:spcAft>
              <a:buSzPts val="2000"/>
              <a:buFont typeface="Offside"/>
              <a:buNone/>
              <a:defRPr sz="2000" b="1">
                <a:latin typeface="Offside"/>
                <a:ea typeface="Offside"/>
                <a:cs typeface="Offside"/>
                <a:sym typeface="Offside"/>
              </a:defRPr>
            </a:lvl6pPr>
            <a:lvl7pPr lvl="6" rtl="0">
              <a:spcBef>
                <a:spcPts val="0"/>
              </a:spcBef>
              <a:spcAft>
                <a:spcPts val="0"/>
              </a:spcAft>
              <a:buSzPts val="2000"/>
              <a:buFont typeface="Offside"/>
              <a:buNone/>
              <a:defRPr sz="2000" b="1">
                <a:latin typeface="Offside"/>
                <a:ea typeface="Offside"/>
                <a:cs typeface="Offside"/>
                <a:sym typeface="Offside"/>
              </a:defRPr>
            </a:lvl7pPr>
            <a:lvl8pPr lvl="7" rtl="0">
              <a:spcBef>
                <a:spcPts val="0"/>
              </a:spcBef>
              <a:spcAft>
                <a:spcPts val="0"/>
              </a:spcAft>
              <a:buSzPts val="2000"/>
              <a:buFont typeface="Offside"/>
              <a:buNone/>
              <a:defRPr sz="2000" b="1">
                <a:latin typeface="Offside"/>
                <a:ea typeface="Offside"/>
                <a:cs typeface="Offside"/>
                <a:sym typeface="Offside"/>
              </a:defRPr>
            </a:lvl8pPr>
            <a:lvl9pPr lvl="8" rtl="0">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461" name="Google Shape;461;p24"/>
          <p:cNvSpPr txBox="1">
            <a:spLocks noGrp="1"/>
          </p:cNvSpPr>
          <p:nvPr>
            <p:ph type="subTitle" idx="4"/>
          </p:nvPr>
        </p:nvSpPr>
        <p:spPr>
          <a:xfrm>
            <a:off x="5572316" y="3499004"/>
            <a:ext cx="2430000" cy="518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62" name="Google Shape;462;p24"/>
          <p:cNvSpPr txBox="1">
            <a:spLocks noGrp="1"/>
          </p:cNvSpPr>
          <p:nvPr>
            <p:ph type="subTitle" idx="5"/>
          </p:nvPr>
        </p:nvSpPr>
        <p:spPr>
          <a:xfrm>
            <a:off x="1907291" y="1751025"/>
            <a:ext cx="2430000" cy="303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rtl="0">
              <a:spcBef>
                <a:spcPts val="0"/>
              </a:spcBef>
              <a:spcAft>
                <a:spcPts val="0"/>
              </a:spcAft>
              <a:buSzPts val="2000"/>
              <a:buFont typeface="Offside"/>
              <a:buNone/>
              <a:defRPr sz="2000" b="1">
                <a:latin typeface="Offside"/>
                <a:ea typeface="Offside"/>
                <a:cs typeface="Offside"/>
                <a:sym typeface="Offside"/>
              </a:defRPr>
            </a:lvl2pPr>
            <a:lvl3pPr lvl="2" rtl="0">
              <a:spcBef>
                <a:spcPts val="0"/>
              </a:spcBef>
              <a:spcAft>
                <a:spcPts val="0"/>
              </a:spcAft>
              <a:buSzPts val="2000"/>
              <a:buFont typeface="Offside"/>
              <a:buNone/>
              <a:defRPr sz="2000" b="1">
                <a:latin typeface="Offside"/>
                <a:ea typeface="Offside"/>
                <a:cs typeface="Offside"/>
                <a:sym typeface="Offside"/>
              </a:defRPr>
            </a:lvl3pPr>
            <a:lvl4pPr lvl="3" rtl="0">
              <a:spcBef>
                <a:spcPts val="0"/>
              </a:spcBef>
              <a:spcAft>
                <a:spcPts val="0"/>
              </a:spcAft>
              <a:buSzPts val="2000"/>
              <a:buFont typeface="Offside"/>
              <a:buNone/>
              <a:defRPr sz="2000" b="1">
                <a:latin typeface="Offside"/>
                <a:ea typeface="Offside"/>
                <a:cs typeface="Offside"/>
                <a:sym typeface="Offside"/>
              </a:defRPr>
            </a:lvl4pPr>
            <a:lvl5pPr lvl="4" rtl="0">
              <a:spcBef>
                <a:spcPts val="0"/>
              </a:spcBef>
              <a:spcAft>
                <a:spcPts val="0"/>
              </a:spcAft>
              <a:buSzPts val="2000"/>
              <a:buFont typeface="Offside"/>
              <a:buNone/>
              <a:defRPr sz="2000" b="1">
                <a:latin typeface="Offside"/>
                <a:ea typeface="Offside"/>
                <a:cs typeface="Offside"/>
                <a:sym typeface="Offside"/>
              </a:defRPr>
            </a:lvl5pPr>
            <a:lvl6pPr lvl="5" rtl="0">
              <a:spcBef>
                <a:spcPts val="0"/>
              </a:spcBef>
              <a:spcAft>
                <a:spcPts val="0"/>
              </a:spcAft>
              <a:buSzPts val="2000"/>
              <a:buFont typeface="Offside"/>
              <a:buNone/>
              <a:defRPr sz="2000" b="1">
                <a:latin typeface="Offside"/>
                <a:ea typeface="Offside"/>
                <a:cs typeface="Offside"/>
                <a:sym typeface="Offside"/>
              </a:defRPr>
            </a:lvl6pPr>
            <a:lvl7pPr lvl="6" rtl="0">
              <a:spcBef>
                <a:spcPts val="0"/>
              </a:spcBef>
              <a:spcAft>
                <a:spcPts val="0"/>
              </a:spcAft>
              <a:buSzPts val="2000"/>
              <a:buFont typeface="Offside"/>
              <a:buNone/>
              <a:defRPr sz="2000" b="1">
                <a:latin typeface="Offside"/>
                <a:ea typeface="Offside"/>
                <a:cs typeface="Offside"/>
                <a:sym typeface="Offside"/>
              </a:defRPr>
            </a:lvl7pPr>
            <a:lvl8pPr lvl="7" rtl="0">
              <a:spcBef>
                <a:spcPts val="0"/>
              </a:spcBef>
              <a:spcAft>
                <a:spcPts val="0"/>
              </a:spcAft>
              <a:buSzPts val="2000"/>
              <a:buFont typeface="Offside"/>
              <a:buNone/>
              <a:defRPr sz="2000" b="1">
                <a:latin typeface="Offside"/>
                <a:ea typeface="Offside"/>
                <a:cs typeface="Offside"/>
                <a:sym typeface="Offside"/>
              </a:defRPr>
            </a:lvl8pPr>
            <a:lvl9pPr lvl="8" rtl="0">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463" name="Google Shape;463;p24"/>
          <p:cNvSpPr txBox="1">
            <a:spLocks noGrp="1"/>
          </p:cNvSpPr>
          <p:nvPr>
            <p:ph type="subTitle" idx="6"/>
          </p:nvPr>
        </p:nvSpPr>
        <p:spPr>
          <a:xfrm>
            <a:off x="1907291" y="2124479"/>
            <a:ext cx="2430000" cy="518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64" name="Google Shape;464;p24"/>
          <p:cNvSpPr txBox="1">
            <a:spLocks noGrp="1"/>
          </p:cNvSpPr>
          <p:nvPr>
            <p:ph type="subTitle" idx="7"/>
          </p:nvPr>
        </p:nvSpPr>
        <p:spPr>
          <a:xfrm>
            <a:off x="5572316" y="1751025"/>
            <a:ext cx="2430000" cy="303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rtl="0">
              <a:spcBef>
                <a:spcPts val="0"/>
              </a:spcBef>
              <a:spcAft>
                <a:spcPts val="0"/>
              </a:spcAft>
              <a:buSzPts val="2000"/>
              <a:buFont typeface="Offside"/>
              <a:buNone/>
              <a:defRPr sz="2000" b="1">
                <a:latin typeface="Offside"/>
                <a:ea typeface="Offside"/>
                <a:cs typeface="Offside"/>
                <a:sym typeface="Offside"/>
              </a:defRPr>
            </a:lvl2pPr>
            <a:lvl3pPr lvl="2" rtl="0">
              <a:spcBef>
                <a:spcPts val="0"/>
              </a:spcBef>
              <a:spcAft>
                <a:spcPts val="0"/>
              </a:spcAft>
              <a:buSzPts val="2000"/>
              <a:buFont typeface="Offside"/>
              <a:buNone/>
              <a:defRPr sz="2000" b="1">
                <a:latin typeface="Offside"/>
                <a:ea typeface="Offside"/>
                <a:cs typeface="Offside"/>
                <a:sym typeface="Offside"/>
              </a:defRPr>
            </a:lvl3pPr>
            <a:lvl4pPr lvl="3" rtl="0">
              <a:spcBef>
                <a:spcPts val="0"/>
              </a:spcBef>
              <a:spcAft>
                <a:spcPts val="0"/>
              </a:spcAft>
              <a:buSzPts val="2000"/>
              <a:buFont typeface="Offside"/>
              <a:buNone/>
              <a:defRPr sz="2000" b="1">
                <a:latin typeface="Offside"/>
                <a:ea typeface="Offside"/>
                <a:cs typeface="Offside"/>
                <a:sym typeface="Offside"/>
              </a:defRPr>
            </a:lvl4pPr>
            <a:lvl5pPr lvl="4" rtl="0">
              <a:spcBef>
                <a:spcPts val="0"/>
              </a:spcBef>
              <a:spcAft>
                <a:spcPts val="0"/>
              </a:spcAft>
              <a:buSzPts val="2000"/>
              <a:buFont typeface="Offside"/>
              <a:buNone/>
              <a:defRPr sz="2000" b="1">
                <a:latin typeface="Offside"/>
                <a:ea typeface="Offside"/>
                <a:cs typeface="Offside"/>
                <a:sym typeface="Offside"/>
              </a:defRPr>
            </a:lvl5pPr>
            <a:lvl6pPr lvl="5" rtl="0">
              <a:spcBef>
                <a:spcPts val="0"/>
              </a:spcBef>
              <a:spcAft>
                <a:spcPts val="0"/>
              </a:spcAft>
              <a:buSzPts val="2000"/>
              <a:buFont typeface="Offside"/>
              <a:buNone/>
              <a:defRPr sz="2000" b="1">
                <a:latin typeface="Offside"/>
                <a:ea typeface="Offside"/>
                <a:cs typeface="Offside"/>
                <a:sym typeface="Offside"/>
              </a:defRPr>
            </a:lvl6pPr>
            <a:lvl7pPr lvl="6" rtl="0">
              <a:spcBef>
                <a:spcPts val="0"/>
              </a:spcBef>
              <a:spcAft>
                <a:spcPts val="0"/>
              </a:spcAft>
              <a:buSzPts val="2000"/>
              <a:buFont typeface="Offside"/>
              <a:buNone/>
              <a:defRPr sz="2000" b="1">
                <a:latin typeface="Offside"/>
                <a:ea typeface="Offside"/>
                <a:cs typeface="Offside"/>
                <a:sym typeface="Offside"/>
              </a:defRPr>
            </a:lvl7pPr>
            <a:lvl8pPr lvl="7" rtl="0">
              <a:spcBef>
                <a:spcPts val="0"/>
              </a:spcBef>
              <a:spcAft>
                <a:spcPts val="0"/>
              </a:spcAft>
              <a:buSzPts val="2000"/>
              <a:buFont typeface="Offside"/>
              <a:buNone/>
              <a:defRPr sz="2000" b="1">
                <a:latin typeface="Offside"/>
                <a:ea typeface="Offside"/>
                <a:cs typeface="Offside"/>
                <a:sym typeface="Offside"/>
              </a:defRPr>
            </a:lvl8pPr>
            <a:lvl9pPr lvl="8" rtl="0">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465" name="Google Shape;465;p24"/>
          <p:cNvSpPr txBox="1">
            <a:spLocks noGrp="1"/>
          </p:cNvSpPr>
          <p:nvPr>
            <p:ph type="subTitle" idx="8"/>
          </p:nvPr>
        </p:nvSpPr>
        <p:spPr>
          <a:xfrm>
            <a:off x="5572316" y="2124479"/>
            <a:ext cx="2430000" cy="518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466" name="Google Shape;466;p24"/>
          <p:cNvGrpSpPr/>
          <p:nvPr/>
        </p:nvGrpSpPr>
        <p:grpSpPr>
          <a:xfrm rot="5400000">
            <a:off x="-825672" y="-827811"/>
            <a:ext cx="1849315" cy="1849315"/>
            <a:chOff x="-925866" y="4224763"/>
            <a:chExt cx="1849500" cy="1849500"/>
          </a:xfrm>
        </p:grpSpPr>
        <p:sp>
          <p:nvSpPr>
            <p:cNvPr id="467" name="Google Shape;467;p24"/>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4"/>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4"/>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4"/>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4"/>
          <p:cNvGrpSpPr/>
          <p:nvPr/>
        </p:nvGrpSpPr>
        <p:grpSpPr>
          <a:xfrm rot="-5400000" flipH="1">
            <a:off x="7481452" y="-1410370"/>
            <a:ext cx="3078863" cy="3078863"/>
            <a:chOff x="-925866" y="4224763"/>
            <a:chExt cx="1849500" cy="1849500"/>
          </a:xfrm>
        </p:grpSpPr>
        <p:sp>
          <p:nvSpPr>
            <p:cNvPr id="473" name="Google Shape;473;p24"/>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4"/>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4"/>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4"/>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4"/>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1">
  <p:cSld name="TITLE_AND_TWO_COLUMNS_1_1_1">
    <p:spTree>
      <p:nvGrpSpPr>
        <p:cNvPr id="1" name="Shape 478"/>
        <p:cNvGrpSpPr/>
        <p:nvPr/>
      </p:nvGrpSpPr>
      <p:grpSpPr>
        <a:xfrm>
          <a:off x="0" y="0"/>
          <a:ext cx="0" cy="0"/>
          <a:chOff x="0" y="0"/>
          <a:chExt cx="0" cy="0"/>
        </a:xfrm>
      </p:grpSpPr>
      <p:sp>
        <p:nvSpPr>
          <p:cNvPr id="479" name="Google Shape;479;p25"/>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0" name="Google Shape;480;p25"/>
          <p:cNvSpPr txBox="1">
            <a:spLocks noGrp="1"/>
          </p:cNvSpPr>
          <p:nvPr>
            <p:ph type="subTitle" idx="1"/>
          </p:nvPr>
        </p:nvSpPr>
        <p:spPr>
          <a:xfrm>
            <a:off x="752725" y="3155675"/>
            <a:ext cx="2430000" cy="303300"/>
          </a:xfrm>
          <a:prstGeom prst="rect">
            <a:avLst/>
          </a:prstGeom>
        </p:spPr>
        <p:txBody>
          <a:bodyPr spcFirstLastPara="1" wrap="square" lIns="91425" tIns="0" rIns="91425" bIns="0" anchor="t" anchorCtr="0">
            <a:noAutofit/>
          </a:bodyPr>
          <a:lstStyle>
            <a:lvl1pPr lvl="0" algn="r" rt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rtl="0">
              <a:spcBef>
                <a:spcPts val="0"/>
              </a:spcBef>
              <a:spcAft>
                <a:spcPts val="0"/>
              </a:spcAft>
              <a:buSzPts val="2000"/>
              <a:buFont typeface="Offside"/>
              <a:buNone/>
              <a:defRPr sz="2000" b="1">
                <a:latin typeface="Offside"/>
                <a:ea typeface="Offside"/>
                <a:cs typeface="Offside"/>
                <a:sym typeface="Offside"/>
              </a:defRPr>
            </a:lvl2pPr>
            <a:lvl3pPr lvl="2" rtl="0">
              <a:spcBef>
                <a:spcPts val="0"/>
              </a:spcBef>
              <a:spcAft>
                <a:spcPts val="0"/>
              </a:spcAft>
              <a:buSzPts val="2000"/>
              <a:buFont typeface="Offside"/>
              <a:buNone/>
              <a:defRPr sz="2000" b="1">
                <a:latin typeface="Offside"/>
                <a:ea typeface="Offside"/>
                <a:cs typeface="Offside"/>
                <a:sym typeface="Offside"/>
              </a:defRPr>
            </a:lvl3pPr>
            <a:lvl4pPr lvl="3" rtl="0">
              <a:spcBef>
                <a:spcPts val="0"/>
              </a:spcBef>
              <a:spcAft>
                <a:spcPts val="0"/>
              </a:spcAft>
              <a:buSzPts val="2000"/>
              <a:buFont typeface="Offside"/>
              <a:buNone/>
              <a:defRPr sz="2000" b="1">
                <a:latin typeface="Offside"/>
                <a:ea typeface="Offside"/>
                <a:cs typeface="Offside"/>
                <a:sym typeface="Offside"/>
              </a:defRPr>
            </a:lvl4pPr>
            <a:lvl5pPr lvl="4" rtl="0">
              <a:spcBef>
                <a:spcPts val="0"/>
              </a:spcBef>
              <a:spcAft>
                <a:spcPts val="0"/>
              </a:spcAft>
              <a:buSzPts val="2000"/>
              <a:buFont typeface="Offside"/>
              <a:buNone/>
              <a:defRPr sz="2000" b="1">
                <a:latin typeface="Offside"/>
                <a:ea typeface="Offside"/>
                <a:cs typeface="Offside"/>
                <a:sym typeface="Offside"/>
              </a:defRPr>
            </a:lvl5pPr>
            <a:lvl6pPr lvl="5" rtl="0">
              <a:spcBef>
                <a:spcPts val="0"/>
              </a:spcBef>
              <a:spcAft>
                <a:spcPts val="0"/>
              </a:spcAft>
              <a:buSzPts val="2000"/>
              <a:buFont typeface="Offside"/>
              <a:buNone/>
              <a:defRPr sz="2000" b="1">
                <a:latin typeface="Offside"/>
                <a:ea typeface="Offside"/>
                <a:cs typeface="Offside"/>
                <a:sym typeface="Offside"/>
              </a:defRPr>
            </a:lvl6pPr>
            <a:lvl7pPr lvl="6" rtl="0">
              <a:spcBef>
                <a:spcPts val="0"/>
              </a:spcBef>
              <a:spcAft>
                <a:spcPts val="0"/>
              </a:spcAft>
              <a:buSzPts val="2000"/>
              <a:buFont typeface="Offside"/>
              <a:buNone/>
              <a:defRPr sz="2000" b="1">
                <a:latin typeface="Offside"/>
                <a:ea typeface="Offside"/>
                <a:cs typeface="Offside"/>
                <a:sym typeface="Offside"/>
              </a:defRPr>
            </a:lvl7pPr>
            <a:lvl8pPr lvl="7" rtl="0">
              <a:spcBef>
                <a:spcPts val="0"/>
              </a:spcBef>
              <a:spcAft>
                <a:spcPts val="0"/>
              </a:spcAft>
              <a:buSzPts val="2000"/>
              <a:buFont typeface="Offside"/>
              <a:buNone/>
              <a:defRPr sz="2000" b="1">
                <a:latin typeface="Offside"/>
                <a:ea typeface="Offside"/>
                <a:cs typeface="Offside"/>
                <a:sym typeface="Offside"/>
              </a:defRPr>
            </a:lvl8pPr>
            <a:lvl9pPr lvl="8" rtl="0">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481" name="Google Shape;481;p25"/>
          <p:cNvSpPr txBox="1">
            <a:spLocks noGrp="1"/>
          </p:cNvSpPr>
          <p:nvPr>
            <p:ph type="subTitle" idx="2"/>
          </p:nvPr>
        </p:nvSpPr>
        <p:spPr>
          <a:xfrm>
            <a:off x="752725" y="3529129"/>
            <a:ext cx="2430000" cy="518700"/>
          </a:xfrm>
          <a:prstGeom prst="rect">
            <a:avLst/>
          </a:prstGeom>
        </p:spPr>
        <p:txBody>
          <a:bodyPr spcFirstLastPara="1" wrap="square" lIns="91425" tIns="0" rIns="91425" bIns="0"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82" name="Google Shape;482;p25"/>
          <p:cNvSpPr txBox="1">
            <a:spLocks noGrp="1"/>
          </p:cNvSpPr>
          <p:nvPr>
            <p:ph type="subTitle" idx="3"/>
          </p:nvPr>
        </p:nvSpPr>
        <p:spPr>
          <a:xfrm>
            <a:off x="5994000" y="3155675"/>
            <a:ext cx="2430000" cy="303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rtl="0">
              <a:spcBef>
                <a:spcPts val="0"/>
              </a:spcBef>
              <a:spcAft>
                <a:spcPts val="0"/>
              </a:spcAft>
              <a:buSzPts val="2000"/>
              <a:buFont typeface="Offside"/>
              <a:buNone/>
              <a:defRPr sz="2000" b="1">
                <a:latin typeface="Offside"/>
                <a:ea typeface="Offside"/>
                <a:cs typeface="Offside"/>
                <a:sym typeface="Offside"/>
              </a:defRPr>
            </a:lvl2pPr>
            <a:lvl3pPr lvl="2" rtl="0">
              <a:spcBef>
                <a:spcPts val="0"/>
              </a:spcBef>
              <a:spcAft>
                <a:spcPts val="0"/>
              </a:spcAft>
              <a:buSzPts val="2000"/>
              <a:buFont typeface="Offside"/>
              <a:buNone/>
              <a:defRPr sz="2000" b="1">
                <a:latin typeface="Offside"/>
                <a:ea typeface="Offside"/>
                <a:cs typeface="Offside"/>
                <a:sym typeface="Offside"/>
              </a:defRPr>
            </a:lvl3pPr>
            <a:lvl4pPr lvl="3" rtl="0">
              <a:spcBef>
                <a:spcPts val="0"/>
              </a:spcBef>
              <a:spcAft>
                <a:spcPts val="0"/>
              </a:spcAft>
              <a:buSzPts val="2000"/>
              <a:buFont typeface="Offside"/>
              <a:buNone/>
              <a:defRPr sz="2000" b="1">
                <a:latin typeface="Offside"/>
                <a:ea typeface="Offside"/>
                <a:cs typeface="Offside"/>
                <a:sym typeface="Offside"/>
              </a:defRPr>
            </a:lvl4pPr>
            <a:lvl5pPr lvl="4" rtl="0">
              <a:spcBef>
                <a:spcPts val="0"/>
              </a:spcBef>
              <a:spcAft>
                <a:spcPts val="0"/>
              </a:spcAft>
              <a:buSzPts val="2000"/>
              <a:buFont typeface="Offside"/>
              <a:buNone/>
              <a:defRPr sz="2000" b="1">
                <a:latin typeface="Offside"/>
                <a:ea typeface="Offside"/>
                <a:cs typeface="Offside"/>
                <a:sym typeface="Offside"/>
              </a:defRPr>
            </a:lvl5pPr>
            <a:lvl6pPr lvl="5" rtl="0">
              <a:spcBef>
                <a:spcPts val="0"/>
              </a:spcBef>
              <a:spcAft>
                <a:spcPts val="0"/>
              </a:spcAft>
              <a:buSzPts val="2000"/>
              <a:buFont typeface="Offside"/>
              <a:buNone/>
              <a:defRPr sz="2000" b="1">
                <a:latin typeface="Offside"/>
                <a:ea typeface="Offside"/>
                <a:cs typeface="Offside"/>
                <a:sym typeface="Offside"/>
              </a:defRPr>
            </a:lvl6pPr>
            <a:lvl7pPr lvl="6" rtl="0">
              <a:spcBef>
                <a:spcPts val="0"/>
              </a:spcBef>
              <a:spcAft>
                <a:spcPts val="0"/>
              </a:spcAft>
              <a:buSzPts val="2000"/>
              <a:buFont typeface="Offside"/>
              <a:buNone/>
              <a:defRPr sz="2000" b="1">
                <a:latin typeface="Offside"/>
                <a:ea typeface="Offside"/>
                <a:cs typeface="Offside"/>
                <a:sym typeface="Offside"/>
              </a:defRPr>
            </a:lvl7pPr>
            <a:lvl8pPr lvl="7" rtl="0">
              <a:spcBef>
                <a:spcPts val="0"/>
              </a:spcBef>
              <a:spcAft>
                <a:spcPts val="0"/>
              </a:spcAft>
              <a:buSzPts val="2000"/>
              <a:buFont typeface="Offside"/>
              <a:buNone/>
              <a:defRPr sz="2000" b="1">
                <a:latin typeface="Offside"/>
                <a:ea typeface="Offside"/>
                <a:cs typeface="Offside"/>
                <a:sym typeface="Offside"/>
              </a:defRPr>
            </a:lvl8pPr>
            <a:lvl9pPr lvl="8" rtl="0">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483" name="Google Shape;483;p25"/>
          <p:cNvSpPr txBox="1">
            <a:spLocks noGrp="1"/>
          </p:cNvSpPr>
          <p:nvPr>
            <p:ph type="subTitle" idx="4"/>
          </p:nvPr>
        </p:nvSpPr>
        <p:spPr>
          <a:xfrm>
            <a:off x="5994000" y="3529129"/>
            <a:ext cx="2430000" cy="518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84" name="Google Shape;484;p25"/>
          <p:cNvSpPr txBox="1">
            <a:spLocks noGrp="1"/>
          </p:cNvSpPr>
          <p:nvPr>
            <p:ph type="subTitle" idx="5"/>
          </p:nvPr>
        </p:nvSpPr>
        <p:spPr>
          <a:xfrm>
            <a:off x="752725" y="1781150"/>
            <a:ext cx="2430000" cy="303300"/>
          </a:xfrm>
          <a:prstGeom prst="rect">
            <a:avLst/>
          </a:prstGeom>
        </p:spPr>
        <p:txBody>
          <a:bodyPr spcFirstLastPara="1" wrap="square" lIns="91425" tIns="0" rIns="91425" bIns="0" anchor="t" anchorCtr="0">
            <a:noAutofit/>
          </a:bodyPr>
          <a:lstStyle>
            <a:lvl1pPr lvl="0" algn="r" rt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rtl="0">
              <a:spcBef>
                <a:spcPts val="0"/>
              </a:spcBef>
              <a:spcAft>
                <a:spcPts val="0"/>
              </a:spcAft>
              <a:buSzPts val="2000"/>
              <a:buFont typeface="Offside"/>
              <a:buNone/>
              <a:defRPr sz="2000" b="1">
                <a:latin typeface="Offside"/>
                <a:ea typeface="Offside"/>
                <a:cs typeface="Offside"/>
                <a:sym typeface="Offside"/>
              </a:defRPr>
            </a:lvl2pPr>
            <a:lvl3pPr lvl="2" rtl="0">
              <a:spcBef>
                <a:spcPts val="0"/>
              </a:spcBef>
              <a:spcAft>
                <a:spcPts val="0"/>
              </a:spcAft>
              <a:buSzPts val="2000"/>
              <a:buFont typeface="Offside"/>
              <a:buNone/>
              <a:defRPr sz="2000" b="1">
                <a:latin typeface="Offside"/>
                <a:ea typeface="Offside"/>
                <a:cs typeface="Offside"/>
                <a:sym typeface="Offside"/>
              </a:defRPr>
            </a:lvl3pPr>
            <a:lvl4pPr lvl="3" rtl="0">
              <a:spcBef>
                <a:spcPts val="0"/>
              </a:spcBef>
              <a:spcAft>
                <a:spcPts val="0"/>
              </a:spcAft>
              <a:buSzPts val="2000"/>
              <a:buFont typeface="Offside"/>
              <a:buNone/>
              <a:defRPr sz="2000" b="1">
                <a:latin typeface="Offside"/>
                <a:ea typeface="Offside"/>
                <a:cs typeface="Offside"/>
                <a:sym typeface="Offside"/>
              </a:defRPr>
            </a:lvl4pPr>
            <a:lvl5pPr lvl="4" rtl="0">
              <a:spcBef>
                <a:spcPts val="0"/>
              </a:spcBef>
              <a:spcAft>
                <a:spcPts val="0"/>
              </a:spcAft>
              <a:buSzPts val="2000"/>
              <a:buFont typeface="Offside"/>
              <a:buNone/>
              <a:defRPr sz="2000" b="1">
                <a:latin typeface="Offside"/>
                <a:ea typeface="Offside"/>
                <a:cs typeface="Offside"/>
                <a:sym typeface="Offside"/>
              </a:defRPr>
            </a:lvl5pPr>
            <a:lvl6pPr lvl="5" rtl="0">
              <a:spcBef>
                <a:spcPts val="0"/>
              </a:spcBef>
              <a:spcAft>
                <a:spcPts val="0"/>
              </a:spcAft>
              <a:buSzPts val="2000"/>
              <a:buFont typeface="Offside"/>
              <a:buNone/>
              <a:defRPr sz="2000" b="1">
                <a:latin typeface="Offside"/>
                <a:ea typeface="Offside"/>
                <a:cs typeface="Offside"/>
                <a:sym typeface="Offside"/>
              </a:defRPr>
            </a:lvl6pPr>
            <a:lvl7pPr lvl="6" rtl="0">
              <a:spcBef>
                <a:spcPts val="0"/>
              </a:spcBef>
              <a:spcAft>
                <a:spcPts val="0"/>
              </a:spcAft>
              <a:buSzPts val="2000"/>
              <a:buFont typeface="Offside"/>
              <a:buNone/>
              <a:defRPr sz="2000" b="1">
                <a:latin typeface="Offside"/>
                <a:ea typeface="Offside"/>
                <a:cs typeface="Offside"/>
                <a:sym typeface="Offside"/>
              </a:defRPr>
            </a:lvl7pPr>
            <a:lvl8pPr lvl="7" rtl="0">
              <a:spcBef>
                <a:spcPts val="0"/>
              </a:spcBef>
              <a:spcAft>
                <a:spcPts val="0"/>
              </a:spcAft>
              <a:buSzPts val="2000"/>
              <a:buFont typeface="Offside"/>
              <a:buNone/>
              <a:defRPr sz="2000" b="1">
                <a:latin typeface="Offside"/>
                <a:ea typeface="Offside"/>
                <a:cs typeface="Offside"/>
                <a:sym typeface="Offside"/>
              </a:defRPr>
            </a:lvl8pPr>
            <a:lvl9pPr lvl="8" rtl="0">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485" name="Google Shape;485;p25"/>
          <p:cNvSpPr txBox="1">
            <a:spLocks noGrp="1"/>
          </p:cNvSpPr>
          <p:nvPr>
            <p:ph type="subTitle" idx="6"/>
          </p:nvPr>
        </p:nvSpPr>
        <p:spPr>
          <a:xfrm>
            <a:off x="752725" y="2154604"/>
            <a:ext cx="2430000" cy="518700"/>
          </a:xfrm>
          <a:prstGeom prst="rect">
            <a:avLst/>
          </a:prstGeom>
        </p:spPr>
        <p:txBody>
          <a:bodyPr spcFirstLastPara="1" wrap="square" lIns="91425" tIns="0" rIns="91425" bIns="0"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86" name="Google Shape;486;p25"/>
          <p:cNvSpPr txBox="1">
            <a:spLocks noGrp="1"/>
          </p:cNvSpPr>
          <p:nvPr>
            <p:ph type="subTitle" idx="7"/>
          </p:nvPr>
        </p:nvSpPr>
        <p:spPr>
          <a:xfrm>
            <a:off x="5994000" y="1781150"/>
            <a:ext cx="2430000" cy="303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rtl="0">
              <a:spcBef>
                <a:spcPts val="0"/>
              </a:spcBef>
              <a:spcAft>
                <a:spcPts val="0"/>
              </a:spcAft>
              <a:buSzPts val="2000"/>
              <a:buFont typeface="Offside"/>
              <a:buNone/>
              <a:defRPr sz="2000" b="1">
                <a:latin typeface="Offside"/>
                <a:ea typeface="Offside"/>
                <a:cs typeface="Offside"/>
                <a:sym typeface="Offside"/>
              </a:defRPr>
            </a:lvl2pPr>
            <a:lvl3pPr lvl="2" rtl="0">
              <a:spcBef>
                <a:spcPts val="0"/>
              </a:spcBef>
              <a:spcAft>
                <a:spcPts val="0"/>
              </a:spcAft>
              <a:buSzPts val="2000"/>
              <a:buFont typeface="Offside"/>
              <a:buNone/>
              <a:defRPr sz="2000" b="1">
                <a:latin typeface="Offside"/>
                <a:ea typeface="Offside"/>
                <a:cs typeface="Offside"/>
                <a:sym typeface="Offside"/>
              </a:defRPr>
            </a:lvl3pPr>
            <a:lvl4pPr lvl="3" rtl="0">
              <a:spcBef>
                <a:spcPts val="0"/>
              </a:spcBef>
              <a:spcAft>
                <a:spcPts val="0"/>
              </a:spcAft>
              <a:buSzPts val="2000"/>
              <a:buFont typeface="Offside"/>
              <a:buNone/>
              <a:defRPr sz="2000" b="1">
                <a:latin typeface="Offside"/>
                <a:ea typeface="Offside"/>
                <a:cs typeface="Offside"/>
                <a:sym typeface="Offside"/>
              </a:defRPr>
            </a:lvl4pPr>
            <a:lvl5pPr lvl="4" rtl="0">
              <a:spcBef>
                <a:spcPts val="0"/>
              </a:spcBef>
              <a:spcAft>
                <a:spcPts val="0"/>
              </a:spcAft>
              <a:buSzPts val="2000"/>
              <a:buFont typeface="Offside"/>
              <a:buNone/>
              <a:defRPr sz="2000" b="1">
                <a:latin typeface="Offside"/>
                <a:ea typeface="Offside"/>
                <a:cs typeface="Offside"/>
                <a:sym typeface="Offside"/>
              </a:defRPr>
            </a:lvl5pPr>
            <a:lvl6pPr lvl="5" rtl="0">
              <a:spcBef>
                <a:spcPts val="0"/>
              </a:spcBef>
              <a:spcAft>
                <a:spcPts val="0"/>
              </a:spcAft>
              <a:buSzPts val="2000"/>
              <a:buFont typeface="Offside"/>
              <a:buNone/>
              <a:defRPr sz="2000" b="1">
                <a:latin typeface="Offside"/>
                <a:ea typeface="Offside"/>
                <a:cs typeface="Offside"/>
                <a:sym typeface="Offside"/>
              </a:defRPr>
            </a:lvl6pPr>
            <a:lvl7pPr lvl="6" rtl="0">
              <a:spcBef>
                <a:spcPts val="0"/>
              </a:spcBef>
              <a:spcAft>
                <a:spcPts val="0"/>
              </a:spcAft>
              <a:buSzPts val="2000"/>
              <a:buFont typeface="Offside"/>
              <a:buNone/>
              <a:defRPr sz="2000" b="1">
                <a:latin typeface="Offside"/>
                <a:ea typeface="Offside"/>
                <a:cs typeface="Offside"/>
                <a:sym typeface="Offside"/>
              </a:defRPr>
            </a:lvl7pPr>
            <a:lvl8pPr lvl="7" rtl="0">
              <a:spcBef>
                <a:spcPts val="0"/>
              </a:spcBef>
              <a:spcAft>
                <a:spcPts val="0"/>
              </a:spcAft>
              <a:buSzPts val="2000"/>
              <a:buFont typeface="Offside"/>
              <a:buNone/>
              <a:defRPr sz="2000" b="1">
                <a:latin typeface="Offside"/>
                <a:ea typeface="Offside"/>
                <a:cs typeface="Offside"/>
                <a:sym typeface="Offside"/>
              </a:defRPr>
            </a:lvl8pPr>
            <a:lvl9pPr lvl="8" rtl="0">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487" name="Google Shape;487;p25"/>
          <p:cNvSpPr txBox="1">
            <a:spLocks noGrp="1"/>
          </p:cNvSpPr>
          <p:nvPr>
            <p:ph type="subTitle" idx="8"/>
          </p:nvPr>
        </p:nvSpPr>
        <p:spPr>
          <a:xfrm>
            <a:off x="5994000" y="2154604"/>
            <a:ext cx="2430000" cy="518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88" name="Google Shape;488;p25"/>
          <p:cNvSpPr txBox="1">
            <a:spLocks noGrp="1"/>
          </p:cNvSpPr>
          <p:nvPr>
            <p:ph type="title" idx="9" hasCustomPrompt="1"/>
          </p:nvPr>
        </p:nvSpPr>
        <p:spPr>
          <a:xfrm>
            <a:off x="3411325" y="1819048"/>
            <a:ext cx="873000" cy="6798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89" name="Google Shape;489;p25"/>
          <p:cNvSpPr txBox="1">
            <a:spLocks noGrp="1"/>
          </p:cNvSpPr>
          <p:nvPr>
            <p:ph type="title" idx="13" hasCustomPrompt="1"/>
          </p:nvPr>
        </p:nvSpPr>
        <p:spPr>
          <a:xfrm>
            <a:off x="3411325" y="3233606"/>
            <a:ext cx="873000" cy="6798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90" name="Google Shape;490;p25"/>
          <p:cNvSpPr txBox="1">
            <a:spLocks noGrp="1"/>
          </p:cNvSpPr>
          <p:nvPr>
            <p:ph type="title" idx="14" hasCustomPrompt="1"/>
          </p:nvPr>
        </p:nvSpPr>
        <p:spPr>
          <a:xfrm>
            <a:off x="4892400" y="1819048"/>
            <a:ext cx="873000" cy="6798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91" name="Google Shape;491;p25"/>
          <p:cNvSpPr txBox="1">
            <a:spLocks noGrp="1"/>
          </p:cNvSpPr>
          <p:nvPr>
            <p:ph type="title" idx="15" hasCustomPrompt="1"/>
          </p:nvPr>
        </p:nvSpPr>
        <p:spPr>
          <a:xfrm>
            <a:off x="4892400" y="3233606"/>
            <a:ext cx="873000" cy="6798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492" name="Google Shape;492;p25"/>
          <p:cNvGrpSpPr/>
          <p:nvPr/>
        </p:nvGrpSpPr>
        <p:grpSpPr>
          <a:xfrm rot="5400000">
            <a:off x="-825672" y="-827811"/>
            <a:ext cx="1849315" cy="1849315"/>
            <a:chOff x="-925866" y="4224763"/>
            <a:chExt cx="1849500" cy="1849500"/>
          </a:xfrm>
        </p:grpSpPr>
        <p:sp>
          <p:nvSpPr>
            <p:cNvPr id="493" name="Google Shape;493;p25"/>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5"/>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5"/>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5"/>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5"/>
          <p:cNvGrpSpPr/>
          <p:nvPr/>
        </p:nvGrpSpPr>
        <p:grpSpPr>
          <a:xfrm rot="5400000" flipH="1">
            <a:off x="-825672" y="4109470"/>
            <a:ext cx="1849315" cy="1849315"/>
            <a:chOff x="-925866" y="4224763"/>
            <a:chExt cx="1849500" cy="1849500"/>
          </a:xfrm>
        </p:grpSpPr>
        <p:sp>
          <p:nvSpPr>
            <p:cNvPr id="499" name="Google Shape;499;p25"/>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25"/>
          <p:cNvGrpSpPr/>
          <p:nvPr/>
        </p:nvGrpSpPr>
        <p:grpSpPr>
          <a:xfrm rot="-5400000" flipH="1">
            <a:off x="8107585" y="-827811"/>
            <a:ext cx="1849315" cy="1849315"/>
            <a:chOff x="-925866" y="4224763"/>
            <a:chExt cx="1849500" cy="1849500"/>
          </a:xfrm>
        </p:grpSpPr>
        <p:sp>
          <p:nvSpPr>
            <p:cNvPr id="505" name="Google Shape;505;p25"/>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TITLE_AND_TWO_COLUMNS_1_3">
    <p:spTree>
      <p:nvGrpSpPr>
        <p:cNvPr id="1" name="Shape 536"/>
        <p:cNvGrpSpPr/>
        <p:nvPr/>
      </p:nvGrpSpPr>
      <p:grpSpPr>
        <a:xfrm>
          <a:off x="0" y="0"/>
          <a:ext cx="0" cy="0"/>
          <a:chOff x="0" y="0"/>
          <a:chExt cx="0" cy="0"/>
        </a:xfrm>
      </p:grpSpPr>
      <p:sp>
        <p:nvSpPr>
          <p:cNvPr id="537" name="Google Shape;537;p27"/>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8" name="Google Shape;538;p27"/>
          <p:cNvSpPr txBox="1">
            <a:spLocks noGrp="1"/>
          </p:cNvSpPr>
          <p:nvPr>
            <p:ph type="subTitle" idx="1"/>
          </p:nvPr>
        </p:nvSpPr>
        <p:spPr>
          <a:xfrm>
            <a:off x="720000" y="1788450"/>
            <a:ext cx="2430000" cy="303300"/>
          </a:xfrm>
          <a:prstGeom prst="rect">
            <a:avLst/>
          </a:prstGeom>
        </p:spPr>
        <p:txBody>
          <a:bodyPr spcFirstLastPara="1" wrap="square" lIns="91425" tIns="0" rIns="91425" bIns="0" anchor="t" anchorCtr="0">
            <a:noAutofit/>
          </a:bodyPr>
          <a:lstStyle>
            <a:lvl1pPr lvl="0" algn="ctr" rt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algn="ctr" rtl="0">
              <a:spcBef>
                <a:spcPts val="0"/>
              </a:spcBef>
              <a:spcAft>
                <a:spcPts val="0"/>
              </a:spcAft>
              <a:buSzPts val="2000"/>
              <a:buFont typeface="Offside"/>
              <a:buNone/>
              <a:defRPr sz="2000" b="1">
                <a:latin typeface="Offside"/>
                <a:ea typeface="Offside"/>
                <a:cs typeface="Offside"/>
                <a:sym typeface="Offside"/>
              </a:defRPr>
            </a:lvl2pPr>
            <a:lvl3pPr lvl="2" algn="ctr" rtl="0">
              <a:spcBef>
                <a:spcPts val="0"/>
              </a:spcBef>
              <a:spcAft>
                <a:spcPts val="0"/>
              </a:spcAft>
              <a:buSzPts val="2000"/>
              <a:buFont typeface="Offside"/>
              <a:buNone/>
              <a:defRPr sz="2000" b="1">
                <a:latin typeface="Offside"/>
                <a:ea typeface="Offside"/>
                <a:cs typeface="Offside"/>
                <a:sym typeface="Offside"/>
              </a:defRPr>
            </a:lvl3pPr>
            <a:lvl4pPr lvl="3" algn="ctr" rtl="0">
              <a:spcBef>
                <a:spcPts val="0"/>
              </a:spcBef>
              <a:spcAft>
                <a:spcPts val="0"/>
              </a:spcAft>
              <a:buSzPts val="2000"/>
              <a:buFont typeface="Offside"/>
              <a:buNone/>
              <a:defRPr sz="2000" b="1">
                <a:latin typeface="Offside"/>
                <a:ea typeface="Offside"/>
                <a:cs typeface="Offside"/>
                <a:sym typeface="Offside"/>
              </a:defRPr>
            </a:lvl4pPr>
            <a:lvl5pPr lvl="4" algn="ctr" rtl="0">
              <a:spcBef>
                <a:spcPts val="0"/>
              </a:spcBef>
              <a:spcAft>
                <a:spcPts val="0"/>
              </a:spcAft>
              <a:buSzPts val="2000"/>
              <a:buFont typeface="Offside"/>
              <a:buNone/>
              <a:defRPr sz="2000" b="1">
                <a:latin typeface="Offside"/>
                <a:ea typeface="Offside"/>
                <a:cs typeface="Offside"/>
                <a:sym typeface="Offside"/>
              </a:defRPr>
            </a:lvl5pPr>
            <a:lvl6pPr lvl="5" algn="ctr" rtl="0">
              <a:spcBef>
                <a:spcPts val="0"/>
              </a:spcBef>
              <a:spcAft>
                <a:spcPts val="0"/>
              </a:spcAft>
              <a:buSzPts val="2000"/>
              <a:buFont typeface="Offside"/>
              <a:buNone/>
              <a:defRPr sz="2000" b="1">
                <a:latin typeface="Offside"/>
                <a:ea typeface="Offside"/>
                <a:cs typeface="Offside"/>
                <a:sym typeface="Offside"/>
              </a:defRPr>
            </a:lvl6pPr>
            <a:lvl7pPr lvl="6" algn="ctr" rtl="0">
              <a:spcBef>
                <a:spcPts val="0"/>
              </a:spcBef>
              <a:spcAft>
                <a:spcPts val="0"/>
              </a:spcAft>
              <a:buSzPts val="2000"/>
              <a:buFont typeface="Offside"/>
              <a:buNone/>
              <a:defRPr sz="2000" b="1">
                <a:latin typeface="Offside"/>
                <a:ea typeface="Offside"/>
                <a:cs typeface="Offside"/>
                <a:sym typeface="Offside"/>
              </a:defRPr>
            </a:lvl7pPr>
            <a:lvl8pPr lvl="7" algn="ctr" rtl="0">
              <a:spcBef>
                <a:spcPts val="0"/>
              </a:spcBef>
              <a:spcAft>
                <a:spcPts val="0"/>
              </a:spcAft>
              <a:buSzPts val="2000"/>
              <a:buFont typeface="Offside"/>
              <a:buNone/>
              <a:defRPr sz="2000" b="1">
                <a:latin typeface="Offside"/>
                <a:ea typeface="Offside"/>
                <a:cs typeface="Offside"/>
                <a:sym typeface="Offside"/>
              </a:defRPr>
            </a:lvl8pPr>
            <a:lvl9pPr lvl="8" algn="ctr" rtl="0">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539" name="Google Shape;539;p27"/>
          <p:cNvSpPr txBox="1">
            <a:spLocks noGrp="1"/>
          </p:cNvSpPr>
          <p:nvPr>
            <p:ph type="subTitle" idx="2"/>
          </p:nvPr>
        </p:nvSpPr>
        <p:spPr>
          <a:xfrm>
            <a:off x="720000" y="2161897"/>
            <a:ext cx="2430000" cy="964200"/>
          </a:xfrm>
          <a:prstGeom prst="rect">
            <a:avLst/>
          </a:prstGeom>
        </p:spPr>
        <p:txBody>
          <a:bodyPr spcFirstLastPara="1" wrap="square" lIns="91425" tIns="0" rIns="91425" bIns="0"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40" name="Google Shape;540;p27"/>
          <p:cNvSpPr txBox="1">
            <a:spLocks noGrp="1"/>
          </p:cNvSpPr>
          <p:nvPr>
            <p:ph type="subTitle" idx="3"/>
          </p:nvPr>
        </p:nvSpPr>
        <p:spPr>
          <a:xfrm>
            <a:off x="3357000" y="1788450"/>
            <a:ext cx="2430000" cy="303300"/>
          </a:xfrm>
          <a:prstGeom prst="rect">
            <a:avLst/>
          </a:prstGeom>
        </p:spPr>
        <p:txBody>
          <a:bodyPr spcFirstLastPara="1" wrap="square" lIns="91425" tIns="0" rIns="91425" bIns="0" anchor="t" anchorCtr="0">
            <a:noAutofit/>
          </a:bodyPr>
          <a:lstStyle>
            <a:lvl1pPr lvl="0" algn="ctr" rt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algn="ctr" rtl="0">
              <a:spcBef>
                <a:spcPts val="0"/>
              </a:spcBef>
              <a:spcAft>
                <a:spcPts val="0"/>
              </a:spcAft>
              <a:buSzPts val="2000"/>
              <a:buFont typeface="Offside"/>
              <a:buNone/>
              <a:defRPr sz="2000" b="1">
                <a:latin typeface="Offside"/>
                <a:ea typeface="Offside"/>
                <a:cs typeface="Offside"/>
                <a:sym typeface="Offside"/>
              </a:defRPr>
            </a:lvl2pPr>
            <a:lvl3pPr lvl="2" algn="ctr" rtl="0">
              <a:spcBef>
                <a:spcPts val="0"/>
              </a:spcBef>
              <a:spcAft>
                <a:spcPts val="0"/>
              </a:spcAft>
              <a:buSzPts val="2000"/>
              <a:buFont typeface="Offside"/>
              <a:buNone/>
              <a:defRPr sz="2000" b="1">
                <a:latin typeface="Offside"/>
                <a:ea typeface="Offside"/>
                <a:cs typeface="Offside"/>
                <a:sym typeface="Offside"/>
              </a:defRPr>
            </a:lvl3pPr>
            <a:lvl4pPr lvl="3" algn="ctr" rtl="0">
              <a:spcBef>
                <a:spcPts val="0"/>
              </a:spcBef>
              <a:spcAft>
                <a:spcPts val="0"/>
              </a:spcAft>
              <a:buSzPts val="2000"/>
              <a:buFont typeface="Offside"/>
              <a:buNone/>
              <a:defRPr sz="2000" b="1">
                <a:latin typeface="Offside"/>
                <a:ea typeface="Offside"/>
                <a:cs typeface="Offside"/>
                <a:sym typeface="Offside"/>
              </a:defRPr>
            </a:lvl4pPr>
            <a:lvl5pPr lvl="4" algn="ctr" rtl="0">
              <a:spcBef>
                <a:spcPts val="0"/>
              </a:spcBef>
              <a:spcAft>
                <a:spcPts val="0"/>
              </a:spcAft>
              <a:buSzPts val="2000"/>
              <a:buFont typeface="Offside"/>
              <a:buNone/>
              <a:defRPr sz="2000" b="1">
                <a:latin typeface="Offside"/>
                <a:ea typeface="Offside"/>
                <a:cs typeface="Offside"/>
                <a:sym typeface="Offside"/>
              </a:defRPr>
            </a:lvl5pPr>
            <a:lvl6pPr lvl="5" algn="ctr" rtl="0">
              <a:spcBef>
                <a:spcPts val="0"/>
              </a:spcBef>
              <a:spcAft>
                <a:spcPts val="0"/>
              </a:spcAft>
              <a:buSzPts val="2000"/>
              <a:buFont typeface="Offside"/>
              <a:buNone/>
              <a:defRPr sz="2000" b="1">
                <a:latin typeface="Offside"/>
                <a:ea typeface="Offside"/>
                <a:cs typeface="Offside"/>
                <a:sym typeface="Offside"/>
              </a:defRPr>
            </a:lvl6pPr>
            <a:lvl7pPr lvl="6" algn="ctr" rtl="0">
              <a:spcBef>
                <a:spcPts val="0"/>
              </a:spcBef>
              <a:spcAft>
                <a:spcPts val="0"/>
              </a:spcAft>
              <a:buSzPts val="2000"/>
              <a:buFont typeface="Offside"/>
              <a:buNone/>
              <a:defRPr sz="2000" b="1">
                <a:latin typeface="Offside"/>
                <a:ea typeface="Offside"/>
                <a:cs typeface="Offside"/>
                <a:sym typeface="Offside"/>
              </a:defRPr>
            </a:lvl7pPr>
            <a:lvl8pPr lvl="7" algn="ctr" rtl="0">
              <a:spcBef>
                <a:spcPts val="0"/>
              </a:spcBef>
              <a:spcAft>
                <a:spcPts val="0"/>
              </a:spcAft>
              <a:buSzPts val="2000"/>
              <a:buFont typeface="Offside"/>
              <a:buNone/>
              <a:defRPr sz="2000" b="1">
                <a:latin typeface="Offside"/>
                <a:ea typeface="Offside"/>
                <a:cs typeface="Offside"/>
                <a:sym typeface="Offside"/>
              </a:defRPr>
            </a:lvl8pPr>
            <a:lvl9pPr lvl="8" algn="ctr" rtl="0">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541" name="Google Shape;541;p27"/>
          <p:cNvSpPr txBox="1">
            <a:spLocks noGrp="1"/>
          </p:cNvSpPr>
          <p:nvPr>
            <p:ph type="subTitle" idx="4"/>
          </p:nvPr>
        </p:nvSpPr>
        <p:spPr>
          <a:xfrm>
            <a:off x="3357000" y="2161897"/>
            <a:ext cx="2430000" cy="964200"/>
          </a:xfrm>
          <a:prstGeom prst="rect">
            <a:avLst/>
          </a:prstGeom>
        </p:spPr>
        <p:txBody>
          <a:bodyPr spcFirstLastPara="1" wrap="square" lIns="91425" tIns="0" rIns="91425" bIns="0"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42" name="Google Shape;542;p27"/>
          <p:cNvSpPr txBox="1">
            <a:spLocks noGrp="1"/>
          </p:cNvSpPr>
          <p:nvPr>
            <p:ph type="subTitle" idx="5"/>
          </p:nvPr>
        </p:nvSpPr>
        <p:spPr>
          <a:xfrm>
            <a:off x="5994000" y="1788450"/>
            <a:ext cx="2430000" cy="303300"/>
          </a:xfrm>
          <a:prstGeom prst="rect">
            <a:avLst/>
          </a:prstGeom>
        </p:spPr>
        <p:txBody>
          <a:bodyPr spcFirstLastPara="1" wrap="square" lIns="91425" tIns="0" rIns="91425" bIns="0" anchor="t" anchorCtr="0">
            <a:noAutofit/>
          </a:bodyPr>
          <a:lstStyle>
            <a:lvl1pPr lvl="0" algn="ctr" rt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algn="ctr" rtl="0">
              <a:spcBef>
                <a:spcPts val="0"/>
              </a:spcBef>
              <a:spcAft>
                <a:spcPts val="0"/>
              </a:spcAft>
              <a:buSzPts val="2000"/>
              <a:buFont typeface="Offside"/>
              <a:buNone/>
              <a:defRPr sz="2000" b="1">
                <a:latin typeface="Offside"/>
                <a:ea typeface="Offside"/>
                <a:cs typeface="Offside"/>
                <a:sym typeface="Offside"/>
              </a:defRPr>
            </a:lvl2pPr>
            <a:lvl3pPr lvl="2" algn="ctr" rtl="0">
              <a:spcBef>
                <a:spcPts val="0"/>
              </a:spcBef>
              <a:spcAft>
                <a:spcPts val="0"/>
              </a:spcAft>
              <a:buSzPts val="2000"/>
              <a:buFont typeface="Offside"/>
              <a:buNone/>
              <a:defRPr sz="2000" b="1">
                <a:latin typeface="Offside"/>
                <a:ea typeface="Offside"/>
                <a:cs typeface="Offside"/>
                <a:sym typeface="Offside"/>
              </a:defRPr>
            </a:lvl3pPr>
            <a:lvl4pPr lvl="3" algn="ctr" rtl="0">
              <a:spcBef>
                <a:spcPts val="0"/>
              </a:spcBef>
              <a:spcAft>
                <a:spcPts val="0"/>
              </a:spcAft>
              <a:buSzPts val="2000"/>
              <a:buFont typeface="Offside"/>
              <a:buNone/>
              <a:defRPr sz="2000" b="1">
                <a:latin typeface="Offside"/>
                <a:ea typeface="Offside"/>
                <a:cs typeface="Offside"/>
                <a:sym typeface="Offside"/>
              </a:defRPr>
            </a:lvl4pPr>
            <a:lvl5pPr lvl="4" algn="ctr" rtl="0">
              <a:spcBef>
                <a:spcPts val="0"/>
              </a:spcBef>
              <a:spcAft>
                <a:spcPts val="0"/>
              </a:spcAft>
              <a:buSzPts val="2000"/>
              <a:buFont typeface="Offside"/>
              <a:buNone/>
              <a:defRPr sz="2000" b="1">
                <a:latin typeface="Offside"/>
                <a:ea typeface="Offside"/>
                <a:cs typeface="Offside"/>
                <a:sym typeface="Offside"/>
              </a:defRPr>
            </a:lvl5pPr>
            <a:lvl6pPr lvl="5" algn="ctr" rtl="0">
              <a:spcBef>
                <a:spcPts val="0"/>
              </a:spcBef>
              <a:spcAft>
                <a:spcPts val="0"/>
              </a:spcAft>
              <a:buSzPts val="2000"/>
              <a:buFont typeface="Offside"/>
              <a:buNone/>
              <a:defRPr sz="2000" b="1">
                <a:latin typeface="Offside"/>
                <a:ea typeface="Offside"/>
                <a:cs typeface="Offside"/>
                <a:sym typeface="Offside"/>
              </a:defRPr>
            </a:lvl6pPr>
            <a:lvl7pPr lvl="6" algn="ctr" rtl="0">
              <a:spcBef>
                <a:spcPts val="0"/>
              </a:spcBef>
              <a:spcAft>
                <a:spcPts val="0"/>
              </a:spcAft>
              <a:buSzPts val="2000"/>
              <a:buFont typeface="Offside"/>
              <a:buNone/>
              <a:defRPr sz="2000" b="1">
                <a:latin typeface="Offside"/>
                <a:ea typeface="Offside"/>
                <a:cs typeface="Offside"/>
                <a:sym typeface="Offside"/>
              </a:defRPr>
            </a:lvl7pPr>
            <a:lvl8pPr lvl="7" algn="ctr" rtl="0">
              <a:spcBef>
                <a:spcPts val="0"/>
              </a:spcBef>
              <a:spcAft>
                <a:spcPts val="0"/>
              </a:spcAft>
              <a:buSzPts val="2000"/>
              <a:buFont typeface="Offside"/>
              <a:buNone/>
              <a:defRPr sz="2000" b="1">
                <a:latin typeface="Offside"/>
                <a:ea typeface="Offside"/>
                <a:cs typeface="Offside"/>
                <a:sym typeface="Offside"/>
              </a:defRPr>
            </a:lvl8pPr>
            <a:lvl9pPr lvl="8" algn="ctr" rtl="0">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543" name="Google Shape;543;p27"/>
          <p:cNvSpPr txBox="1">
            <a:spLocks noGrp="1"/>
          </p:cNvSpPr>
          <p:nvPr>
            <p:ph type="subTitle" idx="6"/>
          </p:nvPr>
        </p:nvSpPr>
        <p:spPr>
          <a:xfrm>
            <a:off x="5994000" y="2161897"/>
            <a:ext cx="2430000" cy="964200"/>
          </a:xfrm>
          <a:prstGeom prst="rect">
            <a:avLst/>
          </a:prstGeom>
        </p:spPr>
        <p:txBody>
          <a:bodyPr spcFirstLastPara="1" wrap="square" lIns="91425" tIns="0" rIns="91425" bIns="0"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44" name="Google Shape;544;p27"/>
          <p:cNvSpPr txBox="1">
            <a:spLocks noGrp="1"/>
          </p:cNvSpPr>
          <p:nvPr>
            <p:ph type="title" idx="7" hasCustomPrompt="1"/>
          </p:nvPr>
        </p:nvSpPr>
        <p:spPr>
          <a:xfrm>
            <a:off x="1003500" y="3478550"/>
            <a:ext cx="1863000" cy="6798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5" name="Google Shape;545;p27"/>
          <p:cNvSpPr txBox="1">
            <a:spLocks noGrp="1"/>
          </p:cNvSpPr>
          <p:nvPr>
            <p:ph type="title" idx="8" hasCustomPrompt="1"/>
          </p:nvPr>
        </p:nvSpPr>
        <p:spPr>
          <a:xfrm>
            <a:off x="3640500" y="3478550"/>
            <a:ext cx="1863000" cy="6798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6" name="Google Shape;546;p27"/>
          <p:cNvSpPr txBox="1">
            <a:spLocks noGrp="1"/>
          </p:cNvSpPr>
          <p:nvPr>
            <p:ph type="title" idx="9" hasCustomPrompt="1"/>
          </p:nvPr>
        </p:nvSpPr>
        <p:spPr>
          <a:xfrm>
            <a:off x="6277500" y="3478550"/>
            <a:ext cx="1863000" cy="6798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547" name="Google Shape;547;p27"/>
          <p:cNvGrpSpPr/>
          <p:nvPr/>
        </p:nvGrpSpPr>
        <p:grpSpPr>
          <a:xfrm rot="5400000">
            <a:off x="-825672" y="-827811"/>
            <a:ext cx="1849315" cy="1849315"/>
            <a:chOff x="-925866" y="4224763"/>
            <a:chExt cx="1849500" cy="1849500"/>
          </a:xfrm>
        </p:grpSpPr>
        <p:sp>
          <p:nvSpPr>
            <p:cNvPr id="548" name="Google Shape;548;p27"/>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27"/>
          <p:cNvGrpSpPr/>
          <p:nvPr/>
        </p:nvGrpSpPr>
        <p:grpSpPr>
          <a:xfrm rot="5400000" flipH="1">
            <a:off x="-825672" y="4109470"/>
            <a:ext cx="1849315" cy="1849315"/>
            <a:chOff x="-925866" y="4224763"/>
            <a:chExt cx="1849500" cy="1849500"/>
          </a:xfrm>
        </p:grpSpPr>
        <p:sp>
          <p:nvSpPr>
            <p:cNvPr id="554" name="Google Shape;554;p27"/>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27"/>
          <p:cNvGrpSpPr/>
          <p:nvPr/>
        </p:nvGrpSpPr>
        <p:grpSpPr>
          <a:xfrm rot="-5400000" flipH="1">
            <a:off x="8107585" y="-827811"/>
            <a:ext cx="1849315" cy="1849315"/>
            <a:chOff x="-925866" y="4224763"/>
            <a:chExt cx="1849500" cy="1849500"/>
          </a:xfrm>
        </p:grpSpPr>
        <p:sp>
          <p:nvSpPr>
            <p:cNvPr id="560" name="Google Shape;560;p27"/>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TITLE_1">
    <p:spTree>
      <p:nvGrpSpPr>
        <p:cNvPr id="1" name="Shape 565"/>
        <p:cNvGrpSpPr/>
        <p:nvPr/>
      </p:nvGrpSpPr>
      <p:grpSpPr>
        <a:xfrm>
          <a:off x="0" y="0"/>
          <a:ext cx="0" cy="0"/>
          <a:chOff x="0" y="0"/>
          <a:chExt cx="0" cy="0"/>
        </a:xfrm>
      </p:grpSpPr>
      <p:sp>
        <p:nvSpPr>
          <p:cNvPr id="566" name="Google Shape;566;p28"/>
          <p:cNvSpPr/>
          <p:nvPr/>
        </p:nvSpPr>
        <p:spPr>
          <a:xfrm flipH="1">
            <a:off x="5137475" y="1016025"/>
            <a:ext cx="4293900" cy="4293600"/>
          </a:xfrm>
          <a:prstGeom prst="ellipse">
            <a:avLst/>
          </a:prstGeom>
          <a:solidFill>
            <a:srgbClr val="89BAD5">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0" y="4507000"/>
            <a:ext cx="9144000" cy="636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175" y="4382825"/>
            <a:ext cx="9144000" cy="143400"/>
          </a:xfrm>
          <a:prstGeom prst="rect">
            <a:avLst/>
          </a:pr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txBox="1">
            <a:spLocks noGrp="1"/>
          </p:cNvSpPr>
          <p:nvPr>
            <p:ph type="ctrTitle"/>
          </p:nvPr>
        </p:nvSpPr>
        <p:spPr>
          <a:xfrm>
            <a:off x="720000" y="616200"/>
            <a:ext cx="4025400" cy="1010700"/>
          </a:xfrm>
          <a:prstGeom prst="rect">
            <a:avLst/>
          </a:prstGeom>
        </p:spPr>
        <p:txBody>
          <a:bodyPr spcFirstLastPara="1" wrap="square" lIns="91425" tIns="0" rIns="91425" bIns="0" anchor="b"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0" name="Google Shape;570;p28"/>
          <p:cNvSpPr txBox="1">
            <a:spLocks noGrp="1"/>
          </p:cNvSpPr>
          <p:nvPr>
            <p:ph type="subTitle" idx="1"/>
          </p:nvPr>
        </p:nvSpPr>
        <p:spPr>
          <a:xfrm>
            <a:off x="720000" y="2238800"/>
            <a:ext cx="4025400" cy="7890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800"/>
              <a:buFont typeface="Krub"/>
              <a:buNone/>
              <a:defRPr>
                <a:latin typeface="Krub"/>
                <a:ea typeface="Krub"/>
                <a:cs typeface="Krub"/>
                <a:sym typeface="Krub"/>
              </a:defRPr>
            </a:lvl1pPr>
            <a:lvl2pPr lvl="1" algn="ctr" rtl="0">
              <a:lnSpc>
                <a:spcPct val="100000"/>
              </a:lnSpc>
              <a:spcBef>
                <a:spcPts val="0"/>
              </a:spcBef>
              <a:spcAft>
                <a:spcPts val="0"/>
              </a:spcAft>
              <a:buSzPts val="2800"/>
              <a:buFont typeface="Krub"/>
              <a:buNone/>
              <a:defRPr sz="2800">
                <a:latin typeface="Krub"/>
                <a:ea typeface="Krub"/>
                <a:cs typeface="Krub"/>
                <a:sym typeface="Krub"/>
              </a:defRPr>
            </a:lvl2pPr>
            <a:lvl3pPr lvl="2" algn="ctr" rtl="0">
              <a:lnSpc>
                <a:spcPct val="100000"/>
              </a:lnSpc>
              <a:spcBef>
                <a:spcPts val="0"/>
              </a:spcBef>
              <a:spcAft>
                <a:spcPts val="0"/>
              </a:spcAft>
              <a:buSzPts val="2800"/>
              <a:buFont typeface="Krub"/>
              <a:buNone/>
              <a:defRPr sz="2800">
                <a:latin typeface="Krub"/>
                <a:ea typeface="Krub"/>
                <a:cs typeface="Krub"/>
                <a:sym typeface="Krub"/>
              </a:defRPr>
            </a:lvl3pPr>
            <a:lvl4pPr lvl="3" algn="ctr" rtl="0">
              <a:lnSpc>
                <a:spcPct val="100000"/>
              </a:lnSpc>
              <a:spcBef>
                <a:spcPts val="0"/>
              </a:spcBef>
              <a:spcAft>
                <a:spcPts val="0"/>
              </a:spcAft>
              <a:buSzPts val="2800"/>
              <a:buFont typeface="Krub"/>
              <a:buNone/>
              <a:defRPr sz="2800">
                <a:latin typeface="Krub"/>
                <a:ea typeface="Krub"/>
                <a:cs typeface="Krub"/>
                <a:sym typeface="Krub"/>
              </a:defRPr>
            </a:lvl4pPr>
            <a:lvl5pPr lvl="4" algn="ctr" rtl="0">
              <a:lnSpc>
                <a:spcPct val="100000"/>
              </a:lnSpc>
              <a:spcBef>
                <a:spcPts val="0"/>
              </a:spcBef>
              <a:spcAft>
                <a:spcPts val="0"/>
              </a:spcAft>
              <a:buSzPts val="2800"/>
              <a:buFont typeface="Krub"/>
              <a:buNone/>
              <a:defRPr sz="2800">
                <a:latin typeface="Krub"/>
                <a:ea typeface="Krub"/>
                <a:cs typeface="Krub"/>
                <a:sym typeface="Krub"/>
              </a:defRPr>
            </a:lvl5pPr>
            <a:lvl6pPr lvl="5" algn="ctr" rtl="0">
              <a:lnSpc>
                <a:spcPct val="100000"/>
              </a:lnSpc>
              <a:spcBef>
                <a:spcPts val="0"/>
              </a:spcBef>
              <a:spcAft>
                <a:spcPts val="0"/>
              </a:spcAft>
              <a:buSzPts val="2800"/>
              <a:buFont typeface="Krub"/>
              <a:buNone/>
              <a:defRPr sz="2800">
                <a:latin typeface="Krub"/>
                <a:ea typeface="Krub"/>
                <a:cs typeface="Krub"/>
                <a:sym typeface="Krub"/>
              </a:defRPr>
            </a:lvl6pPr>
            <a:lvl7pPr lvl="6" algn="ctr" rtl="0">
              <a:lnSpc>
                <a:spcPct val="100000"/>
              </a:lnSpc>
              <a:spcBef>
                <a:spcPts val="0"/>
              </a:spcBef>
              <a:spcAft>
                <a:spcPts val="0"/>
              </a:spcAft>
              <a:buSzPts val="2800"/>
              <a:buFont typeface="Krub"/>
              <a:buNone/>
              <a:defRPr sz="2800">
                <a:latin typeface="Krub"/>
                <a:ea typeface="Krub"/>
                <a:cs typeface="Krub"/>
                <a:sym typeface="Krub"/>
              </a:defRPr>
            </a:lvl7pPr>
            <a:lvl8pPr lvl="7" algn="ctr" rtl="0">
              <a:lnSpc>
                <a:spcPct val="100000"/>
              </a:lnSpc>
              <a:spcBef>
                <a:spcPts val="0"/>
              </a:spcBef>
              <a:spcAft>
                <a:spcPts val="0"/>
              </a:spcAft>
              <a:buSzPts val="2800"/>
              <a:buFont typeface="Krub"/>
              <a:buNone/>
              <a:defRPr sz="2800">
                <a:latin typeface="Krub"/>
                <a:ea typeface="Krub"/>
                <a:cs typeface="Krub"/>
                <a:sym typeface="Krub"/>
              </a:defRPr>
            </a:lvl8pPr>
            <a:lvl9pPr lvl="8" algn="ctr" rtl="0">
              <a:lnSpc>
                <a:spcPct val="100000"/>
              </a:lnSpc>
              <a:spcBef>
                <a:spcPts val="0"/>
              </a:spcBef>
              <a:spcAft>
                <a:spcPts val="0"/>
              </a:spcAft>
              <a:buSzPts val="2800"/>
              <a:buFont typeface="Krub"/>
              <a:buNone/>
              <a:defRPr sz="2800">
                <a:latin typeface="Krub"/>
                <a:ea typeface="Krub"/>
                <a:cs typeface="Krub"/>
                <a:sym typeface="Krub"/>
              </a:defRPr>
            </a:lvl9pPr>
          </a:lstStyle>
          <a:p>
            <a:endParaRPr/>
          </a:p>
        </p:txBody>
      </p:sp>
      <p:sp>
        <p:nvSpPr>
          <p:cNvPr id="571" name="Google Shape;571;p28"/>
          <p:cNvSpPr txBox="1">
            <a:spLocks noGrp="1"/>
          </p:cNvSpPr>
          <p:nvPr>
            <p:ph type="subTitle" idx="2"/>
          </p:nvPr>
        </p:nvSpPr>
        <p:spPr>
          <a:xfrm>
            <a:off x="720000" y="1733050"/>
            <a:ext cx="4025400" cy="4272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algn="ctr" rtl="0">
              <a:lnSpc>
                <a:spcPct val="100000"/>
              </a:lnSpc>
              <a:spcBef>
                <a:spcPts val="0"/>
              </a:spcBef>
              <a:spcAft>
                <a:spcPts val="0"/>
              </a:spcAft>
              <a:buSzPts val="2000"/>
              <a:buFont typeface="Offside"/>
              <a:buNone/>
              <a:defRPr sz="2000" b="1">
                <a:latin typeface="Offside"/>
                <a:ea typeface="Offside"/>
                <a:cs typeface="Offside"/>
                <a:sym typeface="Offside"/>
              </a:defRPr>
            </a:lvl2pPr>
            <a:lvl3pPr lvl="2" algn="ctr" rtl="0">
              <a:lnSpc>
                <a:spcPct val="100000"/>
              </a:lnSpc>
              <a:spcBef>
                <a:spcPts val="0"/>
              </a:spcBef>
              <a:spcAft>
                <a:spcPts val="0"/>
              </a:spcAft>
              <a:buSzPts val="2000"/>
              <a:buFont typeface="Offside"/>
              <a:buNone/>
              <a:defRPr sz="2000" b="1">
                <a:latin typeface="Offside"/>
                <a:ea typeface="Offside"/>
                <a:cs typeface="Offside"/>
                <a:sym typeface="Offside"/>
              </a:defRPr>
            </a:lvl3pPr>
            <a:lvl4pPr lvl="3" algn="ctr" rtl="0">
              <a:lnSpc>
                <a:spcPct val="100000"/>
              </a:lnSpc>
              <a:spcBef>
                <a:spcPts val="0"/>
              </a:spcBef>
              <a:spcAft>
                <a:spcPts val="0"/>
              </a:spcAft>
              <a:buSzPts val="2000"/>
              <a:buFont typeface="Offside"/>
              <a:buNone/>
              <a:defRPr sz="2000" b="1">
                <a:latin typeface="Offside"/>
                <a:ea typeface="Offside"/>
                <a:cs typeface="Offside"/>
                <a:sym typeface="Offside"/>
              </a:defRPr>
            </a:lvl4pPr>
            <a:lvl5pPr lvl="4" algn="ctr" rtl="0">
              <a:lnSpc>
                <a:spcPct val="100000"/>
              </a:lnSpc>
              <a:spcBef>
                <a:spcPts val="0"/>
              </a:spcBef>
              <a:spcAft>
                <a:spcPts val="0"/>
              </a:spcAft>
              <a:buSzPts val="2000"/>
              <a:buFont typeface="Offside"/>
              <a:buNone/>
              <a:defRPr sz="2000" b="1">
                <a:latin typeface="Offside"/>
                <a:ea typeface="Offside"/>
                <a:cs typeface="Offside"/>
                <a:sym typeface="Offside"/>
              </a:defRPr>
            </a:lvl5pPr>
            <a:lvl6pPr lvl="5" algn="ctr" rtl="0">
              <a:lnSpc>
                <a:spcPct val="100000"/>
              </a:lnSpc>
              <a:spcBef>
                <a:spcPts val="0"/>
              </a:spcBef>
              <a:spcAft>
                <a:spcPts val="0"/>
              </a:spcAft>
              <a:buSzPts val="2000"/>
              <a:buFont typeface="Offside"/>
              <a:buNone/>
              <a:defRPr sz="2000" b="1">
                <a:latin typeface="Offside"/>
                <a:ea typeface="Offside"/>
                <a:cs typeface="Offside"/>
                <a:sym typeface="Offside"/>
              </a:defRPr>
            </a:lvl6pPr>
            <a:lvl7pPr lvl="6" algn="ctr" rtl="0">
              <a:lnSpc>
                <a:spcPct val="100000"/>
              </a:lnSpc>
              <a:spcBef>
                <a:spcPts val="0"/>
              </a:spcBef>
              <a:spcAft>
                <a:spcPts val="0"/>
              </a:spcAft>
              <a:buSzPts val="2000"/>
              <a:buFont typeface="Offside"/>
              <a:buNone/>
              <a:defRPr sz="2000" b="1">
                <a:latin typeface="Offside"/>
                <a:ea typeface="Offside"/>
                <a:cs typeface="Offside"/>
                <a:sym typeface="Offside"/>
              </a:defRPr>
            </a:lvl7pPr>
            <a:lvl8pPr lvl="7" algn="ctr" rtl="0">
              <a:lnSpc>
                <a:spcPct val="100000"/>
              </a:lnSpc>
              <a:spcBef>
                <a:spcPts val="0"/>
              </a:spcBef>
              <a:spcAft>
                <a:spcPts val="0"/>
              </a:spcAft>
              <a:buSzPts val="2000"/>
              <a:buFont typeface="Offside"/>
              <a:buNone/>
              <a:defRPr sz="2000" b="1">
                <a:latin typeface="Offside"/>
                <a:ea typeface="Offside"/>
                <a:cs typeface="Offside"/>
                <a:sym typeface="Offside"/>
              </a:defRPr>
            </a:lvl8pPr>
            <a:lvl9pPr lvl="8" algn="ctr" rtl="0">
              <a:lnSpc>
                <a:spcPct val="100000"/>
              </a:lnSpc>
              <a:spcBef>
                <a:spcPts val="0"/>
              </a:spcBef>
              <a:spcAft>
                <a:spcPts val="0"/>
              </a:spcAft>
              <a:buSzPts val="2000"/>
              <a:buFont typeface="Offside"/>
              <a:buNone/>
              <a:defRPr sz="2000" b="1">
                <a:latin typeface="Offside"/>
                <a:ea typeface="Offside"/>
                <a:cs typeface="Offside"/>
                <a:sym typeface="Offside"/>
              </a:defRPr>
            </a:lvl9pPr>
          </a:lstStyle>
          <a:p>
            <a:endParaRPr/>
          </a:p>
        </p:txBody>
      </p:sp>
      <p:grpSp>
        <p:nvGrpSpPr>
          <p:cNvPr id="573" name="Google Shape;573;p28"/>
          <p:cNvGrpSpPr/>
          <p:nvPr/>
        </p:nvGrpSpPr>
        <p:grpSpPr>
          <a:xfrm rot="5400000">
            <a:off x="-825672" y="-827811"/>
            <a:ext cx="1849315" cy="1849315"/>
            <a:chOff x="-925866" y="4224763"/>
            <a:chExt cx="1849500" cy="1849500"/>
          </a:xfrm>
        </p:grpSpPr>
        <p:sp>
          <p:nvSpPr>
            <p:cNvPr id="574" name="Google Shape;574;p28"/>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8"/>
          <p:cNvGrpSpPr/>
          <p:nvPr/>
        </p:nvGrpSpPr>
        <p:grpSpPr>
          <a:xfrm rot="-5400000" flipH="1">
            <a:off x="7321476" y="-1618378"/>
            <a:ext cx="3430453" cy="3430453"/>
            <a:chOff x="-925866" y="4224763"/>
            <a:chExt cx="1849500" cy="1849500"/>
          </a:xfrm>
        </p:grpSpPr>
        <p:sp>
          <p:nvSpPr>
            <p:cNvPr id="580" name="Google Shape;580;p28"/>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8"/>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8"/>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3">
    <p:spTree>
      <p:nvGrpSpPr>
        <p:cNvPr id="1" name="Shape 585"/>
        <p:cNvGrpSpPr/>
        <p:nvPr/>
      </p:nvGrpSpPr>
      <p:grpSpPr>
        <a:xfrm>
          <a:off x="0" y="0"/>
          <a:ext cx="0" cy="0"/>
          <a:chOff x="0" y="0"/>
          <a:chExt cx="0" cy="0"/>
        </a:xfrm>
      </p:grpSpPr>
      <p:grpSp>
        <p:nvGrpSpPr>
          <p:cNvPr id="586" name="Google Shape;586;p29"/>
          <p:cNvGrpSpPr/>
          <p:nvPr/>
        </p:nvGrpSpPr>
        <p:grpSpPr>
          <a:xfrm rot="-5400000" flipH="1">
            <a:off x="7321476" y="-1618378"/>
            <a:ext cx="3430453" cy="3430453"/>
            <a:chOff x="-925866" y="4224763"/>
            <a:chExt cx="1849500" cy="1849500"/>
          </a:xfrm>
        </p:grpSpPr>
        <p:sp>
          <p:nvSpPr>
            <p:cNvPr id="587" name="Google Shape;587;p29"/>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29"/>
          <p:cNvGrpSpPr/>
          <p:nvPr/>
        </p:nvGrpSpPr>
        <p:grpSpPr>
          <a:xfrm rot="5400000" flipH="1">
            <a:off x="-1573849" y="3310372"/>
            <a:ext cx="3430453" cy="3430453"/>
            <a:chOff x="-925866" y="4224763"/>
            <a:chExt cx="1849500" cy="1849500"/>
          </a:xfrm>
        </p:grpSpPr>
        <p:sp>
          <p:nvSpPr>
            <p:cNvPr id="593" name="Google Shape;593;p29"/>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4">
    <p:spTree>
      <p:nvGrpSpPr>
        <p:cNvPr id="1" name="Shape 598"/>
        <p:cNvGrpSpPr/>
        <p:nvPr/>
      </p:nvGrpSpPr>
      <p:grpSpPr>
        <a:xfrm>
          <a:off x="0" y="0"/>
          <a:ext cx="0" cy="0"/>
          <a:chOff x="0" y="0"/>
          <a:chExt cx="0" cy="0"/>
        </a:xfrm>
      </p:grpSpPr>
      <p:grpSp>
        <p:nvGrpSpPr>
          <p:cNvPr id="599" name="Google Shape;599;p30"/>
          <p:cNvGrpSpPr/>
          <p:nvPr/>
        </p:nvGrpSpPr>
        <p:grpSpPr>
          <a:xfrm rot="-5400000">
            <a:off x="7321476" y="3310372"/>
            <a:ext cx="3430453" cy="3430453"/>
            <a:chOff x="-925866" y="4224763"/>
            <a:chExt cx="1849500" cy="1849500"/>
          </a:xfrm>
        </p:grpSpPr>
        <p:sp>
          <p:nvSpPr>
            <p:cNvPr id="600" name="Google Shape;600;p30"/>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0"/>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0"/>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30"/>
          <p:cNvGrpSpPr/>
          <p:nvPr/>
        </p:nvGrpSpPr>
        <p:grpSpPr>
          <a:xfrm rot="5400000">
            <a:off x="-985969" y="-1030606"/>
            <a:ext cx="2254910" cy="2254910"/>
            <a:chOff x="-925866" y="4224763"/>
            <a:chExt cx="1849500" cy="1849500"/>
          </a:xfrm>
        </p:grpSpPr>
        <p:sp>
          <p:nvSpPr>
            <p:cNvPr id="606" name="Google Shape;606;p30"/>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0"/>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0"/>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5129100" y="2305575"/>
            <a:ext cx="3294900" cy="1085700"/>
          </a:xfrm>
          <a:prstGeom prst="rect">
            <a:avLst/>
          </a:prstGeom>
        </p:spPr>
        <p:txBody>
          <a:bodyPr spcFirstLastPara="1" wrap="square" lIns="91425" tIns="0" rIns="91425" bIns="0" anchor="ctr" anchorCtr="0">
            <a:noAutofit/>
          </a:bodyPr>
          <a:lstStyle>
            <a:lvl1pPr lvl="0">
              <a:spcBef>
                <a:spcPts val="0"/>
              </a:spcBef>
              <a:spcAft>
                <a:spcPts val="0"/>
              </a:spcAft>
              <a:buSzPts val="3600"/>
              <a:buNone/>
              <a:defRPr sz="3600">
                <a:solidFill>
                  <a:schemeClr val="lt1"/>
                </a:solidFill>
                <a:highlight>
                  <a:schemeClr val="accent3"/>
                </a:highligh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3"/>
          <p:cNvSpPr txBox="1">
            <a:spLocks noGrp="1"/>
          </p:cNvSpPr>
          <p:nvPr>
            <p:ph type="title" idx="2" hasCustomPrompt="1"/>
          </p:nvPr>
        </p:nvSpPr>
        <p:spPr>
          <a:xfrm>
            <a:off x="5129100" y="745229"/>
            <a:ext cx="2588700" cy="1550100"/>
          </a:xfrm>
          <a:prstGeom prst="rect">
            <a:avLst/>
          </a:prstGeom>
        </p:spPr>
        <p:txBody>
          <a:bodyPr spcFirstLastPara="1" wrap="square" lIns="91425" tIns="0" rIns="91425" bIns="0" anchor="b" anchorCtr="0">
            <a:noAutofit/>
          </a:bodyPr>
          <a:lstStyle>
            <a:lvl1pPr lvl="0" rtl="0">
              <a:spcBef>
                <a:spcPts val="0"/>
              </a:spcBef>
              <a:spcAft>
                <a:spcPts val="0"/>
              </a:spcAft>
              <a:buSzPts val="11600"/>
              <a:buNone/>
              <a:defRPr sz="11600"/>
            </a:lvl1pPr>
            <a:lvl2pPr lvl="1" algn="ctr" rtl="0">
              <a:spcBef>
                <a:spcPts val="0"/>
              </a:spcBef>
              <a:spcAft>
                <a:spcPts val="0"/>
              </a:spcAft>
              <a:buSzPts val="11600"/>
              <a:buNone/>
              <a:defRPr sz="11600"/>
            </a:lvl2pPr>
            <a:lvl3pPr lvl="2" algn="ctr" rtl="0">
              <a:spcBef>
                <a:spcPts val="0"/>
              </a:spcBef>
              <a:spcAft>
                <a:spcPts val="0"/>
              </a:spcAft>
              <a:buSzPts val="11600"/>
              <a:buNone/>
              <a:defRPr sz="11600"/>
            </a:lvl3pPr>
            <a:lvl4pPr lvl="3" algn="ctr" rtl="0">
              <a:spcBef>
                <a:spcPts val="0"/>
              </a:spcBef>
              <a:spcAft>
                <a:spcPts val="0"/>
              </a:spcAft>
              <a:buSzPts val="11600"/>
              <a:buNone/>
              <a:defRPr sz="11600"/>
            </a:lvl4pPr>
            <a:lvl5pPr lvl="4" algn="ctr" rtl="0">
              <a:spcBef>
                <a:spcPts val="0"/>
              </a:spcBef>
              <a:spcAft>
                <a:spcPts val="0"/>
              </a:spcAft>
              <a:buSzPts val="11600"/>
              <a:buNone/>
              <a:defRPr sz="11600"/>
            </a:lvl5pPr>
            <a:lvl6pPr lvl="5" algn="ctr" rtl="0">
              <a:spcBef>
                <a:spcPts val="0"/>
              </a:spcBef>
              <a:spcAft>
                <a:spcPts val="0"/>
              </a:spcAft>
              <a:buSzPts val="11600"/>
              <a:buNone/>
              <a:defRPr sz="11600"/>
            </a:lvl6pPr>
            <a:lvl7pPr lvl="6" algn="ctr" rtl="0">
              <a:spcBef>
                <a:spcPts val="0"/>
              </a:spcBef>
              <a:spcAft>
                <a:spcPts val="0"/>
              </a:spcAft>
              <a:buSzPts val="11600"/>
              <a:buNone/>
              <a:defRPr sz="11600"/>
            </a:lvl7pPr>
            <a:lvl8pPr lvl="7" algn="ctr" rtl="0">
              <a:spcBef>
                <a:spcPts val="0"/>
              </a:spcBef>
              <a:spcAft>
                <a:spcPts val="0"/>
              </a:spcAft>
              <a:buSzPts val="11600"/>
              <a:buNone/>
              <a:defRPr sz="11600"/>
            </a:lvl8pPr>
            <a:lvl9pPr lvl="8" algn="ctr" rtl="0">
              <a:spcBef>
                <a:spcPts val="0"/>
              </a:spcBef>
              <a:spcAft>
                <a:spcPts val="0"/>
              </a:spcAft>
              <a:buSzPts val="11600"/>
              <a:buNone/>
              <a:defRPr sz="11600"/>
            </a:lvl9pPr>
          </a:lstStyle>
          <a:p>
            <a:r>
              <a:t>xx%</a:t>
            </a:r>
          </a:p>
        </p:txBody>
      </p:sp>
      <p:sp>
        <p:nvSpPr>
          <p:cNvPr id="34" name="Google Shape;34;p3"/>
          <p:cNvSpPr txBox="1">
            <a:spLocks noGrp="1"/>
          </p:cNvSpPr>
          <p:nvPr>
            <p:ph type="subTitle" idx="1"/>
          </p:nvPr>
        </p:nvSpPr>
        <p:spPr>
          <a:xfrm>
            <a:off x="5129100" y="3553900"/>
            <a:ext cx="2861400" cy="557100"/>
          </a:xfrm>
          <a:prstGeom prst="rect">
            <a:avLst/>
          </a:prstGeom>
        </p:spPr>
        <p:txBody>
          <a:bodyPr spcFirstLastPara="1" wrap="square" lIns="91425" tIns="0" rIns="91425" bIns="0"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35" name="Google Shape;35;p3"/>
          <p:cNvSpPr/>
          <p:nvPr/>
        </p:nvSpPr>
        <p:spPr>
          <a:xfrm>
            <a:off x="0" y="4507000"/>
            <a:ext cx="9144000" cy="636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9050" y="4388848"/>
            <a:ext cx="9163200" cy="143400"/>
          </a:xfrm>
          <a:prstGeom prst="rect">
            <a:avLst/>
          </a:pr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rot="5400000">
            <a:off x="-825672" y="-827811"/>
            <a:ext cx="1849315" cy="1849315"/>
            <a:chOff x="-925866" y="4224763"/>
            <a:chExt cx="1849500" cy="1849500"/>
          </a:xfrm>
        </p:grpSpPr>
        <p:sp>
          <p:nvSpPr>
            <p:cNvPr id="38" name="Google Shape;38;p3"/>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rot="-5400000" flipH="1">
            <a:off x="7690214" y="-1174750"/>
            <a:ext cx="2621481" cy="2621481"/>
            <a:chOff x="-925866" y="4224763"/>
            <a:chExt cx="1849500" cy="1849500"/>
          </a:xfrm>
        </p:grpSpPr>
        <p:sp>
          <p:nvSpPr>
            <p:cNvPr id="44" name="Google Shape;44;p3"/>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3"/>
          <p:cNvGrpSpPr/>
          <p:nvPr/>
        </p:nvGrpSpPr>
        <p:grpSpPr>
          <a:xfrm rot="-5400000">
            <a:off x="8098803" y="3341160"/>
            <a:ext cx="1849315" cy="1849315"/>
            <a:chOff x="-925866" y="4224763"/>
            <a:chExt cx="1849500" cy="1849500"/>
          </a:xfrm>
        </p:grpSpPr>
        <p:sp>
          <p:nvSpPr>
            <p:cNvPr id="50" name="Google Shape;50;p3"/>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6"/>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96" name="Google Shape;96;p6"/>
          <p:cNvGrpSpPr/>
          <p:nvPr/>
        </p:nvGrpSpPr>
        <p:grpSpPr>
          <a:xfrm rot="5400000" flipH="1">
            <a:off x="-825672" y="4109470"/>
            <a:ext cx="1849315" cy="1849315"/>
            <a:chOff x="-925866" y="4224763"/>
            <a:chExt cx="1849500" cy="1849500"/>
          </a:xfrm>
        </p:grpSpPr>
        <p:sp>
          <p:nvSpPr>
            <p:cNvPr id="97" name="Google Shape;97;p6"/>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6"/>
          <p:cNvGrpSpPr/>
          <p:nvPr/>
        </p:nvGrpSpPr>
        <p:grpSpPr>
          <a:xfrm rot="-5400000" flipH="1">
            <a:off x="8107585" y="-827811"/>
            <a:ext cx="1849315" cy="1849315"/>
            <a:chOff x="-925866" y="4224763"/>
            <a:chExt cx="1849500" cy="1849500"/>
          </a:xfrm>
        </p:grpSpPr>
        <p:sp>
          <p:nvSpPr>
            <p:cNvPr id="103" name="Google Shape;103;p6"/>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p:nvPr/>
        </p:nvSpPr>
        <p:spPr>
          <a:xfrm>
            <a:off x="5880225" y="1440625"/>
            <a:ext cx="3869400" cy="3869100"/>
          </a:xfrm>
          <a:prstGeom prst="ellipse">
            <a:avLst/>
          </a:prstGeom>
          <a:solidFill>
            <a:srgbClr val="89BAD5">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txBox="1">
            <a:spLocks noGrp="1"/>
          </p:cNvSpPr>
          <p:nvPr>
            <p:ph type="body" idx="1"/>
          </p:nvPr>
        </p:nvSpPr>
        <p:spPr>
          <a:xfrm>
            <a:off x="720000" y="1389600"/>
            <a:ext cx="5080500" cy="2247600"/>
          </a:xfrm>
          <a:prstGeom prst="rect">
            <a:avLst/>
          </a:prstGeom>
        </p:spPr>
        <p:txBody>
          <a:bodyPr spcFirstLastPara="1" wrap="square" lIns="91425" tIns="0" rIns="91425" bIns="0"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111" name="Google Shape;111;p7"/>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 name="Google Shape;112;p7"/>
          <p:cNvSpPr/>
          <p:nvPr/>
        </p:nvSpPr>
        <p:spPr>
          <a:xfrm>
            <a:off x="0" y="4507000"/>
            <a:ext cx="9144000" cy="636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75" y="4382825"/>
            <a:ext cx="9144000" cy="143400"/>
          </a:xfrm>
          <a:prstGeom prst="rect">
            <a:avLst/>
          </a:pr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7"/>
          <p:cNvGrpSpPr/>
          <p:nvPr/>
        </p:nvGrpSpPr>
        <p:grpSpPr>
          <a:xfrm rot="5400000">
            <a:off x="-825672" y="-827811"/>
            <a:ext cx="1849315" cy="1849315"/>
            <a:chOff x="-925866" y="4224763"/>
            <a:chExt cx="1849500" cy="1849500"/>
          </a:xfrm>
        </p:grpSpPr>
        <p:sp>
          <p:nvSpPr>
            <p:cNvPr id="115" name="Google Shape;115;p7"/>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7"/>
          <p:cNvGrpSpPr/>
          <p:nvPr/>
        </p:nvGrpSpPr>
        <p:grpSpPr>
          <a:xfrm rot="5400000" flipH="1">
            <a:off x="-825672" y="3353120"/>
            <a:ext cx="1849315" cy="1849315"/>
            <a:chOff x="-925866" y="4224763"/>
            <a:chExt cx="1849500" cy="1849500"/>
          </a:xfrm>
        </p:grpSpPr>
        <p:sp>
          <p:nvSpPr>
            <p:cNvPr id="121" name="Google Shape;121;p7"/>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7"/>
          <p:cNvGrpSpPr/>
          <p:nvPr/>
        </p:nvGrpSpPr>
        <p:grpSpPr>
          <a:xfrm rot="-5400000" flipH="1">
            <a:off x="7625576" y="-1410381"/>
            <a:ext cx="2934787" cy="2934787"/>
            <a:chOff x="-925866" y="4224763"/>
            <a:chExt cx="1849500" cy="1849500"/>
          </a:xfrm>
        </p:grpSpPr>
        <p:sp>
          <p:nvSpPr>
            <p:cNvPr id="127" name="Google Shape;127;p7"/>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4276288" y="1440925"/>
            <a:ext cx="3624000" cy="713400"/>
          </a:xfrm>
          <a:prstGeom prst="rect">
            <a:avLst/>
          </a:prstGeom>
        </p:spPr>
        <p:txBody>
          <a:bodyPr spcFirstLastPara="1" wrap="square" lIns="91425" tIns="0" rIns="91425" bIns="0" anchor="b" anchorCtr="0">
            <a:noAutofit/>
          </a:bodyPr>
          <a:lstStyle>
            <a:lvl1pPr lvl="0">
              <a:spcBef>
                <a:spcPts val="0"/>
              </a:spcBef>
              <a:spcAft>
                <a:spcPts val="0"/>
              </a:spcAft>
              <a:buSzPts val="4200"/>
              <a:buNone/>
              <a:defRPr sz="4200">
                <a:solidFill>
                  <a:schemeClr val="accent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0" name="Google Shape;150;p9"/>
          <p:cNvSpPr txBox="1">
            <a:spLocks noGrp="1"/>
          </p:cNvSpPr>
          <p:nvPr>
            <p:ph type="subTitle" idx="1"/>
          </p:nvPr>
        </p:nvSpPr>
        <p:spPr>
          <a:xfrm>
            <a:off x="4276288" y="2241848"/>
            <a:ext cx="3729300" cy="15348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51" name="Google Shape;151;p9"/>
          <p:cNvGrpSpPr/>
          <p:nvPr/>
        </p:nvGrpSpPr>
        <p:grpSpPr>
          <a:xfrm rot="-5400000" flipH="1">
            <a:off x="8115349" y="-827811"/>
            <a:ext cx="1849315" cy="1849315"/>
            <a:chOff x="-925866" y="4224763"/>
            <a:chExt cx="1849500" cy="1849500"/>
          </a:xfrm>
        </p:grpSpPr>
        <p:sp>
          <p:nvSpPr>
            <p:cNvPr id="152" name="Google Shape;152;p9"/>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9"/>
          <p:cNvGrpSpPr/>
          <p:nvPr/>
        </p:nvGrpSpPr>
        <p:grpSpPr>
          <a:xfrm rot="5400000">
            <a:off x="-1421322" y="-1410370"/>
            <a:ext cx="3078863" cy="3078863"/>
            <a:chOff x="-925866" y="4224763"/>
            <a:chExt cx="1849500" cy="1849500"/>
          </a:xfrm>
        </p:grpSpPr>
        <p:sp>
          <p:nvSpPr>
            <p:cNvPr id="158" name="Google Shape;158;p9"/>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9"/>
          <p:cNvGrpSpPr/>
          <p:nvPr/>
        </p:nvGrpSpPr>
        <p:grpSpPr>
          <a:xfrm rot="5400000" flipH="1">
            <a:off x="-828035" y="4136093"/>
            <a:ext cx="1849315" cy="1849315"/>
            <a:chOff x="-925866" y="4224763"/>
            <a:chExt cx="1849500" cy="1849500"/>
          </a:xfrm>
        </p:grpSpPr>
        <p:sp>
          <p:nvSpPr>
            <p:cNvPr id="164" name="Google Shape;164;p9"/>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9"/>
          <p:cNvGrpSpPr/>
          <p:nvPr/>
        </p:nvGrpSpPr>
        <p:grpSpPr>
          <a:xfrm rot="-5400000">
            <a:off x="7479088" y="3489105"/>
            <a:ext cx="3078863" cy="3078863"/>
            <a:chOff x="-925866" y="4224763"/>
            <a:chExt cx="1849500" cy="1849500"/>
          </a:xfrm>
        </p:grpSpPr>
        <p:sp>
          <p:nvSpPr>
            <p:cNvPr id="170" name="Google Shape;170;p9"/>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5"/>
        <p:cNvGrpSpPr/>
        <p:nvPr/>
      </p:nvGrpSpPr>
      <p:grpSpPr>
        <a:xfrm>
          <a:off x="0" y="0"/>
          <a:ext cx="0" cy="0"/>
          <a:chOff x="0" y="0"/>
          <a:chExt cx="0" cy="0"/>
        </a:xfrm>
      </p:grpSpPr>
      <p:sp>
        <p:nvSpPr>
          <p:cNvPr id="176" name="Google Shape;176;p10"/>
          <p:cNvSpPr txBox="1">
            <a:spLocks noGrp="1"/>
          </p:cNvSpPr>
          <p:nvPr>
            <p:ph type="body" idx="1"/>
          </p:nvPr>
        </p:nvSpPr>
        <p:spPr>
          <a:xfrm>
            <a:off x="5071950" y="3772800"/>
            <a:ext cx="3351900" cy="830700"/>
          </a:xfrm>
          <a:prstGeom prst="rect">
            <a:avLst/>
          </a:prstGeom>
        </p:spPr>
        <p:txBody>
          <a:bodyPr spcFirstLastPara="1" wrap="square" lIns="91425" tIns="0" rIns="91425" bIns="0" anchor="ctr" anchorCtr="0">
            <a:noAutofit/>
          </a:bodyPr>
          <a:lstStyle>
            <a:lvl1pPr marL="457200" lvl="0" indent="-228600" algn="r">
              <a:lnSpc>
                <a:spcPct val="100000"/>
              </a:lnSpc>
              <a:spcBef>
                <a:spcPts val="0"/>
              </a:spcBef>
              <a:spcAft>
                <a:spcPts val="0"/>
              </a:spcAft>
              <a:buSzPts val="1600"/>
              <a:buNone/>
              <a:defRPr sz="2400" b="1">
                <a:solidFill>
                  <a:schemeClr val="lt1"/>
                </a:solidFill>
                <a:highlight>
                  <a:schemeClr val="accent3"/>
                </a:highlight>
                <a:latin typeface="Offside"/>
                <a:ea typeface="Offside"/>
                <a:cs typeface="Offside"/>
                <a:sym typeface="Offside"/>
              </a:defRPr>
            </a:lvl1pPr>
          </a:lstStyle>
          <a:p>
            <a:endParaRPr/>
          </a:p>
        </p:txBody>
      </p:sp>
      <p:grpSp>
        <p:nvGrpSpPr>
          <p:cNvPr id="177" name="Google Shape;177;p10"/>
          <p:cNvGrpSpPr/>
          <p:nvPr/>
        </p:nvGrpSpPr>
        <p:grpSpPr>
          <a:xfrm rot="-5400000" flipH="1">
            <a:off x="8115349" y="-827811"/>
            <a:ext cx="1849315" cy="1849315"/>
            <a:chOff x="-925866" y="4224763"/>
            <a:chExt cx="1849500" cy="1849500"/>
          </a:xfrm>
        </p:grpSpPr>
        <p:sp>
          <p:nvSpPr>
            <p:cNvPr id="178" name="Google Shape;178;p10"/>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0"/>
          <p:cNvGrpSpPr/>
          <p:nvPr/>
        </p:nvGrpSpPr>
        <p:grpSpPr>
          <a:xfrm rot="5400000">
            <a:off x="-1421322" y="-1410370"/>
            <a:ext cx="3078863" cy="3078863"/>
            <a:chOff x="-925866" y="4224763"/>
            <a:chExt cx="1849500" cy="1849500"/>
          </a:xfrm>
        </p:grpSpPr>
        <p:sp>
          <p:nvSpPr>
            <p:cNvPr id="184" name="Google Shape;184;p10"/>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0"/>
          <p:cNvGrpSpPr/>
          <p:nvPr/>
        </p:nvGrpSpPr>
        <p:grpSpPr>
          <a:xfrm rot="5400000" flipH="1">
            <a:off x="-828035" y="4136093"/>
            <a:ext cx="1849315" cy="1849315"/>
            <a:chOff x="-925866" y="4224763"/>
            <a:chExt cx="1849500" cy="1849500"/>
          </a:xfrm>
        </p:grpSpPr>
        <p:sp>
          <p:nvSpPr>
            <p:cNvPr id="190" name="Google Shape;190;p10"/>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225"/>
        <p:cNvGrpSpPr/>
        <p:nvPr/>
      </p:nvGrpSpPr>
      <p:grpSpPr>
        <a:xfrm>
          <a:off x="0" y="0"/>
          <a:ext cx="0" cy="0"/>
          <a:chOff x="0" y="0"/>
          <a:chExt cx="0" cy="0"/>
        </a:xfrm>
      </p:grpSpPr>
      <p:sp>
        <p:nvSpPr>
          <p:cNvPr id="226" name="Google Shape;226;p13"/>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7" name="Google Shape;227;p13"/>
          <p:cNvSpPr txBox="1">
            <a:spLocks noGrp="1"/>
          </p:cNvSpPr>
          <p:nvPr>
            <p:ph type="title" idx="2" hasCustomPrompt="1"/>
          </p:nvPr>
        </p:nvSpPr>
        <p:spPr>
          <a:xfrm>
            <a:off x="720000" y="1198227"/>
            <a:ext cx="873000" cy="679800"/>
          </a:xfrm>
          <a:prstGeom prst="rect">
            <a:avLst/>
          </a:prstGeom>
        </p:spPr>
        <p:txBody>
          <a:bodyPr spcFirstLastPara="1" wrap="square" lIns="91425" tIns="0" rIns="91425" bIns="0" anchor="b" anchorCtr="0">
            <a:noAutofit/>
          </a:bodyPr>
          <a:lstStyle>
            <a:lvl1pPr lvl="0"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8" name="Google Shape;228;p13"/>
          <p:cNvSpPr txBox="1">
            <a:spLocks noGrp="1"/>
          </p:cNvSpPr>
          <p:nvPr>
            <p:ph type="subTitle" idx="1"/>
          </p:nvPr>
        </p:nvSpPr>
        <p:spPr>
          <a:xfrm>
            <a:off x="720000" y="1946352"/>
            <a:ext cx="3092700" cy="303300"/>
          </a:xfrm>
          <a:prstGeom prst="rect">
            <a:avLst/>
          </a:prstGeom>
        </p:spPr>
        <p:txBody>
          <a:bodyPr spcFirstLastPara="1" wrap="square" lIns="91425" tIns="0" rIns="91425" bIns="0" anchor="t" anchorCtr="0">
            <a:noAutofit/>
          </a:bodyPr>
          <a:lstStyle>
            <a:lvl1pPr lv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a:spcBef>
                <a:spcPts val="0"/>
              </a:spcBef>
              <a:spcAft>
                <a:spcPts val="0"/>
              </a:spcAft>
              <a:buSzPts val="2000"/>
              <a:buFont typeface="Offside"/>
              <a:buNone/>
              <a:defRPr sz="2000" b="1">
                <a:latin typeface="Offside"/>
                <a:ea typeface="Offside"/>
                <a:cs typeface="Offside"/>
                <a:sym typeface="Offside"/>
              </a:defRPr>
            </a:lvl2pPr>
            <a:lvl3pPr lvl="2">
              <a:spcBef>
                <a:spcPts val="0"/>
              </a:spcBef>
              <a:spcAft>
                <a:spcPts val="0"/>
              </a:spcAft>
              <a:buSzPts val="2000"/>
              <a:buFont typeface="Offside"/>
              <a:buNone/>
              <a:defRPr sz="2000" b="1">
                <a:latin typeface="Offside"/>
                <a:ea typeface="Offside"/>
                <a:cs typeface="Offside"/>
                <a:sym typeface="Offside"/>
              </a:defRPr>
            </a:lvl3pPr>
            <a:lvl4pPr lvl="3">
              <a:spcBef>
                <a:spcPts val="0"/>
              </a:spcBef>
              <a:spcAft>
                <a:spcPts val="0"/>
              </a:spcAft>
              <a:buSzPts val="2000"/>
              <a:buFont typeface="Offside"/>
              <a:buNone/>
              <a:defRPr sz="2000" b="1">
                <a:latin typeface="Offside"/>
                <a:ea typeface="Offside"/>
                <a:cs typeface="Offside"/>
                <a:sym typeface="Offside"/>
              </a:defRPr>
            </a:lvl4pPr>
            <a:lvl5pPr lvl="4">
              <a:spcBef>
                <a:spcPts val="0"/>
              </a:spcBef>
              <a:spcAft>
                <a:spcPts val="0"/>
              </a:spcAft>
              <a:buSzPts val="2000"/>
              <a:buFont typeface="Offside"/>
              <a:buNone/>
              <a:defRPr sz="2000" b="1">
                <a:latin typeface="Offside"/>
                <a:ea typeface="Offside"/>
                <a:cs typeface="Offside"/>
                <a:sym typeface="Offside"/>
              </a:defRPr>
            </a:lvl5pPr>
            <a:lvl6pPr lvl="5">
              <a:spcBef>
                <a:spcPts val="0"/>
              </a:spcBef>
              <a:spcAft>
                <a:spcPts val="0"/>
              </a:spcAft>
              <a:buSzPts val="2000"/>
              <a:buFont typeface="Offside"/>
              <a:buNone/>
              <a:defRPr sz="2000" b="1">
                <a:latin typeface="Offside"/>
                <a:ea typeface="Offside"/>
                <a:cs typeface="Offside"/>
                <a:sym typeface="Offside"/>
              </a:defRPr>
            </a:lvl6pPr>
            <a:lvl7pPr lvl="6">
              <a:spcBef>
                <a:spcPts val="0"/>
              </a:spcBef>
              <a:spcAft>
                <a:spcPts val="0"/>
              </a:spcAft>
              <a:buSzPts val="2000"/>
              <a:buFont typeface="Offside"/>
              <a:buNone/>
              <a:defRPr sz="2000" b="1">
                <a:latin typeface="Offside"/>
                <a:ea typeface="Offside"/>
                <a:cs typeface="Offside"/>
                <a:sym typeface="Offside"/>
              </a:defRPr>
            </a:lvl7pPr>
            <a:lvl8pPr lvl="7">
              <a:spcBef>
                <a:spcPts val="0"/>
              </a:spcBef>
              <a:spcAft>
                <a:spcPts val="0"/>
              </a:spcAft>
              <a:buSzPts val="2000"/>
              <a:buFont typeface="Offside"/>
              <a:buNone/>
              <a:defRPr sz="2000" b="1">
                <a:latin typeface="Offside"/>
                <a:ea typeface="Offside"/>
                <a:cs typeface="Offside"/>
                <a:sym typeface="Offside"/>
              </a:defRPr>
            </a:lvl8pPr>
            <a:lvl9pPr lvl="8">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229" name="Google Shape;229;p13"/>
          <p:cNvSpPr txBox="1">
            <a:spLocks noGrp="1"/>
          </p:cNvSpPr>
          <p:nvPr>
            <p:ph type="subTitle" idx="3"/>
          </p:nvPr>
        </p:nvSpPr>
        <p:spPr>
          <a:xfrm>
            <a:off x="720000" y="2319800"/>
            <a:ext cx="2823300" cy="518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0" name="Google Shape;230;p13"/>
          <p:cNvSpPr txBox="1">
            <a:spLocks noGrp="1"/>
          </p:cNvSpPr>
          <p:nvPr>
            <p:ph type="title" idx="4" hasCustomPrompt="1"/>
          </p:nvPr>
        </p:nvSpPr>
        <p:spPr>
          <a:xfrm>
            <a:off x="720000" y="2963277"/>
            <a:ext cx="873000" cy="679800"/>
          </a:xfrm>
          <a:prstGeom prst="rect">
            <a:avLst/>
          </a:prstGeom>
        </p:spPr>
        <p:txBody>
          <a:bodyPr spcFirstLastPara="1" wrap="square" lIns="91425" tIns="0" rIns="91425" bIns="0" anchor="b" anchorCtr="0">
            <a:noAutofit/>
          </a:bodyPr>
          <a:lstStyle>
            <a:lvl1pPr lvl="0"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1" name="Google Shape;231;p13"/>
          <p:cNvSpPr txBox="1">
            <a:spLocks noGrp="1"/>
          </p:cNvSpPr>
          <p:nvPr>
            <p:ph type="subTitle" idx="5"/>
          </p:nvPr>
        </p:nvSpPr>
        <p:spPr>
          <a:xfrm>
            <a:off x="720000" y="3711352"/>
            <a:ext cx="3092700" cy="303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rtl="0">
              <a:spcBef>
                <a:spcPts val="0"/>
              </a:spcBef>
              <a:spcAft>
                <a:spcPts val="0"/>
              </a:spcAft>
              <a:buSzPts val="2000"/>
              <a:buFont typeface="Offside"/>
              <a:buNone/>
              <a:defRPr sz="2000" b="1">
                <a:latin typeface="Offside"/>
                <a:ea typeface="Offside"/>
                <a:cs typeface="Offside"/>
                <a:sym typeface="Offside"/>
              </a:defRPr>
            </a:lvl2pPr>
            <a:lvl3pPr lvl="2" rtl="0">
              <a:spcBef>
                <a:spcPts val="0"/>
              </a:spcBef>
              <a:spcAft>
                <a:spcPts val="0"/>
              </a:spcAft>
              <a:buSzPts val="2000"/>
              <a:buFont typeface="Offside"/>
              <a:buNone/>
              <a:defRPr sz="2000" b="1">
                <a:latin typeface="Offside"/>
                <a:ea typeface="Offside"/>
                <a:cs typeface="Offside"/>
                <a:sym typeface="Offside"/>
              </a:defRPr>
            </a:lvl3pPr>
            <a:lvl4pPr lvl="3" rtl="0">
              <a:spcBef>
                <a:spcPts val="0"/>
              </a:spcBef>
              <a:spcAft>
                <a:spcPts val="0"/>
              </a:spcAft>
              <a:buSzPts val="2000"/>
              <a:buFont typeface="Offside"/>
              <a:buNone/>
              <a:defRPr sz="2000" b="1">
                <a:latin typeface="Offside"/>
                <a:ea typeface="Offside"/>
                <a:cs typeface="Offside"/>
                <a:sym typeface="Offside"/>
              </a:defRPr>
            </a:lvl4pPr>
            <a:lvl5pPr lvl="4" rtl="0">
              <a:spcBef>
                <a:spcPts val="0"/>
              </a:spcBef>
              <a:spcAft>
                <a:spcPts val="0"/>
              </a:spcAft>
              <a:buSzPts val="2000"/>
              <a:buFont typeface="Offside"/>
              <a:buNone/>
              <a:defRPr sz="2000" b="1">
                <a:latin typeface="Offside"/>
                <a:ea typeface="Offside"/>
                <a:cs typeface="Offside"/>
                <a:sym typeface="Offside"/>
              </a:defRPr>
            </a:lvl5pPr>
            <a:lvl6pPr lvl="5" rtl="0">
              <a:spcBef>
                <a:spcPts val="0"/>
              </a:spcBef>
              <a:spcAft>
                <a:spcPts val="0"/>
              </a:spcAft>
              <a:buSzPts val="2000"/>
              <a:buFont typeface="Offside"/>
              <a:buNone/>
              <a:defRPr sz="2000" b="1">
                <a:latin typeface="Offside"/>
                <a:ea typeface="Offside"/>
                <a:cs typeface="Offside"/>
                <a:sym typeface="Offside"/>
              </a:defRPr>
            </a:lvl6pPr>
            <a:lvl7pPr lvl="6" rtl="0">
              <a:spcBef>
                <a:spcPts val="0"/>
              </a:spcBef>
              <a:spcAft>
                <a:spcPts val="0"/>
              </a:spcAft>
              <a:buSzPts val="2000"/>
              <a:buFont typeface="Offside"/>
              <a:buNone/>
              <a:defRPr sz="2000" b="1">
                <a:latin typeface="Offside"/>
                <a:ea typeface="Offside"/>
                <a:cs typeface="Offside"/>
                <a:sym typeface="Offside"/>
              </a:defRPr>
            </a:lvl7pPr>
            <a:lvl8pPr lvl="7" rtl="0">
              <a:spcBef>
                <a:spcPts val="0"/>
              </a:spcBef>
              <a:spcAft>
                <a:spcPts val="0"/>
              </a:spcAft>
              <a:buSzPts val="2000"/>
              <a:buFont typeface="Offside"/>
              <a:buNone/>
              <a:defRPr sz="2000" b="1">
                <a:latin typeface="Offside"/>
                <a:ea typeface="Offside"/>
                <a:cs typeface="Offside"/>
                <a:sym typeface="Offside"/>
              </a:defRPr>
            </a:lvl8pPr>
            <a:lvl9pPr lvl="8" rtl="0">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232" name="Google Shape;232;p13"/>
          <p:cNvSpPr txBox="1">
            <a:spLocks noGrp="1"/>
          </p:cNvSpPr>
          <p:nvPr>
            <p:ph type="subTitle" idx="6"/>
          </p:nvPr>
        </p:nvSpPr>
        <p:spPr>
          <a:xfrm>
            <a:off x="720000" y="4084800"/>
            <a:ext cx="2823300" cy="518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3" name="Google Shape;233;p13"/>
          <p:cNvSpPr txBox="1">
            <a:spLocks noGrp="1"/>
          </p:cNvSpPr>
          <p:nvPr>
            <p:ph type="title" idx="7" hasCustomPrompt="1"/>
          </p:nvPr>
        </p:nvSpPr>
        <p:spPr>
          <a:xfrm>
            <a:off x="4738150" y="1198227"/>
            <a:ext cx="873000" cy="679800"/>
          </a:xfrm>
          <a:prstGeom prst="rect">
            <a:avLst/>
          </a:prstGeom>
        </p:spPr>
        <p:txBody>
          <a:bodyPr spcFirstLastPara="1" wrap="square" lIns="91425" tIns="0" rIns="91425" bIns="0" anchor="b" anchorCtr="0">
            <a:noAutofit/>
          </a:bodyPr>
          <a:lstStyle>
            <a:lvl1pPr lvl="0"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4" name="Google Shape;234;p13"/>
          <p:cNvSpPr txBox="1">
            <a:spLocks noGrp="1"/>
          </p:cNvSpPr>
          <p:nvPr>
            <p:ph type="subTitle" idx="8"/>
          </p:nvPr>
        </p:nvSpPr>
        <p:spPr>
          <a:xfrm>
            <a:off x="4738150" y="1946352"/>
            <a:ext cx="3092700" cy="303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rtl="0">
              <a:spcBef>
                <a:spcPts val="0"/>
              </a:spcBef>
              <a:spcAft>
                <a:spcPts val="0"/>
              </a:spcAft>
              <a:buSzPts val="2000"/>
              <a:buFont typeface="Offside"/>
              <a:buNone/>
              <a:defRPr sz="2000" b="1">
                <a:latin typeface="Offside"/>
                <a:ea typeface="Offside"/>
                <a:cs typeface="Offside"/>
                <a:sym typeface="Offside"/>
              </a:defRPr>
            </a:lvl2pPr>
            <a:lvl3pPr lvl="2" rtl="0">
              <a:spcBef>
                <a:spcPts val="0"/>
              </a:spcBef>
              <a:spcAft>
                <a:spcPts val="0"/>
              </a:spcAft>
              <a:buSzPts val="2000"/>
              <a:buFont typeface="Offside"/>
              <a:buNone/>
              <a:defRPr sz="2000" b="1">
                <a:latin typeface="Offside"/>
                <a:ea typeface="Offside"/>
                <a:cs typeface="Offside"/>
                <a:sym typeface="Offside"/>
              </a:defRPr>
            </a:lvl3pPr>
            <a:lvl4pPr lvl="3" rtl="0">
              <a:spcBef>
                <a:spcPts val="0"/>
              </a:spcBef>
              <a:spcAft>
                <a:spcPts val="0"/>
              </a:spcAft>
              <a:buSzPts val="2000"/>
              <a:buFont typeface="Offside"/>
              <a:buNone/>
              <a:defRPr sz="2000" b="1">
                <a:latin typeface="Offside"/>
                <a:ea typeface="Offside"/>
                <a:cs typeface="Offside"/>
                <a:sym typeface="Offside"/>
              </a:defRPr>
            </a:lvl4pPr>
            <a:lvl5pPr lvl="4" rtl="0">
              <a:spcBef>
                <a:spcPts val="0"/>
              </a:spcBef>
              <a:spcAft>
                <a:spcPts val="0"/>
              </a:spcAft>
              <a:buSzPts val="2000"/>
              <a:buFont typeface="Offside"/>
              <a:buNone/>
              <a:defRPr sz="2000" b="1">
                <a:latin typeface="Offside"/>
                <a:ea typeface="Offside"/>
                <a:cs typeface="Offside"/>
                <a:sym typeface="Offside"/>
              </a:defRPr>
            </a:lvl5pPr>
            <a:lvl6pPr lvl="5" rtl="0">
              <a:spcBef>
                <a:spcPts val="0"/>
              </a:spcBef>
              <a:spcAft>
                <a:spcPts val="0"/>
              </a:spcAft>
              <a:buSzPts val="2000"/>
              <a:buFont typeface="Offside"/>
              <a:buNone/>
              <a:defRPr sz="2000" b="1">
                <a:latin typeface="Offside"/>
                <a:ea typeface="Offside"/>
                <a:cs typeface="Offside"/>
                <a:sym typeface="Offside"/>
              </a:defRPr>
            </a:lvl6pPr>
            <a:lvl7pPr lvl="6" rtl="0">
              <a:spcBef>
                <a:spcPts val="0"/>
              </a:spcBef>
              <a:spcAft>
                <a:spcPts val="0"/>
              </a:spcAft>
              <a:buSzPts val="2000"/>
              <a:buFont typeface="Offside"/>
              <a:buNone/>
              <a:defRPr sz="2000" b="1">
                <a:latin typeface="Offside"/>
                <a:ea typeface="Offside"/>
                <a:cs typeface="Offside"/>
                <a:sym typeface="Offside"/>
              </a:defRPr>
            </a:lvl7pPr>
            <a:lvl8pPr lvl="7" rtl="0">
              <a:spcBef>
                <a:spcPts val="0"/>
              </a:spcBef>
              <a:spcAft>
                <a:spcPts val="0"/>
              </a:spcAft>
              <a:buSzPts val="2000"/>
              <a:buFont typeface="Offside"/>
              <a:buNone/>
              <a:defRPr sz="2000" b="1">
                <a:latin typeface="Offside"/>
                <a:ea typeface="Offside"/>
                <a:cs typeface="Offside"/>
                <a:sym typeface="Offside"/>
              </a:defRPr>
            </a:lvl8pPr>
            <a:lvl9pPr lvl="8" rtl="0">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235" name="Google Shape;235;p13"/>
          <p:cNvSpPr txBox="1">
            <a:spLocks noGrp="1"/>
          </p:cNvSpPr>
          <p:nvPr>
            <p:ph type="subTitle" idx="9"/>
          </p:nvPr>
        </p:nvSpPr>
        <p:spPr>
          <a:xfrm>
            <a:off x="4738150" y="2319800"/>
            <a:ext cx="2823300" cy="518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6" name="Google Shape;236;p13"/>
          <p:cNvSpPr txBox="1">
            <a:spLocks noGrp="1"/>
          </p:cNvSpPr>
          <p:nvPr>
            <p:ph type="title" idx="13" hasCustomPrompt="1"/>
          </p:nvPr>
        </p:nvSpPr>
        <p:spPr>
          <a:xfrm>
            <a:off x="4738150" y="2963277"/>
            <a:ext cx="873000" cy="679800"/>
          </a:xfrm>
          <a:prstGeom prst="rect">
            <a:avLst/>
          </a:prstGeom>
        </p:spPr>
        <p:txBody>
          <a:bodyPr spcFirstLastPara="1" wrap="square" lIns="91425" tIns="0" rIns="91425" bIns="0" anchor="b" anchorCtr="0">
            <a:noAutofit/>
          </a:bodyPr>
          <a:lstStyle>
            <a:lvl1pPr lvl="0"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7" name="Google Shape;237;p13"/>
          <p:cNvSpPr txBox="1">
            <a:spLocks noGrp="1"/>
          </p:cNvSpPr>
          <p:nvPr>
            <p:ph type="subTitle" idx="14"/>
          </p:nvPr>
        </p:nvSpPr>
        <p:spPr>
          <a:xfrm>
            <a:off x="4738150" y="3711352"/>
            <a:ext cx="3092700" cy="303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Offside"/>
              <a:buNone/>
              <a:defRPr sz="2000" b="1">
                <a:solidFill>
                  <a:schemeClr val="lt1"/>
                </a:solidFill>
                <a:highlight>
                  <a:schemeClr val="accent3"/>
                </a:highlight>
                <a:latin typeface="Offside"/>
                <a:ea typeface="Offside"/>
                <a:cs typeface="Offside"/>
                <a:sym typeface="Offside"/>
              </a:defRPr>
            </a:lvl1pPr>
            <a:lvl2pPr lvl="1" rtl="0">
              <a:spcBef>
                <a:spcPts val="0"/>
              </a:spcBef>
              <a:spcAft>
                <a:spcPts val="0"/>
              </a:spcAft>
              <a:buSzPts val="2000"/>
              <a:buFont typeface="Offside"/>
              <a:buNone/>
              <a:defRPr sz="2000" b="1">
                <a:latin typeface="Offside"/>
                <a:ea typeface="Offside"/>
                <a:cs typeface="Offside"/>
                <a:sym typeface="Offside"/>
              </a:defRPr>
            </a:lvl2pPr>
            <a:lvl3pPr lvl="2" rtl="0">
              <a:spcBef>
                <a:spcPts val="0"/>
              </a:spcBef>
              <a:spcAft>
                <a:spcPts val="0"/>
              </a:spcAft>
              <a:buSzPts val="2000"/>
              <a:buFont typeface="Offside"/>
              <a:buNone/>
              <a:defRPr sz="2000" b="1">
                <a:latin typeface="Offside"/>
                <a:ea typeface="Offside"/>
                <a:cs typeface="Offside"/>
                <a:sym typeface="Offside"/>
              </a:defRPr>
            </a:lvl3pPr>
            <a:lvl4pPr lvl="3" rtl="0">
              <a:spcBef>
                <a:spcPts val="0"/>
              </a:spcBef>
              <a:spcAft>
                <a:spcPts val="0"/>
              </a:spcAft>
              <a:buSzPts val="2000"/>
              <a:buFont typeface="Offside"/>
              <a:buNone/>
              <a:defRPr sz="2000" b="1">
                <a:latin typeface="Offside"/>
                <a:ea typeface="Offside"/>
                <a:cs typeface="Offside"/>
                <a:sym typeface="Offside"/>
              </a:defRPr>
            </a:lvl4pPr>
            <a:lvl5pPr lvl="4" rtl="0">
              <a:spcBef>
                <a:spcPts val="0"/>
              </a:spcBef>
              <a:spcAft>
                <a:spcPts val="0"/>
              </a:spcAft>
              <a:buSzPts val="2000"/>
              <a:buFont typeface="Offside"/>
              <a:buNone/>
              <a:defRPr sz="2000" b="1">
                <a:latin typeface="Offside"/>
                <a:ea typeface="Offside"/>
                <a:cs typeface="Offside"/>
                <a:sym typeface="Offside"/>
              </a:defRPr>
            </a:lvl5pPr>
            <a:lvl6pPr lvl="5" rtl="0">
              <a:spcBef>
                <a:spcPts val="0"/>
              </a:spcBef>
              <a:spcAft>
                <a:spcPts val="0"/>
              </a:spcAft>
              <a:buSzPts val="2000"/>
              <a:buFont typeface="Offside"/>
              <a:buNone/>
              <a:defRPr sz="2000" b="1">
                <a:latin typeface="Offside"/>
                <a:ea typeface="Offside"/>
                <a:cs typeface="Offside"/>
                <a:sym typeface="Offside"/>
              </a:defRPr>
            </a:lvl6pPr>
            <a:lvl7pPr lvl="6" rtl="0">
              <a:spcBef>
                <a:spcPts val="0"/>
              </a:spcBef>
              <a:spcAft>
                <a:spcPts val="0"/>
              </a:spcAft>
              <a:buSzPts val="2000"/>
              <a:buFont typeface="Offside"/>
              <a:buNone/>
              <a:defRPr sz="2000" b="1">
                <a:latin typeface="Offside"/>
                <a:ea typeface="Offside"/>
                <a:cs typeface="Offside"/>
                <a:sym typeface="Offside"/>
              </a:defRPr>
            </a:lvl7pPr>
            <a:lvl8pPr lvl="7" rtl="0">
              <a:spcBef>
                <a:spcPts val="0"/>
              </a:spcBef>
              <a:spcAft>
                <a:spcPts val="0"/>
              </a:spcAft>
              <a:buSzPts val="2000"/>
              <a:buFont typeface="Offside"/>
              <a:buNone/>
              <a:defRPr sz="2000" b="1">
                <a:latin typeface="Offside"/>
                <a:ea typeface="Offside"/>
                <a:cs typeface="Offside"/>
                <a:sym typeface="Offside"/>
              </a:defRPr>
            </a:lvl8pPr>
            <a:lvl9pPr lvl="8" rtl="0">
              <a:spcBef>
                <a:spcPts val="0"/>
              </a:spcBef>
              <a:spcAft>
                <a:spcPts val="0"/>
              </a:spcAft>
              <a:buSzPts val="2000"/>
              <a:buFont typeface="Offside"/>
              <a:buNone/>
              <a:defRPr sz="2000" b="1">
                <a:latin typeface="Offside"/>
                <a:ea typeface="Offside"/>
                <a:cs typeface="Offside"/>
                <a:sym typeface="Offside"/>
              </a:defRPr>
            </a:lvl9pPr>
          </a:lstStyle>
          <a:p>
            <a:endParaRPr/>
          </a:p>
        </p:txBody>
      </p:sp>
      <p:sp>
        <p:nvSpPr>
          <p:cNvPr id="238" name="Google Shape;238;p13"/>
          <p:cNvSpPr txBox="1">
            <a:spLocks noGrp="1"/>
          </p:cNvSpPr>
          <p:nvPr>
            <p:ph type="subTitle" idx="15"/>
          </p:nvPr>
        </p:nvSpPr>
        <p:spPr>
          <a:xfrm>
            <a:off x="4738150" y="4084800"/>
            <a:ext cx="2823300" cy="518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239" name="Google Shape;239;p13"/>
          <p:cNvGrpSpPr/>
          <p:nvPr/>
        </p:nvGrpSpPr>
        <p:grpSpPr>
          <a:xfrm rot="5400000">
            <a:off x="-825672" y="-827811"/>
            <a:ext cx="1849315" cy="1849315"/>
            <a:chOff x="-925866" y="4224763"/>
            <a:chExt cx="1849500" cy="1849500"/>
          </a:xfrm>
        </p:grpSpPr>
        <p:sp>
          <p:nvSpPr>
            <p:cNvPr id="240" name="Google Shape;240;p13"/>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13"/>
          <p:cNvGrpSpPr/>
          <p:nvPr/>
        </p:nvGrpSpPr>
        <p:grpSpPr>
          <a:xfrm rot="-5400000" flipH="1">
            <a:off x="7481452" y="-1410370"/>
            <a:ext cx="3078863" cy="3078863"/>
            <a:chOff x="-925866" y="4224763"/>
            <a:chExt cx="1849500" cy="1849500"/>
          </a:xfrm>
        </p:grpSpPr>
        <p:sp>
          <p:nvSpPr>
            <p:cNvPr id="246" name="Google Shape;246;p13"/>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TITLE_AND_TWO_COLUMNS_1_3_1">
    <p:spTree>
      <p:nvGrpSpPr>
        <p:cNvPr id="1" name="Shape 309"/>
        <p:cNvGrpSpPr/>
        <p:nvPr/>
      </p:nvGrpSpPr>
      <p:grpSpPr>
        <a:xfrm>
          <a:off x="0" y="0"/>
          <a:ext cx="0" cy="0"/>
          <a:chOff x="0" y="0"/>
          <a:chExt cx="0" cy="0"/>
        </a:xfrm>
      </p:grpSpPr>
      <p:sp>
        <p:nvSpPr>
          <p:cNvPr id="310" name="Google Shape;310;p17"/>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1" name="Google Shape;311;p17"/>
          <p:cNvSpPr txBox="1">
            <a:spLocks noGrp="1"/>
          </p:cNvSpPr>
          <p:nvPr>
            <p:ph type="subTitle" idx="1"/>
          </p:nvPr>
        </p:nvSpPr>
        <p:spPr>
          <a:xfrm>
            <a:off x="4860150" y="2184188"/>
            <a:ext cx="3495300" cy="10413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12" name="Google Shape;312;p17"/>
          <p:cNvGrpSpPr/>
          <p:nvPr/>
        </p:nvGrpSpPr>
        <p:grpSpPr>
          <a:xfrm rot="5400000">
            <a:off x="-825672" y="-827811"/>
            <a:ext cx="1849315" cy="1849315"/>
            <a:chOff x="-925866" y="4224763"/>
            <a:chExt cx="1849500" cy="1849500"/>
          </a:xfrm>
        </p:grpSpPr>
        <p:sp>
          <p:nvSpPr>
            <p:cNvPr id="313" name="Google Shape;313;p17"/>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7"/>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7"/>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7"/>
          <p:cNvGrpSpPr/>
          <p:nvPr/>
        </p:nvGrpSpPr>
        <p:grpSpPr>
          <a:xfrm rot="-5400000" flipH="1">
            <a:off x="7481452" y="-1410370"/>
            <a:ext cx="3078863" cy="3078863"/>
            <a:chOff x="-925866" y="4224763"/>
            <a:chExt cx="1849500" cy="1849500"/>
          </a:xfrm>
        </p:grpSpPr>
        <p:sp>
          <p:nvSpPr>
            <p:cNvPr id="319" name="Google Shape;319;p17"/>
            <p:cNvSpPr/>
            <p:nvPr/>
          </p:nvSpPr>
          <p:spPr>
            <a:xfrm>
              <a:off x="-925866" y="4224763"/>
              <a:ext cx="1849500" cy="18495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a:off x="-746025" y="4403175"/>
              <a:ext cx="1489800" cy="14898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a:off x="-571575" y="4579275"/>
              <a:ext cx="1137600" cy="11376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p:nvPr/>
          </p:nvSpPr>
          <p:spPr>
            <a:xfrm>
              <a:off x="-387225" y="4760523"/>
              <a:ext cx="768900" cy="768900"/>
            </a:xfrm>
            <a:prstGeom prst="arc">
              <a:avLst>
                <a:gd name="adj1" fmla="val 16200000"/>
                <a:gd name="adj2"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rot="161184">
              <a:off x="-4824" y="4937380"/>
              <a:ext cx="204825" cy="204825"/>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92075" y="569400"/>
            <a:ext cx="7632000" cy="448200"/>
          </a:xfrm>
          <a:prstGeom prst="rect">
            <a:avLst/>
          </a:prstGeom>
          <a:noFill/>
          <a:ln>
            <a:noFill/>
          </a:ln>
        </p:spPr>
        <p:txBody>
          <a:bodyPr spcFirstLastPara="1" wrap="square" lIns="91425" tIns="0" rIns="91425" bIns="0" anchor="t" anchorCtr="0">
            <a:noAutofit/>
          </a:bodyPr>
          <a:lstStyle>
            <a:lvl1pPr lvl="0">
              <a:spcBef>
                <a:spcPts val="0"/>
              </a:spcBef>
              <a:spcAft>
                <a:spcPts val="0"/>
              </a:spcAft>
              <a:buClr>
                <a:schemeClr val="dk1"/>
              </a:buClr>
              <a:buSzPts val="2800"/>
              <a:buFont typeface="Offside"/>
              <a:buNone/>
              <a:defRPr sz="2800" b="1">
                <a:solidFill>
                  <a:schemeClr val="dk1"/>
                </a:solidFill>
                <a:latin typeface="Offside"/>
                <a:ea typeface="Offside"/>
                <a:cs typeface="Offside"/>
                <a:sym typeface="Offside"/>
              </a:defRPr>
            </a:lvl1pPr>
            <a:lvl2pPr lvl="1">
              <a:spcBef>
                <a:spcPts val="0"/>
              </a:spcBef>
              <a:spcAft>
                <a:spcPts val="0"/>
              </a:spcAft>
              <a:buClr>
                <a:schemeClr val="dk1"/>
              </a:buClr>
              <a:buSzPts val="2800"/>
              <a:buFont typeface="Offside"/>
              <a:buNone/>
              <a:defRPr sz="2800" b="1">
                <a:solidFill>
                  <a:schemeClr val="dk1"/>
                </a:solidFill>
                <a:latin typeface="Offside"/>
                <a:ea typeface="Offside"/>
                <a:cs typeface="Offside"/>
                <a:sym typeface="Offside"/>
              </a:defRPr>
            </a:lvl2pPr>
            <a:lvl3pPr lvl="2">
              <a:spcBef>
                <a:spcPts val="0"/>
              </a:spcBef>
              <a:spcAft>
                <a:spcPts val="0"/>
              </a:spcAft>
              <a:buClr>
                <a:schemeClr val="dk1"/>
              </a:buClr>
              <a:buSzPts val="2800"/>
              <a:buFont typeface="Offside"/>
              <a:buNone/>
              <a:defRPr sz="2800" b="1">
                <a:solidFill>
                  <a:schemeClr val="dk1"/>
                </a:solidFill>
                <a:latin typeface="Offside"/>
                <a:ea typeface="Offside"/>
                <a:cs typeface="Offside"/>
                <a:sym typeface="Offside"/>
              </a:defRPr>
            </a:lvl3pPr>
            <a:lvl4pPr lvl="3">
              <a:spcBef>
                <a:spcPts val="0"/>
              </a:spcBef>
              <a:spcAft>
                <a:spcPts val="0"/>
              </a:spcAft>
              <a:buClr>
                <a:schemeClr val="dk1"/>
              </a:buClr>
              <a:buSzPts val="2800"/>
              <a:buFont typeface="Offside"/>
              <a:buNone/>
              <a:defRPr sz="2800" b="1">
                <a:solidFill>
                  <a:schemeClr val="dk1"/>
                </a:solidFill>
                <a:latin typeface="Offside"/>
                <a:ea typeface="Offside"/>
                <a:cs typeface="Offside"/>
                <a:sym typeface="Offside"/>
              </a:defRPr>
            </a:lvl4pPr>
            <a:lvl5pPr lvl="4">
              <a:spcBef>
                <a:spcPts val="0"/>
              </a:spcBef>
              <a:spcAft>
                <a:spcPts val="0"/>
              </a:spcAft>
              <a:buClr>
                <a:schemeClr val="dk1"/>
              </a:buClr>
              <a:buSzPts val="2800"/>
              <a:buFont typeface="Offside"/>
              <a:buNone/>
              <a:defRPr sz="2800" b="1">
                <a:solidFill>
                  <a:schemeClr val="dk1"/>
                </a:solidFill>
                <a:latin typeface="Offside"/>
                <a:ea typeface="Offside"/>
                <a:cs typeface="Offside"/>
                <a:sym typeface="Offside"/>
              </a:defRPr>
            </a:lvl5pPr>
            <a:lvl6pPr lvl="5">
              <a:spcBef>
                <a:spcPts val="0"/>
              </a:spcBef>
              <a:spcAft>
                <a:spcPts val="0"/>
              </a:spcAft>
              <a:buClr>
                <a:schemeClr val="dk1"/>
              </a:buClr>
              <a:buSzPts val="2800"/>
              <a:buFont typeface="Offside"/>
              <a:buNone/>
              <a:defRPr sz="2800" b="1">
                <a:solidFill>
                  <a:schemeClr val="dk1"/>
                </a:solidFill>
                <a:latin typeface="Offside"/>
                <a:ea typeface="Offside"/>
                <a:cs typeface="Offside"/>
                <a:sym typeface="Offside"/>
              </a:defRPr>
            </a:lvl6pPr>
            <a:lvl7pPr lvl="6">
              <a:spcBef>
                <a:spcPts val="0"/>
              </a:spcBef>
              <a:spcAft>
                <a:spcPts val="0"/>
              </a:spcAft>
              <a:buClr>
                <a:schemeClr val="dk1"/>
              </a:buClr>
              <a:buSzPts val="2800"/>
              <a:buFont typeface="Offside"/>
              <a:buNone/>
              <a:defRPr sz="2800" b="1">
                <a:solidFill>
                  <a:schemeClr val="dk1"/>
                </a:solidFill>
                <a:latin typeface="Offside"/>
                <a:ea typeface="Offside"/>
                <a:cs typeface="Offside"/>
                <a:sym typeface="Offside"/>
              </a:defRPr>
            </a:lvl7pPr>
            <a:lvl8pPr lvl="7">
              <a:spcBef>
                <a:spcPts val="0"/>
              </a:spcBef>
              <a:spcAft>
                <a:spcPts val="0"/>
              </a:spcAft>
              <a:buClr>
                <a:schemeClr val="dk1"/>
              </a:buClr>
              <a:buSzPts val="2800"/>
              <a:buFont typeface="Offside"/>
              <a:buNone/>
              <a:defRPr sz="2800" b="1">
                <a:solidFill>
                  <a:schemeClr val="dk1"/>
                </a:solidFill>
                <a:latin typeface="Offside"/>
                <a:ea typeface="Offside"/>
                <a:cs typeface="Offside"/>
                <a:sym typeface="Offside"/>
              </a:defRPr>
            </a:lvl8pPr>
            <a:lvl9pPr lvl="8">
              <a:spcBef>
                <a:spcPts val="0"/>
              </a:spcBef>
              <a:spcAft>
                <a:spcPts val="0"/>
              </a:spcAft>
              <a:buClr>
                <a:schemeClr val="dk1"/>
              </a:buClr>
              <a:buSzPts val="2800"/>
              <a:buFont typeface="Offside"/>
              <a:buNone/>
              <a:defRPr sz="2800" b="1">
                <a:solidFill>
                  <a:schemeClr val="dk1"/>
                </a:solidFill>
                <a:latin typeface="Offside"/>
                <a:ea typeface="Offside"/>
                <a:cs typeface="Offside"/>
                <a:sym typeface="Offsid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0" rIns="91425" bIns="0" anchor="t" anchorCtr="0">
            <a:noAutofit/>
          </a:bodyPr>
          <a:lstStyle>
            <a:lvl1pPr marL="457200" lvl="0" indent="-330200">
              <a:lnSpc>
                <a:spcPct val="100000"/>
              </a:lnSpc>
              <a:spcBef>
                <a:spcPts val="0"/>
              </a:spcBef>
              <a:spcAft>
                <a:spcPts val="0"/>
              </a:spcAft>
              <a:buClr>
                <a:schemeClr val="dk1"/>
              </a:buClr>
              <a:buSzPts val="1600"/>
              <a:buFont typeface="Krub"/>
              <a:buChar char="●"/>
              <a:defRPr sz="1600">
                <a:solidFill>
                  <a:schemeClr val="dk1"/>
                </a:solidFill>
                <a:latin typeface="Krub"/>
                <a:ea typeface="Krub"/>
                <a:cs typeface="Krub"/>
                <a:sym typeface="Krub"/>
              </a:defRPr>
            </a:lvl1pPr>
            <a:lvl2pPr marL="914400" lvl="1" indent="-330200">
              <a:lnSpc>
                <a:spcPct val="100000"/>
              </a:lnSpc>
              <a:spcBef>
                <a:spcPts val="0"/>
              </a:spcBef>
              <a:spcAft>
                <a:spcPts val="0"/>
              </a:spcAft>
              <a:buClr>
                <a:schemeClr val="dk1"/>
              </a:buClr>
              <a:buSzPts val="1600"/>
              <a:buFont typeface="Krub"/>
              <a:buChar char="○"/>
              <a:defRPr sz="1600">
                <a:solidFill>
                  <a:schemeClr val="dk1"/>
                </a:solidFill>
                <a:latin typeface="Krub"/>
                <a:ea typeface="Krub"/>
                <a:cs typeface="Krub"/>
                <a:sym typeface="Krub"/>
              </a:defRPr>
            </a:lvl2pPr>
            <a:lvl3pPr marL="1371600" lvl="2" indent="-330200">
              <a:lnSpc>
                <a:spcPct val="100000"/>
              </a:lnSpc>
              <a:spcBef>
                <a:spcPts val="0"/>
              </a:spcBef>
              <a:spcAft>
                <a:spcPts val="0"/>
              </a:spcAft>
              <a:buClr>
                <a:schemeClr val="dk1"/>
              </a:buClr>
              <a:buSzPts val="1600"/>
              <a:buFont typeface="Krub"/>
              <a:buChar char="■"/>
              <a:defRPr sz="1600">
                <a:solidFill>
                  <a:schemeClr val="dk1"/>
                </a:solidFill>
                <a:latin typeface="Krub"/>
                <a:ea typeface="Krub"/>
                <a:cs typeface="Krub"/>
                <a:sym typeface="Krub"/>
              </a:defRPr>
            </a:lvl3pPr>
            <a:lvl4pPr marL="1828800" lvl="3" indent="-330200">
              <a:lnSpc>
                <a:spcPct val="100000"/>
              </a:lnSpc>
              <a:spcBef>
                <a:spcPts val="0"/>
              </a:spcBef>
              <a:spcAft>
                <a:spcPts val="0"/>
              </a:spcAft>
              <a:buClr>
                <a:schemeClr val="dk1"/>
              </a:buClr>
              <a:buSzPts val="1600"/>
              <a:buFont typeface="Krub"/>
              <a:buChar char="●"/>
              <a:defRPr sz="1600">
                <a:solidFill>
                  <a:schemeClr val="dk1"/>
                </a:solidFill>
                <a:latin typeface="Krub"/>
                <a:ea typeface="Krub"/>
                <a:cs typeface="Krub"/>
                <a:sym typeface="Krub"/>
              </a:defRPr>
            </a:lvl4pPr>
            <a:lvl5pPr marL="2286000" lvl="4" indent="-330200">
              <a:lnSpc>
                <a:spcPct val="100000"/>
              </a:lnSpc>
              <a:spcBef>
                <a:spcPts val="0"/>
              </a:spcBef>
              <a:spcAft>
                <a:spcPts val="0"/>
              </a:spcAft>
              <a:buClr>
                <a:schemeClr val="dk1"/>
              </a:buClr>
              <a:buSzPts val="1600"/>
              <a:buFont typeface="Krub"/>
              <a:buChar char="○"/>
              <a:defRPr sz="1600">
                <a:solidFill>
                  <a:schemeClr val="dk1"/>
                </a:solidFill>
                <a:latin typeface="Krub"/>
                <a:ea typeface="Krub"/>
                <a:cs typeface="Krub"/>
                <a:sym typeface="Krub"/>
              </a:defRPr>
            </a:lvl5pPr>
            <a:lvl6pPr marL="2743200" lvl="5" indent="-330200">
              <a:lnSpc>
                <a:spcPct val="100000"/>
              </a:lnSpc>
              <a:spcBef>
                <a:spcPts val="0"/>
              </a:spcBef>
              <a:spcAft>
                <a:spcPts val="0"/>
              </a:spcAft>
              <a:buClr>
                <a:schemeClr val="dk1"/>
              </a:buClr>
              <a:buSzPts val="1600"/>
              <a:buFont typeface="Krub"/>
              <a:buChar char="■"/>
              <a:defRPr sz="1600">
                <a:solidFill>
                  <a:schemeClr val="dk1"/>
                </a:solidFill>
                <a:latin typeface="Krub"/>
                <a:ea typeface="Krub"/>
                <a:cs typeface="Krub"/>
                <a:sym typeface="Krub"/>
              </a:defRPr>
            </a:lvl6pPr>
            <a:lvl7pPr marL="3200400" lvl="6" indent="-330200">
              <a:lnSpc>
                <a:spcPct val="100000"/>
              </a:lnSpc>
              <a:spcBef>
                <a:spcPts val="0"/>
              </a:spcBef>
              <a:spcAft>
                <a:spcPts val="0"/>
              </a:spcAft>
              <a:buClr>
                <a:schemeClr val="dk1"/>
              </a:buClr>
              <a:buSzPts val="1600"/>
              <a:buFont typeface="Krub"/>
              <a:buChar char="●"/>
              <a:defRPr sz="1600">
                <a:solidFill>
                  <a:schemeClr val="dk1"/>
                </a:solidFill>
                <a:latin typeface="Krub"/>
                <a:ea typeface="Krub"/>
                <a:cs typeface="Krub"/>
                <a:sym typeface="Krub"/>
              </a:defRPr>
            </a:lvl7pPr>
            <a:lvl8pPr marL="3657600" lvl="7" indent="-330200">
              <a:lnSpc>
                <a:spcPct val="100000"/>
              </a:lnSpc>
              <a:spcBef>
                <a:spcPts val="0"/>
              </a:spcBef>
              <a:spcAft>
                <a:spcPts val="0"/>
              </a:spcAft>
              <a:buClr>
                <a:schemeClr val="dk1"/>
              </a:buClr>
              <a:buSzPts val="1600"/>
              <a:buFont typeface="Krub"/>
              <a:buChar char="○"/>
              <a:defRPr sz="1600">
                <a:solidFill>
                  <a:schemeClr val="dk1"/>
                </a:solidFill>
                <a:latin typeface="Krub"/>
                <a:ea typeface="Krub"/>
                <a:cs typeface="Krub"/>
                <a:sym typeface="Krub"/>
              </a:defRPr>
            </a:lvl8pPr>
            <a:lvl9pPr marL="4114800" lvl="8" indent="-330200">
              <a:lnSpc>
                <a:spcPct val="100000"/>
              </a:lnSpc>
              <a:spcBef>
                <a:spcPts val="0"/>
              </a:spcBef>
              <a:spcAft>
                <a:spcPts val="0"/>
              </a:spcAft>
              <a:buClr>
                <a:schemeClr val="dk1"/>
              </a:buClr>
              <a:buSzPts val="1600"/>
              <a:buFont typeface="Krub"/>
              <a:buChar char="■"/>
              <a:defRPr sz="1600">
                <a:solidFill>
                  <a:schemeClr val="dk1"/>
                </a:solidFill>
                <a:latin typeface="Krub"/>
                <a:ea typeface="Krub"/>
                <a:cs typeface="Krub"/>
                <a:sym typeface="Kru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6" r:id="rId6"/>
    <p:sldLayoutId id="2147483658" r:id="rId7"/>
    <p:sldLayoutId id="2147483659" r:id="rId8"/>
    <p:sldLayoutId id="2147483663" r:id="rId9"/>
    <p:sldLayoutId id="2147483667" r:id="rId10"/>
    <p:sldLayoutId id="2147483668" r:id="rId11"/>
    <p:sldLayoutId id="2147483670" r:id="rId12"/>
    <p:sldLayoutId id="2147483671" r:id="rId13"/>
    <p:sldLayoutId id="2147483673" r:id="rId14"/>
    <p:sldLayoutId id="2147483674" r:id="rId15"/>
    <p:sldLayoutId id="2147483675" r:id="rId16"/>
    <p:sldLayoutId id="214748367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hyperlink" Target="https://www.geotab.com/blog/what-is-telematics/" TargetMode="External"/><Relationship Id="rId3" Type="http://schemas.openxmlformats.org/officeDocument/2006/relationships/hyperlink" Target="https://www.nrel.gov/docs" TargetMode="External"/><Relationship Id="rId7" Type="http://schemas.openxmlformats.org/officeDocument/2006/relationships/hyperlink" Target="https://www.iso.org/standard/70918.html"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https://en.wikipedia.org/wiki/Vehicular_ad_hoc_network" TargetMode="External"/><Relationship Id="rId5" Type="http://schemas.openxmlformats.org/officeDocument/2006/relationships/hyperlink" Target="https://blackberry.qnx.com/en/ultimate-guides/wp-29-vehicle-cybersecurity" TargetMode="External"/><Relationship Id="rId4" Type="http://schemas.openxmlformats.org/officeDocument/2006/relationships/hyperlink" Target="https://www.nhtsa.gov/sites/nhtsa.gov/files/documents/vehicle_cybersecurity_best_practices_01072021.pdf"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htsa.gov/crash-avoidance/automotive-cybersecurity"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0"/>
        <p:cNvGrpSpPr/>
        <p:nvPr/>
      </p:nvGrpSpPr>
      <p:grpSpPr>
        <a:xfrm>
          <a:off x="0" y="0"/>
          <a:ext cx="0" cy="0"/>
          <a:chOff x="0" y="0"/>
          <a:chExt cx="0" cy="0"/>
        </a:xfrm>
      </p:grpSpPr>
      <p:grpSp>
        <p:nvGrpSpPr>
          <p:cNvPr id="621" name="Google Shape;621;p34"/>
          <p:cNvGrpSpPr/>
          <p:nvPr/>
        </p:nvGrpSpPr>
        <p:grpSpPr>
          <a:xfrm>
            <a:off x="4869538" y="352906"/>
            <a:ext cx="5496207" cy="4033005"/>
            <a:chOff x="276000" y="1561375"/>
            <a:chExt cx="1676900" cy="1230475"/>
          </a:xfrm>
        </p:grpSpPr>
        <p:sp>
          <p:nvSpPr>
            <p:cNvPr id="622" name="Google Shape;622;p34"/>
            <p:cNvSpPr/>
            <p:nvPr/>
          </p:nvSpPr>
          <p:spPr>
            <a:xfrm>
              <a:off x="311525" y="1561375"/>
              <a:ext cx="1616650" cy="1230475"/>
            </a:xfrm>
            <a:custGeom>
              <a:avLst/>
              <a:gdLst/>
              <a:ahLst/>
              <a:cxnLst/>
              <a:rect l="l" t="t" r="r" b="b"/>
              <a:pathLst>
                <a:path w="64666" h="49219" extrusionOk="0">
                  <a:moveTo>
                    <a:pt x="32348" y="0"/>
                  </a:moveTo>
                  <a:cubicBezTo>
                    <a:pt x="14490" y="0"/>
                    <a:pt x="0" y="14492"/>
                    <a:pt x="0" y="32350"/>
                  </a:cubicBezTo>
                  <a:cubicBezTo>
                    <a:pt x="0" y="38529"/>
                    <a:pt x="1731" y="44305"/>
                    <a:pt x="4758" y="49219"/>
                  </a:cubicBezTo>
                  <a:lnTo>
                    <a:pt x="59907" y="49219"/>
                  </a:lnTo>
                  <a:cubicBezTo>
                    <a:pt x="62935" y="44305"/>
                    <a:pt x="64665" y="38529"/>
                    <a:pt x="64665" y="32350"/>
                  </a:cubicBezTo>
                  <a:cubicBezTo>
                    <a:pt x="64665" y="14492"/>
                    <a:pt x="50176" y="0"/>
                    <a:pt x="32348" y="0"/>
                  </a:cubicBezTo>
                  <a:close/>
                </a:path>
              </a:pathLst>
            </a:custGeom>
            <a:solidFill>
              <a:srgbClr val="89BAD5">
                <a:alpha val="4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a:off x="649850" y="2056534"/>
              <a:ext cx="940000" cy="728425"/>
            </a:xfrm>
            <a:custGeom>
              <a:avLst/>
              <a:gdLst/>
              <a:ahLst/>
              <a:cxnLst/>
              <a:rect l="l" t="t" r="r" b="b"/>
              <a:pathLst>
                <a:path w="37600" h="29137" extrusionOk="0">
                  <a:moveTo>
                    <a:pt x="18815" y="0"/>
                  </a:moveTo>
                  <a:cubicBezTo>
                    <a:pt x="8404" y="0"/>
                    <a:pt x="0" y="8404"/>
                    <a:pt x="0" y="18785"/>
                  </a:cubicBezTo>
                  <a:cubicBezTo>
                    <a:pt x="0" y="22616"/>
                    <a:pt x="1142" y="26171"/>
                    <a:pt x="3090" y="29137"/>
                  </a:cubicBezTo>
                  <a:lnTo>
                    <a:pt x="34510" y="29137"/>
                  </a:lnTo>
                  <a:cubicBezTo>
                    <a:pt x="36487" y="26171"/>
                    <a:pt x="37600" y="22616"/>
                    <a:pt x="37600" y="18785"/>
                  </a:cubicBezTo>
                  <a:cubicBezTo>
                    <a:pt x="37600" y="8404"/>
                    <a:pt x="29196" y="0"/>
                    <a:pt x="18815" y="0"/>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4"/>
            <p:cNvSpPr/>
            <p:nvPr/>
          </p:nvSpPr>
          <p:spPr>
            <a:xfrm>
              <a:off x="672200" y="2073534"/>
              <a:ext cx="896025" cy="694425"/>
            </a:xfrm>
            <a:custGeom>
              <a:avLst/>
              <a:gdLst/>
              <a:ahLst/>
              <a:cxnLst/>
              <a:rect l="l" t="t" r="r" b="b"/>
              <a:pathLst>
                <a:path w="35841" h="27777" extrusionOk="0">
                  <a:moveTo>
                    <a:pt x="17921" y="0"/>
                  </a:moveTo>
                  <a:cubicBezTo>
                    <a:pt x="8004" y="0"/>
                    <a:pt x="1" y="8033"/>
                    <a:pt x="1" y="17920"/>
                  </a:cubicBezTo>
                  <a:cubicBezTo>
                    <a:pt x="1" y="21566"/>
                    <a:pt x="1083" y="24935"/>
                    <a:pt x="2937" y="27777"/>
                  </a:cubicBezTo>
                  <a:lnTo>
                    <a:pt x="32875" y="27777"/>
                  </a:lnTo>
                  <a:cubicBezTo>
                    <a:pt x="34728" y="24935"/>
                    <a:pt x="35841" y="21566"/>
                    <a:pt x="35841" y="17920"/>
                  </a:cubicBezTo>
                  <a:cubicBezTo>
                    <a:pt x="35841" y="8033"/>
                    <a:pt x="27808" y="0"/>
                    <a:pt x="17921" y="0"/>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a:off x="1249975" y="2117225"/>
              <a:ext cx="635750" cy="118500"/>
            </a:xfrm>
            <a:custGeom>
              <a:avLst/>
              <a:gdLst/>
              <a:ahLst/>
              <a:cxnLst/>
              <a:rect l="l" t="t" r="r" b="b"/>
              <a:pathLst>
                <a:path w="25430" h="4740" extrusionOk="0">
                  <a:moveTo>
                    <a:pt x="15387" y="1"/>
                  </a:moveTo>
                  <a:cubicBezTo>
                    <a:pt x="15224" y="1"/>
                    <a:pt x="15064" y="36"/>
                    <a:pt x="14925" y="105"/>
                  </a:cubicBezTo>
                  <a:cubicBezTo>
                    <a:pt x="14554" y="320"/>
                    <a:pt x="14398" y="785"/>
                    <a:pt x="14430" y="1217"/>
                  </a:cubicBezTo>
                  <a:cubicBezTo>
                    <a:pt x="14368" y="876"/>
                    <a:pt x="14027" y="600"/>
                    <a:pt x="13689" y="567"/>
                  </a:cubicBezTo>
                  <a:cubicBezTo>
                    <a:pt x="13318" y="567"/>
                    <a:pt x="12885" y="1000"/>
                    <a:pt x="12853" y="1371"/>
                  </a:cubicBezTo>
                  <a:cubicBezTo>
                    <a:pt x="12689" y="1124"/>
                    <a:pt x="12401" y="987"/>
                    <a:pt x="12118" y="987"/>
                  </a:cubicBezTo>
                  <a:cubicBezTo>
                    <a:pt x="11976" y="987"/>
                    <a:pt x="11835" y="1021"/>
                    <a:pt x="11711" y="1094"/>
                  </a:cubicBezTo>
                  <a:cubicBezTo>
                    <a:pt x="11341" y="1309"/>
                    <a:pt x="11217" y="1835"/>
                    <a:pt x="11402" y="2206"/>
                  </a:cubicBezTo>
                  <a:cubicBezTo>
                    <a:pt x="11296" y="2135"/>
                    <a:pt x="11130" y="2105"/>
                    <a:pt x="10939" y="2105"/>
                  </a:cubicBezTo>
                  <a:cubicBezTo>
                    <a:pt x="10462" y="2105"/>
                    <a:pt x="9831" y="2294"/>
                    <a:pt x="9610" y="2515"/>
                  </a:cubicBezTo>
                  <a:cubicBezTo>
                    <a:pt x="9393" y="2730"/>
                    <a:pt x="9269" y="2948"/>
                    <a:pt x="9301" y="3163"/>
                  </a:cubicBezTo>
                  <a:cubicBezTo>
                    <a:pt x="9084" y="3163"/>
                    <a:pt x="8899" y="3163"/>
                    <a:pt x="8713" y="3195"/>
                  </a:cubicBezTo>
                  <a:cubicBezTo>
                    <a:pt x="8466" y="3195"/>
                    <a:pt x="8251" y="3224"/>
                    <a:pt x="8033" y="3224"/>
                  </a:cubicBezTo>
                  <a:cubicBezTo>
                    <a:pt x="7818" y="3257"/>
                    <a:pt x="7633" y="3257"/>
                    <a:pt x="7448" y="3286"/>
                  </a:cubicBezTo>
                  <a:cubicBezTo>
                    <a:pt x="7045" y="3318"/>
                    <a:pt x="6736" y="3348"/>
                    <a:pt x="6459" y="3380"/>
                  </a:cubicBezTo>
                  <a:cubicBezTo>
                    <a:pt x="6180" y="3380"/>
                    <a:pt x="5965" y="3410"/>
                    <a:pt x="5841" y="3442"/>
                  </a:cubicBezTo>
                  <a:cubicBezTo>
                    <a:pt x="5685" y="3442"/>
                    <a:pt x="5594" y="3472"/>
                    <a:pt x="5594" y="3472"/>
                  </a:cubicBezTo>
                  <a:lnTo>
                    <a:pt x="5594" y="3504"/>
                  </a:lnTo>
                  <a:cubicBezTo>
                    <a:pt x="5594" y="3504"/>
                    <a:pt x="10567" y="3533"/>
                    <a:pt x="15510" y="3533"/>
                  </a:cubicBezTo>
                  <a:cubicBezTo>
                    <a:pt x="20486" y="3533"/>
                    <a:pt x="25429" y="3504"/>
                    <a:pt x="25429" y="3504"/>
                  </a:cubicBezTo>
                  <a:lnTo>
                    <a:pt x="25429" y="3472"/>
                  </a:lnTo>
                  <a:cubicBezTo>
                    <a:pt x="25429" y="3472"/>
                    <a:pt x="25368" y="3442"/>
                    <a:pt x="25212" y="3442"/>
                  </a:cubicBezTo>
                  <a:cubicBezTo>
                    <a:pt x="25059" y="3410"/>
                    <a:pt x="24873" y="3380"/>
                    <a:pt x="24594" y="3380"/>
                  </a:cubicBezTo>
                  <a:cubicBezTo>
                    <a:pt x="24317" y="3348"/>
                    <a:pt x="23976" y="3318"/>
                    <a:pt x="23605" y="3286"/>
                  </a:cubicBezTo>
                  <a:cubicBezTo>
                    <a:pt x="23420" y="3257"/>
                    <a:pt x="23205" y="3257"/>
                    <a:pt x="23019" y="3224"/>
                  </a:cubicBezTo>
                  <a:cubicBezTo>
                    <a:pt x="22802" y="3224"/>
                    <a:pt x="22587" y="3195"/>
                    <a:pt x="22340" y="3195"/>
                  </a:cubicBezTo>
                  <a:cubicBezTo>
                    <a:pt x="22122" y="3163"/>
                    <a:pt x="21907" y="3163"/>
                    <a:pt x="21660" y="3133"/>
                  </a:cubicBezTo>
                  <a:cubicBezTo>
                    <a:pt x="21598" y="2977"/>
                    <a:pt x="21413" y="2854"/>
                    <a:pt x="21257" y="2730"/>
                  </a:cubicBezTo>
                  <a:cubicBezTo>
                    <a:pt x="21169" y="2681"/>
                    <a:pt x="21021" y="2657"/>
                    <a:pt x="20855" y="2657"/>
                  </a:cubicBezTo>
                  <a:cubicBezTo>
                    <a:pt x="20511" y="2657"/>
                    <a:pt x="20090" y="2761"/>
                    <a:pt x="19969" y="2960"/>
                  </a:cubicBezTo>
                  <a:lnTo>
                    <a:pt x="19969" y="2960"/>
                  </a:lnTo>
                  <a:cubicBezTo>
                    <a:pt x="20202" y="2529"/>
                    <a:pt x="20015" y="1956"/>
                    <a:pt x="19589" y="1774"/>
                  </a:cubicBezTo>
                  <a:cubicBezTo>
                    <a:pt x="19489" y="1728"/>
                    <a:pt x="19375" y="1706"/>
                    <a:pt x="19256" y="1706"/>
                  </a:cubicBezTo>
                  <a:cubicBezTo>
                    <a:pt x="18895" y="1706"/>
                    <a:pt x="18492" y="1903"/>
                    <a:pt x="18353" y="2206"/>
                  </a:cubicBezTo>
                  <a:cubicBezTo>
                    <a:pt x="18476" y="1774"/>
                    <a:pt x="18261" y="1217"/>
                    <a:pt x="17858" y="1000"/>
                  </a:cubicBezTo>
                  <a:cubicBezTo>
                    <a:pt x="17748" y="949"/>
                    <a:pt x="17619" y="925"/>
                    <a:pt x="17483" y="925"/>
                  </a:cubicBezTo>
                  <a:cubicBezTo>
                    <a:pt x="17045" y="925"/>
                    <a:pt x="16534" y="1165"/>
                    <a:pt x="16346" y="1494"/>
                  </a:cubicBezTo>
                  <a:cubicBezTo>
                    <a:pt x="16531" y="1094"/>
                    <a:pt x="16437" y="600"/>
                    <a:pt x="16128" y="291"/>
                  </a:cubicBezTo>
                  <a:cubicBezTo>
                    <a:pt x="15935" y="97"/>
                    <a:pt x="15658" y="1"/>
                    <a:pt x="15387" y="1"/>
                  </a:cubicBezTo>
                  <a:close/>
                  <a:moveTo>
                    <a:pt x="4820" y="4431"/>
                  </a:moveTo>
                  <a:cubicBezTo>
                    <a:pt x="4635" y="4431"/>
                    <a:pt x="4420" y="4431"/>
                    <a:pt x="4234" y="4460"/>
                  </a:cubicBezTo>
                  <a:cubicBezTo>
                    <a:pt x="3831" y="4460"/>
                    <a:pt x="3461" y="4460"/>
                    <a:pt x="3090" y="4492"/>
                  </a:cubicBezTo>
                  <a:cubicBezTo>
                    <a:pt x="2751" y="4492"/>
                    <a:pt x="2410" y="4522"/>
                    <a:pt x="2101" y="4554"/>
                  </a:cubicBezTo>
                  <a:cubicBezTo>
                    <a:pt x="1763" y="4554"/>
                    <a:pt x="1483" y="4584"/>
                    <a:pt x="1236" y="4584"/>
                  </a:cubicBezTo>
                  <a:cubicBezTo>
                    <a:pt x="989" y="4616"/>
                    <a:pt x="742" y="4616"/>
                    <a:pt x="589" y="4646"/>
                  </a:cubicBezTo>
                  <a:cubicBezTo>
                    <a:pt x="403" y="4646"/>
                    <a:pt x="248" y="4678"/>
                    <a:pt x="156" y="4678"/>
                  </a:cubicBezTo>
                  <a:cubicBezTo>
                    <a:pt x="62" y="4707"/>
                    <a:pt x="0" y="4707"/>
                    <a:pt x="0" y="4707"/>
                  </a:cubicBezTo>
                  <a:lnTo>
                    <a:pt x="0" y="4740"/>
                  </a:lnTo>
                  <a:lnTo>
                    <a:pt x="13380" y="4740"/>
                  </a:lnTo>
                  <a:lnTo>
                    <a:pt x="13380" y="4707"/>
                  </a:lnTo>
                  <a:cubicBezTo>
                    <a:pt x="13380" y="4707"/>
                    <a:pt x="13318" y="4707"/>
                    <a:pt x="13224" y="4678"/>
                  </a:cubicBezTo>
                  <a:cubicBezTo>
                    <a:pt x="13133" y="4678"/>
                    <a:pt x="12977" y="4646"/>
                    <a:pt x="12791" y="4646"/>
                  </a:cubicBezTo>
                  <a:cubicBezTo>
                    <a:pt x="12606" y="4646"/>
                    <a:pt x="12391" y="4616"/>
                    <a:pt x="12144" y="4584"/>
                  </a:cubicBezTo>
                  <a:cubicBezTo>
                    <a:pt x="11897" y="4584"/>
                    <a:pt x="11588" y="4554"/>
                    <a:pt x="11279" y="4554"/>
                  </a:cubicBezTo>
                  <a:cubicBezTo>
                    <a:pt x="10970" y="4522"/>
                    <a:pt x="10629" y="4492"/>
                    <a:pt x="10258" y="4492"/>
                  </a:cubicBezTo>
                  <a:cubicBezTo>
                    <a:pt x="9919" y="4460"/>
                    <a:pt x="9549" y="4460"/>
                    <a:pt x="9146" y="4460"/>
                  </a:cubicBezTo>
                  <a:cubicBezTo>
                    <a:pt x="8745" y="4431"/>
                    <a:pt x="8342" y="4431"/>
                    <a:pt x="7942" y="44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659850" y="1939800"/>
              <a:ext cx="506725" cy="78850"/>
            </a:xfrm>
            <a:custGeom>
              <a:avLst/>
              <a:gdLst/>
              <a:ahLst/>
              <a:cxnLst/>
              <a:rect l="l" t="t" r="r" b="b"/>
              <a:pathLst>
                <a:path w="20269" h="3154" extrusionOk="0">
                  <a:moveTo>
                    <a:pt x="13896" y="1"/>
                  </a:moveTo>
                  <a:cubicBezTo>
                    <a:pt x="13481" y="1"/>
                    <a:pt x="13135" y="447"/>
                    <a:pt x="13194" y="838"/>
                  </a:cubicBezTo>
                  <a:cubicBezTo>
                    <a:pt x="13060" y="731"/>
                    <a:pt x="12856" y="646"/>
                    <a:pt x="12665" y="646"/>
                  </a:cubicBezTo>
                  <a:cubicBezTo>
                    <a:pt x="12635" y="646"/>
                    <a:pt x="12605" y="648"/>
                    <a:pt x="12577" y="652"/>
                  </a:cubicBezTo>
                  <a:cubicBezTo>
                    <a:pt x="12297" y="682"/>
                    <a:pt x="12082" y="991"/>
                    <a:pt x="12144" y="1270"/>
                  </a:cubicBezTo>
                  <a:cubicBezTo>
                    <a:pt x="12070" y="1125"/>
                    <a:pt x="11809" y="1074"/>
                    <a:pt x="11595" y="1074"/>
                  </a:cubicBezTo>
                  <a:cubicBezTo>
                    <a:pt x="11535" y="1074"/>
                    <a:pt x="11479" y="1078"/>
                    <a:pt x="11432" y="1085"/>
                  </a:cubicBezTo>
                  <a:cubicBezTo>
                    <a:pt x="11279" y="1114"/>
                    <a:pt x="10814" y="1423"/>
                    <a:pt x="10537" y="1703"/>
                  </a:cubicBezTo>
                  <a:cubicBezTo>
                    <a:pt x="10073" y="1703"/>
                    <a:pt x="9610" y="1732"/>
                    <a:pt x="9178" y="1732"/>
                  </a:cubicBezTo>
                  <a:cubicBezTo>
                    <a:pt x="8713" y="1764"/>
                    <a:pt x="8251" y="1764"/>
                    <a:pt x="7818" y="1794"/>
                  </a:cubicBezTo>
                  <a:cubicBezTo>
                    <a:pt x="7386" y="1794"/>
                    <a:pt x="6953" y="1826"/>
                    <a:pt x="6583" y="1856"/>
                  </a:cubicBezTo>
                  <a:cubicBezTo>
                    <a:pt x="6212" y="1888"/>
                    <a:pt x="5841" y="1918"/>
                    <a:pt x="5532" y="1918"/>
                  </a:cubicBezTo>
                  <a:cubicBezTo>
                    <a:pt x="5223" y="1950"/>
                    <a:pt x="4976" y="1979"/>
                    <a:pt x="4729" y="1979"/>
                  </a:cubicBezTo>
                  <a:cubicBezTo>
                    <a:pt x="4511" y="2012"/>
                    <a:pt x="4358" y="2041"/>
                    <a:pt x="4235" y="2041"/>
                  </a:cubicBezTo>
                  <a:cubicBezTo>
                    <a:pt x="4111" y="2073"/>
                    <a:pt x="4049" y="2073"/>
                    <a:pt x="4049" y="2073"/>
                  </a:cubicBezTo>
                  <a:lnTo>
                    <a:pt x="4049" y="2103"/>
                  </a:lnTo>
                  <a:cubicBezTo>
                    <a:pt x="4049" y="2103"/>
                    <a:pt x="8095" y="2135"/>
                    <a:pt x="12144" y="2135"/>
                  </a:cubicBezTo>
                  <a:cubicBezTo>
                    <a:pt x="16222" y="2135"/>
                    <a:pt x="20269" y="2103"/>
                    <a:pt x="20269" y="2103"/>
                  </a:cubicBezTo>
                  <a:lnTo>
                    <a:pt x="20269" y="2073"/>
                  </a:lnTo>
                  <a:cubicBezTo>
                    <a:pt x="20269" y="2073"/>
                    <a:pt x="20207" y="2073"/>
                    <a:pt x="20083" y="2041"/>
                  </a:cubicBezTo>
                  <a:cubicBezTo>
                    <a:pt x="19960" y="2041"/>
                    <a:pt x="19806" y="2012"/>
                    <a:pt x="19559" y="1979"/>
                  </a:cubicBezTo>
                  <a:cubicBezTo>
                    <a:pt x="19342" y="1979"/>
                    <a:pt x="19094" y="1950"/>
                    <a:pt x="18785" y="1918"/>
                  </a:cubicBezTo>
                  <a:cubicBezTo>
                    <a:pt x="18477" y="1918"/>
                    <a:pt x="18106" y="1888"/>
                    <a:pt x="17735" y="1856"/>
                  </a:cubicBezTo>
                  <a:cubicBezTo>
                    <a:pt x="17488" y="1826"/>
                    <a:pt x="17211" y="1826"/>
                    <a:pt x="16932" y="1826"/>
                  </a:cubicBezTo>
                  <a:cubicBezTo>
                    <a:pt x="16798" y="1580"/>
                    <a:pt x="16487" y="1399"/>
                    <a:pt x="16219" y="1399"/>
                  </a:cubicBezTo>
                  <a:cubicBezTo>
                    <a:pt x="16117" y="1399"/>
                    <a:pt x="16020" y="1426"/>
                    <a:pt x="15943" y="1485"/>
                  </a:cubicBezTo>
                  <a:cubicBezTo>
                    <a:pt x="15943" y="1270"/>
                    <a:pt x="15634" y="1053"/>
                    <a:pt x="15419" y="991"/>
                  </a:cubicBezTo>
                  <a:cubicBezTo>
                    <a:pt x="15351" y="966"/>
                    <a:pt x="15283" y="954"/>
                    <a:pt x="15217" y="954"/>
                  </a:cubicBezTo>
                  <a:cubicBezTo>
                    <a:pt x="15043" y="954"/>
                    <a:pt x="14882" y="1034"/>
                    <a:pt x="14769" y="1147"/>
                  </a:cubicBezTo>
                  <a:cubicBezTo>
                    <a:pt x="15078" y="744"/>
                    <a:pt x="14460" y="34"/>
                    <a:pt x="13936" y="2"/>
                  </a:cubicBezTo>
                  <a:cubicBezTo>
                    <a:pt x="13923" y="1"/>
                    <a:pt x="13910" y="1"/>
                    <a:pt x="13896" y="1"/>
                  </a:cubicBezTo>
                  <a:close/>
                  <a:moveTo>
                    <a:pt x="1916" y="3000"/>
                  </a:moveTo>
                  <a:cubicBezTo>
                    <a:pt x="1763" y="3000"/>
                    <a:pt x="1607" y="3000"/>
                    <a:pt x="1483" y="3030"/>
                  </a:cubicBezTo>
                  <a:cubicBezTo>
                    <a:pt x="1207" y="3030"/>
                    <a:pt x="959" y="3030"/>
                    <a:pt x="712" y="3062"/>
                  </a:cubicBezTo>
                  <a:cubicBezTo>
                    <a:pt x="495" y="3062"/>
                    <a:pt x="309" y="3092"/>
                    <a:pt x="186" y="3124"/>
                  </a:cubicBezTo>
                  <a:lnTo>
                    <a:pt x="33" y="3124"/>
                  </a:lnTo>
                  <a:lnTo>
                    <a:pt x="0" y="3154"/>
                  </a:lnTo>
                  <a:lnTo>
                    <a:pt x="4729" y="3154"/>
                  </a:lnTo>
                  <a:cubicBezTo>
                    <a:pt x="4729" y="3154"/>
                    <a:pt x="4697" y="3154"/>
                    <a:pt x="4667" y="3124"/>
                  </a:cubicBezTo>
                  <a:lnTo>
                    <a:pt x="4511" y="3124"/>
                  </a:lnTo>
                  <a:cubicBezTo>
                    <a:pt x="4388" y="3092"/>
                    <a:pt x="4202" y="3092"/>
                    <a:pt x="3987" y="3062"/>
                  </a:cubicBezTo>
                  <a:cubicBezTo>
                    <a:pt x="3864" y="3062"/>
                    <a:pt x="3740" y="3030"/>
                    <a:pt x="3617" y="3030"/>
                  </a:cubicBezTo>
                  <a:lnTo>
                    <a:pt x="3214" y="3030"/>
                  </a:lnTo>
                  <a:cubicBezTo>
                    <a:pt x="3090" y="3000"/>
                    <a:pt x="2937" y="3000"/>
                    <a:pt x="2781" y="30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4"/>
            <p:cNvSpPr/>
            <p:nvPr/>
          </p:nvSpPr>
          <p:spPr>
            <a:xfrm>
              <a:off x="927900" y="1691125"/>
              <a:ext cx="678200" cy="133675"/>
            </a:xfrm>
            <a:custGeom>
              <a:avLst/>
              <a:gdLst/>
              <a:ahLst/>
              <a:cxnLst/>
              <a:rect l="l" t="t" r="r" b="b"/>
              <a:pathLst>
                <a:path w="27128" h="5347" extrusionOk="0">
                  <a:moveTo>
                    <a:pt x="13378" y="1"/>
                  </a:moveTo>
                  <a:cubicBezTo>
                    <a:pt x="12698" y="1"/>
                    <a:pt x="12080" y="248"/>
                    <a:pt x="11586" y="618"/>
                  </a:cubicBezTo>
                  <a:cubicBezTo>
                    <a:pt x="11400" y="557"/>
                    <a:pt x="11247" y="527"/>
                    <a:pt x="11062" y="527"/>
                  </a:cubicBezTo>
                  <a:cubicBezTo>
                    <a:pt x="10597" y="527"/>
                    <a:pt x="10197" y="742"/>
                    <a:pt x="9917" y="1083"/>
                  </a:cubicBezTo>
                  <a:cubicBezTo>
                    <a:pt x="9855" y="1051"/>
                    <a:pt x="9764" y="1051"/>
                    <a:pt x="9702" y="1051"/>
                  </a:cubicBezTo>
                  <a:cubicBezTo>
                    <a:pt x="8652" y="1051"/>
                    <a:pt x="7755" y="1731"/>
                    <a:pt x="7416" y="2658"/>
                  </a:cubicBezTo>
                  <a:cubicBezTo>
                    <a:pt x="7292" y="2628"/>
                    <a:pt x="7137" y="2596"/>
                    <a:pt x="7013" y="2596"/>
                  </a:cubicBezTo>
                  <a:cubicBezTo>
                    <a:pt x="6365" y="2596"/>
                    <a:pt x="5809" y="2905"/>
                    <a:pt x="5468" y="3369"/>
                  </a:cubicBezTo>
                  <a:cubicBezTo>
                    <a:pt x="5191" y="3369"/>
                    <a:pt x="4882" y="3399"/>
                    <a:pt x="4635" y="3399"/>
                  </a:cubicBezTo>
                  <a:cubicBezTo>
                    <a:pt x="4326" y="3431"/>
                    <a:pt x="4017" y="3431"/>
                    <a:pt x="3738" y="3461"/>
                  </a:cubicBezTo>
                  <a:cubicBezTo>
                    <a:pt x="3461" y="3461"/>
                    <a:pt x="3182" y="3493"/>
                    <a:pt x="2935" y="3523"/>
                  </a:cubicBezTo>
                  <a:cubicBezTo>
                    <a:pt x="2688" y="3523"/>
                    <a:pt x="2440" y="3555"/>
                    <a:pt x="2225" y="3555"/>
                  </a:cubicBezTo>
                  <a:cubicBezTo>
                    <a:pt x="1761" y="3617"/>
                    <a:pt x="1360" y="3646"/>
                    <a:pt x="1019" y="3678"/>
                  </a:cubicBezTo>
                  <a:cubicBezTo>
                    <a:pt x="710" y="3708"/>
                    <a:pt x="433" y="3740"/>
                    <a:pt x="278" y="3740"/>
                  </a:cubicBezTo>
                  <a:cubicBezTo>
                    <a:pt x="92" y="3770"/>
                    <a:pt x="1" y="3802"/>
                    <a:pt x="1" y="3802"/>
                  </a:cubicBezTo>
                  <a:lnTo>
                    <a:pt x="1" y="3864"/>
                  </a:lnTo>
                  <a:lnTo>
                    <a:pt x="3738" y="3864"/>
                  </a:lnTo>
                  <a:cubicBezTo>
                    <a:pt x="5995" y="3864"/>
                    <a:pt x="8990" y="3893"/>
                    <a:pt x="11989" y="3893"/>
                  </a:cubicBezTo>
                  <a:cubicBezTo>
                    <a:pt x="14984" y="3893"/>
                    <a:pt x="17982" y="3864"/>
                    <a:pt x="20237" y="3864"/>
                  </a:cubicBezTo>
                  <a:lnTo>
                    <a:pt x="23976" y="3864"/>
                  </a:lnTo>
                  <a:lnTo>
                    <a:pt x="23976" y="3802"/>
                  </a:lnTo>
                  <a:cubicBezTo>
                    <a:pt x="23976" y="3802"/>
                    <a:pt x="23882" y="3770"/>
                    <a:pt x="23729" y="3770"/>
                  </a:cubicBezTo>
                  <a:cubicBezTo>
                    <a:pt x="23544" y="3740"/>
                    <a:pt x="23297" y="3708"/>
                    <a:pt x="22956" y="3678"/>
                  </a:cubicBezTo>
                  <a:cubicBezTo>
                    <a:pt x="22617" y="3646"/>
                    <a:pt x="22246" y="3617"/>
                    <a:pt x="21782" y="3555"/>
                  </a:cubicBezTo>
                  <a:cubicBezTo>
                    <a:pt x="21534" y="3555"/>
                    <a:pt x="21287" y="3523"/>
                    <a:pt x="21040" y="3523"/>
                  </a:cubicBezTo>
                  <a:cubicBezTo>
                    <a:pt x="20793" y="3493"/>
                    <a:pt x="20516" y="3493"/>
                    <a:pt x="20237" y="3461"/>
                  </a:cubicBezTo>
                  <a:cubicBezTo>
                    <a:pt x="19960" y="3431"/>
                    <a:pt x="19681" y="3431"/>
                    <a:pt x="19372" y="3399"/>
                  </a:cubicBezTo>
                  <a:cubicBezTo>
                    <a:pt x="19095" y="3399"/>
                    <a:pt x="18815" y="3369"/>
                    <a:pt x="18506" y="3369"/>
                  </a:cubicBezTo>
                  <a:cubicBezTo>
                    <a:pt x="18259" y="3028"/>
                    <a:pt x="17859" y="2752"/>
                    <a:pt x="17426" y="2658"/>
                  </a:cubicBezTo>
                  <a:cubicBezTo>
                    <a:pt x="17241" y="1916"/>
                    <a:pt x="16623" y="1360"/>
                    <a:pt x="15849" y="1236"/>
                  </a:cubicBezTo>
                  <a:cubicBezTo>
                    <a:pt x="15293" y="495"/>
                    <a:pt x="14398" y="1"/>
                    <a:pt x="13378" y="1"/>
                  </a:cubicBezTo>
                  <a:close/>
                  <a:moveTo>
                    <a:pt x="22399" y="5006"/>
                  </a:moveTo>
                  <a:cubicBezTo>
                    <a:pt x="22338" y="5006"/>
                    <a:pt x="22276" y="5006"/>
                    <a:pt x="22214" y="5038"/>
                  </a:cubicBezTo>
                  <a:lnTo>
                    <a:pt x="21875" y="5038"/>
                  </a:lnTo>
                  <a:cubicBezTo>
                    <a:pt x="21658" y="5038"/>
                    <a:pt x="21443" y="5068"/>
                    <a:pt x="21258" y="5068"/>
                  </a:cubicBezTo>
                  <a:cubicBezTo>
                    <a:pt x="21040" y="5100"/>
                    <a:pt x="20855" y="5100"/>
                    <a:pt x="20669" y="5129"/>
                  </a:cubicBezTo>
                  <a:cubicBezTo>
                    <a:pt x="20484" y="5129"/>
                    <a:pt x="20331" y="5161"/>
                    <a:pt x="20175" y="5191"/>
                  </a:cubicBezTo>
                  <a:cubicBezTo>
                    <a:pt x="20022" y="5191"/>
                    <a:pt x="19898" y="5223"/>
                    <a:pt x="19804" y="5223"/>
                  </a:cubicBezTo>
                  <a:cubicBezTo>
                    <a:pt x="19681" y="5253"/>
                    <a:pt x="19619" y="5253"/>
                    <a:pt x="19557" y="5285"/>
                  </a:cubicBezTo>
                  <a:lnTo>
                    <a:pt x="19466" y="5285"/>
                  </a:lnTo>
                  <a:lnTo>
                    <a:pt x="19466" y="5315"/>
                  </a:lnTo>
                  <a:cubicBezTo>
                    <a:pt x="19466" y="5315"/>
                    <a:pt x="21381" y="5347"/>
                    <a:pt x="23297" y="5347"/>
                  </a:cubicBezTo>
                  <a:cubicBezTo>
                    <a:pt x="25212" y="5347"/>
                    <a:pt x="27128" y="5315"/>
                    <a:pt x="27128" y="5315"/>
                  </a:cubicBezTo>
                  <a:lnTo>
                    <a:pt x="27128" y="5285"/>
                  </a:lnTo>
                  <a:lnTo>
                    <a:pt x="27034" y="5285"/>
                  </a:lnTo>
                  <a:cubicBezTo>
                    <a:pt x="26972" y="5253"/>
                    <a:pt x="26881" y="5253"/>
                    <a:pt x="26787" y="5223"/>
                  </a:cubicBezTo>
                  <a:cubicBezTo>
                    <a:pt x="26695" y="5223"/>
                    <a:pt x="26572" y="5191"/>
                    <a:pt x="26416" y="5191"/>
                  </a:cubicBezTo>
                  <a:cubicBezTo>
                    <a:pt x="26263" y="5161"/>
                    <a:pt x="26107" y="5129"/>
                    <a:pt x="25922" y="5129"/>
                  </a:cubicBezTo>
                  <a:cubicBezTo>
                    <a:pt x="25736" y="5100"/>
                    <a:pt x="25551" y="5100"/>
                    <a:pt x="25336" y="5068"/>
                  </a:cubicBezTo>
                  <a:cubicBezTo>
                    <a:pt x="25150" y="5068"/>
                    <a:pt x="24933" y="5038"/>
                    <a:pt x="24686" y="5038"/>
                  </a:cubicBezTo>
                  <a:cubicBezTo>
                    <a:pt x="24471" y="5038"/>
                    <a:pt x="24253" y="5006"/>
                    <a:pt x="24006" y="50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342425" y="2244025"/>
              <a:ext cx="565425" cy="123750"/>
            </a:xfrm>
            <a:custGeom>
              <a:avLst/>
              <a:gdLst/>
              <a:ahLst/>
              <a:cxnLst/>
              <a:rect l="l" t="t" r="r" b="b"/>
              <a:pathLst>
                <a:path w="22617" h="4950" extrusionOk="0">
                  <a:moveTo>
                    <a:pt x="10058" y="0"/>
                  </a:moveTo>
                  <a:cubicBezTo>
                    <a:pt x="9700" y="0"/>
                    <a:pt x="9472" y="399"/>
                    <a:pt x="9299" y="718"/>
                  </a:cubicBezTo>
                  <a:cubicBezTo>
                    <a:pt x="9168" y="297"/>
                    <a:pt x="8836" y="11"/>
                    <a:pt x="8435" y="11"/>
                  </a:cubicBezTo>
                  <a:cubicBezTo>
                    <a:pt x="8365" y="11"/>
                    <a:pt x="8292" y="20"/>
                    <a:pt x="8219" y="38"/>
                  </a:cubicBezTo>
                  <a:cubicBezTo>
                    <a:pt x="7724" y="162"/>
                    <a:pt x="7539" y="594"/>
                    <a:pt x="7383" y="1151"/>
                  </a:cubicBezTo>
                  <a:cubicBezTo>
                    <a:pt x="7218" y="776"/>
                    <a:pt x="6935" y="617"/>
                    <a:pt x="6638" y="617"/>
                  </a:cubicBezTo>
                  <a:cubicBezTo>
                    <a:pt x="6102" y="617"/>
                    <a:pt x="5519" y="1134"/>
                    <a:pt x="5500" y="1830"/>
                  </a:cubicBezTo>
                  <a:cubicBezTo>
                    <a:pt x="5500" y="1675"/>
                    <a:pt x="5344" y="1521"/>
                    <a:pt x="5159" y="1489"/>
                  </a:cubicBezTo>
                  <a:cubicBezTo>
                    <a:pt x="5005" y="1489"/>
                    <a:pt x="4850" y="1551"/>
                    <a:pt x="4697" y="1645"/>
                  </a:cubicBezTo>
                  <a:cubicBezTo>
                    <a:pt x="4355" y="1922"/>
                    <a:pt x="4170" y="2354"/>
                    <a:pt x="4202" y="2757"/>
                  </a:cubicBezTo>
                  <a:cubicBezTo>
                    <a:pt x="4108" y="2572"/>
                    <a:pt x="3923" y="2448"/>
                    <a:pt x="3708" y="2416"/>
                  </a:cubicBezTo>
                  <a:cubicBezTo>
                    <a:pt x="3657" y="2408"/>
                    <a:pt x="3599" y="2403"/>
                    <a:pt x="3538" y="2403"/>
                  </a:cubicBezTo>
                  <a:cubicBezTo>
                    <a:pt x="3151" y="2403"/>
                    <a:pt x="2621" y="2578"/>
                    <a:pt x="2781" y="3004"/>
                  </a:cubicBezTo>
                  <a:cubicBezTo>
                    <a:pt x="2101" y="3004"/>
                    <a:pt x="1822" y="3219"/>
                    <a:pt x="2007" y="3528"/>
                  </a:cubicBezTo>
                  <a:lnTo>
                    <a:pt x="1760" y="3528"/>
                  </a:lnTo>
                  <a:cubicBezTo>
                    <a:pt x="1389" y="3561"/>
                    <a:pt x="1080" y="3561"/>
                    <a:pt x="833" y="3590"/>
                  </a:cubicBezTo>
                  <a:cubicBezTo>
                    <a:pt x="556" y="3622"/>
                    <a:pt x="339" y="3622"/>
                    <a:pt x="215" y="3622"/>
                  </a:cubicBezTo>
                  <a:cubicBezTo>
                    <a:pt x="62" y="3652"/>
                    <a:pt x="0" y="3652"/>
                    <a:pt x="0" y="3652"/>
                  </a:cubicBezTo>
                  <a:lnTo>
                    <a:pt x="0" y="3684"/>
                  </a:lnTo>
                  <a:cubicBezTo>
                    <a:pt x="0" y="3684"/>
                    <a:pt x="4788" y="3714"/>
                    <a:pt x="9608" y="3714"/>
                  </a:cubicBezTo>
                  <a:cubicBezTo>
                    <a:pt x="14398" y="3714"/>
                    <a:pt x="19218" y="3684"/>
                    <a:pt x="19218" y="3684"/>
                  </a:cubicBezTo>
                  <a:lnTo>
                    <a:pt x="19218" y="3652"/>
                  </a:lnTo>
                  <a:cubicBezTo>
                    <a:pt x="19218" y="3652"/>
                    <a:pt x="19124" y="3652"/>
                    <a:pt x="19000" y="3622"/>
                  </a:cubicBezTo>
                  <a:cubicBezTo>
                    <a:pt x="18847" y="3622"/>
                    <a:pt x="18630" y="3622"/>
                    <a:pt x="18382" y="3590"/>
                  </a:cubicBezTo>
                  <a:cubicBezTo>
                    <a:pt x="18106" y="3561"/>
                    <a:pt x="17797" y="3561"/>
                    <a:pt x="17426" y="3528"/>
                  </a:cubicBezTo>
                  <a:cubicBezTo>
                    <a:pt x="17055" y="3499"/>
                    <a:pt x="16652" y="3499"/>
                    <a:pt x="16190" y="3467"/>
                  </a:cubicBezTo>
                  <a:cubicBezTo>
                    <a:pt x="15819" y="3467"/>
                    <a:pt x="15387" y="3437"/>
                    <a:pt x="14954" y="3437"/>
                  </a:cubicBezTo>
                  <a:cubicBezTo>
                    <a:pt x="14922" y="3004"/>
                    <a:pt x="14707" y="2601"/>
                    <a:pt x="14336" y="2416"/>
                  </a:cubicBezTo>
                  <a:cubicBezTo>
                    <a:pt x="14246" y="2376"/>
                    <a:pt x="14131" y="2357"/>
                    <a:pt x="14007" y="2357"/>
                  </a:cubicBezTo>
                  <a:cubicBezTo>
                    <a:pt x="13662" y="2357"/>
                    <a:pt x="13253" y="2506"/>
                    <a:pt x="13162" y="2757"/>
                  </a:cubicBezTo>
                  <a:cubicBezTo>
                    <a:pt x="13100" y="2325"/>
                    <a:pt x="13006" y="1830"/>
                    <a:pt x="12791" y="1460"/>
                  </a:cubicBezTo>
                  <a:cubicBezTo>
                    <a:pt x="12636" y="1212"/>
                    <a:pt x="12359" y="965"/>
                    <a:pt x="12050" y="965"/>
                  </a:cubicBezTo>
                  <a:cubicBezTo>
                    <a:pt x="11771" y="965"/>
                    <a:pt x="11400" y="1180"/>
                    <a:pt x="11185" y="1613"/>
                  </a:cubicBezTo>
                  <a:cubicBezTo>
                    <a:pt x="11123" y="1027"/>
                    <a:pt x="10844" y="68"/>
                    <a:pt x="10134" y="6"/>
                  </a:cubicBezTo>
                  <a:cubicBezTo>
                    <a:pt x="10108" y="2"/>
                    <a:pt x="10083" y="0"/>
                    <a:pt x="10058" y="0"/>
                  </a:cubicBezTo>
                  <a:close/>
                  <a:moveTo>
                    <a:pt x="4140" y="4085"/>
                  </a:moveTo>
                  <a:cubicBezTo>
                    <a:pt x="3923" y="4117"/>
                    <a:pt x="3708" y="4117"/>
                    <a:pt x="3522" y="4117"/>
                  </a:cubicBezTo>
                  <a:lnTo>
                    <a:pt x="2905" y="4117"/>
                  </a:lnTo>
                  <a:cubicBezTo>
                    <a:pt x="2687" y="4117"/>
                    <a:pt x="2502" y="4146"/>
                    <a:pt x="2316" y="4146"/>
                  </a:cubicBezTo>
                  <a:cubicBezTo>
                    <a:pt x="2131" y="4146"/>
                    <a:pt x="1978" y="4146"/>
                    <a:pt x="1822" y="4178"/>
                  </a:cubicBezTo>
                  <a:cubicBezTo>
                    <a:pt x="1513" y="4178"/>
                    <a:pt x="1236" y="4208"/>
                    <a:pt x="1051" y="4240"/>
                  </a:cubicBezTo>
                  <a:lnTo>
                    <a:pt x="833" y="4240"/>
                  </a:lnTo>
                  <a:cubicBezTo>
                    <a:pt x="804" y="4270"/>
                    <a:pt x="771" y="4270"/>
                    <a:pt x="771" y="4270"/>
                  </a:cubicBezTo>
                  <a:cubicBezTo>
                    <a:pt x="771" y="4270"/>
                    <a:pt x="2440" y="4270"/>
                    <a:pt x="4140" y="4302"/>
                  </a:cubicBezTo>
                  <a:cubicBezTo>
                    <a:pt x="5838" y="4270"/>
                    <a:pt x="7507" y="4270"/>
                    <a:pt x="7507" y="4270"/>
                  </a:cubicBezTo>
                  <a:cubicBezTo>
                    <a:pt x="7507" y="4270"/>
                    <a:pt x="7477" y="4270"/>
                    <a:pt x="7445" y="4240"/>
                  </a:cubicBezTo>
                  <a:lnTo>
                    <a:pt x="7230" y="4240"/>
                  </a:lnTo>
                  <a:cubicBezTo>
                    <a:pt x="7045" y="4208"/>
                    <a:pt x="6765" y="4178"/>
                    <a:pt x="6456" y="4178"/>
                  </a:cubicBezTo>
                  <a:cubicBezTo>
                    <a:pt x="6303" y="4146"/>
                    <a:pt x="6118" y="4146"/>
                    <a:pt x="5932" y="4146"/>
                  </a:cubicBezTo>
                  <a:cubicBezTo>
                    <a:pt x="5777" y="4146"/>
                    <a:pt x="5562" y="4117"/>
                    <a:pt x="5376" y="4117"/>
                  </a:cubicBezTo>
                  <a:lnTo>
                    <a:pt x="4758" y="4117"/>
                  </a:lnTo>
                  <a:cubicBezTo>
                    <a:pt x="4573" y="4117"/>
                    <a:pt x="4355" y="4117"/>
                    <a:pt x="4140" y="4085"/>
                  </a:cubicBezTo>
                  <a:close/>
                  <a:moveTo>
                    <a:pt x="16158" y="4146"/>
                  </a:moveTo>
                  <a:cubicBezTo>
                    <a:pt x="15849" y="4146"/>
                    <a:pt x="15510" y="4146"/>
                    <a:pt x="15201" y="4178"/>
                  </a:cubicBezTo>
                  <a:lnTo>
                    <a:pt x="14274" y="4178"/>
                  </a:lnTo>
                  <a:cubicBezTo>
                    <a:pt x="13995" y="4208"/>
                    <a:pt x="13718" y="4208"/>
                    <a:pt x="13471" y="4240"/>
                  </a:cubicBezTo>
                  <a:cubicBezTo>
                    <a:pt x="12945" y="4240"/>
                    <a:pt x="12512" y="4270"/>
                    <a:pt x="12235" y="4302"/>
                  </a:cubicBezTo>
                  <a:cubicBezTo>
                    <a:pt x="12080" y="4332"/>
                    <a:pt x="11956" y="4332"/>
                    <a:pt x="11894" y="4332"/>
                  </a:cubicBezTo>
                  <a:cubicBezTo>
                    <a:pt x="11803" y="4332"/>
                    <a:pt x="11771" y="4364"/>
                    <a:pt x="11771" y="4364"/>
                  </a:cubicBezTo>
                  <a:cubicBezTo>
                    <a:pt x="11771" y="4364"/>
                    <a:pt x="14460" y="4393"/>
                    <a:pt x="17179" y="4393"/>
                  </a:cubicBezTo>
                  <a:cubicBezTo>
                    <a:pt x="19898" y="4393"/>
                    <a:pt x="22616" y="4364"/>
                    <a:pt x="22616" y="4364"/>
                  </a:cubicBezTo>
                  <a:cubicBezTo>
                    <a:pt x="22616" y="4364"/>
                    <a:pt x="22555" y="4332"/>
                    <a:pt x="22493" y="4332"/>
                  </a:cubicBezTo>
                  <a:cubicBezTo>
                    <a:pt x="22399" y="4332"/>
                    <a:pt x="22275" y="4332"/>
                    <a:pt x="22122" y="4302"/>
                  </a:cubicBezTo>
                  <a:cubicBezTo>
                    <a:pt x="21843" y="4270"/>
                    <a:pt x="21410" y="4240"/>
                    <a:pt x="20916" y="4240"/>
                  </a:cubicBezTo>
                  <a:cubicBezTo>
                    <a:pt x="20639" y="4208"/>
                    <a:pt x="20392" y="4208"/>
                    <a:pt x="20083" y="4178"/>
                  </a:cubicBezTo>
                  <a:lnTo>
                    <a:pt x="19186" y="4178"/>
                  </a:lnTo>
                  <a:cubicBezTo>
                    <a:pt x="18847" y="4146"/>
                    <a:pt x="18538" y="4146"/>
                    <a:pt x="18197" y="4146"/>
                  </a:cubicBezTo>
                  <a:close/>
                  <a:moveTo>
                    <a:pt x="9331" y="4641"/>
                  </a:moveTo>
                  <a:cubicBezTo>
                    <a:pt x="9113" y="4641"/>
                    <a:pt x="8898" y="4673"/>
                    <a:pt x="8713" y="4673"/>
                  </a:cubicBezTo>
                  <a:cubicBezTo>
                    <a:pt x="8496" y="4673"/>
                    <a:pt x="8310" y="4702"/>
                    <a:pt x="8125" y="4702"/>
                  </a:cubicBezTo>
                  <a:cubicBezTo>
                    <a:pt x="7939" y="4735"/>
                    <a:pt x="7786" y="4735"/>
                    <a:pt x="7630" y="4764"/>
                  </a:cubicBezTo>
                  <a:cubicBezTo>
                    <a:pt x="7445" y="4764"/>
                    <a:pt x="7321" y="4796"/>
                    <a:pt x="7168" y="4826"/>
                  </a:cubicBezTo>
                  <a:cubicBezTo>
                    <a:pt x="7045" y="4826"/>
                    <a:pt x="6951" y="4858"/>
                    <a:pt x="6859" y="4858"/>
                  </a:cubicBezTo>
                  <a:cubicBezTo>
                    <a:pt x="6765" y="4888"/>
                    <a:pt x="6674" y="4888"/>
                    <a:pt x="6642" y="4888"/>
                  </a:cubicBezTo>
                  <a:cubicBezTo>
                    <a:pt x="6580" y="4920"/>
                    <a:pt x="6550" y="4920"/>
                    <a:pt x="6550" y="4920"/>
                  </a:cubicBezTo>
                  <a:lnTo>
                    <a:pt x="6550" y="4950"/>
                  </a:lnTo>
                  <a:lnTo>
                    <a:pt x="13348" y="4950"/>
                  </a:lnTo>
                  <a:lnTo>
                    <a:pt x="13348" y="4920"/>
                  </a:lnTo>
                  <a:cubicBezTo>
                    <a:pt x="13348" y="4920"/>
                    <a:pt x="13315" y="4920"/>
                    <a:pt x="13286" y="4888"/>
                  </a:cubicBezTo>
                  <a:cubicBezTo>
                    <a:pt x="13224" y="4888"/>
                    <a:pt x="13162" y="4888"/>
                    <a:pt x="13068" y="4858"/>
                  </a:cubicBezTo>
                  <a:cubicBezTo>
                    <a:pt x="12977" y="4858"/>
                    <a:pt x="12853" y="4826"/>
                    <a:pt x="12730" y="4826"/>
                  </a:cubicBezTo>
                  <a:cubicBezTo>
                    <a:pt x="12606" y="4796"/>
                    <a:pt x="12450" y="4764"/>
                    <a:pt x="12297" y="4764"/>
                  </a:cubicBezTo>
                  <a:cubicBezTo>
                    <a:pt x="12141" y="4735"/>
                    <a:pt x="11956" y="4735"/>
                    <a:pt x="11771" y="4702"/>
                  </a:cubicBezTo>
                  <a:cubicBezTo>
                    <a:pt x="11585" y="4702"/>
                    <a:pt x="11400" y="4673"/>
                    <a:pt x="11214" y="4673"/>
                  </a:cubicBezTo>
                  <a:cubicBezTo>
                    <a:pt x="10999" y="4673"/>
                    <a:pt x="10782" y="4673"/>
                    <a:pt x="10596" y="464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301450" y="2689875"/>
              <a:ext cx="1636800" cy="100450"/>
            </a:xfrm>
            <a:custGeom>
              <a:avLst/>
              <a:gdLst/>
              <a:ahLst/>
              <a:cxnLst/>
              <a:rect l="l" t="t" r="r" b="b"/>
              <a:pathLst>
                <a:path w="65472" h="4018" extrusionOk="0">
                  <a:moveTo>
                    <a:pt x="53699" y="1"/>
                  </a:moveTo>
                  <a:cubicBezTo>
                    <a:pt x="46036" y="1"/>
                    <a:pt x="39980" y="2349"/>
                    <a:pt x="32504" y="2349"/>
                  </a:cubicBezTo>
                  <a:cubicBezTo>
                    <a:pt x="25027" y="2349"/>
                    <a:pt x="15634" y="710"/>
                    <a:pt x="10196" y="710"/>
                  </a:cubicBezTo>
                  <a:cubicBezTo>
                    <a:pt x="3832" y="710"/>
                    <a:pt x="1" y="4017"/>
                    <a:pt x="1" y="4017"/>
                  </a:cubicBezTo>
                  <a:lnTo>
                    <a:pt x="65471" y="4017"/>
                  </a:lnTo>
                  <a:cubicBezTo>
                    <a:pt x="65471" y="4017"/>
                    <a:pt x="61361" y="1"/>
                    <a:pt x="53699"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a:off x="415775" y="2707600"/>
              <a:ext cx="664075" cy="52250"/>
            </a:xfrm>
            <a:custGeom>
              <a:avLst/>
              <a:gdLst/>
              <a:ahLst/>
              <a:cxnLst/>
              <a:rect l="l" t="t" r="r" b="b"/>
              <a:pathLst>
                <a:path w="26563" h="2090" extrusionOk="0">
                  <a:moveTo>
                    <a:pt x="5623" y="1"/>
                  </a:moveTo>
                  <a:cubicBezTo>
                    <a:pt x="4882" y="1"/>
                    <a:pt x="4140" y="63"/>
                    <a:pt x="3461" y="124"/>
                  </a:cubicBezTo>
                  <a:lnTo>
                    <a:pt x="3275" y="218"/>
                  </a:lnTo>
                  <a:cubicBezTo>
                    <a:pt x="959" y="619"/>
                    <a:pt x="0" y="1916"/>
                    <a:pt x="4420" y="1916"/>
                  </a:cubicBezTo>
                  <a:cubicBezTo>
                    <a:pt x="7743" y="1916"/>
                    <a:pt x="9223" y="1278"/>
                    <a:pt x="11504" y="1278"/>
                  </a:cubicBezTo>
                  <a:cubicBezTo>
                    <a:pt x="12234" y="1278"/>
                    <a:pt x="13046" y="1343"/>
                    <a:pt x="14027" y="1516"/>
                  </a:cubicBezTo>
                  <a:cubicBezTo>
                    <a:pt x="16175" y="1877"/>
                    <a:pt x="20219" y="2089"/>
                    <a:pt x="22895" y="2089"/>
                  </a:cubicBezTo>
                  <a:cubicBezTo>
                    <a:pt x="25264" y="2089"/>
                    <a:pt x="26563" y="1923"/>
                    <a:pt x="24532" y="1546"/>
                  </a:cubicBezTo>
                  <a:cubicBezTo>
                    <a:pt x="24502" y="1546"/>
                    <a:pt x="24470" y="1546"/>
                    <a:pt x="24440" y="1516"/>
                  </a:cubicBezTo>
                  <a:cubicBezTo>
                    <a:pt x="17705" y="1175"/>
                    <a:pt x="10228" y="1"/>
                    <a:pt x="5623"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a:off x="1444675" y="2689875"/>
              <a:ext cx="414775" cy="82350"/>
            </a:xfrm>
            <a:custGeom>
              <a:avLst/>
              <a:gdLst/>
              <a:ahLst/>
              <a:cxnLst/>
              <a:rect l="l" t="t" r="r" b="b"/>
              <a:pathLst>
                <a:path w="16591" h="3294" extrusionOk="0">
                  <a:moveTo>
                    <a:pt x="7970" y="1"/>
                  </a:moveTo>
                  <a:cubicBezTo>
                    <a:pt x="5962" y="1"/>
                    <a:pt x="4077" y="154"/>
                    <a:pt x="2223" y="401"/>
                  </a:cubicBezTo>
                  <a:cubicBezTo>
                    <a:pt x="1" y="730"/>
                    <a:pt x="2239" y="1524"/>
                    <a:pt x="6015" y="1524"/>
                  </a:cubicBezTo>
                  <a:cubicBezTo>
                    <a:pt x="6490" y="1524"/>
                    <a:pt x="6989" y="1511"/>
                    <a:pt x="7507" y="1484"/>
                  </a:cubicBezTo>
                  <a:cubicBezTo>
                    <a:pt x="8180" y="1448"/>
                    <a:pt x="8784" y="1432"/>
                    <a:pt x="9321" y="1432"/>
                  </a:cubicBezTo>
                  <a:cubicBezTo>
                    <a:pt x="12504" y="1432"/>
                    <a:pt x="13341" y="1986"/>
                    <a:pt x="12389" y="2225"/>
                  </a:cubicBezTo>
                  <a:cubicBezTo>
                    <a:pt x="11518" y="2419"/>
                    <a:pt x="12218" y="3293"/>
                    <a:pt x="13630" y="3293"/>
                  </a:cubicBezTo>
                  <a:cubicBezTo>
                    <a:pt x="14022" y="3293"/>
                    <a:pt x="14469" y="3226"/>
                    <a:pt x="14952" y="3058"/>
                  </a:cubicBezTo>
                  <a:cubicBezTo>
                    <a:pt x="16405" y="2534"/>
                    <a:pt x="16591" y="2069"/>
                    <a:pt x="15973" y="1637"/>
                  </a:cubicBezTo>
                  <a:cubicBezTo>
                    <a:pt x="15479" y="1422"/>
                    <a:pt x="14922" y="1204"/>
                    <a:pt x="14305" y="989"/>
                  </a:cubicBezTo>
                  <a:cubicBezTo>
                    <a:pt x="14181" y="957"/>
                    <a:pt x="14057" y="927"/>
                    <a:pt x="13934" y="866"/>
                  </a:cubicBezTo>
                  <a:cubicBezTo>
                    <a:pt x="12265" y="371"/>
                    <a:pt x="10288" y="1"/>
                    <a:pt x="7970" y="1"/>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1545025" y="2589475"/>
              <a:ext cx="185400" cy="154500"/>
            </a:xfrm>
            <a:custGeom>
              <a:avLst/>
              <a:gdLst/>
              <a:ahLst/>
              <a:cxnLst/>
              <a:rect l="l" t="t" r="r" b="b"/>
              <a:pathLst>
                <a:path w="7416" h="6180" extrusionOk="0">
                  <a:moveTo>
                    <a:pt x="1" y="0"/>
                  </a:moveTo>
                  <a:lnTo>
                    <a:pt x="1" y="6179"/>
                  </a:lnTo>
                  <a:lnTo>
                    <a:pt x="7416" y="6179"/>
                  </a:lnTo>
                  <a:lnTo>
                    <a:pt x="741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1541950" y="2587125"/>
              <a:ext cx="190825" cy="159125"/>
            </a:xfrm>
            <a:custGeom>
              <a:avLst/>
              <a:gdLst/>
              <a:ahLst/>
              <a:cxnLst/>
              <a:rect l="l" t="t" r="r" b="b"/>
              <a:pathLst>
                <a:path w="7633" h="6365" extrusionOk="0">
                  <a:moveTo>
                    <a:pt x="7415" y="185"/>
                  </a:moveTo>
                  <a:lnTo>
                    <a:pt x="7415" y="6150"/>
                  </a:lnTo>
                  <a:lnTo>
                    <a:pt x="218" y="6150"/>
                  </a:lnTo>
                  <a:lnTo>
                    <a:pt x="218" y="185"/>
                  </a:lnTo>
                  <a:close/>
                  <a:moveTo>
                    <a:pt x="124" y="0"/>
                  </a:moveTo>
                  <a:cubicBezTo>
                    <a:pt x="62" y="0"/>
                    <a:pt x="0" y="32"/>
                    <a:pt x="0" y="94"/>
                  </a:cubicBezTo>
                  <a:lnTo>
                    <a:pt x="0" y="6273"/>
                  </a:lnTo>
                  <a:cubicBezTo>
                    <a:pt x="0" y="6303"/>
                    <a:pt x="62" y="6365"/>
                    <a:pt x="124" y="6365"/>
                  </a:cubicBezTo>
                  <a:lnTo>
                    <a:pt x="7539" y="6365"/>
                  </a:lnTo>
                  <a:cubicBezTo>
                    <a:pt x="7571" y="6365"/>
                    <a:pt x="7633" y="6303"/>
                    <a:pt x="7633" y="6273"/>
                  </a:cubicBezTo>
                  <a:lnTo>
                    <a:pt x="7633" y="94"/>
                  </a:lnTo>
                  <a:cubicBezTo>
                    <a:pt x="7633" y="32"/>
                    <a:pt x="7571" y="0"/>
                    <a:pt x="75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a:off x="856850" y="2589475"/>
              <a:ext cx="258750" cy="154500"/>
            </a:xfrm>
            <a:custGeom>
              <a:avLst/>
              <a:gdLst/>
              <a:ahLst/>
              <a:cxnLst/>
              <a:rect l="l" t="t" r="r" b="b"/>
              <a:pathLst>
                <a:path w="10350" h="6180" extrusionOk="0">
                  <a:moveTo>
                    <a:pt x="0" y="0"/>
                  </a:moveTo>
                  <a:lnTo>
                    <a:pt x="0" y="6179"/>
                  </a:lnTo>
                  <a:lnTo>
                    <a:pt x="10349" y="6179"/>
                  </a:lnTo>
                  <a:lnTo>
                    <a:pt x="1034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854500" y="2587125"/>
              <a:ext cx="263450" cy="159125"/>
            </a:xfrm>
            <a:custGeom>
              <a:avLst/>
              <a:gdLst/>
              <a:ahLst/>
              <a:cxnLst/>
              <a:rect l="l" t="t" r="r" b="b"/>
              <a:pathLst>
                <a:path w="10538" h="6365" extrusionOk="0">
                  <a:moveTo>
                    <a:pt x="10352" y="185"/>
                  </a:moveTo>
                  <a:lnTo>
                    <a:pt x="10352" y="6150"/>
                  </a:lnTo>
                  <a:lnTo>
                    <a:pt x="186" y="6150"/>
                  </a:lnTo>
                  <a:lnTo>
                    <a:pt x="186" y="185"/>
                  </a:lnTo>
                  <a:close/>
                  <a:moveTo>
                    <a:pt x="94" y="0"/>
                  </a:moveTo>
                  <a:cubicBezTo>
                    <a:pt x="62" y="0"/>
                    <a:pt x="0" y="32"/>
                    <a:pt x="0" y="94"/>
                  </a:cubicBezTo>
                  <a:lnTo>
                    <a:pt x="0" y="6273"/>
                  </a:lnTo>
                  <a:cubicBezTo>
                    <a:pt x="0" y="6303"/>
                    <a:pt x="62" y="6365"/>
                    <a:pt x="94" y="6365"/>
                  </a:cubicBezTo>
                  <a:lnTo>
                    <a:pt x="10443" y="6365"/>
                  </a:lnTo>
                  <a:cubicBezTo>
                    <a:pt x="10505" y="6365"/>
                    <a:pt x="10537" y="6303"/>
                    <a:pt x="10537" y="6273"/>
                  </a:cubicBezTo>
                  <a:lnTo>
                    <a:pt x="10537" y="94"/>
                  </a:lnTo>
                  <a:cubicBezTo>
                    <a:pt x="10537" y="32"/>
                    <a:pt x="10505" y="0"/>
                    <a:pt x="104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a:off x="1157275" y="2611825"/>
              <a:ext cx="143700" cy="173850"/>
            </a:xfrm>
            <a:custGeom>
              <a:avLst/>
              <a:gdLst/>
              <a:ahLst/>
              <a:cxnLst/>
              <a:rect l="l" t="t" r="r" b="b"/>
              <a:pathLst>
                <a:path w="5748" h="6954" extrusionOk="0">
                  <a:moveTo>
                    <a:pt x="2875" y="1"/>
                  </a:moveTo>
                  <a:cubicBezTo>
                    <a:pt x="1113" y="1"/>
                    <a:pt x="1" y="1546"/>
                    <a:pt x="1" y="3493"/>
                  </a:cubicBezTo>
                  <a:cubicBezTo>
                    <a:pt x="1" y="5409"/>
                    <a:pt x="1113" y="6954"/>
                    <a:pt x="2875" y="6954"/>
                  </a:cubicBezTo>
                  <a:lnTo>
                    <a:pt x="5409" y="6954"/>
                  </a:lnTo>
                  <a:lnTo>
                    <a:pt x="5409" y="5162"/>
                  </a:lnTo>
                  <a:cubicBezTo>
                    <a:pt x="5624" y="4667"/>
                    <a:pt x="5747" y="4079"/>
                    <a:pt x="5747" y="3493"/>
                  </a:cubicBezTo>
                  <a:cubicBezTo>
                    <a:pt x="5747" y="2875"/>
                    <a:pt x="5624" y="2287"/>
                    <a:pt x="5409" y="1793"/>
                  </a:cubicBezTo>
                  <a:lnTo>
                    <a:pt x="5409"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1155000" y="2609550"/>
              <a:ext cx="148325" cy="178425"/>
            </a:xfrm>
            <a:custGeom>
              <a:avLst/>
              <a:gdLst/>
              <a:ahLst/>
              <a:cxnLst/>
              <a:rect l="l" t="t" r="r" b="b"/>
              <a:pathLst>
                <a:path w="5933" h="7137" extrusionOk="0">
                  <a:moveTo>
                    <a:pt x="5406" y="186"/>
                  </a:moveTo>
                  <a:lnTo>
                    <a:pt x="5406" y="1884"/>
                  </a:lnTo>
                  <a:lnTo>
                    <a:pt x="5406" y="1916"/>
                  </a:lnTo>
                  <a:cubicBezTo>
                    <a:pt x="5623" y="2410"/>
                    <a:pt x="5747" y="2996"/>
                    <a:pt x="5747" y="3584"/>
                  </a:cubicBezTo>
                  <a:cubicBezTo>
                    <a:pt x="5747" y="4140"/>
                    <a:pt x="5623" y="4726"/>
                    <a:pt x="5406" y="5221"/>
                  </a:cubicBezTo>
                  <a:lnTo>
                    <a:pt x="5406" y="5253"/>
                  </a:lnTo>
                  <a:lnTo>
                    <a:pt x="5406" y="6951"/>
                  </a:lnTo>
                  <a:lnTo>
                    <a:pt x="2966" y="6951"/>
                  </a:lnTo>
                  <a:cubicBezTo>
                    <a:pt x="1360" y="6951"/>
                    <a:pt x="186" y="5530"/>
                    <a:pt x="186" y="3584"/>
                  </a:cubicBezTo>
                  <a:cubicBezTo>
                    <a:pt x="186" y="1607"/>
                    <a:pt x="1360" y="186"/>
                    <a:pt x="2966" y="186"/>
                  </a:cubicBezTo>
                  <a:close/>
                  <a:moveTo>
                    <a:pt x="2966" y="0"/>
                  </a:moveTo>
                  <a:cubicBezTo>
                    <a:pt x="1236" y="0"/>
                    <a:pt x="0" y="1483"/>
                    <a:pt x="0" y="3584"/>
                  </a:cubicBezTo>
                  <a:cubicBezTo>
                    <a:pt x="0" y="5653"/>
                    <a:pt x="1236" y="7136"/>
                    <a:pt x="2966" y="7136"/>
                  </a:cubicBezTo>
                  <a:lnTo>
                    <a:pt x="5500" y="7136"/>
                  </a:lnTo>
                  <a:cubicBezTo>
                    <a:pt x="5562" y="7136"/>
                    <a:pt x="5623" y="7106"/>
                    <a:pt x="5623" y="7045"/>
                  </a:cubicBezTo>
                  <a:lnTo>
                    <a:pt x="5623" y="5282"/>
                  </a:lnTo>
                  <a:cubicBezTo>
                    <a:pt x="5809" y="4758"/>
                    <a:pt x="5932" y="4170"/>
                    <a:pt x="5932" y="3584"/>
                  </a:cubicBezTo>
                  <a:cubicBezTo>
                    <a:pt x="5932" y="2966"/>
                    <a:pt x="5809" y="2378"/>
                    <a:pt x="5623" y="1884"/>
                  </a:cubicBezTo>
                  <a:lnTo>
                    <a:pt x="5623" y="92"/>
                  </a:lnTo>
                  <a:cubicBezTo>
                    <a:pt x="5623" y="30"/>
                    <a:pt x="5562" y="0"/>
                    <a:pt x="5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1220625" y="2611825"/>
              <a:ext cx="143675" cy="173850"/>
            </a:xfrm>
            <a:custGeom>
              <a:avLst/>
              <a:gdLst/>
              <a:ahLst/>
              <a:cxnLst/>
              <a:rect l="l" t="t" r="r" b="b"/>
              <a:pathLst>
                <a:path w="5747" h="6954" extrusionOk="0">
                  <a:moveTo>
                    <a:pt x="2875" y="1"/>
                  </a:moveTo>
                  <a:cubicBezTo>
                    <a:pt x="1145" y="1"/>
                    <a:pt x="0" y="1546"/>
                    <a:pt x="0" y="3493"/>
                  </a:cubicBezTo>
                  <a:cubicBezTo>
                    <a:pt x="0" y="5409"/>
                    <a:pt x="1145" y="6954"/>
                    <a:pt x="2875" y="6954"/>
                  </a:cubicBezTo>
                  <a:cubicBezTo>
                    <a:pt x="4635" y="6954"/>
                    <a:pt x="5747" y="5409"/>
                    <a:pt x="5747" y="3493"/>
                  </a:cubicBezTo>
                  <a:cubicBezTo>
                    <a:pt x="5747" y="1546"/>
                    <a:pt x="4635" y="1"/>
                    <a:pt x="28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1218325" y="2609550"/>
              <a:ext cx="148325" cy="178425"/>
            </a:xfrm>
            <a:custGeom>
              <a:avLst/>
              <a:gdLst/>
              <a:ahLst/>
              <a:cxnLst/>
              <a:rect l="l" t="t" r="r" b="b"/>
              <a:pathLst>
                <a:path w="5933" h="7137" extrusionOk="0">
                  <a:moveTo>
                    <a:pt x="2967" y="186"/>
                  </a:moveTo>
                  <a:cubicBezTo>
                    <a:pt x="4573" y="186"/>
                    <a:pt x="5748" y="1607"/>
                    <a:pt x="5748" y="3584"/>
                  </a:cubicBezTo>
                  <a:cubicBezTo>
                    <a:pt x="5748" y="5530"/>
                    <a:pt x="4573" y="6951"/>
                    <a:pt x="2967" y="6951"/>
                  </a:cubicBezTo>
                  <a:cubicBezTo>
                    <a:pt x="1360" y="6951"/>
                    <a:pt x="216" y="5530"/>
                    <a:pt x="216" y="3584"/>
                  </a:cubicBezTo>
                  <a:cubicBezTo>
                    <a:pt x="216" y="1607"/>
                    <a:pt x="1360" y="186"/>
                    <a:pt x="2967" y="186"/>
                  </a:cubicBezTo>
                  <a:close/>
                  <a:moveTo>
                    <a:pt x="2967" y="0"/>
                  </a:moveTo>
                  <a:cubicBezTo>
                    <a:pt x="1266" y="0"/>
                    <a:pt x="1" y="1483"/>
                    <a:pt x="1" y="3584"/>
                  </a:cubicBezTo>
                  <a:cubicBezTo>
                    <a:pt x="1" y="5653"/>
                    <a:pt x="1266" y="7136"/>
                    <a:pt x="2967" y="7136"/>
                  </a:cubicBezTo>
                  <a:cubicBezTo>
                    <a:pt x="4697" y="7136"/>
                    <a:pt x="5933" y="5653"/>
                    <a:pt x="5933" y="3584"/>
                  </a:cubicBezTo>
                  <a:cubicBezTo>
                    <a:pt x="5933" y="1483"/>
                    <a:pt x="4697" y="0"/>
                    <a:pt x="29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1246875" y="2638100"/>
              <a:ext cx="91175" cy="121325"/>
            </a:xfrm>
            <a:custGeom>
              <a:avLst/>
              <a:gdLst/>
              <a:ahLst/>
              <a:cxnLst/>
              <a:rect l="l" t="t" r="r" b="b"/>
              <a:pathLst>
                <a:path w="3647" h="4853" extrusionOk="0">
                  <a:moveTo>
                    <a:pt x="1825" y="0"/>
                  </a:moveTo>
                  <a:cubicBezTo>
                    <a:pt x="713" y="0"/>
                    <a:pt x="1" y="1083"/>
                    <a:pt x="1" y="2442"/>
                  </a:cubicBezTo>
                  <a:cubicBezTo>
                    <a:pt x="1" y="3770"/>
                    <a:pt x="713" y="4852"/>
                    <a:pt x="1825" y="4852"/>
                  </a:cubicBezTo>
                  <a:cubicBezTo>
                    <a:pt x="2937" y="4852"/>
                    <a:pt x="3647" y="3770"/>
                    <a:pt x="3647" y="2442"/>
                  </a:cubicBezTo>
                  <a:cubicBezTo>
                    <a:pt x="3647" y="1083"/>
                    <a:pt x="2937" y="0"/>
                    <a:pt x="18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a:off x="1244600" y="2635800"/>
              <a:ext cx="96550" cy="125900"/>
            </a:xfrm>
            <a:custGeom>
              <a:avLst/>
              <a:gdLst/>
              <a:ahLst/>
              <a:cxnLst/>
              <a:rect l="l" t="t" r="r" b="b"/>
              <a:pathLst>
                <a:path w="3862" h="5036" extrusionOk="0">
                  <a:moveTo>
                    <a:pt x="1916" y="216"/>
                  </a:moveTo>
                  <a:cubicBezTo>
                    <a:pt x="2934" y="216"/>
                    <a:pt x="3646" y="1175"/>
                    <a:pt x="3646" y="2534"/>
                  </a:cubicBezTo>
                  <a:cubicBezTo>
                    <a:pt x="3646" y="3862"/>
                    <a:pt x="2934" y="4821"/>
                    <a:pt x="1916" y="4821"/>
                  </a:cubicBezTo>
                  <a:cubicBezTo>
                    <a:pt x="927" y="4821"/>
                    <a:pt x="186" y="3862"/>
                    <a:pt x="186" y="2534"/>
                  </a:cubicBezTo>
                  <a:cubicBezTo>
                    <a:pt x="186" y="1175"/>
                    <a:pt x="927" y="216"/>
                    <a:pt x="1916" y="216"/>
                  </a:cubicBezTo>
                  <a:close/>
                  <a:moveTo>
                    <a:pt x="1916" y="1"/>
                  </a:moveTo>
                  <a:cubicBezTo>
                    <a:pt x="804" y="1"/>
                    <a:pt x="0" y="1051"/>
                    <a:pt x="0" y="2534"/>
                  </a:cubicBezTo>
                  <a:cubicBezTo>
                    <a:pt x="0" y="3985"/>
                    <a:pt x="804" y="5036"/>
                    <a:pt x="1916" y="5036"/>
                  </a:cubicBezTo>
                  <a:cubicBezTo>
                    <a:pt x="3028" y="5036"/>
                    <a:pt x="3861" y="3985"/>
                    <a:pt x="3861" y="2534"/>
                  </a:cubicBezTo>
                  <a:cubicBezTo>
                    <a:pt x="3861" y="1051"/>
                    <a:pt x="3028" y="1"/>
                    <a:pt x="19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a:off x="507725" y="2611825"/>
              <a:ext cx="143675" cy="173850"/>
            </a:xfrm>
            <a:custGeom>
              <a:avLst/>
              <a:gdLst/>
              <a:ahLst/>
              <a:cxnLst/>
              <a:rect l="l" t="t" r="r" b="b"/>
              <a:pathLst>
                <a:path w="5747" h="6954" extrusionOk="0">
                  <a:moveTo>
                    <a:pt x="2872" y="1"/>
                  </a:moveTo>
                  <a:cubicBezTo>
                    <a:pt x="1112" y="1"/>
                    <a:pt x="0" y="1546"/>
                    <a:pt x="0" y="3493"/>
                  </a:cubicBezTo>
                  <a:cubicBezTo>
                    <a:pt x="0" y="5409"/>
                    <a:pt x="1112" y="6954"/>
                    <a:pt x="2872" y="6954"/>
                  </a:cubicBezTo>
                  <a:lnTo>
                    <a:pt x="5406" y="6954"/>
                  </a:lnTo>
                  <a:lnTo>
                    <a:pt x="5406" y="5162"/>
                  </a:lnTo>
                  <a:cubicBezTo>
                    <a:pt x="5623" y="4667"/>
                    <a:pt x="5747" y="4079"/>
                    <a:pt x="5747" y="3493"/>
                  </a:cubicBezTo>
                  <a:cubicBezTo>
                    <a:pt x="5747" y="2875"/>
                    <a:pt x="5623" y="2287"/>
                    <a:pt x="5406" y="1793"/>
                  </a:cubicBezTo>
                  <a:lnTo>
                    <a:pt x="5406"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a:off x="505375" y="2609550"/>
              <a:ext cx="148325" cy="178425"/>
            </a:xfrm>
            <a:custGeom>
              <a:avLst/>
              <a:gdLst/>
              <a:ahLst/>
              <a:cxnLst/>
              <a:rect l="l" t="t" r="r" b="b"/>
              <a:pathLst>
                <a:path w="5933" h="7137" extrusionOk="0">
                  <a:moveTo>
                    <a:pt x="5408" y="186"/>
                  </a:moveTo>
                  <a:lnTo>
                    <a:pt x="5408" y="1884"/>
                  </a:lnTo>
                  <a:lnTo>
                    <a:pt x="5408" y="1916"/>
                  </a:lnTo>
                  <a:cubicBezTo>
                    <a:pt x="5623" y="2410"/>
                    <a:pt x="5717" y="2996"/>
                    <a:pt x="5717" y="3584"/>
                  </a:cubicBezTo>
                  <a:cubicBezTo>
                    <a:pt x="5717" y="4140"/>
                    <a:pt x="5623" y="4726"/>
                    <a:pt x="5408" y="5221"/>
                  </a:cubicBezTo>
                  <a:lnTo>
                    <a:pt x="5408" y="5253"/>
                  </a:lnTo>
                  <a:lnTo>
                    <a:pt x="5408" y="6951"/>
                  </a:lnTo>
                  <a:lnTo>
                    <a:pt x="2966" y="6951"/>
                  </a:lnTo>
                  <a:cubicBezTo>
                    <a:pt x="1360" y="6951"/>
                    <a:pt x="186" y="5530"/>
                    <a:pt x="186" y="3584"/>
                  </a:cubicBezTo>
                  <a:cubicBezTo>
                    <a:pt x="186" y="1607"/>
                    <a:pt x="1360" y="186"/>
                    <a:pt x="2966" y="186"/>
                  </a:cubicBezTo>
                  <a:close/>
                  <a:moveTo>
                    <a:pt x="2966" y="0"/>
                  </a:moveTo>
                  <a:cubicBezTo>
                    <a:pt x="1236" y="0"/>
                    <a:pt x="0" y="1483"/>
                    <a:pt x="0" y="3584"/>
                  </a:cubicBezTo>
                  <a:cubicBezTo>
                    <a:pt x="0" y="5653"/>
                    <a:pt x="1236" y="7136"/>
                    <a:pt x="2966" y="7136"/>
                  </a:cubicBezTo>
                  <a:lnTo>
                    <a:pt x="5500" y="7136"/>
                  </a:lnTo>
                  <a:cubicBezTo>
                    <a:pt x="5562" y="7136"/>
                    <a:pt x="5594" y="7106"/>
                    <a:pt x="5594" y="7045"/>
                  </a:cubicBezTo>
                  <a:lnTo>
                    <a:pt x="5594" y="5282"/>
                  </a:lnTo>
                  <a:cubicBezTo>
                    <a:pt x="5809" y="4758"/>
                    <a:pt x="5932" y="4170"/>
                    <a:pt x="5932" y="3584"/>
                  </a:cubicBezTo>
                  <a:cubicBezTo>
                    <a:pt x="5932" y="2966"/>
                    <a:pt x="5809" y="2378"/>
                    <a:pt x="5594" y="1884"/>
                  </a:cubicBezTo>
                  <a:lnTo>
                    <a:pt x="5594" y="92"/>
                  </a:lnTo>
                  <a:cubicBezTo>
                    <a:pt x="5594" y="30"/>
                    <a:pt x="5562" y="0"/>
                    <a:pt x="5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a:off x="571050" y="2611825"/>
              <a:ext cx="143700" cy="173850"/>
            </a:xfrm>
            <a:custGeom>
              <a:avLst/>
              <a:gdLst/>
              <a:ahLst/>
              <a:cxnLst/>
              <a:rect l="l" t="t" r="r" b="b"/>
              <a:pathLst>
                <a:path w="5748" h="6954" extrusionOk="0">
                  <a:moveTo>
                    <a:pt x="2873" y="1"/>
                  </a:moveTo>
                  <a:cubicBezTo>
                    <a:pt x="1143" y="1"/>
                    <a:pt x="1" y="1546"/>
                    <a:pt x="1" y="3493"/>
                  </a:cubicBezTo>
                  <a:cubicBezTo>
                    <a:pt x="1" y="5409"/>
                    <a:pt x="1143" y="6954"/>
                    <a:pt x="2873" y="6954"/>
                  </a:cubicBezTo>
                  <a:cubicBezTo>
                    <a:pt x="4635" y="6954"/>
                    <a:pt x="5747" y="5409"/>
                    <a:pt x="5747" y="3493"/>
                  </a:cubicBezTo>
                  <a:cubicBezTo>
                    <a:pt x="5747" y="1546"/>
                    <a:pt x="4635" y="1"/>
                    <a:pt x="2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a:off x="568700" y="2609550"/>
              <a:ext cx="148325" cy="178425"/>
            </a:xfrm>
            <a:custGeom>
              <a:avLst/>
              <a:gdLst/>
              <a:ahLst/>
              <a:cxnLst/>
              <a:rect l="l" t="t" r="r" b="b"/>
              <a:pathLst>
                <a:path w="5933" h="7137" extrusionOk="0">
                  <a:moveTo>
                    <a:pt x="2967" y="186"/>
                  </a:moveTo>
                  <a:cubicBezTo>
                    <a:pt x="4573" y="186"/>
                    <a:pt x="5747" y="1607"/>
                    <a:pt x="5747" y="3584"/>
                  </a:cubicBezTo>
                  <a:cubicBezTo>
                    <a:pt x="5747" y="5530"/>
                    <a:pt x="4573" y="6951"/>
                    <a:pt x="2967" y="6951"/>
                  </a:cubicBezTo>
                  <a:cubicBezTo>
                    <a:pt x="1360" y="6951"/>
                    <a:pt x="186" y="5530"/>
                    <a:pt x="186" y="3584"/>
                  </a:cubicBezTo>
                  <a:cubicBezTo>
                    <a:pt x="186" y="1607"/>
                    <a:pt x="1360" y="186"/>
                    <a:pt x="2967" y="186"/>
                  </a:cubicBezTo>
                  <a:close/>
                  <a:moveTo>
                    <a:pt x="2967" y="0"/>
                  </a:moveTo>
                  <a:cubicBezTo>
                    <a:pt x="1237" y="0"/>
                    <a:pt x="1" y="1483"/>
                    <a:pt x="1" y="3584"/>
                  </a:cubicBezTo>
                  <a:cubicBezTo>
                    <a:pt x="1" y="5653"/>
                    <a:pt x="1237" y="7136"/>
                    <a:pt x="2967" y="7136"/>
                  </a:cubicBezTo>
                  <a:cubicBezTo>
                    <a:pt x="4697" y="7136"/>
                    <a:pt x="5933" y="5653"/>
                    <a:pt x="5933" y="3584"/>
                  </a:cubicBezTo>
                  <a:cubicBezTo>
                    <a:pt x="5933" y="1483"/>
                    <a:pt x="4697" y="0"/>
                    <a:pt x="29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597325" y="2638100"/>
              <a:ext cx="91150" cy="121325"/>
            </a:xfrm>
            <a:custGeom>
              <a:avLst/>
              <a:gdLst/>
              <a:ahLst/>
              <a:cxnLst/>
              <a:rect l="l" t="t" r="r" b="b"/>
              <a:pathLst>
                <a:path w="3646" h="4853" extrusionOk="0">
                  <a:moveTo>
                    <a:pt x="1822" y="0"/>
                  </a:moveTo>
                  <a:cubicBezTo>
                    <a:pt x="709" y="0"/>
                    <a:pt x="0" y="1083"/>
                    <a:pt x="0" y="2442"/>
                  </a:cubicBezTo>
                  <a:cubicBezTo>
                    <a:pt x="0" y="3770"/>
                    <a:pt x="709" y="4852"/>
                    <a:pt x="1822" y="4852"/>
                  </a:cubicBezTo>
                  <a:cubicBezTo>
                    <a:pt x="2934" y="4852"/>
                    <a:pt x="3646" y="3770"/>
                    <a:pt x="3646" y="2442"/>
                  </a:cubicBezTo>
                  <a:cubicBezTo>
                    <a:pt x="3646" y="1083"/>
                    <a:pt x="2934" y="0"/>
                    <a:pt x="1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a:off x="594975" y="2635800"/>
              <a:ext cx="95800" cy="125900"/>
            </a:xfrm>
            <a:custGeom>
              <a:avLst/>
              <a:gdLst/>
              <a:ahLst/>
              <a:cxnLst/>
              <a:rect l="l" t="t" r="r" b="b"/>
              <a:pathLst>
                <a:path w="3832" h="5036" extrusionOk="0">
                  <a:moveTo>
                    <a:pt x="1916" y="216"/>
                  </a:moveTo>
                  <a:cubicBezTo>
                    <a:pt x="2937" y="216"/>
                    <a:pt x="3646" y="1175"/>
                    <a:pt x="3646" y="2534"/>
                  </a:cubicBezTo>
                  <a:cubicBezTo>
                    <a:pt x="3646" y="3862"/>
                    <a:pt x="2937" y="4821"/>
                    <a:pt x="1916" y="4821"/>
                  </a:cubicBezTo>
                  <a:cubicBezTo>
                    <a:pt x="927" y="4821"/>
                    <a:pt x="186" y="3862"/>
                    <a:pt x="186" y="2534"/>
                  </a:cubicBezTo>
                  <a:cubicBezTo>
                    <a:pt x="186" y="1175"/>
                    <a:pt x="927" y="216"/>
                    <a:pt x="1916" y="216"/>
                  </a:cubicBezTo>
                  <a:close/>
                  <a:moveTo>
                    <a:pt x="1916" y="1"/>
                  </a:moveTo>
                  <a:cubicBezTo>
                    <a:pt x="803" y="1"/>
                    <a:pt x="0" y="1051"/>
                    <a:pt x="0" y="2534"/>
                  </a:cubicBezTo>
                  <a:cubicBezTo>
                    <a:pt x="0" y="3985"/>
                    <a:pt x="803" y="5036"/>
                    <a:pt x="1916" y="5036"/>
                  </a:cubicBezTo>
                  <a:cubicBezTo>
                    <a:pt x="3028" y="5036"/>
                    <a:pt x="3831" y="3985"/>
                    <a:pt x="3831" y="2534"/>
                  </a:cubicBezTo>
                  <a:cubicBezTo>
                    <a:pt x="3831" y="1051"/>
                    <a:pt x="3028" y="1"/>
                    <a:pt x="19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a:off x="1516475" y="2611825"/>
              <a:ext cx="142900" cy="173850"/>
            </a:xfrm>
            <a:custGeom>
              <a:avLst/>
              <a:gdLst/>
              <a:ahLst/>
              <a:cxnLst/>
              <a:rect l="l" t="t" r="r" b="b"/>
              <a:pathLst>
                <a:path w="5716" h="6954" extrusionOk="0">
                  <a:moveTo>
                    <a:pt x="2873" y="1"/>
                  </a:moveTo>
                  <a:cubicBezTo>
                    <a:pt x="1113" y="1"/>
                    <a:pt x="1" y="1546"/>
                    <a:pt x="1" y="3493"/>
                  </a:cubicBezTo>
                  <a:cubicBezTo>
                    <a:pt x="1" y="5409"/>
                    <a:pt x="1113" y="6954"/>
                    <a:pt x="2873" y="6954"/>
                  </a:cubicBezTo>
                  <a:lnTo>
                    <a:pt x="5406" y="6954"/>
                  </a:lnTo>
                  <a:lnTo>
                    <a:pt x="5406" y="5162"/>
                  </a:lnTo>
                  <a:cubicBezTo>
                    <a:pt x="5624" y="4667"/>
                    <a:pt x="5715" y="4079"/>
                    <a:pt x="5715" y="3493"/>
                  </a:cubicBezTo>
                  <a:cubicBezTo>
                    <a:pt x="5715" y="2875"/>
                    <a:pt x="5624" y="2287"/>
                    <a:pt x="5406" y="1793"/>
                  </a:cubicBezTo>
                  <a:lnTo>
                    <a:pt x="540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a:off x="1513400" y="2609550"/>
              <a:ext cx="149075" cy="178425"/>
            </a:xfrm>
            <a:custGeom>
              <a:avLst/>
              <a:gdLst/>
              <a:ahLst/>
              <a:cxnLst/>
              <a:rect l="l" t="t" r="r" b="b"/>
              <a:pathLst>
                <a:path w="5963" h="7137" extrusionOk="0">
                  <a:moveTo>
                    <a:pt x="5438" y="186"/>
                  </a:moveTo>
                  <a:lnTo>
                    <a:pt x="5438" y="1884"/>
                  </a:lnTo>
                  <a:lnTo>
                    <a:pt x="5438" y="1916"/>
                  </a:lnTo>
                  <a:cubicBezTo>
                    <a:pt x="5653" y="2410"/>
                    <a:pt x="5747" y="2996"/>
                    <a:pt x="5747" y="3584"/>
                  </a:cubicBezTo>
                  <a:cubicBezTo>
                    <a:pt x="5747" y="4140"/>
                    <a:pt x="5653" y="4726"/>
                    <a:pt x="5438" y="5221"/>
                  </a:cubicBezTo>
                  <a:lnTo>
                    <a:pt x="5438" y="5253"/>
                  </a:lnTo>
                  <a:lnTo>
                    <a:pt x="5438" y="6951"/>
                  </a:lnTo>
                  <a:lnTo>
                    <a:pt x="2996" y="6951"/>
                  </a:lnTo>
                  <a:cubicBezTo>
                    <a:pt x="1360" y="6951"/>
                    <a:pt x="215" y="5530"/>
                    <a:pt x="215" y="3584"/>
                  </a:cubicBezTo>
                  <a:cubicBezTo>
                    <a:pt x="215" y="1607"/>
                    <a:pt x="1360" y="186"/>
                    <a:pt x="2996" y="186"/>
                  </a:cubicBezTo>
                  <a:close/>
                  <a:moveTo>
                    <a:pt x="2996" y="0"/>
                  </a:moveTo>
                  <a:cubicBezTo>
                    <a:pt x="1266" y="0"/>
                    <a:pt x="0" y="1483"/>
                    <a:pt x="0" y="3584"/>
                  </a:cubicBezTo>
                  <a:cubicBezTo>
                    <a:pt x="0" y="5653"/>
                    <a:pt x="1266" y="7136"/>
                    <a:pt x="2996" y="7136"/>
                  </a:cubicBezTo>
                  <a:lnTo>
                    <a:pt x="5529" y="7136"/>
                  </a:lnTo>
                  <a:cubicBezTo>
                    <a:pt x="5591" y="7136"/>
                    <a:pt x="5623" y="7106"/>
                    <a:pt x="5623" y="7045"/>
                  </a:cubicBezTo>
                  <a:lnTo>
                    <a:pt x="5623" y="5282"/>
                  </a:lnTo>
                  <a:cubicBezTo>
                    <a:pt x="5838" y="4758"/>
                    <a:pt x="5962" y="4170"/>
                    <a:pt x="5962" y="3584"/>
                  </a:cubicBezTo>
                  <a:cubicBezTo>
                    <a:pt x="5962" y="2966"/>
                    <a:pt x="5838" y="2378"/>
                    <a:pt x="5623" y="1884"/>
                  </a:cubicBezTo>
                  <a:lnTo>
                    <a:pt x="5623" y="92"/>
                  </a:lnTo>
                  <a:cubicBezTo>
                    <a:pt x="5623" y="30"/>
                    <a:pt x="5591" y="0"/>
                    <a:pt x="5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a:off x="1579825" y="2611825"/>
              <a:ext cx="143700" cy="173850"/>
            </a:xfrm>
            <a:custGeom>
              <a:avLst/>
              <a:gdLst/>
              <a:ahLst/>
              <a:cxnLst/>
              <a:rect l="l" t="t" r="r" b="b"/>
              <a:pathLst>
                <a:path w="5748" h="6954" extrusionOk="0">
                  <a:moveTo>
                    <a:pt x="2872" y="1"/>
                  </a:moveTo>
                  <a:cubicBezTo>
                    <a:pt x="1113" y="1"/>
                    <a:pt x="0" y="1546"/>
                    <a:pt x="0" y="3493"/>
                  </a:cubicBezTo>
                  <a:cubicBezTo>
                    <a:pt x="0" y="5409"/>
                    <a:pt x="1113" y="6954"/>
                    <a:pt x="2872" y="6954"/>
                  </a:cubicBezTo>
                  <a:cubicBezTo>
                    <a:pt x="4635" y="6954"/>
                    <a:pt x="5747" y="5409"/>
                    <a:pt x="5747" y="3493"/>
                  </a:cubicBezTo>
                  <a:cubicBezTo>
                    <a:pt x="5747" y="1546"/>
                    <a:pt x="4635" y="1"/>
                    <a:pt x="2872"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a:off x="1577475" y="2609550"/>
              <a:ext cx="148325" cy="178425"/>
            </a:xfrm>
            <a:custGeom>
              <a:avLst/>
              <a:gdLst/>
              <a:ahLst/>
              <a:cxnLst/>
              <a:rect l="l" t="t" r="r" b="b"/>
              <a:pathLst>
                <a:path w="5933" h="7137" extrusionOk="0">
                  <a:moveTo>
                    <a:pt x="2966" y="186"/>
                  </a:moveTo>
                  <a:cubicBezTo>
                    <a:pt x="4573" y="186"/>
                    <a:pt x="5747" y="1607"/>
                    <a:pt x="5747" y="3584"/>
                  </a:cubicBezTo>
                  <a:cubicBezTo>
                    <a:pt x="5747" y="5530"/>
                    <a:pt x="4573" y="6951"/>
                    <a:pt x="2966" y="6951"/>
                  </a:cubicBezTo>
                  <a:cubicBezTo>
                    <a:pt x="1360" y="6951"/>
                    <a:pt x="186" y="5530"/>
                    <a:pt x="186" y="3584"/>
                  </a:cubicBezTo>
                  <a:cubicBezTo>
                    <a:pt x="186" y="1607"/>
                    <a:pt x="1360" y="186"/>
                    <a:pt x="2966" y="186"/>
                  </a:cubicBezTo>
                  <a:close/>
                  <a:moveTo>
                    <a:pt x="2966" y="0"/>
                  </a:moveTo>
                  <a:cubicBezTo>
                    <a:pt x="1236" y="0"/>
                    <a:pt x="0" y="1483"/>
                    <a:pt x="0" y="3584"/>
                  </a:cubicBezTo>
                  <a:cubicBezTo>
                    <a:pt x="0" y="5653"/>
                    <a:pt x="1236" y="7136"/>
                    <a:pt x="2966" y="7136"/>
                  </a:cubicBezTo>
                  <a:cubicBezTo>
                    <a:pt x="4697" y="7136"/>
                    <a:pt x="5933" y="5653"/>
                    <a:pt x="5933" y="3584"/>
                  </a:cubicBezTo>
                  <a:cubicBezTo>
                    <a:pt x="5933" y="1483"/>
                    <a:pt x="4697" y="0"/>
                    <a:pt x="29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a:off x="1593725" y="2621900"/>
              <a:ext cx="115875" cy="153700"/>
            </a:xfrm>
            <a:custGeom>
              <a:avLst/>
              <a:gdLst/>
              <a:ahLst/>
              <a:cxnLst/>
              <a:rect l="l" t="t" r="r" b="b"/>
              <a:pathLst>
                <a:path w="4635" h="6148" extrusionOk="0">
                  <a:moveTo>
                    <a:pt x="2316" y="1"/>
                  </a:moveTo>
                  <a:cubicBezTo>
                    <a:pt x="895" y="1"/>
                    <a:pt x="0" y="1390"/>
                    <a:pt x="0" y="3090"/>
                  </a:cubicBezTo>
                  <a:cubicBezTo>
                    <a:pt x="0" y="4759"/>
                    <a:pt x="895" y="6148"/>
                    <a:pt x="2316" y="6148"/>
                  </a:cubicBezTo>
                  <a:cubicBezTo>
                    <a:pt x="3738" y="6148"/>
                    <a:pt x="4635" y="4759"/>
                    <a:pt x="4635" y="3090"/>
                  </a:cubicBezTo>
                  <a:cubicBezTo>
                    <a:pt x="4635" y="1390"/>
                    <a:pt x="3738" y="1"/>
                    <a:pt x="2316" y="1"/>
                  </a:cubicBezTo>
                  <a:close/>
                </a:path>
              </a:pathLst>
            </a:custGeom>
            <a:solidFill>
              <a:srgbClr val="D6F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1591375" y="2619550"/>
              <a:ext cx="120525" cy="158400"/>
            </a:xfrm>
            <a:custGeom>
              <a:avLst/>
              <a:gdLst/>
              <a:ahLst/>
              <a:cxnLst/>
              <a:rect l="l" t="t" r="r" b="b"/>
              <a:pathLst>
                <a:path w="4821" h="6336" extrusionOk="0">
                  <a:moveTo>
                    <a:pt x="2410" y="186"/>
                  </a:moveTo>
                  <a:cubicBezTo>
                    <a:pt x="3708" y="186"/>
                    <a:pt x="4635" y="1454"/>
                    <a:pt x="4635" y="3184"/>
                  </a:cubicBezTo>
                  <a:cubicBezTo>
                    <a:pt x="4635" y="4882"/>
                    <a:pt x="3708" y="6150"/>
                    <a:pt x="2410" y="6150"/>
                  </a:cubicBezTo>
                  <a:cubicBezTo>
                    <a:pt x="1113" y="6150"/>
                    <a:pt x="186" y="4882"/>
                    <a:pt x="186" y="3184"/>
                  </a:cubicBezTo>
                  <a:cubicBezTo>
                    <a:pt x="186" y="1454"/>
                    <a:pt x="1113" y="186"/>
                    <a:pt x="2410" y="186"/>
                  </a:cubicBezTo>
                  <a:close/>
                  <a:moveTo>
                    <a:pt x="2410" y="1"/>
                  </a:moveTo>
                  <a:cubicBezTo>
                    <a:pt x="1021" y="1"/>
                    <a:pt x="1" y="1331"/>
                    <a:pt x="1" y="3184"/>
                  </a:cubicBezTo>
                  <a:cubicBezTo>
                    <a:pt x="1" y="5006"/>
                    <a:pt x="1021" y="6336"/>
                    <a:pt x="2410" y="6336"/>
                  </a:cubicBezTo>
                  <a:cubicBezTo>
                    <a:pt x="3802" y="6336"/>
                    <a:pt x="4820" y="5006"/>
                    <a:pt x="4820" y="3184"/>
                  </a:cubicBezTo>
                  <a:cubicBezTo>
                    <a:pt x="4820" y="1331"/>
                    <a:pt x="3802" y="1"/>
                    <a:pt x="2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a:off x="1599100" y="2627275"/>
              <a:ext cx="105075" cy="142950"/>
            </a:xfrm>
            <a:custGeom>
              <a:avLst/>
              <a:gdLst/>
              <a:ahLst/>
              <a:cxnLst/>
              <a:rect l="l" t="t" r="r" b="b"/>
              <a:pathLst>
                <a:path w="4203" h="5718" extrusionOk="0">
                  <a:moveTo>
                    <a:pt x="2101" y="1"/>
                  </a:moveTo>
                  <a:cubicBezTo>
                    <a:pt x="927" y="1"/>
                    <a:pt x="1" y="1298"/>
                    <a:pt x="1" y="2875"/>
                  </a:cubicBezTo>
                  <a:cubicBezTo>
                    <a:pt x="1" y="4420"/>
                    <a:pt x="927" y="5718"/>
                    <a:pt x="2101" y="5718"/>
                  </a:cubicBezTo>
                  <a:cubicBezTo>
                    <a:pt x="3276" y="5718"/>
                    <a:pt x="4202" y="4420"/>
                    <a:pt x="4202" y="2875"/>
                  </a:cubicBezTo>
                  <a:cubicBezTo>
                    <a:pt x="4202" y="1298"/>
                    <a:pt x="3276" y="1"/>
                    <a:pt x="2101"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1603725" y="2629625"/>
              <a:ext cx="95825" cy="138250"/>
            </a:xfrm>
            <a:custGeom>
              <a:avLst/>
              <a:gdLst/>
              <a:ahLst/>
              <a:cxnLst/>
              <a:rect l="l" t="t" r="r" b="b"/>
              <a:pathLst>
                <a:path w="3833" h="5530" extrusionOk="0">
                  <a:moveTo>
                    <a:pt x="1887" y="1"/>
                  </a:moveTo>
                  <a:cubicBezTo>
                    <a:pt x="1793" y="1"/>
                    <a:pt x="1701" y="1"/>
                    <a:pt x="1608" y="30"/>
                  </a:cubicBezTo>
                  <a:cubicBezTo>
                    <a:pt x="1484" y="62"/>
                    <a:pt x="1392" y="248"/>
                    <a:pt x="1422" y="401"/>
                  </a:cubicBezTo>
                  <a:lnTo>
                    <a:pt x="1269" y="1699"/>
                  </a:lnTo>
                  <a:cubicBezTo>
                    <a:pt x="1300" y="1838"/>
                    <a:pt x="1392" y="1908"/>
                    <a:pt x="1485" y="1908"/>
                  </a:cubicBezTo>
                  <a:cubicBezTo>
                    <a:pt x="1578" y="1908"/>
                    <a:pt x="1671" y="1838"/>
                    <a:pt x="1701" y="1699"/>
                  </a:cubicBezTo>
                  <a:lnTo>
                    <a:pt x="2349" y="401"/>
                  </a:lnTo>
                  <a:cubicBezTo>
                    <a:pt x="2381" y="216"/>
                    <a:pt x="2287" y="30"/>
                    <a:pt x="2164" y="30"/>
                  </a:cubicBezTo>
                  <a:cubicBezTo>
                    <a:pt x="2072" y="1"/>
                    <a:pt x="1978" y="1"/>
                    <a:pt x="1887" y="1"/>
                  </a:cubicBezTo>
                  <a:close/>
                  <a:moveTo>
                    <a:pt x="3310" y="915"/>
                  </a:moveTo>
                  <a:cubicBezTo>
                    <a:pt x="3255" y="915"/>
                    <a:pt x="3197" y="946"/>
                    <a:pt x="3152" y="1019"/>
                  </a:cubicBezTo>
                  <a:lnTo>
                    <a:pt x="2072" y="1978"/>
                  </a:lnTo>
                  <a:cubicBezTo>
                    <a:pt x="1929" y="2176"/>
                    <a:pt x="2049" y="2480"/>
                    <a:pt x="2213" y="2480"/>
                  </a:cubicBezTo>
                  <a:cubicBezTo>
                    <a:pt x="2228" y="2480"/>
                    <a:pt x="2243" y="2477"/>
                    <a:pt x="2258" y="2472"/>
                  </a:cubicBezTo>
                  <a:lnTo>
                    <a:pt x="3617" y="2102"/>
                  </a:lnTo>
                  <a:cubicBezTo>
                    <a:pt x="3741" y="2040"/>
                    <a:pt x="3802" y="1854"/>
                    <a:pt x="3770" y="1699"/>
                  </a:cubicBezTo>
                  <a:cubicBezTo>
                    <a:pt x="3741" y="1575"/>
                    <a:pt x="3679" y="1452"/>
                    <a:pt x="3647" y="1360"/>
                  </a:cubicBezTo>
                  <a:cubicBezTo>
                    <a:pt x="3585" y="1236"/>
                    <a:pt x="3523" y="1113"/>
                    <a:pt x="3461" y="1019"/>
                  </a:cubicBezTo>
                  <a:cubicBezTo>
                    <a:pt x="3429" y="954"/>
                    <a:pt x="3371" y="915"/>
                    <a:pt x="3310" y="915"/>
                  </a:cubicBezTo>
                  <a:close/>
                  <a:moveTo>
                    <a:pt x="505" y="972"/>
                  </a:moveTo>
                  <a:cubicBezTo>
                    <a:pt x="440" y="972"/>
                    <a:pt x="377" y="1012"/>
                    <a:pt x="342" y="1081"/>
                  </a:cubicBezTo>
                  <a:cubicBezTo>
                    <a:pt x="280" y="1204"/>
                    <a:pt x="218" y="1298"/>
                    <a:pt x="186" y="1422"/>
                  </a:cubicBezTo>
                  <a:cubicBezTo>
                    <a:pt x="124" y="1545"/>
                    <a:pt x="95" y="1637"/>
                    <a:pt x="63" y="1760"/>
                  </a:cubicBezTo>
                  <a:cubicBezTo>
                    <a:pt x="1" y="1946"/>
                    <a:pt x="63" y="2131"/>
                    <a:pt x="186" y="2163"/>
                  </a:cubicBezTo>
                  <a:lnTo>
                    <a:pt x="713" y="2502"/>
                  </a:lnTo>
                  <a:cubicBezTo>
                    <a:pt x="729" y="2507"/>
                    <a:pt x="745" y="2509"/>
                    <a:pt x="760" y="2509"/>
                  </a:cubicBezTo>
                  <a:cubicBezTo>
                    <a:pt x="949" y="2509"/>
                    <a:pt x="1072" y="2177"/>
                    <a:pt x="928" y="1978"/>
                  </a:cubicBezTo>
                  <a:lnTo>
                    <a:pt x="651" y="1051"/>
                  </a:lnTo>
                  <a:cubicBezTo>
                    <a:pt x="610" y="997"/>
                    <a:pt x="557" y="972"/>
                    <a:pt x="505" y="972"/>
                  </a:cubicBezTo>
                  <a:close/>
                  <a:moveTo>
                    <a:pt x="2240" y="3022"/>
                  </a:moveTo>
                  <a:cubicBezTo>
                    <a:pt x="2051" y="3022"/>
                    <a:pt x="1928" y="3354"/>
                    <a:pt x="2072" y="3552"/>
                  </a:cubicBezTo>
                  <a:lnTo>
                    <a:pt x="3184" y="4479"/>
                  </a:lnTo>
                  <a:cubicBezTo>
                    <a:pt x="3225" y="4534"/>
                    <a:pt x="3278" y="4559"/>
                    <a:pt x="3329" y="4559"/>
                  </a:cubicBezTo>
                  <a:cubicBezTo>
                    <a:pt x="3395" y="4559"/>
                    <a:pt x="3459" y="4519"/>
                    <a:pt x="3493" y="4450"/>
                  </a:cubicBezTo>
                  <a:cubicBezTo>
                    <a:pt x="3555" y="4326"/>
                    <a:pt x="3617" y="4232"/>
                    <a:pt x="3679" y="4109"/>
                  </a:cubicBezTo>
                  <a:cubicBezTo>
                    <a:pt x="3708" y="3985"/>
                    <a:pt x="3741" y="3894"/>
                    <a:pt x="3770" y="3770"/>
                  </a:cubicBezTo>
                  <a:cubicBezTo>
                    <a:pt x="3832" y="3585"/>
                    <a:pt x="3770" y="3399"/>
                    <a:pt x="3647" y="3367"/>
                  </a:cubicBezTo>
                  <a:lnTo>
                    <a:pt x="2287" y="3028"/>
                  </a:lnTo>
                  <a:cubicBezTo>
                    <a:pt x="2271" y="3024"/>
                    <a:pt x="2255" y="3022"/>
                    <a:pt x="2240" y="3022"/>
                  </a:cubicBezTo>
                  <a:close/>
                  <a:moveTo>
                    <a:pt x="764" y="3051"/>
                  </a:moveTo>
                  <a:cubicBezTo>
                    <a:pt x="747" y="3051"/>
                    <a:pt x="730" y="3053"/>
                    <a:pt x="713" y="3058"/>
                  </a:cubicBezTo>
                  <a:lnTo>
                    <a:pt x="218" y="3429"/>
                  </a:lnTo>
                  <a:cubicBezTo>
                    <a:pt x="95" y="3491"/>
                    <a:pt x="33" y="3676"/>
                    <a:pt x="63" y="3832"/>
                  </a:cubicBezTo>
                  <a:cubicBezTo>
                    <a:pt x="124" y="3955"/>
                    <a:pt x="157" y="4079"/>
                    <a:pt x="186" y="4170"/>
                  </a:cubicBezTo>
                  <a:cubicBezTo>
                    <a:pt x="248" y="4294"/>
                    <a:pt x="310" y="4418"/>
                    <a:pt x="372" y="4511"/>
                  </a:cubicBezTo>
                  <a:cubicBezTo>
                    <a:pt x="404" y="4577"/>
                    <a:pt x="463" y="4616"/>
                    <a:pt x="524" y="4616"/>
                  </a:cubicBezTo>
                  <a:cubicBezTo>
                    <a:pt x="580" y="4616"/>
                    <a:pt x="637" y="4584"/>
                    <a:pt x="681" y="4511"/>
                  </a:cubicBezTo>
                  <a:lnTo>
                    <a:pt x="928" y="3552"/>
                  </a:lnTo>
                  <a:cubicBezTo>
                    <a:pt x="1071" y="3355"/>
                    <a:pt x="951" y="3051"/>
                    <a:pt x="764" y="3051"/>
                  </a:cubicBezTo>
                  <a:close/>
                  <a:moveTo>
                    <a:pt x="1515" y="3622"/>
                  </a:moveTo>
                  <a:cubicBezTo>
                    <a:pt x="1422" y="3622"/>
                    <a:pt x="1329" y="3692"/>
                    <a:pt x="1299" y="3832"/>
                  </a:cubicBezTo>
                  <a:lnTo>
                    <a:pt x="1484" y="5159"/>
                  </a:lnTo>
                  <a:cubicBezTo>
                    <a:pt x="1454" y="5315"/>
                    <a:pt x="1546" y="5500"/>
                    <a:pt x="1669" y="5500"/>
                  </a:cubicBezTo>
                  <a:cubicBezTo>
                    <a:pt x="1763" y="5530"/>
                    <a:pt x="1855" y="5530"/>
                    <a:pt x="1949" y="5530"/>
                  </a:cubicBezTo>
                  <a:cubicBezTo>
                    <a:pt x="2040" y="5530"/>
                    <a:pt x="2134" y="5530"/>
                    <a:pt x="2225" y="5500"/>
                  </a:cubicBezTo>
                  <a:cubicBezTo>
                    <a:pt x="2349" y="5468"/>
                    <a:pt x="2443" y="5283"/>
                    <a:pt x="2411" y="5129"/>
                  </a:cubicBezTo>
                  <a:lnTo>
                    <a:pt x="1731" y="3832"/>
                  </a:lnTo>
                  <a:cubicBezTo>
                    <a:pt x="1700" y="3692"/>
                    <a:pt x="1608" y="3622"/>
                    <a:pt x="1515" y="3622"/>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a:off x="1604550" y="2708425"/>
              <a:ext cx="16200" cy="33200"/>
            </a:xfrm>
            <a:custGeom>
              <a:avLst/>
              <a:gdLst/>
              <a:ahLst/>
              <a:cxnLst/>
              <a:rect l="l" t="t" r="r" b="b"/>
              <a:pathLst>
                <a:path w="648" h="1328" extrusionOk="0">
                  <a:moveTo>
                    <a:pt x="556" y="0"/>
                  </a:moveTo>
                  <a:lnTo>
                    <a:pt x="185" y="277"/>
                  </a:lnTo>
                  <a:cubicBezTo>
                    <a:pt x="62" y="339"/>
                    <a:pt x="0" y="524"/>
                    <a:pt x="30" y="680"/>
                  </a:cubicBezTo>
                  <a:cubicBezTo>
                    <a:pt x="91" y="803"/>
                    <a:pt x="124" y="927"/>
                    <a:pt x="153" y="1018"/>
                  </a:cubicBezTo>
                  <a:cubicBezTo>
                    <a:pt x="215" y="1142"/>
                    <a:pt x="277" y="1236"/>
                    <a:pt x="309" y="1327"/>
                  </a:cubicBezTo>
                  <a:lnTo>
                    <a:pt x="556" y="400"/>
                  </a:lnTo>
                  <a:cubicBezTo>
                    <a:pt x="648" y="277"/>
                    <a:pt x="648" y="124"/>
                    <a:pt x="556"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a:off x="1636175" y="2723050"/>
              <a:ext cx="20100" cy="44825"/>
            </a:xfrm>
            <a:custGeom>
              <a:avLst/>
              <a:gdLst/>
              <a:ahLst/>
              <a:cxnLst/>
              <a:rect l="l" t="t" r="r" b="b"/>
              <a:pathLst>
                <a:path w="804" h="1793" extrusionOk="0">
                  <a:moveTo>
                    <a:pt x="33" y="1"/>
                  </a:moveTo>
                  <a:cubicBezTo>
                    <a:pt x="33" y="33"/>
                    <a:pt x="1" y="63"/>
                    <a:pt x="1" y="95"/>
                  </a:cubicBezTo>
                  <a:lnTo>
                    <a:pt x="186" y="1422"/>
                  </a:lnTo>
                  <a:cubicBezTo>
                    <a:pt x="156" y="1578"/>
                    <a:pt x="248" y="1763"/>
                    <a:pt x="371" y="1763"/>
                  </a:cubicBezTo>
                  <a:cubicBezTo>
                    <a:pt x="403" y="1793"/>
                    <a:pt x="433" y="1793"/>
                    <a:pt x="465" y="1793"/>
                  </a:cubicBezTo>
                  <a:cubicBezTo>
                    <a:pt x="495" y="1793"/>
                    <a:pt x="557" y="1763"/>
                    <a:pt x="589" y="1763"/>
                  </a:cubicBezTo>
                  <a:cubicBezTo>
                    <a:pt x="712" y="1731"/>
                    <a:pt x="804" y="1546"/>
                    <a:pt x="742" y="1392"/>
                  </a:cubicBezTo>
                  <a:lnTo>
                    <a:pt x="62" y="95"/>
                  </a:lnTo>
                  <a:cubicBezTo>
                    <a:pt x="62" y="63"/>
                    <a:pt x="62" y="33"/>
                    <a:pt x="33"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1653175" y="2706875"/>
              <a:ext cx="37900" cy="34000"/>
            </a:xfrm>
            <a:custGeom>
              <a:avLst/>
              <a:gdLst/>
              <a:ahLst/>
              <a:cxnLst/>
              <a:rect l="l" t="t" r="r" b="b"/>
              <a:pathLst>
                <a:path w="1516" h="1360" extrusionOk="0">
                  <a:moveTo>
                    <a:pt x="124" y="0"/>
                  </a:moveTo>
                  <a:cubicBezTo>
                    <a:pt x="32" y="92"/>
                    <a:pt x="0" y="309"/>
                    <a:pt x="94" y="462"/>
                  </a:cubicBezTo>
                  <a:lnTo>
                    <a:pt x="1174" y="1360"/>
                  </a:lnTo>
                  <a:cubicBezTo>
                    <a:pt x="1236" y="1236"/>
                    <a:pt x="1298" y="1142"/>
                    <a:pt x="1330" y="1019"/>
                  </a:cubicBezTo>
                  <a:cubicBezTo>
                    <a:pt x="1392" y="895"/>
                    <a:pt x="1422" y="804"/>
                    <a:pt x="1454" y="680"/>
                  </a:cubicBezTo>
                  <a:cubicBezTo>
                    <a:pt x="1515" y="495"/>
                    <a:pt x="1422" y="309"/>
                    <a:pt x="1298" y="277"/>
                  </a:cubicBezTo>
                  <a:lnTo>
                    <a:pt x="124" y="0"/>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1652425" y="2655075"/>
              <a:ext cx="37850" cy="34825"/>
            </a:xfrm>
            <a:custGeom>
              <a:avLst/>
              <a:gdLst/>
              <a:ahLst/>
              <a:cxnLst/>
              <a:rect l="l" t="t" r="r" b="b"/>
              <a:pathLst>
                <a:path w="1514" h="1393" extrusionOk="0">
                  <a:moveTo>
                    <a:pt x="1175" y="1"/>
                  </a:moveTo>
                  <a:lnTo>
                    <a:pt x="124" y="960"/>
                  </a:lnTo>
                  <a:cubicBezTo>
                    <a:pt x="1" y="1084"/>
                    <a:pt x="30" y="1299"/>
                    <a:pt x="154" y="1393"/>
                  </a:cubicBezTo>
                  <a:lnTo>
                    <a:pt x="1328" y="1084"/>
                  </a:lnTo>
                  <a:cubicBezTo>
                    <a:pt x="1452" y="1022"/>
                    <a:pt x="1513" y="836"/>
                    <a:pt x="1484" y="681"/>
                  </a:cubicBezTo>
                  <a:cubicBezTo>
                    <a:pt x="1422" y="557"/>
                    <a:pt x="1390" y="434"/>
                    <a:pt x="1328" y="342"/>
                  </a:cubicBezTo>
                  <a:cubicBezTo>
                    <a:pt x="1298" y="218"/>
                    <a:pt x="1236" y="125"/>
                    <a:pt x="1175"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a:off x="1603725" y="2657425"/>
              <a:ext cx="17025" cy="32475"/>
            </a:xfrm>
            <a:custGeom>
              <a:avLst/>
              <a:gdLst/>
              <a:ahLst/>
              <a:cxnLst/>
              <a:rect l="l" t="t" r="r" b="b"/>
              <a:pathLst>
                <a:path w="681" h="1299" extrusionOk="0">
                  <a:moveTo>
                    <a:pt x="310" y="1"/>
                  </a:moveTo>
                  <a:cubicBezTo>
                    <a:pt x="248" y="92"/>
                    <a:pt x="218" y="186"/>
                    <a:pt x="186" y="310"/>
                  </a:cubicBezTo>
                  <a:cubicBezTo>
                    <a:pt x="124" y="433"/>
                    <a:pt x="95" y="525"/>
                    <a:pt x="63" y="648"/>
                  </a:cubicBezTo>
                  <a:cubicBezTo>
                    <a:pt x="1" y="834"/>
                    <a:pt x="63" y="1019"/>
                    <a:pt x="186" y="1051"/>
                  </a:cubicBezTo>
                  <a:lnTo>
                    <a:pt x="589" y="1299"/>
                  </a:lnTo>
                  <a:cubicBezTo>
                    <a:pt x="651" y="1175"/>
                    <a:pt x="681" y="1019"/>
                    <a:pt x="589" y="866"/>
                  </a:cubicBezTo>
                  <a:lnTo>
                    <a:pt x="310"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a:off x="1635425" y="2629625"/>
              <a:ext cx="19325" cy="44825"/>
            </a:xfrm>
            <a:custGeom>
              <a:avLst/>
              <a:gdLst/>
              <a:ahLst/>
              <a:cxnLst/>
              <a:rect l="l" t="t" r="r" b="b"/>
              <a:pathLst>
                <a:path w="773" h="1793" extrusionOk="0">
                  <a:moveTo>
                    <a:pt x="463" y="1"/>
                  </a:moveTo>
                  <a:cubicBezTo>
                    <a:pt x="433" y="1"/>
                    <a:pt x="372" y="30"/>
                    <a:pt x="340" y="30"/>
                  </a:cubicBezTo>
                  <a:cubicBezTo>
                    <a:pt x="216" y="62"/>
                    <a:pt x="124" y="248"/>
                    <a:pt x="154" y="401"/>
                  </a:cubicBezTo>
                  <a:lnTo>
                    <a:pt x="1" y="1699"/>
                  </a:lnTo>
                  <a:cubicBezTo>
                    <a:pt x="31" y="1731"/>
                    <a:pt x="31" y="1760"/>
                    <a:pt x="31" y="1793"/>
                  </a:cubicBezTo>
                  <a:cubicBezTo>
                    <a:pt x="63" y="1760"/>
                    <a:pt x="63" y="1731"/>
                    <a:pt x="92" y="1699"/>
                  </a:cubicBezTo>
                  <a:lnTo>
                    <a:pt x="742" y="401"/>
                  </a:lnTo>
                  <a:cubicBezTo>
                    <a:pt x="772" y="216"/>
                    <a:pt x="681" y="30"/>
                    <a:pt x="557" y="30"/>
                  </a:cubicBezTo>
                  <a:cubicBezTo>
                    <a:pt x="525" y="1"/>
                    <a:pt x="495" y="1"/>
                    <a:pt x="463"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a:off x="849125" y="2611825"/>
              <a:ext cx="143700" cy="173850"/>
            </a:xfrm>
            <a:custGeom>
              <a:avLst/>
              <a:gdLst/>
              <a:ahLst/>
              <a:cxnLst/>
              <a:rect l="l" t="t" r="r" b="b"/>
              <a:pathLst>
                <a:path w="5748" h="6954" extrusionOk="0">
                  <a:moveTo>
                    <a:pt x="2872" y="1"/>
                  </a:moveTo>
                  <a:cubicBezTo>
                    <a:pt x="1142" y="1"/>
                    <a:pt x="0" y="1546"/>
                    <a:pt x="0" y="3493"/>
                  </a:cubicBezTo>
                  <a:cubicBezTo>
                    <a:pt x="0" y="5409"/>
                    <a:pt x="1142" y="6954"/>
                    <a:pt x="2872" y="6954"/>
                  </a:cubicBezTo>
                  <a:lnTo>
                    <a:pt x="5438" y="6954"/>
                  </a:lnTo>
                  <a:lnTo>
                    <a:pt x="5438" y="5162"/>
                  </a:lnTo>
                  <a:cubicBezTo>
                    <a:pt x="5623" y="4667"/>
                    <a:pt x="5747" y="4079"/>
                    <a:pt x="5747" y="3493"/>
                  </a:cubicBezTo>
                  <a:cubicBezTo>
                    <a:pt x="5747" y="2875"/>
                    <a:pt x="5623" y="2287"/>
                    <a:pt x="5438" y="1793"/>
                  </a:cubicBezTo>
                  <a:lnTo>
                    <a:pt x="543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4"/>
            <p:cNvSpPr/>
            <p:nvPr/>
          </p:nvSpPr>
          <p:spPr>
            <a:xfrm>
              <a:off x="846775" y="2609550"/>
              <a:ext cx="148325" cy="178425"/>
            </a:xfrm>
            <a:custGeom>
              <a:avLst/>
              <a:gdLst/>
              <a:ahLst/>
              <a:cxnLst/>
              <a:rect l="l" t="t" r="r" b="b"/>
              <a:pathLst>
                <a:path w="5933" h="7137" extrusionOk="0">
                  <a:moveTo>
                    <a:pt x="5438" y="186"/>
                  </a:moveTo>
                  <a:lnTo>
                    <a:pt x="5438" y="1884"/>
                  </a:lnTo>
                  <a:lnTo>
                    <a:pt x="5438" y="1916"/>
                  </a:lnTo>
                  <a:cubicBezTo>
                    <a:pt x="5624" y="2410"/>
                    <a:pt x="5747" y="2996"/>
                    <a:pt x="5747" y="3584"/>
                  </a:cubicBezTo>
                  <a:cubicBezTo>
                    <a:pt x="5747" y="4140"/>
                    <a:pt x="5624" y="4726"/>
                    <a:pt x="5438" y="5221"/>
                  </a:cubicBezTo>
                  <a:lnTo>
                    <a:pt x="5438" y="5253"/>
                  </a:lnTo>
                  <a:lnTo>
                    <a:pt x="5438" y="6951"/>
                  </a:lnTo>
                  <a:lnTo>
                    <a:pt x="2966" y="6951"/>
                  </a:lnTo>
                  <a:cubicBezTo>
                    <a:pt x="1360" y="6951"/>
                    <a:pt x="186" y="5530"/>
                    <a:pt x="186" y="3584"/>
                  </a:cubicBezTo>
                  <a:cubicBezTo>
                    <a:pt x="186" y="1607"/>
                    <a:pt x="1360" y="186"/>
                    <a:pt x="2966" y="186"/>
                  </a:cubicBezTo>
                  <a:close/>
                  <a:moveTo>
                    <a:pt x="2966" y="0"/>
                  </a:moveTo>
                  <a:cubicBezTo>
                    <a:pt x="1236" y="0"/>
                    <a:pt x="0" y="1483"/>
                    <a:pt x="0" y="3584"/>
                  </a:cubicBezTo>
                  <a:cubicBezTo>
                    <a:pt x="0" y="5653"/>
                    <a:pt x="1236" y="7136"/>
                    <a:pt x="2966" y="7136"/>
                  </a:cubicBezTo>
                  <a:lnTo>
                    <a:pt x="5532" y="7136"/>
                  </a:lnTo>
                  <a:cubicBezTo>
                    <a:pt x="5562" y="7136"/>
                    <a:pt x="5624" y="7106"/>
                    <a:pt x="5624" y="7045"/>
                  </a:cubicBezTo>
                  <a:lnTo>
                    <a:pt x="5624" y="5282"/>
                  </a:lnTo>
                  <a:cubicBezTo>
                    <a:pt x="5841" y="4758"/>
                    <a:pt x="5933" y="4170"/>
                    <a:pt x="5933" y="3584"/>
                  </a:cubicBezTo>
                  <a:cubicBezTo>
                    <a:pt x="5933" y="2966"/>
                    <a:pt x="5841" y="2378"/>
                    <a:pt x="5624" y="1884"/>
                  </a:cubicBezTo>
                  <a:lnTo>
                    <a:pt x="5624" y="92"/>
                  </a:lnTo>
                  <a:cubicBezTo>
                    <a:pt x="5624" y="30"/>
                    <a:pt x="5562" y="0"/>
                    <a:pt x="55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a:off x="913200" y="2611825"/>
              <a:ext cx="143700" cy="173850"/>
            </a:xfrm>
            <a:custGeom>
              <a:avLst/>
              <a:gdLst/>
              <a:ahLst/>
              <a:cxnLst/>
              <a:rect l="l" t="t" r="r" b="b"/>
              <a:pathLst>
                <a:path w="5748" h="6954" extrusionOk="0">
                  <a:moveTo>
                    <a:pt x="2875" y="1"/>
                  </a:moveTo>
                  <a:cubicBezTo>
                    <a:pt x="1113" y="1"/>
                    <a:pt x="0" y="1546"/>
                    <a:pt x="0" y="3493"/>
                  </a:cubicBezTo>
                  <a:cubicBezTo>
                    <a:pt x="0" y="5409"/>
                    <a:pt x="1113" y="6954"/>
                    <a:pt x="2875" y="6954"/>
                  </a:cubicBezTo>
                  <a:cubicBezTo>
                    <a:pt x="4605" y="6954"/>
                    <a:pt x="5747" y="5409"/>
                    <a:pt x="5747" y="3493"/>
                  </a:cubicBezTo>
                  <a:cubicBezTo>
                    <a:pt x="5747" y="1546"/>
                    <a:pt x="4605" y="1"/>
                    <a:pt x="2875"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a:off x="910925" y="2609550"/>
              <a:ext cx="148325" cy="178425"/>
            </a:xfrm>
            <a:custGeom>
              <a:avLst/>
              <a:gdLst/>
              <a:ahLst/>
              <a:cxnLst/>
              <a:rect l="l" t="t" r="r" b="b"/>
              <a:pathLst>
                <a:path w="5933" h="7137" extrusionOk="0">
                  <a:moveTo>
                    <a:pt x="2966" y="186"/>
                  </a:moveTo>
                  <a:cubicBezTo>
                    <a:pt x="4573" y="186"/>
                    <a:pt x="5715" y="1607"/>
                    <a:pt x="5715" y="3584"/>
                  </a:cubicBezTo>
                  <a:cubicBezTo>
                    <a:pt x="5715" y="5530"/>
                    <a:pt x="4573" y="6951"/>
                    <a:pt x="2966" y="6951"/>
                  </a:cubicBezTo>
                  <a:cubicBezTo>
                    <a:pt x="1359" y="6951"/>
                    <a:pt x="185" y="5530"/>
                    <a:pt x="185" y="3584"/>
                  </a:cubicBezTo>
                  <a:cubicBezTo>
                    <a:pt x="185" y="1607"/>
                    <a:pt x="1359" y="186"/>
                    <a:pt x="2966" y="186"/>
                  </a:cubicBezTo>
                  <a:close/>
                  <a:moveTo>
                    <a:pt x="2966" y="0"/>
                  </a:moveTo>
                  <a:cubicBezTo>
                    <a:pt x="1236" y="0"/>
                    <a:pt x="0" y="1483"/>
                    <a:pt x="0" y="3584"/>
                  </a:cubicBezTo>
                  <a:cubicBezTo>
                    <a:pt x="0" y="5653"/>
                    <a:pt x="1236" y="7136"/>
                    <a:pt x="2966" y="7136"/>
                  </a:cubicBezTo>
                  <a:cubicBezTo>
                    <a:pt x="4664" y="7136"/>
                    <a:pt x="5932" y="5653"/>
                    <a:pt x="5932" y="3584"/>
                  </a:cubicBezTo>
                  <a:cubicBezTo>
                    <a:pt x="5932" y="1483"/>
                    <a:pt x="4664" y="0"/>
                    <a:pt x="29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a:off x="926350" y="2621900"/>
              <a:ext cx="116650" cy="153700"/>
            </a:xfrm>
            <a:custGeom>
              <a:avLst/>
              <a:gdLst/>
              <a:ahLst/>
              <a:cxnLst/>
              <a:rect l="l" t="t" r="r" b="b"/>
              <a:pathLst>
                <a:path w="4666" h="6148" extrusionOk="0">
                  <a:moveTo>
                    <a:pt x="2349" y="1"/>
                  </a:moveTo>
                  <a:cubicBezTo>
                    <a:pt x="928" y="1"/>
                    <a:pt x="1" y="1390"/>
                    <a:pt x="1" y="3090"/>
                  </a:cubicBezTo>
                  <a:cubicBezTo>
                    <a:pt x="1" y="4759"/>
                    <a:pt x="928" y="6148"/>
                    <a:pt x="2349" y="6148"/>
                  </a:cubicBezTo>
                  <a:cubicBezTo>
                    <a:pt x="3738" y="6148"/>
                    <a:pt x="4665" y="4759"/>
                    <a:pt x="4665" y="3090"/>
                  </a:cubicBezTo>
                  <a:cubicBezTo>
                    <a:pt x="4665" y="1390"/>
                    <a:pt x="3738" y="1"/>
                    <a:pt x="2349" y="1"/>
                  </a:cubicBezTo>
                  <a:close/>
                </a:path>
              </a:pathLst>
            </a:custGeom>
            <a:solidFill>
              <a:srgbClr val="D6F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a:off x="924025" y="2619550"/>
              <a:ext cx="121325" cy="158400"/>
            </a:xfrm>
            <a:custGeom>
              <a:avLst/>
              <a:gdLst/>
              <a:ahLst/>
              <a:cxnLst/>
              <a:rect l="l" t="t" r="r" b="b"/>
              <a:pathLst>
                <a:path w="4853" h="6336" extrusionOk="0">
                  <a:moveTo>
                    <a:pt x="2442" y="186"/>
                  </a:moveTo>
                  <a:cubicBezTo>
                    <a:pt x="3708" y="186"/>
                    <a:pt x="4667" y="1454"/>
                    <a:pt x="4667" y="3184"/>
                  </a:cubicBezTo>
                  <a:cubicBezTo>
                    <a:pt x="4667" y="4882"/>
                    <a:pt x="3708" y="6150"/>
                    <a:pt x="2442" y="6150"/>
                  </a:cubicBezTo>
                  <a:cubicBezTo>
                    <a:pt x="1144" y="6150"/>
                    <a:pt x="218" y="4882"/>
                    <a:pt x="218" y="3184"/>
                  </a:cubicBezTo>
                  <a:cubicBezTo>
                    <a:pt x="218" y="1454"/>
                    <a:pt x="1144" y="186"/>
                    <a:pt x="2442" y="186"/>
                  </a:cubicBezTo>
                  <a:close/>
                  <a:moveTo>
                    <a:pt x="2442" y="1"/>
                  </a:moveTo>
                  <a:cubicBezTo>
                    <a:pt x="1021" y="1"/>
                    <a:pt x="0" y="1331"/>
                    <a:pt x="0" y="3184"/>
                  </a:cubicBezTo>
                  <a:cubicBezTo>
                    <a:pt x="0" y="5006"/>
                    <a:pt x="1021" y="6336"/>
                    <a:pt x="2442" y="6336"/>
                  </a:cubicBezTo>
                  <a:cubicBezTo>
                    <a:pt x="3831" y="6336"/>
                    <a:pt x="4852" y="5006"/>
                    <a:pt x="4852" y="3184"/>
                  </a:cubicBezTo>
                  <a:cubicBezTo>
                    <a:pt x="4852" y="1331"/>
                    <a:pt x="3831" y="1"/>
                    <a:pt x="24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932550" y="2627275"/>
              <a:ext cx="105075" cy="142950"/>
            </a:xfrm>
            <a:custGeom>
              <a:avLst/>
              <a:gdLst/>
              <a:ahLst/>
              <a:cxnLst/>
              <a:rect l="l" t="t" r="r" b="b"/>
              <a:pathLst>
                <a:path w="4203" h="5718" extrusionOk="0">
                  <a:moveTo>
                    <a:pt x="2101" y="1"/>
                  </a:moveTo>
                  <a:cubicBezTo>
                    <a:pt x="927" y="1"/>
                    <a:pt x="0" y="1298"/>
                    <a:pt x="0" y="2875"/>
                  </a:cubicBezTo>
                  <a:cubicBezTo>
                    <a:pt x="0" y="4420"/>
                    <a:pt x="927" y="5718"/>
                    <a:pt x="2101" y="5718"/>
                  </a:cubicBezTo>
                  <a:cubicBezTo>
                    <a:pt x="3243" y="5718"/>
                    <a:pt x="4202" y="4420"/>
                    <a:pt x="4202" y="2875"/>
                  </a:cubicBezTo>
                  <a:cubicBezTo>
                    <a:pt x="4202" y="1298"/>
                    <a:pt x="3243" y="1"/>
                    <a:pt x="2101"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937175" y="2629625"/>
              <a:ext cx="95800" cy="138250"/>
            </a:xfrm>
            <a:custGeom>
              <a:avLst/>
              <a:gdLst/>
              <a:ahLst/>
              <a:cxnLst/>
              <a:rect l="l" t="t" r="r" b="b"/>
              <a:pathLst>
                <a:path w="3832" h="5530" extrusionOk="0">
                  <a:moveTo>
                    <a:pt x="1884" y="1"/>
                  </a:moveTo>
                  <a:cubicBezTo>
                    <a:pt x="1793" y="1"/>
                    <a:pt x="1699" y="1"/>
                    <a:pt x="1607" y="30"/>
                  </a:cubicBezTo>
                  <a:cubicBezTo>
                    <a:pt x="1451" y="62"/>
                    <a:pt x="1390" y="248"/>
                    <a:pt x="1422" y="401"/>
                  </a:cubicBezTo>
                  <a:lnTo>
                    <a:pt x="1266" y="1699"/>
                  </a:lnTo>
                  <a:cubicBezTo>
                    <a:pt x="1297" y="1838"/>
                    <a:pt x="1390" y="1908"/>
                    <a:pt x="1479" y="1908"/>
                  </a:cubicBezTo>
                  <a:cubicBezTo>
                    <a:pt x="1568" y="1908"/>
                    <a:pt x="1653" y="1838"/>
                    <a:pt x="1669" y="1699"/>
                  </a:cubicBezTo>
                  <a:lnTo>
                    <a:pt x="2349" y="401"/>
                  </a:lnTo>
                  <a:cubicBezTo>
                    <a:pt x="2378" y="216"/>
                    <a:pt x="2287" y="30"/>
                    <a:pt x="2163" y="30"/>
                  </a:cubicBezTo>
                  <a:cubicBezTo>
                    <a:pt x="2069" y="1"/>
                    <a:pt x="1978" y="1"/>
                    <a:pt x="1884" y="1"/>
                  </a:cubicBezTo>
                  <a:close/>
                  <a:moveTo>
                    <a:pt x="3285" y="915"/>
                  </a:moveTo>
                  <a:cubicBezTo>
                    <a:pt x="3231" y="915"/>
                    <a:pt x="3181" y="946"/>
                    <a:pt x="3152" y="1019"/>
                  </a:cubicBezTo>
                  <a:lnTo>
                    <a:pt x="2040" y="1978"/>
                  </a:lnTo>
                  <a:cubicBezTo>
                    <a:pt x="1897" y="2176"/>
                    <a:pt x="2016" y="2480"/>
                    <a:pt x="2204" y="2480"/>
                  </a:cubicBezTo>
                  <a:cubicBezTo>
                    <a:pt x="2220" y="2480"/>
                    <a:pt x="2237" y="2477"/>
                    <a:pt x="2255" y="2472"/>
                  </a:cubicBezTo>
                  <a:lnTo>
                    <a:pt x="3614" y="2102"/>
                  </a:lnTo>
                  <a:cubicBezTo>
                    <a:pt x="3738" y="2040"/>
                    <a:pt x="3800" y="1854"/>
                    <a:pt x="3738" y="1699"/>
                  </a:cubicBezTo>
                  <a:cubicBezTo>
                    <a:pt x="3708" y="1575"/>
                    <a:pt x="3676" y="1452"/>
                    <a:pt x="3614" y="1360"/>
                  </a:cubicBezTo>
                  <a:cubicBezTo>
                    <a:pt x="3584" y="1236"/>
                    <a:pt x="3523" y="1113"/>
                    <a:pt x="3461" y="1019"/>
                  </a:cubicBezTo>
                  <a:cubicBezTo>
                    <a:pt x="3411" y="954"/>
                    <a:pt x="3346" y="915"/>
                    <a:pt x="3285" y="915"/>
                  </a:cubicBezTo>
                  <a:close/>
                  <a:moveTo>
                    <a:pt x="501" y="972"/>
                  </a:moveTo>
                  <a:cubicBezTo>
                    <a:pt x="432" y="972"/>
                    <a:pt x="361" y="1012"/>
                    <a:pt x="309" y="1081"/>
                  </a:cubicBezTo>
                  <a:cubicBezTo>
                    <a:pt x="248" y="1204"/>
                    <a:pt x="216" y="1298"/>
                    <a:pt x="154" y="1422"/>
                  </a:cubicBezTo>
                  <a:cubicBezTo>
                    <a:pt x="124" y="1545"/>
                    <a:pt x="62" y="1637"/>
                    <a:pt x="30" y="1760"/>
                  </a:cubicBezTo>
                  <a:cubicBezTo>
                    <a:pt x="1" y="1946"/>
                    <a:pt x="62" y="2131"/>
                    <a:pt x="186" y="2163"/>
                  </a:cubicBezTo>
                  <a:lnTo>
                    <a:pt x="710" y="2502"/>
                  </a:lnTo>
                  <a:cubicBezTo>
                    <a:pt x="726" y="2507"/>
                    <a:pt x="742" y="2509"/>
                    <a:pt x="758" y="2509"/>
                  </a:cubicBezTo>
                  <a:cubicBezTo>
                    <a:pt x="949" y="2509"/>
                    <a:pt x="1069" y="2177"/>
                    <a:pt x="927" y="1978"/>
                  </a:cubicBezTo>
                  <a:lnTo>
                    <a:pt x="648" y="1051"/>
                  </a:lnTo>
                  <a:cubicBezTo>
                    <a:pt x="608" y="997"/>
                    <a:pt x="555" y="972"/>
                    <a:pt x="501" y="972"/>
                  </a:cubicBezTo>
                  <a:close/>
                  <a:moveTo>
                    <a:pt x="2208" y="3022"/>
                  </a:moveTo>
                  <a:cubicBezTo>
                    <a:pt x="2023" y="3022"/>
                    <a:pt x="1928" y="3354"/>
                    <a:pt x="2069" y="3552"/>
                  </a:cubicBezTo>
                  <a:lnTo>
                    <a:pt x="3182" y="4479"/>
                  </a:lnTo>
                  <a:cubicBezTo>
                    <a:pt x="3223" y="4534"/>
                    <a:pt x="3276" y="4559"/>
                    <a:pt x="3327" y="4559"/>
                  </a:cubicBezTo>
                  <a:cubicBezTo>
                    <a:pt x="3393" y="4559"/>
                    <a:pt x="3456" y="4519"/>
                    <a:pt x="3491" y="4450"/>
                  </a:cubicBezTo>
                  <a:cubicBezTo>
                    <a:pt x="3552" y="4326"/>
                    <a:pt x="3614" y="4232"/>
                    <a:pt x="3646" y="4109"/>
                  </a:cubicBezTo>
                  <a:cubicBezTo>
                    <a:pt x="3708" y="3985"/>
                    <a:pt x="3738" y="3894"/>
                    <a:pt x="3770" y="3770"/>
                  </a:cubicBezTo>
                  <a:cubicBezTo>
                    <a:pt x="3832" y="3585"/>
                    <a:pt x="3738" y="3399"/>
                    <a:pt x="3614" y="3367"/>
                  </a:cubicBezTo>
                  <a:lnTo>
                    <a:pt x="2255" y="3028"/>
                  </a:lnTo>
                  <a:cubicBezTo>
                    <a:pt x="2239" y="3024"/>
                    <a:pt x="2223" y="3022"/>
                    <a:pt x="2208" y="3022"/>
                  </a:cubicBezTo>
                  <a:close/>
                  <a:moveTo>
                    <a:pt x="761" y="3051"/>
                  </a:moveTo>
                  <a:cubicBezTo>
                    <a:pt x="745" y="3051"/>
                    <a:pt x="728" y="3053"/>
                    <a:pt x="710" y="3058"/>
                  </a:cubicBezTo>
                  <a:lnTo>
                    <a:pt x="216" y="3429"/>
                  </a:lnTo>
                  <a:cubicBezTo>
                    <a:pt x="92" y="3491"/>
                    <a:pt x="1" y="3676"/>
                    <a:pt x="62" y="3832"/>
                  </a:cubicBezTo>
                  <a:cubicBezTo>
                    <a:pt x="92" y="3955"/>
                    <a:pt x="154" y="4079"/>
                    <a:pt x="186" y="4170"/>
                  </a:cubicBezTo>
                  <a:cubicBezTo>
                    <a:pt x="248" y="4294"/>
                    <a:pt x="277" y="4418"/>
                    <a:pt x="339" y="4511"/>
                  </a:cubicBezTo>
                  <a:cubicBezTo>
                    <a:pt x="389" y="4577"/>
                    <a:pt x="454" y="4616"/>
                    <a:pt x="520" y="4616"/>
                  </a:cubicBezTo>
                  <a:cubicBezTo>
                    <a:pt x="578" y="4616"/>
                    <a:pt x="636" y="4584"/>
                    <a:pt x="680" y="4511"/>
                  </a:cubicBezTo>
                  <a:lnTo>
                    <a:pt x="927" y="3552"/>
                  </a:lnTo>
                  <a:cubicBezTo>
                    <a:pt x="1068" y="3355"/>
                    <a:pt x="950" y="3051"/>
                    <a:pt x="761" y="3051"/>
                  </a:cubicBezTo>
                  <a:close/>
                  <a:moveTo>
                    <a:pt x="1498" y="3622"/>
                  </a:moveTo>
                  <a:cubicBezTo>
                    <a:pt x="1414" y="3622"/>
                    <a:pt x="1329" y="3692"/>
                    <a:pt x="1298" y="3832"/>
                  </a:cubicBezTo>
                  <a:lnTo>
                    <a:pt x="1484" y="5159"/>
                  </a:lnTo>
                  <a:cubicBezTo>
                    <a:pt x="1451" y="5315"/>
                    <a:pt x="1513" y="5500"/>
                    <a:pt x="1637" y="5500"/>
                  </a:cubicBezTo>
                  <a:cubicBezTo>
                    <a:pt x="1731" y="5530"/>
                    <a:pt x="1854" y="5530"/>
                    <a:pt x="1946" y="5530"/>
                  </a:cubicBezTo>
                  <a:cubicBezTo>
                    <a:pt x="2040" y="5530"/>
                    <a:pt x="2131" y="5530"/>
                    <a:pt x="2225" y="5500"/>
                  </a:cubicBezTo>
                  <a:cubicBezTo>
                    <a:pt x="2349" y="5468"/>
                    <a:pt x="2410" y="5283"/>
                    <a:pt x="2378" y="5129"/>
                  </a:cubicBezTo>
                  <a:lnTo>
                    <a:pt x="1699" y="3832"/>
                  </a:lnTo>
                  <a:cubicBezTo>
                    <a:pt x="1668" y="3692"/>
                    <a:pt x="1583" y="3622"/>
                    <a:pt x="1498" y="3622"/>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937175" y="2708425"/>
              <a:ext cx="17025" cy="33200"/>
            </a:xfrm>
            <a:custGeom>
              <a:avLst/>
              <a:gdLst/>
              <a:ahLst/>
              <a:cxnLst/>
              <a:rect l="l" t="t" r="r" b="b"/>
              <a:pathLst>
                <a:path w="681" h="1328" extrusionOk="0">
                  <a:moveTo>
                    <a:pt x="586" y="0"/>
                  </a:moveTo>
                  <a:lnTo>
                    <a:pt x="216" y="277"/>
                  </a:lnTo>
                  <a:cubicBezTo>
                    <a:pt x="92" y="339"/>
                    <a:pt x="1" y="524"/>
                    <a:pt x="62" y="680"/>
                  </a:cubicBezTo>
                  <a:cubicBezTo>
                    <a:pt x="92" y="803"/>
                    <a:pt x="154" y="927"/>
                    <a:pt x="186" y="1018"/>
                  </a:cubicBezTo>
                  <a:cubicBezTo>
                    <a:pt x="248" y="1142"/>
                    <a:pt x="277" y="1236"/>
                    <a:pt x="339" y="1327"/>
                  </a:cubicBezTo>
                  <a:lnTo>
                    <a:pt x="586" y="400"/>
                  </a:lnTo>
                  <a:cubicBezTo>
                    <a:pt x="680" y="277"/>
                    <a:pt x="648" y="124"/>
                    <a:pt x="586"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969625" y="2723050"/>
              <a:ext cx="19300" cy="44825"/>
            </a:xfrm>
            <a:custGeom>
              <a:avLst/>
              <a:gdLst/>
              <a:ahLst/>
              <a:cxnLst/>
              <a:rect l="l" t="t" r="r" b="b"/>
              <a:pathLst>
                <a:path w="772" h="1793" extrusionOk="0">
                  <a:moveTo>
                    <a:pt x="30" y="1"/>
                  </a:moveTo>
                  <a:cubicBezTo>
                    <a:pt x="0" y="33"/>
                    <a:pt x="0" y="63"/>
                    <a:pt x="0" y="95"/>
                  </a:cubicBezTo>
                  <a:lnTo>
                    <a:pt x="186" y="1422"/>
                  </a:lnTo>
                  <a:cubicBezTo>
                    <a:pt x="153" y="1578"/>
                    <a:pt x="215" y="1763"/>
                    <a:pt x="339" y="1763"/>
                  </a:cubicBezTo>
                  <a:cubicBezTo>
                    <a:pt x="371" y="1793"/>
                    <a:pt x="401" y="1793"/>
                    <a:pt x="433" y="1793"/>
                  </a:cubicBezTo>
                  <a:cubicBezTo>
                    <a:pt x="495" y="1793"/>
                    <a:pt x="524" y="1763"/>
                    <a:pt x="586" y="1763"/>
                  </a:cubicBezTo>
                  <a:cubicBezTo>
                    <a:pt x="710" y="1731"/>
                    <a:pt x="771" y="1546"/>
                    <a:pt x="742" y="1392"/>
                  </a:cubicBezTo>
                  <a:lnTo>
                    <a:pt x="62" y="95"/>
                  </a:lnTo>
                  <a:cubicBezTo>
                    <a:pt x="62" y="63"/>
                    <a:pt x="30" y="33"/>
                    <a:pt x="30"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a:off x="985800" y="2706875"/>
              <a:ext cx="37900" cy="34000"/>
            </a:xfrm>
            <a:custGeom>
              <a:avLst/>
              <a:gdLst/>
              <a:ahLst/>
              <a:cxnLst/>
              <a:rect l="l" t="t" r="r" b="b"/>
              <a:pathLst>
                <a:path w="1516" h="1360" extrusionOk="0">
                  <a:moveTo>
                    <a:pt x="156" y="0"/>
                  </a:moveTo>
                  <a:cubicBezTo>
                    <a:pt x="33" y="92"/>
                    <a:pt x="1" y="309"/>
                    <a:pt x="124" y="462"/>
                  </a:cubicBezTo>
                  <a:lnTo>
                    <a:pt x="1207" y="1360"/>
                  </a:lnTo>
                  <a:cubicBezTo>
                    <a:pt x="1269" y="1236"/>
                    <a:pt x="1331" y="1142"/>
                    <a:pt x="1360" y="1019"/>
                  </a:cubicBezTo>
                  <a:cubicBezTo>
                    <a:pt x="1392" y="895"/>
                    <a:pt x="1454" y="804"/>
                    <a:pt x="1484" y="680"/>
                  </a:cubicBezTo>
                  <a:cubicBezTo>
                    <a:pt x="1516" y="495"/>
                    <a:pt x="1454" y="309"/>
                    <a:pt x="1331" y="277"/>
                  </a:cubicBezTo>
                  <a:lnTo>
                    <a:pt x="156" y="0"/>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985800" y="2655075"/>
              <a:ext cx="37900" cy="34825"/>
            </a:xfrm>
            <a:custGeom>
              <a:avLst/>
              <a:gdLst/>
              <a:ahLst/>
              <a:cxnLst/>
              <a:rect l="l" t="t" r="r" b="b"/>
              <a:pathLst>
                <a:path w="1516" h="1393" extrusionOk="0">
                  <a:moveTo>
                    <a:pt x="1175" y="1"/>
                  </a:moveTo>
                  <a:lnTo>
                    <a:pt x="95" y="960"/>
                  </a:lnTo>
                  <a:cubicBezTo>
                    <a:pt x="1" y="1084"/>
                    <a:pt x="33" y="1299"/>
                    <a:pt x="124" y="1393"/>
                  </a:cubicBezTo>
                  <a:lnTo>
                    <a:pt x="1331" y="1084"/>
                  </a:lnTo>
                  <a:cubicBezTo>
                    <a:pt x="1454" y="1022"/>
                    <a:pt x="1516" y="836"/>
                    <a:pt x="1454" y="681"/>
                  </a:cubicBezTo>
                  <a:cubicBezTo>
                    <a:pt x="1422" y="557"/>
                    <a:pt x="1392" y="434"/>
                    <a:pt x="1331" y="342"/>
                  </a:cubicBezTo>
                  <a:cubicBezTo>
                    <a:pt x="1269" y="218"/>
                    <a:pt x="1237" y="125"/>
                    <a:pt x="1175"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937175" y="2657425"/>
              <a:ext cx="16225" cy="32475"/>
            </a:xfrm>
            <a:custGeom>
              <a:avLst/>
              <a:gdLst/>
              <a:ahLst/>
              <a:cxnLst/>
              <a:rect l="l" t="t" r="r" b="b"/>
              <a:pathLst>
                <a:path w="649" h="1299" extrusionOk="0">
                  <a:moveTo>
                    <a:pt x="309" y="1"/>
                  </a:moveTo>
                  <a:cubicBezTo>
                    <a:pt x="248" y="92"/>
                    <a:pt x="216" y="186"/>
                    <a:pt x="154" y="310"/>
                  </a:cubicBezTo>
                  <a:cubicBezTo>
                    <a:pt x="124" y="433"/>
                    <a:pt x="62" y="525"/>
                    <a:pt x="30" y="648"/>
                  </a:cubicBezTo>
                  <a:cubicBezTo>
                    <a:pt x="1" y="834"/>
                    <a:pt x="62" y="1019"/>
                    <a:pt x="186" y="1051"/>
                  </a:cubicBezTo>
                  <a:lnTo>
                    <a:pt x="586" y="1299"/>
                  </a:lnTo>
                  <a:cubicBezTo>
                    <a:pt x="648" y="1175"/>
                    <a:pt x="648" y="1019"/>
                    <a:pt x="557" y="866"/>
                  </a:cubicBezTo>
                  <a:lnTo>
                    <a:pt x="309"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968825" y="2629625"/>
              <a:ext cx="19350" cy="44825"/>
            </a:xfrm>
            <a:custGeom>
              <a:avLst/>
              <a:gdLst/>
              <a:ahLst/>
              <a:cxnLst/>
              <a:rect l="l" t="t" r="r" b="b"/>
              <a:pathLst>
                <a:path w="774" h="1793" extrusionOk="0">
                  <a:moveTo>
                    <a:pt x="465" y="1"/>
                  </a:moveTo>
                  <a:cubicBezTo>
                    <a:pt x="403" y="1"/>
                    <a:pt x="371" y="30"/>
                    <a:pt x="341" y="30"/>
                  </a:cubicBezTo>
                  <a:cubicBezTo>
                    <a:pt x="185" y="62"/>
                    <a:pt x="124" y="248"/>
                    <a:pt x="156" y="401"/>
                  </a:cubicBezTo>
                  <a:lnTo>
                    <a:pt x="0" y="1699"/>
                  </a:lnTo>
                  <a:cubicBezTo>
                    <a:pt x="0" y="1731"/>
                    <a:pt x="32" y="1760"/>
                    <a:pt x="32" y="1793"/>
                  </a:cubicBezTo>
                  <a:cubicBezTo>
                    <a:pt x="62" y="1760"/>
                    <a:pt x="62" y="1731"/>
                    <a:pt x="62" y="1699"/>
                  </a:cubicBezTo>
                  <a:lnTo>
                    <a:pt x="742" y="401"/>
                  </a:lnTo>
                  <a:cubicBezTo>
                    <a:pt x="774" y="216"/>
                    <a:pt x="680" y="30"/>
                    <a:pt x="556" y="30"/>
                  </a:cubicBezTo>
                  <a:cubicBezTo>
                    <a:pt x="527" y="1"/>
                    <a:pt x="494" y="1"/>
                    <a:pt x="465"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424325" y="2422625"/>
              <a:ext cx="1350900" cy="321350"/>
            </a:xfrm>
            <a:custGeom>
              <a:avLst/>
              <a:gdLst/>
              <a:ahLst/>
              <a:cxnLst/>
              <a:rect l="l" t="t" r="r" b="b"/>
              <a:pathLst>
                <a:path w="54036" h="12854" extrusionOk="0">
                  <a:moveTo>
                    <a:pt x="25520" y="0"/>
                  </a:moveTo>
                  <a:cubicBezTo>
                    <a:pt x="24716" y="0"/>
                    <a:pt x="23943" y="92"/>
                    <a:pt x="23172" y="248"/>
                  </a:cubicBezTo>
                  <a:cubicBezTo>
                    <a:pt x="20144" y="866"/>
                    <a:pt x="16498" y="2349"/>
                    <a:pt x="13470" y="4047"/>
                  </a:cubicBezTo>
                  <a:cubicBezTo>
                    <a:pt x="13470" y="4047"/>
                    <a:pt x="10010" y="4170"/>
                    <a:pt x="6735" y="4665"/>
                  </a:cubicBezTo>
                  <a:cubicBezTo>
                    <a:pt x="3489" y="5159"/>
                    <a:pt x="1945" y="6612"/>
                    <a:pt x="1574" y="7754"/>
                  </a:cubicBezTo>
                  <a:cubicBezTo>
                    <a:pt x="1173" y="8899"/>
                    <a:pt x="864" y="10473"/>
                    <a:pt x="864" y="10473"/>
                  </a:cubicBezTo>
                  <a:lnTo>
                    <a:pt x="864" y="11679"/>
                  </a:lnTo>
                  <a:cubicBezTo>
                    <a:pt x="864" y="11679"/>
                    <a:pt x="803" y="11803"/>
                    <a:pt x="461" y="12141"/>
                  </a:cubicBezTo>
                  <a:cubicBezTo>
                    <a:pt x="157" y="12475"/>
                    <a:pt x="0" y="12835"/>
                    <a:pt x="468" y="12835"/>
                  </a:cubicBezTo>
                  <a:cubicBezTo>
                    <a:pt x="519" y="12835"/>
                    <a:pt x="579" y="12831"/>
                    <a:pt x="647" y="12821"/>
                  </a:cubicBezTo>
                  <a:lnTo>
                    <a:pt x="2006" y="12821"/>
                  </a:lnTo>
                  <a:cubicBezTo>
                    <a:pt x="2089" y="12833"/>
                    <a:pt x="2164" y="12837"/>
                    <a:pt x="2232" y="12837"/>
                  </a:cubicBezTo>
                  <a:cubicBezTo>
                    <a:pt x="2728" y="12837"/>
                    <a:pt x="2871" y="12574"/>
                    <a:pt x="2871" y="12574"/>
                  </a:cubicBezTo>
                  <a:lnTo>
                    <a:pt x="11152" y="12574"/>
                  </a:lnTo>
                  <a:cubicBezTo>
                    <a:pt x="11152" y="12574"/>
                    <a:pt x="11802" y="12853"/>
                    <a:pt x="12140" y="12853"/>
                  </a:cubicBezTo>
                  <a:lnTo>
                    <a:pt x="17981" y="12853"/>
                  </a:lnTo>
                  <a:cubicBezTo>
                    <a:pt x="18320" y="12853"/>
                    <a:pt x="18567" y="12544"/>
                    <a:pt x="18567" y="12235"/>
                  </a:cubicBezTo>
                  <a:cubicBezTo>
                    <a:pt x="18320" y="8743"/>
                    <a:pt x="20544" y="7198"/>
                    <a:pt x="22492" y="7198"/>
                  </a:cubicBezTo>
                  <a:cubicBezTo>
                    <a:pt x="24437" y="7198"/>
                    <a:pt x="26138" y="8805"/>
                    <a:pt x="25735" y="12265"/>
                  </a:cubicBezTo>
                  <a:cubicBezTo>
                    <a:pt x="25705" y="12574"/>
                    <a:pt x="25952" y="12853"/>
                    <a:pt x="26261" y="12853"/>
                  </a:cubicBezTo>
                  <a:lnTo>
                    <a:pt x="45014" y="12853"/>
                  </a:lnTo>
                  <a:cubicBezTo>
                    <a:pt x="45323" y="12853"/>
                    <a:pt x="45541" y="12606"/>
                    <a:pt x="45541" y="12327"/>
                  </a:cubicBezTo>
                  <a:cubicBezTo>
                    <a:pt x="45417" y="8219"/>
                    <a:pt x="47177" y="7198"/>
                    <a:pt x="49063" y="7198"/>
                  </a:cubicBezTo>
                  <a:cubicBezTo>
                    <a:pt x="51596" y="7198"/>
                    <a:pt x="52585" y="9455"/>
                    <a:pt x="52059" y="12636"/>
                  </a:cubicBezTo>
                  <a:cubicBezTo>
                    <a:pt x="52059" y="12763"/>
                    <a:pt x="52146" y="12847"/>
                    <a:pt x="52241" y="12847"/>
                  </a:cubicBezTo>
                  <a:cubicBezTo>
                    <a:pt x="52284" y="12847"/>
                    <a:pt x="52329" y="12830"/>
                    <a:pt x="52368" y="12791"/>
                  </a:cubicBezTo>
                  <a:cubicBezTo>
                    <a:pt x="52956" y="12080"/>
                    <a:pt x="54036" y="10691"/>
                    <a:pt x="54036" y="9732"/>
                  </a:cubicBezTo>
                  <a:lnTo>
                    <a:pt x="54036" y="5933"/>
                  </a:lnTo>
                  <a:cubicBezTo>
                    <a:pt x="54036" y="5624"/>
                    <a:pt x="53883" y="5344"/>
                    <a:pt x="53603" y="5159"/>
                  </a:cubicBezTo>
                  <a:cubicBezTo>
                    <a:pt x="53356" y="4974"/>
                    <a:pt x="52985" y="4726"/>
                    <a:pt x="52553" y="4479"/>
                  </a:cubicBezTo>
                  <a:cubicBezTo>
                    <a:pt x="52400" y="4356"/>
                    <a:pt x="52182" y="4294"/>
                    <a:pt x="51997" y="4294"/>
                  </a:cubicBezTo>
                  <a:lnTo>
                    <a:pt x="51070" y="4294"/>
                  </a:lnTo>
                  <a:cubicBezTo>
                    <a:pt x="51070" y="4294"/>
                    <a:pt x="48351" y="2502"/>
                    <a:pt x="46312" y="1731"/>
                  </a:cubicBezTo>
                  <a:cubicBezTo>
                    <a:pt x="44243" y="957"/>
                    <a:pt x="40256" y="0"/>
                    <a:pt x="37228" y="0"/>
                  </a:cubicBezTo>
                  <a:close/>
                </a:path>
              </a:pathLst>
            </a:custGeom>
            <a:solidFill>
              <a:srgbClr val="F28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1011325" y="2424900"/>
              <a:ext cx="433325" cy="89625"/>
            </a:xfrm>
            <a:custGeom>
              <a:avLst/>
              <a:gdLst/>
              <a:ahLst/>
              <a:cxnLst/>
              <a:rect l="l" t="t" r="r" b="b"/>
              <a:pathLst>
                <a:path w="17333" h="3585" extrusionOk="0">
                  <a:moveTo>
                    <a:pt x="2040" y="1"/>
                  </a:moveTo>
                  <a:cubicBezTo>
                    <a:pt x="1360" y="1"/>
                    <a:pt x="680" y="63"/>
                    <a:pt x="1" y="186"/>
                  </a:cubicBezTo>
                  <a:lnTo>
                    <a:pt x="7569" y="186"/>
                  </a:lnTo>
                  <a:cubicBezTo>
                    <a:pt x="8434" y="186"/>
                    <a:pt x="8372" y="218"/>
                    <a:pt x="7786" y="466"/>
                  </a:cubicBezTo>
                  <a:lnTo>
                    <a:pt x="7786" y="495"/>
                  </a:lnTo>
                  <a:cubicBezTo>
                    <a:pt x="7786" y="527"/>
                    <a:pt x="7786" y="589"/>
                    <a:pt x="7725" y="589"/>
                  </a:cubicBezTo>
                  <a:cubicBezTo>
                    <a:pt x="5468" y="1360"/>
                    <a:pt x="3646" y="2567"/>
                    <a:pt x="2472" y="3432"/>
                  </a:cubicBezTo>
                  <a:cubicBezTo>
                    <a:pt x="2410" y="3523"/>
                    <a:pt x="2440" y="3585"/>
                    <a:pt x="2534" y="3585"/>
                  </a:cubicBezTo>
                  <a:cubicBezTo>
                    <a:pt x="2687" y="3585"/>
                    <a:pt x="3090" y="3432"/>
                    <a:pt x="3676" y="2999"/>
                  </a:cubicBezTo>
                  <a:cubicBezTo>
                    <a:pt x="5035" y="2072"/>
                    <a:pt x="8558" y="186"/>
                    <a:pt x="9608" y="186"/>
                  </a:cubicBezTo>
                  <a:lnTo>
                    <a:pt x="14119" y="186"/>
                  </a:lnTo>
                  <a:cubicBezTo>
                    <a:pt x="15078" y="186"/>
                    <a:pt x="16623" y="280"/>
                    <a:pt x="17332" y="342"/>
                  </a:cubicBezTo>
                  <a:cubicBezTo>
                    <a:pt x="16129" y="157"/>
                    <a:pt x="14893" y="1"/>
                    <a:pt x="13748" y="1"/>
                  </a:cubicBezTo>
                  <a:close/>
                </a:path>
              </a:pathLst>
            </a:custGeom>
            <a:solidFill>
              <a:srgbClr val="F5A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476825" y="2520700"/>
              <a:ext cx="295075" cy="91150"/>
            </a:xfrm>
            <a:custGeom>
              <a:avLst/>
              <a:gdLst/>
              <a:ahLst/>
              <a:cxnLst/>
              <a:rect l="l" t="t" r="r" b="b"/>
              <a:pathLst>
                <a:path w="11803" h="3646" extrusionOk="0">
                  <a:moveTo>
                    <a:pt x="11803" y="0"/>
                  </a:moveTo>
                  <a:lnTo>
                    <a:pt x="11803" y="0"/>
                  </a:lnTo>
                  <a:cubicBezTo>
                    <a:pt x="11679" y="62"/>
                    <a:pt x="11556" y="124"/>
                    <a:pt x="11432" y="218"/>
                  </a:cubicBezTo>
                  <a:lnTo>
                    <a:pt x="11370" y="218"/>
                  </a:lnTo>
                  <a:cubicBezTo>
                    <a:pt x="11338" y="218"/>
                    <a:pt x="7878" y="341"/>
                    <a:pt x="4664" y="835"/>
                  </a:cubicBezTo>
                  <a:cubicBezTo>
                    <a:pt x="2193" y="1206"/>
                    <a:pt x="710" y="2133"/>
                    <a:pt x="0" y="3060"/>
                  </a:cubicBezTo>
                  <a:lnTo>
                    <a:pt x="401" y="3646"/>
                  </a:lnTo>
                  <a:cubicBezTo>
                    <a:pt x="401" y="3646"/>
                    <a:pt x="1236" y="2719"/>
                    <a:pt x="2502" y="1977"/>
                  </a:cubicBezTo>
                  <a:cubicBezTo>
                    <a:pt x="4079" y="1083"/>
                    <a:pt x="8157" y="403"/>
                    <a:pt x="11771" y="371"/>
                  </a:cubicBezTo>
                  <a:cubicBezTo>
                    <a:pt x="11741" y="341"/>
                    <a:pt x="11709" y="309"/>
                    <a:pt x="11709" y="279"/>
                  </a:cubicBezTo>
                  <a:cubicBezTo>
                    <a:pt x="11679" y="185"/>
                    <a:pt x="11709" y="94"/>
                    <a:pt x="11803" y="0"/>
                  </a:cubicBezTo>
                  <a:close/>
                </a:path>
              </a:pathLst>
            </a:custGeom>
            <a:solidFill>
              <a:srgbClr val="F5A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794250" y="2530750"/>
              <a:ext cx="972525" cy="45575"/>
            </a:xfrm>
            <a:custGeom>
              <a:avLst/>
              <a:gdLst/>
              <a:ahLst/>
              <a:cxnLst/>
              <a:rect l="l" t="t" r="r" b="b"/>
              <a:pathLst>
                <a:path w="38901" h="1823" extrusionOk="0">
                  <a:moveTo>
                    <a:pt x="36120" y="1"/>
                  </a:moveTo>
                  <a:cubicBezTo>
                    <a:pt x="35161" y="125"/>
                    <a:pt x="31794" y="463"/>
                    <a:pt x="29817" y="525"/>
                  </a:cubicBezTo>
                  <a:cubicBezTo>
                    <a:pt x="29414" y="587"/>
                    <a:pt x="28981" y="619"/>
                    <a:pt x="28487" y="619"/>
                  </a:cubicBezTo>
                  <a:lnTo>
                    <a:pt x="11402" y="619"/>
                  </a:lnTo>
                  <a:cubicBezTo>
                    <a:pt x="11309" y="619"/>
                    <a:pt x="11217" y="587"/>
                    <a:pt x="11155" y="525"/>
                  </a:cubicBezTo>
                  <a:lnTo>
                    <a:pt x="9734" y="525"/>
                  </a:lnTo>
                  <a:cubicBezTo>
                    <a:pt x="7201" y="525"/>
                    <a:pt x="3246" y="772"/>
                    <a:pt x="0" y="1608"/>
                  </a:cubicBezTo>
                  <a:cubicBezTo>
                    <a:pt x="186" y="1575"/>
                    <a:pt x="342" y="1575"/>
                    <a:pt x="527" y="1546"/>
                  </a:cubicBezTo>
                  <a:cubicBezTo>
                    <a:pt x="804" y="1514"/>
                    <a:pt x="1051" y="1484"/>
                    <a:pt x="1268" y="1484"/>
                  </a:cubicBezTo>
                  <a:cubicBezTo>
                    <a:pt x="1854" y="1484"/>
                    <a:pt x="2225" y="1608"/>
                    <a:pt x="2287" y="1823"/>
                  </a:cubicBezTo>
                  <a:cubicBezTo>
                    <a:pt x="4388" y="1113"/>
                    <a:pt x="6242" y="896"/>
                    <a:pt x="7818" y="896"/>
                  </a:cubicBezTo>
                  <a:cubicBezTo>
                    <a:pt x="10290" y="896"/>
                    <a:pt x="12050" y="1452"/>
                    <a:pt x="12853" y="1452"/>
                  </a:cubicBezTo>
                  <a:lnTo>
                    <a:pt x="30588" y="1452"/>
                  </a:lnTo>
                  <a:cubicBezTo>
                    <a:pt x="31794" y="1452"/>
                    <a:pt x="35161" y="1019"/>
                    <a:pt x="38715" y="1019"/>
                  </a:cubicBezTo>
                  <a:lnTo>
                    <a:pt x="38900" y="1019"/>
                  </a:lnTo>
                  <a:cubicBezTo>
                    <a:pt x="38838" y="990"/>
                    <a:pt x="38806" y="928"/>
                    <a:pt x="38745" y="896"/>
                  </a:cubicBezTo>
                  <a:cubicBezTo>
                    <a:pt x="38530" y="742"/>
                    <a:pt x="38159" y="495"/>
                    <a:pt x="37726" y="216"/>
                  </a:cubicBezTo>
                  <a:cubicBezTo>
                    <a:pt x="37571" y="125"/>
                    <a:pt x="37385" y="63"/>
                    <a:pt x="37200" y="63"/>
                  </a:cubicBezTo>
                  <a:lnTo>
                    <a:pt x="36211" y="63"/>
                  </a:lnTo>
                  <a:cubicBezTo>
                    <a:pt x="36211" y="63"/>
                    <a:pt x="36181" y="31"/>
                    <a:pt x="36120" y="1"/>
                  </a:cubicBezTo>
                  <a:close/>
                </a:path>
              </a:pathLst>
            </a:custGeom>
            <a:solidFill>
              <a:srgbClr val="F5A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480650" y="2621100"/>
              <a:ext cx="332150" cy="42550"/>
            </a:xfrm>
            <a:custGeom>
              <a:avLst/>
              <a:gdLst/>
              <a:ahLst/>
              <a:cxnLst/>
              <a:rect l="l" t="t" r="r" b="b"/>
              <a:pathLst>
                <a:path w="13286" h="1702" extrusionOk="0">
                  <a:moveTo>
                    <a:pt x="5470" y="1"/>
                  </a:moveTo>
                  <a:cubicBezTo>
                    <a:pt x="5285" y="1"/>
                    <a:pt x="5161" y="33"/>
                    <a:pt x="5100" y="33"/>
                  </a:cubicBezTo>
                  <a:lnTo>
                    <a:pt x="1545" y="33"/>
                  </a:lnTo>
                  <a:cubicBezTo>
                    <a:pt x="680" y="33"/>
                    <a:pt x="62" y="310"/>
                    <a:pt x="0" y="342"/>
                  </a:cubicBezTo>
                  <a:cubicBezTo>
                    <a:pt x="218" y="280"/>
                    <a:pt x="465" y="248"/>
                    <a:pt x="804" y="248"/>
                  </a:cubicBezTo>
                  <a:lnTo>
                    <a:pt x="5470" y="248"/>
                  </a:lnTo>
                  <a:cubicBezTo>
                    <a:pt x="6242" y="248"/>
                    <a:pt x="6612" y="712"/>
                    <a:pt x="6983" y="989"/>
                  </a:cubicBezTo>
                  <a:cubicBezTo>
                    <a:pt x="7201" y="1145"/>
                    <a:pt x="7757" y="1484"/>
                    <a:pt x="8343" y="1701"/>
                  </a:cubicBezTo>
                  <a:cubicBezTo>
                    <a:pt x="8436" y="1669"/>
                    <a:pt x="8528" y="1669"/>
                    <a:pt x="8622" y="1607"/>
                  </a:cubicBezTo>
                  <a:cubicBezTo>
                    <a:pt x="10938" y="680"/>
                    <a:pt x="13286" y="651"/>
                    <a:pt x="13071" y="465"/>
                  </a:cubicBezTo>
                  <a:cubicBezTo>
                    <a:pt x="13039" y="433"/>
                    <a:pt x="12915" y="403"/>
                    <a:pt x="12792" y="403"/>
                  </a:cubicBezTo>
                  <a:cubicBezTo>
                    <a:pt x="11959" y="403"/>
                    <a:pt x="9764" y="960"/>
                    <a:pt x="8960" y="1269"/>
                  </a:cubicBezTo>
                  <a:cubicBezTo>
                    <a:pt x="8837" y="1298"/>
                    <a:pt x="8713" y="1330"/>
                    <a:pt x="8560" y="1330"/>
                  </a:cubicBezTo>
                  <a:cubicBezTo>
                    <a:pt x="7757" y="1330"/>
                    <a:pt x="6892" y="557"/>
                    <a:pt x="6459" y="280"/>
                  </a:cubicBezTo>
                  <a:cubicBezTo>
                    <a:pt x="6118" y="62"/>
                    <a:pt x="5747" y="1"/>
                    <a:pt x="5470" y="1"/>
                  </a:cubicBezTo>
                  <a:close/>
                </a:path>
              </a:pathLst>
            </a:custGeom>
            <a:solidFill>
              <a:srgbClr val="F5A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426075" y="2589475"/>
              <a:ext cx="1349150" cy="154350"/>
            </a:xfrm>
            <a:custGeom>
              <a:avLst/>
              <a:gdLst/>
              <a:ahLst/>
              <a:cxnLst/>
              <a:rect l="l" t="t" r="r" b="b"/>
              <a:pathLst>
                <a:path w="53966" h="6174" extrusionOk="0">
                  <a:moveTo>
                    <a:pt x="53966" y="0"/>
                  </a:moveTo>
                  <a:cubicBezTo>
                    <a:pt x="53966" y="1018"/>
                    <a:pt x="53257" y="1575"/>
                    <a:pt x="52206" y="2163"/>
                  </a:cubicBezTo>
                  <a:cubicBezTo>
                    <a:pt x="51741" y="927"/>
                    <a:pt x="50043" y="124"/>
                    <a:pt x="49022" y="124"/>
                  </a:cubicBezTo>
                  <a:cubicBezTo>
                    <a:pt x="48004" y="124"/>
                    <a:pt x="47139" y="339"/>
                    <a:pt x="45995" y="1421"/>
                  </a:cubicBezTo>
                  <a:cubicBezTo>
                    <a:pt x="45995" y="1421"/>
                    <a:pt x="44914" y="462"/>
                    <a:pt x="43308" y="462"/>
                  </a:cubicBezTo>
                  <a:lnTo>
                    <a:pt x="28169" y="462"/>
                  </a:lnTo>
                  <a:cubicBezTo>
                    <a:pt x="26995" y="462"/>
                    <a:pt x="26406" y="494"/>
                    <a:pt x="25170" y="1112"/>
                  </a:cubicBezTo>
                  <a:cubicBezTo>
                    <a:pt x="25170" y="1112"/>
                    <a:pt x="24120" y="124"/>
                    <a:pt x="22298" y="124"/>
                  </a:cubicBezTo>
                  <a:cubicBezTo>
                    <a:pt x="20783" y="124"/>
                    <a:pt x="18991" y="865"/>
                    <a:pt x="18220" y="4017"/>
                  </a:cubicBezTo>
                  <a:cubicBezTo>
                    <a:pt x="18158" y="4232"/>
                    <a:pt x="17973" y="4387"/>
                    <a:pt x="17755" y="4417"/>
                  </a:cubicBezTo>
                  <a:cubicBezTo>
                    <a:pt x="17417" y="4449"/>
                    <a:pt x="16861" y="4479"/>
                    <a:pt x="16243" y="4541"/>
                  </a:cubicBezTo>
                  <a:cubicBezTo>
                    <a:pt x="16229" y="4542"/>
                    <a:pt x="16216" y="4543"/>
                    <a:pt x="16204" y="4543"/>
                  </a:cubicBezTo>
                  <a:cubicBezTo>
                    <a:pt x="15976" y="4543"/>
                    <a:pt x="15815" y="4282"/>
                    <a:pt x="15901" y="4078"/>
                  </a:cubicBezTo>
                  <a:cubicBezTo>
                    <a:pt x="15995" y="3799"/>
                    <a:pt x="16119" y="3460"/>
                    <a:pt x="16210" y="3119"/>
                  </a:cubicBezTo>
                  <a:cubicBezTo>
                    <a:pt x="16230" y="3100"/>
                    <a:pt x="16136" y="3093"/>
                    <a:pt x="15964" y="3093"/>
                  </a:cubicBezTo>
                  <a:cubicBezTo>
                    <a:pt x="15578" y="3093"/>
                    <a:pt x="14797" y="3129"/>
                    <a:pt x="13986" y="3151"/>
                  </a:cubicBezTo>
                  <a:cubicBezTo>
                    <a:pt x="13181" y="3176"/>
                    <a:pt x="12355" y="3221"/>
                    <a:pt x="11843" y="3221"/>
                  </a:cubicBezTo>
                  <a:cubicBezTo>
                    <a:pt x="11727" y="3221"/>
                    <a:pt x="11627" y="3219"/>
                    <a:pt x="11546" y="3213"/>
                  </a:cubicBezTo>
                  <a:cubicBezTo>
                    <a:pt x="10587" y="3151"/>
                    <a:pt x="9537" y="2501"/>
                    <a:pt x="9166" y="2254"/>
                  </a:cubicBezTo>
                  <a:cubicBezTo>
                    <a:pt x="8795" y="1977"/>
                    <a:pt x="8425" y="1513"/>
                    <a:pt x="7653" y="1513"/>
                  </a:cubicBezTo>
                  <a:lnTo>
                    <a:pt x="2987" y="1513"/>
                  </a:lnTo>
                  <a:cubicBezTo>
                    <a:pt x="2154" y="1513"/>
                    <a:pt x="1907" y="1636"/>
                    <a:pt x="1165" y="2254"/>
                  </a:cubicBezTo>
                  <a:cubicBezTo>
                    <a:pt x="948" y="3058"/>
                    <a:pt x="794" y="3799"/>
                    <a:pt x="794" y="3799"/>
                  </a:cubicBezTo>
                  <a:lnTo>
                    <a:pt x="794" y="4634"/>
                  </a:lnTo>
                  <a:lnTo>
                    <a:pt x="794" y="5005"/>
                  </a:lnTo>
                  <a:cubicBezTo>
                    <a:pt x="794" y="5005"/>
                    <a:pt x="733" y="5129"/>
                    <a:pt x="391" y="5467"/>
                  </a:cubicBezTo>
                  <a:cubicBezTo>
                    <a:pt x="391" y="5500"/>
                    <a:pt x="362" y="5529"/>
                    <a:pt x="330" y="5529"/>
                  </a:cubicBezTo>
                  <a:cubicBezTo>
                    <a:pt x="300" y="5561"/>
                    <a:pt x="300" y="5591"/>
                    <a:pt x="268" y="5623"/>
                  </a:cubicBezTo>
                  <a:cubicBezTo>
                    <a:pt x="41" y="5900"/>
                    <a:pt x="0" y="6158"/>
                    <a:pt x="400" y="6158"/>
                  </a:cubicBezTo>
                  <a:cubicBezTo>
                    <a:pt x="488" y="6158"/>
                    <a:pt x="598" y="6145"/>
                    <a:pt x="733" y="6117"/>
                  </a:cubicBezTo>
                  <a:lnTo>
                    <a:pt x="1813" y="6117"/>
                  </a:lnTo>
                  <a:cubicBezTo>
                    <a:pt x="1957" y="6152"/>
                    <a:pt x="2083" y="6166"/>
                    <a:pt x="2190" y="6166"/>
                  </a:cubicBezTo>
                  <a:cubicBezTo>
                    <a:pt x="2659" y="6166"/>
                    <a:pt x="2801" y="5900"/>
                    <a:pt x="2801" y="5900"/>
                  </a:cubicBezTo>
                  <a:lnTo>
                    <a:pt x="11082" y="5900"/>
                  </a:lnTo>
                  <a:cubicBezTo>
                    <a:pt x="11082" y="5900"/>
                    <a:pt x="11732" y="6147"/>
                    <a:pt x="12070" y="6147"/>
                  </a:cubicBezTo>
                  <a:lnTo>
                    <a:pt x="17911" y="6147"/>
                  </a:lnTo>
                  <a:cubicBezTo>
                    <a:pt x="18250" y="6147"/>
                    <a:pt x="18497" y="5870"/>
                    <a:pt x="18497" y="5561"/>
                  </a:cubicBezTo>
                  <a:cubicBezTo>
                    <a:pt x="18250" y="2069"/>
                    <a:pt x="20474" y="524"/>
                    <a:pt x="22422" y="524"/>
                  </a:cubicBezTo>
                  <a:cubicBezTo>
                    <a:pt x="24367" y="524"/>
                    <a:pt x="26068" y="2131"/>
                    <a:pt x="25665" y="5591"/>
                  </a:cubicBezTo>
                  <a:cubicBezTo>
                    <a:pt x="25635" y="5900"/>
                    <a:pt x="25882" y="6147"/>
                    <a:pt x="26191" y="6147"/>
                  </a:cubicBezTo>
                  <a:lnTo>
                    <a:pt x="44944" y="6147"/>
                  </a:lnTo>
                  <a:cubicBezTo>
                    <a:pt x="45253" y="6147"/>
                    <a:pt x="45471" y="5932"/>
                    <a:pt x="45471" y="5623"/>
                  </a:cubicBezTo>
                  <a:cubicBezTo>
                    <a:pt x="45347" y="1545"/>
                    <a:pt x="47107" y="524"/>
                    <a:pt x="48993" y="524"/>
                  </a:cubicBezTo>
                  <a:cubicBezTo>
                    <a:pt x="51526" y="524"/>
                    <a:pt x="52515" y="2781"/>
                    <a:pt x="51989" y="5962"/>
                  </a:cubicBezTo>
                  <a:cubicBezTo>
                    <a:pt x="51989" y="6089"/>
                    <a:pt x="52076" y="6173"/>
                    <a:pt x="52171" y="6173"/>
                  </a:cubicBezTo>
                  <a:cubicBezTo>
                    <a:pt x="52214" y="6173"/>
                    <a:pt x="52259" y="6156"/>
                    <a:pt x="52298" y="6117"/>
                  </a:cubicBezTo>
                  <a:cubicBezTo>
                    <a:pt x="52886" y="5406"/>
                    <a:pt x="53966" y="4017"/>
                    <a:pt x="53966" y="3058"/>
                  </a:cubicBezTo>
                  <a:lnTo>
                    <a:pt x="53966" y="0"/>
                  </a:ln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445925" y="2672075"/>
              <a:ext cx="298925" cy="12400"/>
            </a:xfrm>
            <a:custGeom>
              <a:avLst/>
              <a:gdLst/>
              <a:ahLst/>
              <a:cxnLst/>
              <a:rect l="l" t="t" r="r" b="b"/>
              <a:pathLst>
                <a:path w="11957" h="496" extrusionOk="0">
                  <a:moveTo>
                    <a:pt x="4194" y="0"/>
                  </a:moveTo>
                  <a:cubicBezTo>
                    <a:pt x="3944" y="0"/>
                    <a:pt x="3718" y="1"/>
                    <a:pt x="3523" y="1"/>
                  </a:cubicBezTo>
                  <a:cubicBezTo>
                    <a:pt x="2193" y="1"/>
                    <a:pt x="833" y="124"/>
                    <a:pt x="62" y="218"/>
                  </a:cubicBezTo>
                  <a:cubicBezTo>
                    <a:pt x="30" y="371"/>
                    <a:pt x="0" y="495"/>
                    <a:pt x="0" y="495"/>
                  </a:cubicBezTo>
                  <a:lnTo>
                    <a:pt x="11956" y="495"/>
                  </a:lnTo>
                  <a:lnTo>
                    <a:pt x="11432" y="465"/>
                  </a:lnTo>
                  <a:cubicBezTo>
                    <a:pt x="10024" y="24"/>
                    <a:pt x="6277" y="0"/>
                    <a:pt x="4194" y="0"/>
                  </a:cubicBezTo>
                  <a:close/>
                </a:path>
              </a:pathLst>
            </a:custGeom>
            <a:solidFill>
              <a:srgbClr val="F28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445925" y="2684450"/>
              <a:ext cx="372325" cy="27825"/>
            </a:xfrm>
            <a:custGeom>
              <a:avLst/>
              <a:gdLst/>
              <a:ahLst/>
              <a:cxnLst/>
              <a:rect l="l" t="t" r="r" b="b"/>
              <a:pathLst>
                <a:path w="14893" h="1113" extrusionOk="0">
                  <a:moveTo>
                    <a:pt x="0" y="0"/>
                  </a:moveTo>
                  <a:cubicBezTo>
                    <a:pt x="0" y="0"/>
                    <a:pt x="0" y="835"/>
                    <a:pt x="92" y="989"/>
                  </a:cubicBezTo>
                  <a:cubicBezTo>
                    <a:pt x="557" y="1112"/>
                    <a:pt x="10040" y="1112"/>
                    <a:pt x="11185" y="1112"/>
                  </a:cubicBezTo>
                  <a:cubicBezTo>
                    <a:pt x="12327" y="1112"/>
                    <a:pt x="14366" y="712"/>
                    <a:pt x="14892" y="0"/>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423500" y="2420275"/>
              <a:ext cx="1354075" cy="325975"/>
            </a:xfrm>
            <a:custGeom>
              <a:avLst/>
              <a:gdLst/>
              <a:ahLst/>
              <a:cxnLst/>
              <a:rect l="l" t="t" r="r" b="b"/>
              <a:pathLst>
                <a:path w="54163" h="13039" extrusionOk="0">
                  <a:moveTo>
                    <a:pt x="37261" y="186"/>
                  </a:moveTo>
                  <a:cubicBezTo>
                    <a:pt x="40383" y="186"/>
                    <a:pt x="44429" y="1207"/>
                    <a:pt x="46315" y="1916"/>
                  </a:cubicBezTo>
                  <a:cubicBezTo>
                    <a:pt x="48322" y="2690"/>
                    <a:pt x="51011" y="4450"/>
                    <a:pt x="51041" y="4482"/>
                  </a:cubicBezTo>
                  <a:lnTo>
                    <a:pt x="52030" y="4482"/>
                  </a:lnTo>
                  <a:cubicBezTo>
                    <a:pt x="52215" y="4482"/>
                    <a:pt x="52401" y="4544"/>
                    <a:pt x="52556" y="4635"/>
                  </a:cubicBezTo>
                  <a:cubicBezTo>
                    <a:pt x="52989" y="4914"/>
                    <a:pt x="53360" y="5161"/>
                    <a:pt x="53575" y="5315"/>
                  </a:cubicBezTo>
                  <a:cubicBezTo>
                    <a:pt x="53822" y="5500"/>
                    <a:pt x="53945" y="5747"/>
                    <a:pt x="53945" y="6027"/>
                  </a:cubicBezTo>
                  <a:lnTo>
                    <a:pt x="53945" y="9826"/>
                  </a:lnTo>
                  <a:cubicBezTo>
                    <a:pt x="53945" y="10752"/>
                    <a:pt x="52927" y="12082"/>
                    <a:pt x="52309" y="12824"/>
                  </a:cubicBezTo>
                  <a:cubicBezTo>
                    <a:pt x="52298" y="12834"/>
                    <a:pt x="52288" y="12837"/>
                    <a:pt x="52279" y="12837"/>
                  </a:cubicBezTo>
                  <a:cubicBezTo>
                    <a:pt x="52260" y="12837"/>
                    <a:pt x="52247" y="12824"/>
                    <a:pt x="52247" y="12824"/>
                  </a:cubicBezTo>
                  <a:cubicBezTo>
                    <a:pt x="52215" y="12824"/>
                    <a:pt x="52185" y="12792"/>
                    <a:pt x="52215" y="12762"/>
                  </a:cubicBezTo>
                  <a:cubicBezTo>
                    <a:pt x="52524" y="10752"/>
                    <a:pt x="52247" y="9146"/>
                    <a:pt x="51444" y="8189"/>
                  </a:cubicBezTo>
                  <a:cubicBezTo>
                    <a:pt x="50856" y="7539"/>
                    <a:pt x="50085" y="7201"/>
                    <a:pt x="49096" y="7201"/>
                  </a:cubicBezTo>
                  <a:cubicBezTo>
                    <a:pt x="48045" y="7201"/>
                    <a:pt x="47210" y="7510"/>
                    <a:pt x="46624" y="8127"/>
                  </a:cubicBezTo>
                  <a:cubicBezTo>
                    <a:pt x="45789" y="8960"/>
                    <a:pt x="45418" y="10414"/>
                    <a:pt x="45480" y="12421"/>
                  </a:cubicBezTo>
                  <a:cubicBezTo>
                    <a:pt x="45480" y="12515"/>
                    <a:pt x="45418" y="12638"/>
                    <a:pt x="45356" y="12700"/>
                  </a:cubicBezTo>
                  <a:cubicBezTo>
                    <a:pt x="45265" y="12792"/>
                    <a:pt x="45171" y="12824"/>
                    <a:pt x="45047" y="12824"/>
                  </a:cubicBezTo>
                  <a:lnTo>
                    <a:pt x="26294" y="12824"/>
                  </a:lnTo>
                  <a:cubicBezTo>
                    <a:pt x="26171" y="12824"/>
                    <a:pt x="26047" y="12792"/>
                    <a:pt x="25985" y="12700"/>
                  </a:cubicBezTo>
                  <a:cubicBezTo>
                    <a:pt x="25891" y="12606"/>
                    <a:pt x="25862" y="12483"/>
                    <a:pt x="25862" y="12359"/>
                  </a:cubicBezTo>
                  <a:cubicBezTo>
                    <a:pt x="26139" y="10134"/>
                    <a:pt x="25521" y="8899"/>
                    <a:pt x="24935" y="8251"/>
                  </a:cubicBezTo>
                  <a:cubicBezTo>
                    <a:pt x="24317" y="7571"/>
                    <a:pt x="23481" y="7201"/>
                    <a:pt x="22525" y="7201"/>
                  </a:cubicBezTo>
                  <a:cubicBezTo>
                    <a:pt x="21474" y="7201"/>
                    <a:pt x="20424" y="7663"/>
                    <a:pt x="19682" y="8436"/>
                  </a:cubicBezTo>
                  <a:cubicBezTo>
                    <a:pt x="19064" y="9084"/>
                    <a:pt x="18353" y="10290"/>
                    <a:pt x="18476" y="12329"/>
                  </a:cubicBezTo>
                  <a:cubicBezTo>
                    <a:pt x="18508" y="12453"/>
                    <a:pt x="18447" y="12577"/>
                    <a:pt x="18353" y="12700"/>
                  </a:cubicBezTo>
                  <a:cubicBezTo>
                    <a:pt x="18261" y="12792"/>
                    <a:pt x="18138" y="12824"/>
                    <a:pt x="18014" y="12824"/>
                  </a:cubicBezTo>
                  <a:lnTo>
                    <a:pt x="12173" y="12824"/>
                  </a:lnTo>
                  <a:cubicBezTo>
                    <a:pt x="11864" y="12824"/>
                    <a:pt x="11217" y="12577"/>
                    <a:pt x="11217" y="12577"/>
                  </a:cubicBezTo>
                  <a:lnTo>
                    <a:pt x="2904" y="12577"/>
                  </a:lnTo>
                  <a:cubicBezTo>
                    <a:pt x="2875" y="12577"/>
                    <a:pt x="2813" y="12606"/>
                    <a:pt x="2813" y="12638"/>
                  </a:cubicBezTo>
                  <a:cubicBezTo>
                    <a:pt x="2813" y="12638"/>
                    <a:pt x="2698" y="12842"/>
                    <a:pt x="2295" y="12842"/>
                  </a:cubicBezTo>
                  <a:cubicBezTo>
                    <a:pt x="2229" y="12842"/>
                    <a:pt x="2154" y="12837"/>
                    <a:pt x="2071" y="12824"/>
                  </a:cubicBezTo>
                  <a:lnTo>
                    <a:pt x="680" y="12824"/>
                  </a:lnTo>
                  <a:cubicBezTo>
                    <a:pt x="614" y="12832"/>
                    <a:pt x="559" y="12835"/>
                    <a:pt x="514" y="12835"/>
                  </a:cubicBezTo>
                  <a:cubicBezTo>
                    <a:pt x="388" y="12835"/>
                    <a:pt x="333" y="12807"/>
                    <a:pt x="309" y="12762"/>
                  </a:cubicBezTo>
                  <a:cubicBezTo>
                    <a:pt x="279" y="12700"/>
                    <a:pt x="341" y="12515"/>
                    <a:pt x="588" y="12297"/>
                  </a:cubicBezTo>
                  <a:cubicBezTo>
                    <a:pt x="897" y="11988"/>
                    <a:pt x="989" y="11835"/>
                    <a:pt x="989" y="11803"/>
                  </a:cubicBezTo>
                  <a:lnTo>
                    <a:pt x="1021" y="11773"/>
                  </a:lnTo>
                  <a:lnTo>
                    <a:pt x="1021" y="10567"/>
                  </a:lnTo>
                  <a:cubicBezTo>
                    <a:pt x="1021" y="10443"/>
                    <a:pt x="1330" y="8960"/>
                    <a:pt x="1701" y="7880"/>
                  </a:cubicBezTo>
                  <a:cubicBezTo>
                    <a:pt x="2071" y="6736"/>
                    <a:pt x="3616" y="5315"/>
                    <a:pt x="6797" y="4852"/>
                  </a:cubicBezTo>
                  <a:cubicBezTo>
                    <a:pt x="10011" y="4358"/>
                    <a:pt x="13471" y="4235"/>
                    <a:pt x="13503" y="4235"/>
                  </a:cubicBezTo>
                  <a:lnTo>
                    <a:pt x="13565" y="4235"/>
                  </a:lnTo>
                  <a:cubicBezTo>
                    <a:pt x="16684" y="2472"/>
                    <a:pt x="20300" y="1051"/>
                    <a:pt x="23205" y="433"/>
                  </a:cubicBezTo>
                  <a:cubicBezTo>
                    <a:pt x="23976" y="280"/>
                    <a:pt x="24749" y="186"/>
                    <a:pt x="25553" y="186"/>
                  </a:cubicBezTo>
                  <a:close/>
                  <a:moveTo>
                    <a:pt x="25553" y="1"/>
                  </a:moveTo>
                  <a:cubicBezTo>
                    <a:pt x="24749" y="1"/>
                    <a:pt x="23946" y="94"/>
                    <a:pt x="23172" y="248"/>
                  </a:cubicBezTo>
                  <a:cubicBezTo>
                    <a:pt x="20239" y="866"/>
                    <a:pt x="16622" y="2257"/>
                    <a:pt x="13471" y="4049"/>
                  </a:cubicBezTo>
                  <a:cubicBezTo>
                    <a:pt x="13162" y="4049"/>
                    <a:pt x="9857" y="4202"/>
                    <a:pt x="6768" y="4667"/>
                  </a:cubicBezTo>
                  <a:cubicBezTo>
                    <a:pt x="3522" y="5161"/>
                    <a:pt x="1916" y="6612"/>
                    <a:pt x="1515" y="7819"/>
                  </a:cubicBezTo>
                  <a:cubicBezTo>
                    <a:pt x="1112" y="8960"/>
                    <a:pt x="803" y="10505"/>
                    <a:pt x="803" y="10537"/>
                  </a:cubicBezTo>
                  <a:lnTo>
                    <a:pt x="803" y="10567"/>
                  </a:lnTo>
                  <a:lnTo>
                    <a:pt x="803" y="11741"/>
                  </a:lnTo>
                  <a:cubicBezTo>
                    <a:pt x="774" y="11773"/>
                    <a:pt x="680" y="11926"/>
                    <a:pt x="433" y="12174"/>
                  </a:cubicBezTo>
                  <a:cubicBezTo>
                    <a:pt x="309" y="12297"/>
                    <a:pt x="0" y="12638"/>
                    <a:pt x="124" y="12853"/>
                  </a:cubicBezTo>
                  <a:cubicBezTo>
                    <a:pt x="193" y="12969"/>
                    <a:pt x="313" y="13033"/>
                    <a:pt x="484" y="13033"/>
                  </a:cubicBezTo>
                  <a:cubicBezTo>
                    <a:pt x="543" y="13033"/>
                    <a:pt x="608" y="13025"/>
                    <a:pt x="680" y="13009"/>
                  </a:cubicBezTo>
                  <a:lnTo>
                    <a:pt x="2039" y="13009"/>
                  </a:lnTo>
                  <a:cubicBezTo>
                    <a:pt x="2138" y="13024"/>
                    <a:pt x="2227" y="13031"/>
                    <a:pt x="2307" y="13031"/>
                  </a:cubicBezTo>
                  <a:cubicBezTo>
                    <a:pt x="2705" y="13031"/>
                    <a:pt x="2885" y="12865"/>
                    <a:pt x="2937" y="12762"/>
                  </a:cubicBezTo>
                  <a:lnTo>
                    <a:pt x="11155" y="12762"/>
                  </a:lnTo>
                  <a:cubicBezTo>
                    <a:pt x="11279" y="12824"/>
                    <a:pt x="11864" y="13039"/>
                    <a:pt x="12173" y="13039"/>
                  </a:cubicBezTo>
                  <a:lnTo>
                    <a:pt x="18014" y="13039"/>
                  </a:lnTo>
                  <a:cubicBezTo>
                    <a:pt x="18199" y="13039"/>
                    <a:pt x="18385" y="12947"/>
                    <a:pt x="18508" y="12824"/>
                  </a:cubicBezTo>
                  <a:cubicBezTo>
                    <a:pt x="18632" y="12700"/>
                    <a:pt x="18694" y="12515"/>
                    <a:pt x="18694" y="12329"/>
                  </a:cubicBezTo>
                  <a:cubicBezTo>
                    <a:pt x="18600" y="10752"/>
                    <a:pt x="18971" y="9455"/>
                    <a:pt x="19806" y="8560"/>
                  </a:cubicBezTo>
                  <a:cubicBezTo>
                    <a:pt x="20515" y="7819"/>
                    <a:pt x="21504" y="7386"/>
                    <a:pt x="22525" y="7386"/>
                  </a:cubicBezTo>
                  <a:cubicBezTo>
                    <a:pt x="23420" y="7386"/>
                    <a:pt x="24223" y="7757"/>
                    <a:pt x="24779" y="8375"/>
                  </a:cubicBezTo>
                  <a:cubicBezTo>
                    <a:pt x="25582" y="9269"/>
                    <a:pt x="25891" y="10629"/>
                    <a:pt x="25676" y="12359"/>
                  </a:cubicBezTo>
                  <a:cubicBezTo>
                    <a:pt x="25676" y="12515"/>
                    <a:pt x="25706" y="12700"/>
                    <a:pt x="25830" y="12824"/>
                  </a:cubicBezTo>
                  <a:cubicBezTo>
                    <a:pt x="25953" y="12947"/>
                    <a:pt x="26109" y="13039"/>
                    <a:pt x="26294" y="13039"/>
                  </a:cubicBezTo>
                  <a:lnTo>
                    <a:pt x="45047" y="13039"/>
                  </a:lnTo>
                  <a:cubicBezTo>
                    <a:pt x="45233" y="13039"/>
                    <a:pt x="45388" y="12977"/>
                    <a:pt x="45480" y="12853"/>
                  </a:cubicBezTo>
                  <a:cubicBezTo>
                    <a:pt x="45603" y="12730"/>
                    <a:pt x="45665" y="12577"/>
                    <a:pt x="45665" y="12391"/>
                  </a:cubicBezTo>
                  <a:cubicBezTo>
                    <a:pt x="45603" y="10476"/>
                    <a:pt x="45974" y="9054"/>
                    <a:pt x="46777" y="8251"/>
                  </a:cubicBezTo>
                  <a:cubicBezTo>
                    <a:pt x="47333" y="7695"/>
                    <a:pt x="48107" y="7386"/>
                    <a:pt x="49096" y="7386"/>
                  </a:cubicBezTo>
                  <a:cubicBezTo>
                    <a:pt x="50023" y="7386"/>
                    <a:pt x="50764" y="7695"/>
                    <a:pt x="51288" y="8313"/>
                  </a:cubicBezTo>
                  <a:cubicBezTo>
                    <a:pt x="52062" y="9208"/>
                    <a:pt x="52309" y="10785"/>
                    <a:pt x="52000" y="12730"/>
                  </a:cubicBezTo>
                  <a:cubicBezTo>
                    <a:pt x="52000" y="12853"/>
                    <a:pt x="52062" y="12947"/>
                    <a:pt x="52153" y="13009"/>
                  </a:cubicBezTo>
                  <a:cubicBezTo>
                    <a:pt x="52185" y="13009"/>
                    <a:pt x="52247" y="13039"/>
                    <a:pt x="52277" y="13039"/>
                  </a:cubicBezTo>
                  <a:cubicBezTo>
                    <a:pt x="52339" y="13039"/>
                    <a:pt x="52433" y="13009"/>
                    <a:pt x="52462" y="12947"/>
                  </a:cubicBezTo>
                  <a:cubicBezTo>
                    <a:pt x="53112" y="12206"/>
                    <a:pt x="54163" y="10814"/>
                    <a:pt x="54163" y="9826"/>
                  </a:cubicBezTo>
                  <a:lnTo>
                    <a:pt x="54163" y="6027"/>
                  </a:lnTo>
                  <a:cubicBezTo>
                    <a:pt x="54163" y="5685"/>
                    <a:pt x="53977" y="5376"/>
                    <a:pt x="53698" y="5161"/>
                  </a:cubicBezTo>
                  <a:cubicBezTo>
                    <a:pt x="53451" y="5006"/>
                    <a:pt x="53080" y="4759"/>
                    <a:pt x="52648" y="4482"/>
                  </a:cubicBezTo>
                  <a:cubicBezTo>
                    <a:pt x="52462" y="4358"/>
                    <a:pt x="52247" y="4296"/>
                    <a:pt x="52030" y="4296"/>
                  </a:cubicBezTo>
                  <a:lnTo>
                    <a:pt x="51135" y="4296"/>
                  </a:lnTo>
                  <a:cubicBezTo>
                    <a:pt x="50856" y="4111"/>
                    <a:pt x="48322" y="2472"/>
                    <a:pt x="46377" y="1731"/>
                  </a:cubicBezTo>
                  <a:cubicBezTo>
                    <a:pt x="44491" y="1021"/>
                    <a:pt x="40413" y="1"/>
                    <a:pt x="372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1070775" y="2437275"/>
              <a:ext cx="529900" cy="106600"/>
            </a:xfrm>
            <a:custGeom>
              <a:avLst/>
              <a:gdLst/>
              <a:ahLst/>
              <a:cxnLst/>
              <a:rect l="l" t="t" r="r" b="b"/>
              <a:pathLst>
                <a:path w="21196" h="4264" extrusionOk="0">
                  <a:moveTo>
                    <a:pt x="8436" y="0"/>
                  </a:moveTo>
                  <a:cubicBezTo>
                    <a:pt x="6583" y="0"/>
                    <a:pt x="3214" y="1392"/>
                    <a:pt x="186" y="3831"/>
                  </a:cubicBezTo>
                  <a:cubicBezTo>
                    <a:pt x="0" y="3987"/>
                    <a:pt x="94" y="4264"/>
                    <a:pt x="341" y="4264"/>
                  </a:cubicBezTo>
                  <a:lnTo>
                    <a:pt x="17426" y="4264"/>
                  </a:lnTo>
                  <a:cubicBezTo>
                    <a:pt x="19218" y="4264"/>
                    <a:pt x="20330" y="3770"/>
                    <a:pt x="20763" y="2998"/>
                  </a:cubicBezTo>
                  <a:cubicBezTo>
                    <a:pt x="21195" y="2225"/>
                    <a:pt x="20177" y="1916"/>
                    <a:pt x="19650" y="1701"/>
                  </a:cubicBezTo>
                  <a:cubicBezTo>
                    <a:pt x="19156" y="1483"/>
                    <a:pt x="13936" y="0"/>
                    <a:pt x="12235" y="0"/>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1292475" y="2437275"/>
              <a:ext cx="306650" cy="73425"/>
            </a:xfrm>
            <a:custGeom>
              <a:avLst/>
              <a:gdLst/>
              <a:ahLst/>
              <a:cxnLst/>
              <a:rect l="l" t="t" r="r" b="b"/>
              <a:pathLst>
                <a:path w="12266" h="2937" extrusionOk="0">
                  <a:moveTo>
                    <a:pt x="1" y="0"/>
                  </a:moveTo>
                  <a:cubicBezTo>
                    <a:pt x="1" y="0"/>
                    <a:pt x="2720" y="774"/>
                    <a:pt x="5191" y="2596"/>
                  </a:cubicBezTo>
                  <a:cubicBezTo>
                    <a:pt x="5468" y="2813"/>
                    <a:pt x="5839" y="2937"/>
                    <a:pt x="6210" y="2937"/>
                  </a:cubicBezTo>
                  <a:lnTo>
                    <a:pt x="11927" y="2937"/>
                  </a:lnTo>
                  <a:cubicBezTo>
                    <a:pt x="12266" y="2195"/>
                    <a:pt x="11309" y="1916"/>
                    <a:pt x="10782" y="1701"/>
                  </a:cubicBezTo>
                  <a:cubicBezTo>
                    <a:pt x="10288" y="1483"/>
                    <a:pt x="5068" y="0"/>
                    <a:pt x="3367" y="0"/>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1070775" y="2450425"/>
              <a:ext cx="251825" cy="93450"/>
            </a:xfrm>
            <a:custGeom>
              <a:avLst/>
              <a:gdLst/>
              <a:ahLst/>
              <a:cxnLst/>
              <a:rect l="l" t="t" r="r" b="b"/>
              <a:pathLst>
                <a:path w="10073" h="3738" extrusionOk="0">
                  <a:moveTo>
                    <a:pt x="5903" y="1"/>
                  </a:moveTo>
                  <a:cubicBezTo>
                    <a:pt x="4173" y="619"/>
                    <a:pt x="2101" y="1761"/>
                    <a:pt x="186" y="3305"/>
                  </a:cubicBezTo>
                  <a:cubicBezTo>
                    <a:pt x="0" y="3461"/>
                    <a:pt x="94" y="3738"/>
                    <a:pt x="341" y="3738"/>
                  </a:cubicBezTo>
                  <a:lnTo>
                    <a:pt x="5006" y="3738"/>
                  </a:lnTo>
                  <a:cubicBezTo>
                    <a:pt x="6768" y="3738"/>
                    <a:pt x="8189" y="3244"/>
                    <a:pt x="9146" y="2472"/>
                  </a:cubicBezTo>
                  <a:cubicBezTo>
                    <a:pt x="10073" y="1699"/>
                    <a:pt x="9269" y="1390"/>
                    <a:pt x="8869" y="1175"/>
                  </a:cubicBezTo>
                  <a:cubicBezTo>
                    <a:pt x="8651" y="1051"/>
                    <a:pt x="7324" y="463"/>
                    <a:pt x="5903" y="1"/>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1245325" y="2439625"/>
              <a:ext cx="107425" cy="38625"/>
            </a:xfrm>
            <a:custGeom>
              <a:avLst/>
              <a:gdLst/>
              <a:ahLst/>
              <a:cxnLst/>
              <a:rect l="l" t="t" r="r" b="b"/>
              <a:pathLst>
                <a:path w="4297" h="1545" extrusionOk="0">
                  <a:moveTo>
                    <a:pt x="2072" y="0"/>
                  </a:moveTo>
                  <a:cubicBezTo>
                    <a:pt x="1360" y="247"/>
                    <a:pt x="651" y="524"/>
                    <a:pt x="1" y="803"/>
                  </a:cubicBezTo>
                  <a:cubicBezTo>
                    <a:pt x="804" y="1112"/>
                    <a:pt x="1484" y="1389"/>
                    <a:pt x="1793" y="1545"/>
                  </a:cubicBezTo>
                  <a:cubicBezTo>
                    <a:pt x="2534" y="1298"/>
                    <a:pt x="3370" y="1080"/>
                    <a:pt x="4297" y="865"/>
                  </a:cubicBezTo>
                  <a:cubicBezTo>
                    <a:pt x="3370" y="433"/>
                    <a:pt x="2596" y="153"/>
                    <a:pt x="2196" y="0"/>
                  </a:cubicBezTo>
                  <a:close/>
                </a:path>
              </a:pathLst>
            </a:custGeom>
            <a:solidFill>
              <a:srgbClr val="98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a:off x="1300200" y="2439625"/>
              <a:ext cx="130550" cy="21650"/>
            </a:xfrm>
            <a:custGeom>
              <a:avLst/>
              <a:gdLst/>
              <a:ahLst/>
              <a:cxnLst/>
              <a:rect l="l" t="t" r="r" b="b"/>
              <a:pathLst>
                <a:path w="5222" h="866" extrusionOk="0">
                  <a:moveTo>
                    <a:pt x="1" y="0"/>
                  </a:moveTo>
                  <a:cubicBezTo>
                    <a:pt x="401" y="153"/>
                    <a:pt x="1175" y="433"/>
                    <a:pt x="2102" y="865"/>
                  </a:cubicBezTo>
                  <a:cubicBezTo>
                    <a:pt x="3058" y="648"/>
                    <a:pt x="4079" y="433"/>
                    <a:pt x="5221" y="247"/>
                  </a:cubicBezTo>
                  <a:cubicBezTo>
                    <a:pt x="4418" y="92"/>
                    <a:pt x="3676" y="0"/>
                    <a:pt x="3058" y="0"/>
                  </a:cubicBezTo>
                  <a:close/>
                </a:path>
              </a:pathLst>
            </a:custGeom>
            <a:solidFill>
              <a:srgbClr val="98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a:off x="1099375" y="2459700"/>
              <a:ext cx="190775" cy="81900"/>
            </a:xfrm>
            <a:custGeom>
              <a:avLst/>
              <a:gdLst/>
              <a:ahLst/>
              <a:cxnLst/>
              <a:rect l="l" t="t" r="r" b="b"/>
              <a:pathLst>
                <a:path w="7631" h="3276" extrusionOk="0">
                  <a:moveTo>
                    <a:pt x="5839" y="0"/>
                  </a:moveTo>
                  <a:cubicBezTo>
                    <a:pt x="4450" y="586"/>
                    <a:pt x="3244" y="1204"/>
                    <a:pt x="2225" y="1792"/>
                  </a:cubicBezTo>
                  <a:cubicBezTo>
                    <a:pt x="2564" y="1854"/>
                    <a:pt x="2905" y="1946"/>
                    <a:pt x="3152" y="2040"/>
                  </a:cubicBezTo>
                  <a:cubicBezTo>
                    <a:pt x="3276" y="2101"/>
                    <a:pt x="3461" y="2193"/>
                    <a:pt x="3614" y="2316"/>
                  </a:cubicBezTo>
                  <a:cubicBezTo>
                    <a:pt x="4697" y="1760"/>
                    <a:pt x="5995" y="1236"/>
                    <a:pt x="7631" y="742"/>
                  </a:cubicBezTo>
                  <a:cubicBezTo>
                    <a:pt x="7322" y="586"/>
                    <a:pt x="6642" y="309"/>
                    <a:pt x="5839" y="0"/>
                  </a:cubicBezTo>
                  <a:close/>
                  <a:moveTo>
                    <a:pt x="804" y="2719"/>
                  </a:moveTo>
                  <a:cubicBezTo>
                    <a:pt x="495" y="2905"/>
                    <a:pt x="248" y="3090"/>
                    <a:pt x="1" y="3275"/>
                  </a:cubicBezTo>
                  <a:lnTo>
                    <a:pt x="1761" y="3275"/>
                  </a:lnTo>
                  <a:cubicBezTo>
                    <a:pt x="1793" y="3243"/>
                    <a:pt x="1822" y="3243"/>
                    <a:pt x="1855" y="3214"/>
                  </a:cubicBezTo>
                  <a:lnTo>
                    <a:pt x="1546" y="3214"/>
                  </a:lnTo>
                  <a:cubicBezTo>
                    <a:pt x="1237" y="3214"/>
                    <a:pt x="804" y="3182"/>
                    <a:pt x="804" y="2873"/>
                  </a:cubicBezTo>
                  <a:lnTo>
                    <a:pt x="804" y="2719"/>
                  </a:lnTo>
                  <a:close/>
                </a:path>
              </a:pathLst>
            </a:custGeom>
            <a:solidFill>
              <a:srgbClr val="98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1291675" y="2481325"/>
              <a:ext cx="116700" cy="37100"/>
            </a:xfrm>
            <a:custGeom>
              <a:avLst/>
              <a:gdLst/>
              <a:ahLst/>
              <a:cxnLst/>
              <a:rect l="l" t="t" r="r" b="b"/>
              <a:pathLst>
                <a:path w="4668" h="1484" extrusionOk="0">
                  <a:moveTo>
                    <a:pt x="3926" y="1"/>
                  </a:moveTo>
                  <a:cubicBezTo>
                    <a:pt x="2843" y="216"/>
                    <a:pt x="1763" y="495"/>
                    <a:pt x="680" y="772"/>
                  </a:cubicBezTo>
                  <a:cubicBezTo>
                    <a:pt x="619" y="927"/>
                    <a:pt x="527" y="1081"/>
                    <a:pt x="310" y="1236"/>
                  </a:cubicBezTo>
                  <a:cubicBezTo>
                    <a:pt x="218" y="1328"/>
                    <a:pt x="95" y="1390"/>
                    <a:pt x="1" y="1484"/>
                  </a:cubicBezTo>
                  <a:cubicBezTo>
                    <a:pt x="1484" y="1081"/>
                    <a:pt x="3090" y="742"/>
                    <a:pt x="4667" y="433"/>
                  </a:cubicBezTo>
                  <a:cubicBezTo>
                    <a:pt x="4420" y="277"/>
                    <a:pt x="4173" y="124"/>
                    <a:pt x="3926" y="1"/>
                  </a:cubicBezTo>
                  <a:close/>
                </a:path>
              </a:pathLst>
            </a:custGeom>
            <a:solidFill>
              <a:srgbClr val="98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1389800" y="2462800"/>
              <a:ext cx="148325" cy="29375"/>
            </a:xfrm>
            <a:custGeom>
              <a:avLst/>
              <a:gdLst/>
              <a:ahLst/>
              <a:cxnLst/>
              <a:rect l="l" t="t" r="r" b="b"/>
              <a:pathLst>
                <a:path w="5933" h="1175" extrusionOk="0">
                  <a:moveTo>
                    <a:pt x="4418" y="0"/>
                  </a:moveTo>
                  <a:cubicBezTo>
                    <a:pt x="3120" y="124"/>
                    <a:pt x="1607" y="400"/>
                    <a:pt x="1" y="742"/>
                  </a:cubicBezTo>
                  <a:cubicBezTo>
                    <a:pt x="248" y="865"/>
                    <a:pt x="495" y="1018"/>
                    <a:pt x="742" y="1174"/>
                  </a:cubicBezTo>
                  <a:cubicBezTo>
                    <a:pt x="2596" y="833"/>
                    <a:pt x="4388" y="586"/>
                    <a:pt x="5933" y="433"/>
                  </a:cubicBezTo>
                  <a:cubicBezTo>
                    <a:pt x="5530" y="309"/>
                    <a:pt x="5006" y="153"/>
                    <a:pt x="4418" y="0"/>
                  </a:cubicBezTo>
                  <a:close/>
                </a:path>
              </a:pathLst>
            </a:custGeom>
            <a:solidFill>
              <a:srgbClr val="98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1185900" y="2500600"/>
              <a:ext cx="122800" cy="41000"/>
            </a:xfrm>
            <a:custGeom>
              <a:avLst/>
              <a:gdLst/>
              <a:ahLst/>
              <a:cxnLst/>
              <a:rect l="l" t="t" r="r" b="b"/>
              <a:pathLst>
                <a:path w="4912" h="1640" extrusionOk="0">
                  <a:moveTo>
                    <a:pt x="4911" y="1"/>
                  </a:moveTo>
                  <a:lnTo>
                    <a:pt x="4911" y="1"/>
                  </a:lnTo>
                  <a:cubicBezTo>
                    <a:pt x="3152" y="495"/>
                    <a:pt x="1513" y="1022"/>
                    <a:pt x="277" y="1516"/>
                  </a:cubicBezTo>
                  <a:cubicBezTo>
                    <a:pt x="247" y="1546"/>
                    <a:pt x="215" y="1546"/>
                    <a:pt x="153" y="1578"/>
                  </a:cubicBezTo>
                  <a:cubicBezTo>
                    <a:pt x="124" y="1607"/>
                    <a:pt x="62" y="1607"/>
                    <a:pt x="0" y="1639"/>
                  </a:cubicBezTo>
                  <a:lnTo>
                    <a:pt x="1142" y="1639"/>
                  </a:lnTo>
                  <a:cubicBezTo>
                    <a:pt x="2069" y="1298"/>
                    <a:pt x="3119" y="989"/>
                    <a:pt x="4232" y="713"/>
                  </a:cubicBezTo>
                  <a:cubicBezTo>
                    <a:pt x="4326" y="619"/>
                    <a:pt x="4449" y="557"/>
                    <a:pt x="4541" y="465"/>
                  </a:cubicBezTo>
                  <a:cubicBezTo>
                    <a:pt x="4758" y="310"/>
                    <a:pt x="4850" y="156"/>
                    <a:pt x="4911" y="1"/>
                  </a:cubicBezTo>
                  <a:close/>
                </a:path>
              </a:pathLst>
            </a:custGeom>
            <a:solidFill>
              <a:srgbClr val="98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755625" y="2437275"/>
              <a:ext cx="448025" cy="97350"/>
            </a:xfrm>
            <a:custGeom>
              <a:avLst/>
              <a:gdLst/>
              <a:ahLst/>
              <a:cxnLst/>
              <a:rect l="l" t="t" r="r" b="b"/>
              <a:pathLst>
                <a:path w="17921" h="3894" extrusionOk="0">
                  <a:moveTo>
                    <a:pt x="9116" y="0"/>
                  </a:moveTo>
                  <a:cubicBezTo>
                    <a:pt x="8993" y="0"/>
                    <a:pt x="8899" y="32"/>
                    <a:pt x="8807" y="32"/>
                  </a:cubicBezTo>
                  <a:cubicBezTo>
                    <a:pt x="5965" y="680"/>
                    <a:pt x="3308" y="2072"/>
                    <a:pt x="1207" y="3090"/>
                  </a:cubicBezTo>
                  <a:cubicBezTo>
                    <a:pt x="1" y="3646"/>
                    <a:pt x="1021" y="3893"/>
                    <a:pt x="1578" y="3893"/>
                  </a:cubicBezTo>
                  <a:lnTo>
                    <a:pt x="10661" y="3893"/>
                  </a:lnTo>
                  <a:cubicBezTo>
                    <a:pt x="11062" y="3893"/>
                    <a:pt x="11464" y="3740"/>
                    <a:pt x="11773" y="3522"/>
                  </a:cubicBezTo>
                  <a:cubicBezTo>
                    <a:pt x="12730" y="2781"/>
                    <a:pt x="14987" y="1021"/>
                    <a:pt x="17921" y="0"/>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p:cNvSpPr/>
            <p:nvPr/>
          </p:nvSpPr>
          <p:spPr>
            <a:xfrm>
              <a:off x="835225" y="2437275"/>
              <a:ext cx="354525" cy="97350"/>
            </a:xfrm>
            <a:custGeom>
              <a:avLst/>
              <a:gdLst/>
              <a:ahLst/>
              <a:cxnLst/>
              <a:rect l="l" t="t" r="r" b="b"/>
              <a:pathLst>
                <a:path w="14181" h="3894" extrusionOk="0">
                  <a:moveTo>
                    <a:pt x="8960" y="0"/>
                  </a:moveTo>
                  <a:cubicBezTo>
                    <a:pt x="7415" y="0"/>
                    <a:pt x="4232" y="959"/>
                    <a:pt x="556" y="2689"/>
                  </a:cubicBezTo>
                  <a:lnTo>
                    <a:pt x="0" y="3831"/>
                  </a:lnTo>
                  <a:cubicBezTo>
                    <a:pt x="2657" y="3864"/>
                    <a:pt x="7477" y="3893"/>
                    <a:pt x="7477" y="3893"/>
                  </a:cubicBezTo>
                  <a:cubicBezTo>
                    <a:pt x="7878" y="3893"/>
                    <a:pt x="8280" y="3740"/>
                    <a:pt x="8589" y="3522"/>
                  </a:cubicBezTo>
                  <a:cubicBezTo>
                    <a:pt x="9484" y="2843"/>
                    <a:pt x="11494" y="1236"/>
                    <a:pt x="14180" y="218"/>
                  </a:cubicBezTo>
                  <a:cubicBezTo>
                    <a:pt x="13656" y="94"/>
                    <a:pt x="13162" y="0"/>
                    <a:pt x="12759" y="0"/>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a:off x="786525" y="2514500"/>
              <a:ext cx="277350" cy="17825"/>
            </a:xfrm>
            <a:custGeom>
              <a:avLst/>
              <a:gdLst/>
              <a:ahLst/>
              <a:cxnLst/>
              <a:rect l="l" t="t" r="r" b="b"/>
              <a:pathLst>
                <a:path w="11094" h="713" extrusionOk="0">
                  <a:moveTo>
                    <a:pt x="0" y="1"/>
                  </a:moveTo>
                  <a:lnTo>
                    <a:pt x="0" y="713"/>
                  </a:lnTo>
                  <a:lnTo>
                    <a:pt x="9919" y="713"/>
                  </a:lnTo>
                  <a:cubicBezTo>
                    <a:pt x="10135" y="651"/>
                    <a:pt x="10352" y="557"/>
                    <a:pt x="10537" y="433"/>
                  </a:cubicBezTo>
                  <a:cubicBezTo>
                    <a:pt x="10691" y="310"/>
                    <a:pt x="10876" y="157"/>
                    <a:pt x="11094" y="1"/>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a:off x="987350" y="2487500"/>
              <a:ext cx="85000" cy="47125"/>
            </a:xfrm>
            <a:custGeom>
              <a:avLst/>
              <a:gdLst/>
              <a:ahLst/>
              <a:cxnLst/>
              <a:rect l="l" t="t" r="r" b="b"/>
              <a:pathLst>
                <a:path w="3400" h="1885" extrusionOk="0">
                  <a:moveTo>
                    <a:pt x="1701" y="1"/>
                  </a:moveTo>
                  <a:cubicBezTo>
                    <a:pt x="651" y="1"/>
                    <a:pt x="1" y="834"/>
                    <a:pt x="218" y="1884"/>
                  </a:cubicBezTo>
                  <a:lnTo>
                    <a:pt x="527" y="1884"/>
                  </a:lnTo>
                  <a:cubicBezTo>
                    <a:pt x="342" y="1019"/>
                    <a:pt x="898" y="310"/>
                    <a:pt x="1763" y="310"/>
                  </a:cubicBezTo>
                  <a:cubicBezTo>
                    <a:pt x="2287" y="310"/>
                    <a:pt x="2813" y="587"/>
                    <a:pt x="3184" y="989"/>
                  </a:cubicBezTo>
                  <a:cubicBezTo>
                    <a:pt x="3246" y="928"/>
                    <a:pt x="3337" y="866"/>
                    <a:pt x="3399" y="834"/>
                  </a:cubicBezTo>
                  <a:cubicBezTo>
                    <a:pt x="2967" y="339"/>
                    <a:pt x="2319" y="1"/>
                    <a:pt x="17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4"/>
            <p:cNvSpPr/>
            <p:nvPr/>
          </p:nvSpPr>
          <p:spPr>
            <a:xfrm>
              <a:off x="886950" y="2439625"/>
              <a:ext cx="217825" cy="74900"/>
            </a:xfrm>
            <a:custGeom>
              <a:avLst/>
              <a:gdLst/>
              <a:ahLst/>
              <a:cxnLst/>
              <a:rect l="l" t="t" r="r" b="b"/>
              <a:pathLst>
                <a:path w="8713" h="2996" extrusionOk="0">
                  <a:moveTo>
                    <a:pt x="7971" y="0"/>
                  </a:moveTo>
                  <a:cubicBezTo>
                    <a:pt x="5037" y="462"/>
                    <a:pt x="1792" y="2039"/>
                    <a:pt x="0" y="2996"/>
                  </a:cubicBezTo>
                  <a:lnTo>
                    <a:pt x="742" y="2996"/>
                  </a:lnTo>
                  <a:cubicBezTo>
                    <a:pt x="2534" y="2039"/>
                    <a:pt x="5779" y="462"/>
                    <a:pt x="8713" y="0"/>
                  </a:cubicBez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4"/>
            <p:cNvSpPr/>
            <p:nvPr/>
          </p:nvSpPr>
          <p:spPr>
            <a:xfrm>
              <a:off x="856050" y="2514500"/>
              <a:ext cx="49450" cy="17025"/>
            </a:xfrm>
            <a:custGeom>
              <a:avLst/>
              <a:gdLst/>
              <a:ahLst/>
              <a:cxnLst/>
              <a:rect l="l" t="t" r="r" b="b"/>
              <a:pathLst>
                <a:path w="1978" h="681" extrusionOk="0">
                  <a:moveTo>
                    <a:pt x="1236" y="1"/>
                  </a:moveTo>
                  <a:cubicBezTo>
                    <a:pt x="650" y="310"/>
                    <a:pt x="218" y="557"/>
                    <a:pt x="0" y="681"/>
                  </a:cubicBezTo>
                  <a:lnTo>
                    <a:pt x="774" y="681"/>
                  </a:lnTo>
                  <a:cubicBezTo>
                    <a:pt x="989" y="557"/>
                    <a:pt x="1421" y="310"/>
                    <a:pt x="1978" y="1"/>
                  </a:cubicBez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4"/>
            <p:cNvSpPr/>
            <p:nvPr/>
          </p:nvSpPr>
          <p:spPr>
            <a:xfrm>
              <a:off x="1094750" y="2437275"/>
              <a:ext cx="44825" cy="55625"/>
            </a:xfrm>
            <a:custGeom>
              <a:avLst/>
              <a:gdLst/>
              <a:ahLst/>
              <a:cxnLst/>
              <a:rect l="l" t="t" r="r" b="b"/>
              <a:pathLst>
                <a:path w="1793" h="2225" extrusionOk="0">
                  <a:moveTo>
                    <a:pt x="927" y="0"/>
                  </a:moveTo>
                  <a:cubicBezTo>
                    <a:pt x="710" y="742"/>
                    <a:pt x="339" y="1545"/>
                    <a:pt x="0" y="2225"/>
                  </a:cubicBezTo>
                  <a:cubicBezTo>
                    <a:pt x="401" y="1948"/>
                    <a:pt x="833" y="1669"/>
                    <a:pt x="1328" y="1392"/>
                  </a:cubicBezTo>
                  <a:cubicBezTo>
                    <a:pt x="1637" y="556"/>
                    <a:pt x="1792" y="0"/>
                    <a:pt x="1792" y="0"/>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4"/>
            <p:cNvSpPr/>
            <p:nvPr/>
          </p:nvSpPr>
          <p:spPr>
            <a:xfrm>
              <a:off x="1070025" y="2434975"/>
              <a:ext cx="525275" cy="111250"/>
            </a:xfrm>
            <a:custGeom>
              <a:avLst/>
              <a:gdLst/>
              <a:ahLst/>
              <a:cxnLst/>
              <a:rect l="l" t="t" r="r" b="b"/>
              <a:pathLst>
                <a:path w="21011" h="4450" extrusionOk="0">
                  <a:moveTo>
                    <a:pt x="12265" y="186"/>
                  </a:moveTo>
                  <a:cubicBezTo>
                    <a:pt x="14737" y="186"/>
                    <a:pt x="19124" y="1637"/>
                    <a:pt x="19651" y="1884"/>
                  </a:cubicBezTo>
                  <a:cubicBezTo>
                    <a:pt x="19713" y="1916"/>
                    <a:pt x="19774" y="1946"/>
                    <a:pt x="19836" y="1946"/>
                  </a:cubicBezTo>
                  <a:cubicBezTo>
                    <a:pt x="20207" y="2102"/>
                    <a:pt x="20669" y="2287"/>
                    <a:pt x="20763" y="2596"/>
                  </a:cubicBezTo>
                  <a:cubicBezTo>
                    <a:pt x="20825" y="2720"/>
                    <a:pt x="20793" y="2873"/>
                    <a:pt x="20701" y="3058"/>
                  </a:cubicBezTo>
                  <a:cubicBezTo>
                    <a:pt x="20269" y="3832"/>
                    <a:pt x="19124" y="4264"/>
                    <a:pt x="17456" y="4264"/>
                  </a:cubicBezTo>
                  <a:lnTo>
                    <a:pt x="371" y="4264"/>
                  </a:lnTo>
                  <a:cubicBezTo>
                    <a:pt x="278" y="4264"/>
                    <a:pt x="248" y="4203"/>
                    <a:pt x="216" y="4171"/>
                  </a:cubicBezTo>
                  <a:cubicBezTo>
                    <a:pt x="216" y="4109"/>
                    <a:pt x="216" y="4047"/>
                    <a:pt x="278" y="3985"/>
                  </a:cubicBezTo>
                  <a:cubicBezTo>
                    <a:pt x="3367" y="1513"/>
                    <a:pt x="6736" y="186"/>
                    <a:pt x="8466" y="186"/>
                  </a:cubicBezTo>
                  <a:close/>
                  <a:moveTo>
                    <a:pt x="8466" y="1"/>
                  </a:moveTo>
                  <a:cubicBezTo>
                    <a:pt x="6766" y="1"/>
                    <a:pt x="3429" y="1205"/>
                    <a:pt x="154" y="3832"/>
                  </a:cubicBezTo>
                  <a:cubicBezTo>
                    <a:pt x="30" y="3923"/>
                    <a:pt x="1" y="4079"/>
                    <a:pt x="30" y="4232"/>
                  </a:cubicBezTo>
                  <a:cubicBezTo>
                    <a:pt x="92" y="4356"/>
                    <a:pt x="216" y="4450"/>
                    <a:pt x="371" y="4450"/>
                  </a:cubicBezTo>
                  <a:lnTo>
                    <a:pt x="17456" y="4450"/>
                  </a:lnTo>
                  <a:cubicBezTo>
                    <a:pt x="19186" y="4450"/>
                    <a:pt x="20392" y="3985"/>
                    <a:pt x="20887" y="3152"/>
                  </a:cubicBezTo>
                  <a:cubicBezTo>
                    <a:pt x="21010" y="2935"/>
                    <a:pt x="21010" y="2720"/>
                    <a:pt x="20948" y="2534"/>
                  </a:cubicBezTo>
                  <a:cubicBezTo>
                    <a:pt x="20825" y="2164"/>
                    <a:pt x="20331" y="1946"/>
                    <a:pt x="19928" y="1793"/>
                  </a:cubicBezTo>
                  <a:lnTo>
                    <a:pt x="19742" y="1699"/>
                  </a:lnTo>
                  <a:cubicBezTo>
                    <a:pt x="19186" y="1484"/>
                    <a:pt x="14769" y="1"/>
                    <a:pt x="122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4"/>
            <p:cNvSpPr/>
            <p:nvPr/>
          </p:nvSpPr>
          <p:spPr>
            <a:xfrm>
              <a:off x="767975" y="2434975"/>
              <a:ext cx="438025" cy="102000"/>
            </a:xfrm>
            <a:custGeom>
              <a:avLst/>
              <a:gdLst/>
              <a:ahLst/>
              <a:cxnLst/>
              <a:rect l="l" t="t" r="r" b="b"/>
              <a:pathLst>
                <a:path w="17521" h="4080" extrusionOk="0">
                  <a:moveTo>
                    <a:pt x="16870" y="186"/>
                  </a:moveTo>
                  <a:cubicBezTo>
                    <a:pt x="14275" y="1205"/>
                    <a:pt x="12298" y="2688"/>
                    <a:pt x="11341" y="3429"/>
                  </a:cubicBezTo>
                  <a:lnTo>
                    <a:pt x="11218" y="3523"/>
                  </a:lnTo>
                  <a:cubicBezTo>
                    <a:pt x="10938" y="3738"/>
                    <a:pt x="10568" y="3862"/>
                    <a:pt x="10167" y="3862"/>
                  </a:cubicBezTo>
                  <a:lnTo>
                    <a:pt x="1084" y="3862"/>
                  </a:lnTo>
                  <a:cubicBezTo>
                    <a:pt x="651" y="3862"/>
                    <a:pt x="280" y="3770"/>
                    <a:pt x="248" y="3647"/>
                  </a:cubicBezTo>
                  <a:cubicBezTo>
                    <a:pt x="248" y="3614"/>
                    <a:pt x="342" y="3461"/>
                    <a:pt x="742" y="3276"/>
                  </a:cubicBezTo>
                  <a:cubicBezTo>
                    <a:pt x="1022" y="3152"/>
                    <a:pt x="1299" y="2996"/>
                    <a:pt x="1578" y="2873"/>
                  </a:cubicBezTo>
                  <a:cubicBezTo>
                    <a:pt x="3493" y="1946"/>
                    <a:pt x="5871" y="804"/>
                    <a:pt x="8313" y="216"/>
                  </a:cubicBezTo>
                  <a:cubicBezTo>
                    <a:pt x="8405" y="216"/>
                    <a:pt x="8528" y="186"/>
                    <a:pt x="8622" y="186"/>
                  </a:cubicBezTo>
                  <a:close/>
                  <a:moveTo>
                    <a:pt x="8622" y="1"/>
                  </a:moveTo>
                  <a:cubicBezTo>
                    <a:pt x="8499" y="1"/>
                    <a:pt x="8375" y="1"/>
                    <a:pt x="8281" y="30"/>
                  </a:cubicBezTo>
                  <a:cubicBezTo>
                    <a:pt x="5809" y="619"/>
                    <a:pt x="3400" y="1761"/>
                    <a:pt x="1516" y="2688"/>
                  </a:cubicBezTo>
                  <a:cubicBezTo>
                    <a:pt x="1207" y="2811"/>
                    <a:pt x="928" y="2967"/>
                    <a:pt x="681" y="3090"/>
                  </a:cubicBezTo>
                  <a:cubicBezTo>
                    <a:pt x="218" y="3305"/>
                    <a:pt x="1" y="3491"/>
                    <a:pt x="63" y="3708"/>
                  </a:cubicBezTo>
                  <a:cubicBezTo>
                    <a:pt x="125" y="4079"/>
                    <a:pt x="1051" y="4079"/>
                    <a:pt x="1084" y="4079"/>
                  </a:cubicBezTo>
                  <a:lnTo>
                    <a:pt x="10167" y="4079"/>
                  </a:lnTo>
                  <a:cubicBezTo>
                    <a:pt x="10600" y="4079"/>
                    <a:pt x="11000" y="3923"/>
                    <a:pt x="11341" y="3676"/>
                  </a:cubicBezTo>
                  <a:lnTo>
                    <a:pt x="11465" y="3585"/>
                  </a:lnTo>
                  <a:cubicBezTo>
                    <a:pt x="12483" y="2811"/>
                    <a:pt x="14646" y="1175"/>
                    <a:pt x="17459" y="186"/>
                  </a:cubicBezTo>
                  <a:cubicBezTo>
                    <a:pt x="17520" y="186"/>
                    <a:pt x="17520" y="124"/>
                    <a:pt x="17520" y="92"/>
                  </a:cubicBezTo>
                  <a:cubicBezTo>
                    <a:pt x="17520" y="30"/>
                    <a:pt x="17488" y="1"/>
                    <a:pt x="174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4"/>
            <p:cNvSpPr/>
            <p:nvPr/>
          </p:nvSpPr>
          <p:spPr>
            <a:xfrm>
              <a:off x="680725" y="2570475"/>
              <a:ext cx="173400" cy="54550"/>
            </a:xfrm>
            <a:custGeom>
              <a:avLst/>
              <a:gdLst/>
              <a:ahLst/>
              <a:cxnLst/>
              <a:rect l="l" t="t" r="r" b="b"/>
              <a:pathLst>
                <a:path w="6936" h="2182" extrusionOk="0">
                  <a:moveTo>
                    <a:pt x="5799" y="1"/>
                  </a:moveTo>
                  <a:cubicBezTo>
                    <a:pt x="5592" y="1"/>
                    <a:pt x="5349" y="15"/>
                    <a:pt x="5068" y="48"/>
                  </a:cubicBezTo>
                  <a:cubicBezTo>
                    <a:pt x="3615" y="234"/>
                    <a:pt x="1884" y="575"/>
                    <a:pt x="248" y="1378"/>
                  </a:cubicBezTo>
                  <a:cubicBezTo>
                    <a:pt x="31" y="1502"/>
                    <a:pt x="1" y="1778"/>
                    <a:pt x="154" y="1964"/>
                  </a:cubicBezTo>
                  <a:cubicBezTo>
                    <a:pt x="278" y="2087"/>
                    <a:pt x="433" y="2181"/>
                    <a:pt x="681" y="2181"/>
                  </a:cubicBezTo>
                  <a:lnTo>
                    <a:pt x="3152" y="2181"/>
                  </a:lnTo>
                  <a:cubicBezTo>
                    <a:pt x="4047" y="2181"/>
                    <a:pt x="6148" y="666"/>
                    <a:pt x="6581" y="481"/>
                  </a:cubicBezTo>
                  <a:cubicBezTo>
                    <a:pt x="6936" y="304"/>
                    <a:pt x="6749" y="1"/>
                    <a:pt x="5799"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4"/>
            <p:cNvSpPr/>
            <p:nvPr/>
          </p:nvSpPr>
          <p:spPr>
            <a:xfrm>
              <a:off x="679200" y="2568050"/>
              <a:ext cx="173025" cy="59250"/>
            </a:xfrm>
            <a:custGeom>
              <a:avLst/>
              <a:gdLst/>
              <a:ahLst/>
              <a:cxnLst/>
              <a:rect l="l" t="t" r="r" b="b"/>
              <a:pathLst>
                <a:path w="6921" h="2370" extrusionOk="0">
                  <a:moveTo>
                    <a:pt x="5870" y="207"/>
                  </a:moveTo>
                  <a:cubicBezTo>
                    <a:pt x="6488" y="207"/>
                    <a:pt x="6703" y="331"/>
                    <a:pt x="6703" y="392"/>
                  </a:cubicBezTo>
                  <a:cubicBezTo>
                    <a:pt x="6703" y="392"/>
                    <a:pt x="6674" y="454"/>
                    <a:pt x="6612" y="486"/>
                  </a:cubicBezTo>
                  <a:cubicBezTo>
                    <a:pt x="6488" y="548"/>
                    <a:pt x="6271" y="672"/>
                    <a:pt x="5962" y="857"/>
                  </a:cubicBezTo>
                  <a:cubicBezTo>
                    <a:pt x="5191" y="1351"/>
                    <a:pt x="3831" y="2155"/>
                    <a:pt x="3213" y="2155"/>
                  </a:cubicBezTo>
                  <a:lnTo>
                    <a:pt x="742" y="2155"/>
                  </a:lnTo>
                  <a:cubicBezTo>
                    <a:pt x="556" y="2155"/>
                    <a:pt x="401" y="2093"/>
                    <a:pt x="309" y="1999"/>
                  </a:cubicBezTo>
                  <a:cubicBezTo>
                    <a:pt x="247" y="1937"/>
                    <a:pt x="215" y="1846"/>
                    <a:pt x="215" y="1752"/>
                  </a:cubicBezTo>
                  <a:cubicBezTo>
                    <a:pt x="247" y="1660"/>
                    <a:pt x="277" y="1599"/>
                    <a:pt x="371" y="1566"/>
                  </a:cubicBezTo>
                  <a:cubicBezTo>
                    <a:pt x="2069" y="701"/>
                    <a:pt x="3799" y="424"/>
                    <a:pt x="5159" y="239"/>
                  </a:cubicBezTo>
                  <a:cubicBezTo>
                    <a:pt x="5438" y="207"/>
                    <a:pt x="5685" y="207"/>
                    <a:pt x="5870" y="207"/>
                  </a:cubicBezTo>
                  <a:close/>
                  <a:moveTo>
                    <a:pt x="5897" y="1"/>
                  </a:moveTo>
                  <a:cubicBezTo>
                    <a:pt x="5671" y="1"/>
                    <a:pt x="5413" y="18"/>
                    <a:pt x="5129" y="54"/>
                  </a:cubicBezTo>
                  <a:cubicBezTo>
                    <a:pt x="3769" y="207"/>
                    <a:pt x="2007" y="516"/>
                    <a:pt x="277" y="1381"/>
                  </a:cubicBezTo>
                  <a:cubicBezTo>
                    <a:pt x="153" y="1443"/>
                    <a:pt x="62" y="1566"/>
                    <a:pt x="30" y="1722"/>
                  </a:cubicBezTo>
                  <a:cubicBezTo>
                    <a:pt x="0" y="1875"/>
                    <a:pt x="62" y="2031"/>
                    <a:pt x="153" y="2123"/>
                  </a:cubicBezTo>
                  <a:cubicBezTo>
                    <a:pt x="309" y="2278"/>
                    <a:pt x="524" y="2370"/>
                    <a:pt x="742" y="2370"/>
                  </a:cubicBezTo>
                  <a:lnTo>
                    <a:pt x="3213" y="2370"/>
                  </a:lnTo>
                  <a:cubicBezTo>
                    <a:pt x="3893" y="2370"/>
                    <a:pt x="5220" y="1566"/>
                    <a:pt x="6085" y="1010"/>
                  </a:cubicBezTo>
                  <a:cubicBezTo>
                    <a:pt x="6365" y="857"/>
                    <a:pt x="6580" y="701"/>
                    <a:pt x="6674" y="672"/>
                  </a:cubicBezTo>
                  <a:cubicBezTo>
                    <a:pt x="6921" y="548"/>
                    <a:pt x="6921" y="392"/>
                    <a:pt x="6889" y="331"/>
                  </a:cubicBezTo>
                  <a:cubicBezTo>
                    <a:pt x="6824" y="110"/>
                    <a:pt x="6459" y="1"/>
                    <a:pt x="58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4"/>
            <p:cNvSpPr/>
            <p:nvPr/>
          </p:nvSpPr>
          <p:spPr>
            <a:xfrm>
              <a:off x="460575" y="2589475"/>
              <a:ext cx="27825" cy="35550"/>
            </a:xfrm>
            <a:custGeom>
              <a:avLst/>
              <a:gdLst/>
              <a:ahLst/>
              <a:cxnLst/>
              <a:rect l="l" t="t" r="r" b="b"/>
              <a:pathLst>
                <a:path w="1113" h="1422" extrusionOk="0">
                  <a:moveTo>
                    <a:pt x="803" y="0"/>
                  </a:moveTo>
                  <a:cubicBezTo>
                    <a:pt x="465" y="371"/>
                    <a:pt x="218" y="742"/>
                    <a:pt x="124" y="1080"/>
                  </a:cubicBezTo>
                  <a:cubicBezTo>
                    <a:pt x="62" y="1174"/>
                    <a:pt x="32" y="1298"/>
                    <a:pt x="0" y="1421"/>
                  </a:cubicBezTo>
                  <a:cubicBezTo>
                    <a:pt x="588" y="1421"/>
                    <a:pt x="1112" y="895"/>
                    <a:pt x="1051" y="709"/>
                  </a:cubicBezTo>
                  <a:cubicBezTo>
                    <a:pt x="989" y="556"/>
                    <a:pt x="803" y="0"/>
                    <a:pt x="803"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4"/>
            <p:cNvSpPr/>
            <p:nvPr/>
          </p:nvSpPr>
          <p:spPr>
            <a:xfrm>
              <a:off x="458275" y="2587125"/>
              <a:ext cx="31675" cy="40175"/>
            </a:xfrm>
            <a:custGeom>
              <a:avLst/>
              <a:gdLst/>
              <a:ahLst/>
              <a:cxnLst/>
              <a:rect l="l" t="t" r="r" b="b"/>
              <a:pathLst>
                <a:path w="1267" h="1607" extrusionOk="0">
                  <a:moveTo>
                    <a:pt x="834" y="279"/>
                  </a:moveTo>
                  <a:cubicBezTo>
                    <a:pt x="895" y="465"/>
                    <a:pt x="1019" y="742"/>
                    <a:pt x="1051" y="836"/>
                  </a:cubicBezTo>
                  <a:cubicBezTo>
                    <a:pt x="1051" y="865"/>
                    <a:pt x="1019" y="927"/>
                    <a:pt x="928" y="1021"/>
                  </a:cubicBezTo>
                  <a:cubicBezTo>
                    <a:pt x="804" y="1174"/>
                    <a:pt x="525" y="1360"/>
                    <a:pt x="248" y="1392"/>
                  </a:cubicBezTo>
                  <a:cubicBezTo>
                    <a:pt x="248" y="1330"/>
                    <a:pt x="278" y="1268"/>
                    <a:pt x="310" y="1206"/>
                  </a:cubicBezTo>
                  <a:cubicBezTo>
                    <a:pt x="401" y="897"/>
                    <a:pt x="587" y="588"/>
                    <a:pt x="834" y="279"/>
                  </a:cubicBezTo>
                  <a:close/>
                  <a:moveTo>
                    <a:pt x="895" y="0"/>
                  </a:moveTo>
                  <a:cubicBezTo>
                    <a:pt x="866" y="0"/>
                    <a:pt x="834" y="0"/>
                    <a:pt x="804" y="32"/>
                  </a:cubicBezTo>
                  <a:cubicBezTo>
                    <a:pt x="495" y="371"/>
                    <a:pt x="248" y="774"/>
                    <a:pt x="124" y="1145"/>
                  </a:cubicBezTo>
                  <a:cubicBezTo>
                    <a:pt x="63" y="1236"/>
                    <a:pt x="30" y="1360"/>
                    <a:pt x="1" y="1483"/>
                  </a:cubicBezTo>
                  <a:cubicBezTo>
                    <a:pt x="1" y="1515"/>
                    <a:pt x="1" y="1545"/>
                    <a:pt x="30" y="1545"/>
                  </a:cubicBezTo>
                  <a:cubicBezTo>
                    <a:pt x="30" y="1577"/>
                    <a:pt x="63" y="1607"/>
                    <a:pt x="92" y="1607"/>
                  </a:cubicBezTo>
                  <a:cubicBezTo>
                    <a:pt x="619" y="1607"/>
                    <a:pt x="1019" y="1268"/>
                    <a:pt x="1175" y="1051"/>
                  </a:cubicBezTo>
                  <a:cubicBezTo>
                    <a:pt x="1237" y="959"/>
                    <a:pt x="1266" y="865"/>
                    <a:pt x="1237" y="774"/>
                  </a:cubicBezTo>
                  <a:cubicBezTo>
                    <a:pt x="1175" y="618"/>
                    <a:pt x="989" y="62"/>
                    <a:pt x="957" y="62"/>
                  </a:cubicBezTo>
                  <a:cubicBezTo>
                    <a:pt x="957" y="32"/>
                    <a:pt x="928" y="0"/>
                    <a:pt x="8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4"/>
            <p:cNvSpPr/>
            <p:nvPr/>
          </p:nvSpPr>
          <p:spPr>
            <a:xfrm>
              <a:off x="1317200" y="2437275"/>
              <a:ext cx="39400" cy="106600"/>
            </a:xfrm>
            <a:custGeom>
              <a:avLst/>
              <a:gdLst/>
              <a:ahLst/>
              <a:cxnLst/>
              <a:rect l="l" t="t" r="r" b="b"/>
              <a:pathLst>
                <a:path w="1576" h="4264" extrusionOk="0">
                  <a:moveTo>
                    <a:pt x="1" y="0"/>
                  </a:moveTo>
                  <a:cubicBezTo>
                    <a:pt x="618" y="2039"/>
                    <a:pt x="586" y="4264"/>
                    <a:pt x="586" y="4264"/>
                  </a:cubicBezTo>
                  <a:lnTo>
                    <a:pt x="1575" y="4264"/>
                  </a:lnTo>
                  <a:cubicBezTo>
                    <a:pt x="1484" y="2101"/>
                    <a:pt x="772" y="0"/>
                    <a:pt x="772"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a:off x="1314850" y="2434975"/>
              <a:ext cx="44825" cy="111250"/>
            </a:xfrm>
            <a:custGeom>
              <a:avLst/>
              <a:gdLst/>
              <a:ahLst/>
              <a:cxnLst/>
              <a:rect l="l" t="t" r="r" b="b"/>
              <a:pathLst>
                <a:path w="1793" h="4450" extrusionOk="0">
                  <a:moveTo>
                    <a:pt x="774" y="186"/>
                  </a:moveTo>
                  <a:cubicBezTo>
                    <a:pt x="898" y="557"/>
                    <a:pt x="1454" y="2379"/>
                    <a:pt x="1578" y="4264"/>
                  </a:cubicBezTo>
                  <a:lnTo>
                    <a:pt x="774" y="4264"/>
                  </a:lnTo>
                  <a:cubicBezTo>
                    <a:pt x="774" y="3832"/>
                    <a:pt x="742" y="1946"/>
                    <a:pt x="218" y="186"/>
                  </a:cubicBezTo>
                  <a:close/>
                  <a:moveTo>
                    <a:pt x="95" y="1"/>
                  </a:moveTo>
                  <a:cubicBezTo>
                    <a:pt x="62" y="1"/>
                    <a:pt x="33" y="1"/>
                    <a:pt x="1" y="30"/>
                  </a:cubicBezTo>
                  <a:lnTo>
                    <a:pt x="1" y="124"/>
                  </a:lnTo>
                  <a:cubicBezTo>
                    <a:pt x="619" y="2131"/>
                    <a:pt x="589" y="4326"/>
                    <a:pt x="589" y="4356"/>
                  </a:cubicBezTo>
                  <a:cubicBezTo>
                    <a:pt x="589" y="4388"/>
                    <a:pt x="589" y="4418"/>
                    <a:pt x="619" y="4418"/>
                  </a:cubicBezTo>
                  <a:cubicBezTo>
                    <a:pt x="619" y="4450"/>
                    <a:pt x="651" y="4450"/>
                    <a:pt x="680" y="4450"/>
                  </a:cubicBezTo>
                  <a:lnTo>
                    <a:pt x="1669" y="4450"/>
                  </a:lnTo>
                  <a:cubicBezTo>
                    <a:pt x="1701" y="4450"/>
                    <a:pt x="1731" y="4450"/>
                    <a:pt x="1763" y="4418"/>
                  </a:cubicBezTo>
                  <a:cubicBezTo>
                    <a:pt x="1763" y="4418"/>
                    <a:pt x="1793" y="4388"/>
                    <a:pt x="1793" y="4356"/>
                  </a:cubicBezTo>
                  <a:cubicBezTo>
                    <a:pt x="1669" y="2225"/>
                    <a:pt x="960" y="92"/>
                    <a:pt x="960" y="63"/>
                  </a:cubicBezTo>
                  <a:cubicBezTo>
                    <a:pt x="928" y="30"/>
                    <a:pt x="898" y="1"/>
                    <a:pt x="8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p:nvPr/>
          </p:nvSpPr>
          <p:spPr>
            <a:xfrm>
              <a:off x="639200" y="2543850"/>
              <a:ext cx="359800" cy="70850"/>
            </a:xfrm>
            <a:custGeom>
              <a:avLst/>
              <a:gdLst/>
              <a:ahLst/>
              <a:cxnLst/>
              <a:rect l="l" t="t" r="r" b="b"/>
              <a:pathLst>
                <a:path w="14392" h="2834" extrusionOk="0">
                  <a:moveTo>
                    <a:pt x="14391" y="1"/>
                  </a:moveTo>
                  <a:cubicBezTo>
                    <a:pt x="4410" y="1"/>
                    <a:pt x="2836" y="1331"/>
                    <a:pt x="488" y="2534"/>
                  </a:cubicBezTo>
                  <a:cubicBezTo>
                    <a:pt x="181" y="2678"/>
                    <a:pt x="1" y="2833"/>
                    <a:pt x="93" y="2833"/>
                  </a:cubicBezTo>
                  <a:cubicBezTo>
                    <a:pt x="160" y="2833"/>
                    <a:pt x="366" y="2754"/>
                    <a:pt x="765" y="2534"/>
                  </a:cubicBezTo>
                  <a:cubicBezTo>
                    <a:pt x="4905" y="125"/>
                    <a:pt x="11611" y="63"/>
                    <a:pt x="14391" y="1"/>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4"/>
            <p:cNvSpPr/>
            <p:nvPr/>
          </p:nvSpPr>
          <p:spPr>
            <a:xfrm>
              <a:off x="500350" y="2532300"/>
              <a:ext cx="265375" cy="79850"/>
            </a:xfrm>
            <a:custGeom>
              <a:avLst/>
              <a:gdLst/>
              <a:ahLst/>
              <a:cxnLst/>
              <a:rect l="l" t="t" r="r" b="b"/>
              <a:pathLst>
                <a:path w="10615" h="3194" extrusionOk="0">
                  <a:moveTo>
                    <a:pt x="10615" y="1"/>
                  </a:moveTo>
                  <a:cubicBezTo>
                    <a:pt x="4373" y="124"/>
                    <a:pt x="1561" y="1884"/>
                    <a:pt x="542" y="2720"/>
                  </a:cubicBezTo>
                  <a:cubicBezTo>
                    <a:pt x="118" y="3065"/>
                    <a:pt x="1" y="3193"/>
                    <a:pt x="52" y="3193"/>
                  </a:cubicBezTo>
                  <a:cubicBezTo>
                    <a:pt x="120" y="3193"/>
                    <a:pt x="485" y="2966"/>
                    <a:pt x="819" y="2720"/>
                  </a:cubicBezTo>
                  <a:cubicBezTo>
                    <a:pt x="1407" y="2255"/>
                    <a:pt x="4003" y="310"/>
                    <a:pt x="10615" y="1"/>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4"/>
            <p:cNvSpPr/>
            <p:nvPr/>
          </p:nvSpPr>
          <p:spPr>
            <a:xfrm>
              <a:off x="620475" y="2541575"/>
              <a:ext cx="322100" cy="67200"/>
            </a:xfrm>
            <a:custGeom>
              <a:avLst/>
              <a:gdLst/>
              <a:ahLst/>
              <a:cxnLst/>
              <a:rect l="l" t="t" r="r" b="b"/>
              <a:pathLst>
                <a:path w="12884" h="2688" extrusionOk="0">
                  <a:moveTo>
                    <a:pt x="12142" y="0"/>
                  </a:moveTo>
                  <a:cubicBezTo>
                    <a:pt x="5933" y="0"/>
                    <a:pt x="2935" y="895"/>
                    <a:pt x="834" y="2163"/>
                  </a:cubicBezTo>
                  <a:cubicBezTo>
                    <a:pt x="154" y="2564"/>
                    <a:pt x="1" y="2687"/>
                    <a:pt x="92" y="2687"/>
                  </a:cubicBezTo>
                  <a:cubicBezTo>
                    <a:pt x="248" y="2687"/>
                    <a:pt x="804" y="2472"/>
                    <a:pt x="1143" y="2316"/>
                  </a:cubicBezTo>
                  <a:cubicBezTo>
                    <a:pt x="2720" y="1669"/>
                    <a:pt x="4203" y="216"/>
                    <a:pt x="12884" y="30"/>
                  </a:cubicBezTo>
                  <a:cubicBezTo>
                    <a:pt x="12636" y="30"/>
                    <a:pt x="12360" y="0"/>
                    <a:pt x="12142" y="0"/>
                  </a:cubicBezTo>
                  <a:close/>
                </a:path>
              </a:pathLst>
            </a:custGeom>
            <a:solidFill>
              <a:srgbClr val="F5A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4"/>
            <p:cNvSpPr/>
            <p:nvPr/>
          </p:nvSpPr>
          <p:spPr>
            <a:xfrm>
              <a:off x="867650" y="2566300"/>
              <a:ext cx="190050" cy="84175"/>
            </a:xfrm>
            <a:custGeom>
              <a:avLst/>
              <a:gdLst/>
              <a:ahLst/>
              <a:cxnLst/>
              <a:rect l="l" t="t" r="r" b="b"/>
              <a:pathLst>
                <a:path w="7602" h="3367" extrusionOk="0">
                  <a:moveTo>
                    <a:pt x="4232" y="0"/>
                  </a:moveTo>
                  <a:cubicBezTo>
                    <a:pt x="2626" y="0"/>
                    <a:pt x="1113" y="803"/>
                    <a:pt x="339" y="2348"/>
                  </a:cubicBezTo>
                  <a:cubicBezTo>
                    <a:pt x="1" y="3028"/>
                    <a:pt x="30" y="3367"/>
                    <a:pt x="248" y="3367"/>
                  </a:cubicBezTo>
                  <a:cubicBezTo>
                    <a:pt x="463" y="3367"/>
                    <a:pt x="866" y="3028"/>
                    <a:pt x="1298" y="2348"/>
                  </a:cubicBezTo>
                  <a:cubicBezTo>
                    <a:pt x="1978" y="1236"/>
                    <a:pt x="3244" y="680"/>
                    <a:pt x="4512" y="680"/>
                  </a:cubicBezTo>
                  <a:cubicBezTo>
                    <a:pt x="4974" y="680"/>
                    <a:pt x="5468" y="771"/>
                    <a:pt x="5901" y="927"/>
                  </a:cubicBezTo>
                  <a:cubicBezTo>
                    <a:pt x="6489" y="1142"/>
                    <a:pt x="6922" y="1236"/>
                    <a:pt x="7169" y="1236"/>
                  </a:cubicBezTo>
                  <a:cubicBezTo>
                    <a:pt x="7601" y="1236"/>
                    <a:pt x="7416" y="957"/>
                    <a:pt x="6457" y="494"/>
                  </a:cubicBezTo>
                  <a:cubicBezTo>
                    <a:pt x="5748" y="153"/>
                    <a:pt x="4974" y="0"/>
                    <a:pt x="4232" y="0"/>
                  </a:cubicBezTo>
                  <a:close/>
                </a:path>
              </a:pathLst>
            </a:custGeom>
            <a:solidFill>
              <a:srgbClr val="F5A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4"/>
            <p:cNvSpPr/>
            <p:nvPr/>
          </p:nvSpPr>
          <p:spPr>
            <a:xfrm>
              <a:off x="1109400" y="2684025"/>
              <a:ext cx="421000" cy="22075"/>
            </a:xfrm>
            <a:custGeom>
              <a:avLst/>
              <a:gdLst/>
              <a:ahLst/>
              <a:cxnLst/>
              <a:rect l="l" t="t" r="r" b="b"/>
              <a:pathLst>
                <a:path w="16840" h="883" extrusionOk="0">
                  <a:moveTo>
                    <a:pt x="8262" y="1"/>
                  </a:moveTo>
                  <a:cubicBezTo>
                    <a:pt x="5038" y="1"/>
                    <a:pt x="1812" y="219"/>
                    <a:pt x="124" y="697"/>
                  </a:cubicBezTo>
                  <a:cubicBezTo>
                    <a:pt x="0" y="729"/>
                    <a:pt x="32" y="882"/>
                    <a:pt x="156" y="882"/>
                  </a:cubicBezTo>
                  <a:lnTo>
                    <a:pt x="16684" y="882"/>
                  </a:lnTo>
                  <a:cubicBezTo>
                    <a:pt x="16808" y="882"/>
                    <a:pt x="16840" y="729"/>
                    <a:pt x="16716" y="697"/>
                  </a:cubicBezTo>
                  <a:cubicBezTo>
                    <a:pt x="15152" y="250"/>
                    <a:pt x="11708" y="1"/>
                    <a:pt x="8262" y="1"/>
                  </a:cubicBezTo>
                  <a:close/>
                </a:path>
              </a:pathLst>
            </a:custGeom>
            <a:solidFill>
              <a:srgbClr val="F28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4"/>
            <p:cNvSpPr/>
            <p:nvPr/>
          </p:nvSpPr>
          <p:spPr>
            <a:xfrm>
              <a:off x="1070775" y="2500600"/>
              <a:ext cx="48725" cy="43275"/>
            </a:xfrm>
            <a:custGeom>
              <a:avLst/>
              <a:gdLst/>
              <a:ahLst/>
              <a:cxnLst/>
              <a:rect l="l" t="t" r="r" b="b"/>
              <a:pathLst>
                <a:path w="1949" h="1731" extrusionOk="0">
                  <a:moveTo>
                    <a:pt x="1948" y="1"/>
                  </a:moveTo>
                  <a:lnTo>
                    <a:pt x="1948" y="1"/>
                  </a:lnTo>
                  <a:cubicBezTo>
                    <a:pt x="1360" y="404"/>
                    <a:pt x="774" y="836"/>
                    <a:pt x="186" y="1298"/>
                  </a:cubicBezTo>
                  <a:cubicBezTo>
                    <a:pt x="0" y="1454"/>
                    <a:pt x="94" y="1731"/>
                    <a:pt x="341" y="1731"/>
                  </a:cubicBezTo>
                  <a:lnTo>
                    <a:pt x="1577" y="1731"/>
                  </a:lnTo>
                  <a:lnTo>
                    <a:pt x="1948" y="1"/>
                  </a:ln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4"/>
            <p:cNvSpPr/>
            <p:nvPr/>
          </p:nvSpPr>
          <p:spPr>
            <a:xfrm>
              <a:off x="1070025" y="2498325"/>
              <a:ext cx="52550" cy="47900"/>
            </a:xfrm>
            <a:custGeom>
              <a:avLst/>
              <a:gdLst/>
              <a:ahLst/>
              <a:cxnLst/>
              <a:rect l="l" t="t" r="r" b="b"/>
              <a:pathLst>
                <a:path w="2102" h="1916" extrusionOk="0">
                  <a:moveTo>
                    <a:pt x="1854" y="309"/>
                  </a:moveTo>
                  <a:lnTo>
                    <a:pt x="1546" y="1730"/>
                  </a:lnTo>
                  <a:lnTo>
                    <a:pt x="371" y="1730"/>
                  </a:lnTo>
                  <a:cubicBezTo>
                    <a:pt x="278" y="1730"/>
                    <a:pt x="248" y="1669"/>
                    <a:pt x="216" y="1637"/>
                  </a:cubicBezTo>
                  <a:cubicBezTo>
                    <a:pt x="216" y="1575"/>
                    <a:pt x="216" y="1513"/>
                    <a:pt x="278" y="1451"/>
                  </a:cubicBezTo>
                  <a:cubicBezTo>
                    <a:pt x="772" y="1051"/>
                    <a:pt x="1298" y="680"/>
                    <a:pt x="1854" y="309"/>
                  </a:cubicBezTo>
                  <a:close/>
                  <a:moveTo>
                    <a:pt x="1946" y="0"/>
                  </a:moveTo>
                  <a:cubicBezTo>
                    <a:pt x="1328" y="401"/>
                    <a:pt x="710" y="833"/>
                    <a:pt x="154" y="1298"/>
                  </a:cubicBezTo>
                  <a:cubicBezTo>
                    <a:pt x="30" y="1389"/>
                    <a:pt x="1" y="1545"/>
                    <a:pt x="30" y="1698"/>
                  </a:cubicBezTo>
                  <a:cubicBezTo>
                    <a:pt x="92" y="1822"/>
                    <a:pt x="216" y="1916"/>
                    <a:pt x="371" y="1916"/>
                  </a:cubicBezTo>
                  <a:lnTo>
                    <a:pt x="1607" y="1916"/>
                  </a:lnTo>
                  <a:cubicBezTo>
                    <a:pt x="1669" y="1916"/>
                    <a:pt x="1699" y="1884"/>
                    <a:pt x="1699" y="1854"/>
                  </a:cubicBezTo>
                  <a:lnTo>
                    <a:pt x="2102" y="124"/>
                  </a:lnTo>
                  <a:cubicBezTo>
                    <a:pt x="2102" y="62"/>
                    <a:pt x="2070" y="30"/>
                    <a:pt x="20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4"/>
            <p:cNvSpPr/>
            <p:nvPr/>
          </p:nvSpPr>
          <p:spPr>
            <a:xfrm>
              <a:off x="682275" y="2604900"/>
              <a:ext cx="125150" cy="20500"/>
            </a:xfrm>
            <a:custGeom>
              <a:avLst/>
              <a:gdLst/>
              <a:ahLst/>
              <a:cxnLst/>
              <a:rect l="l" t="t" r="r" b="b"/>
              <a:pathLst>
                <a:path w="5006" h="820" extrusionOk="0">
                  <a:moveTo>
                    <a:pt x="5006" y="1"/>
                  </a:moveTo>
                  <a:lnTo>
                    <a:pt x="5006" y="1"/>
                  </a:lnTo>
                  <a:cubicBezTo>
                    <a:pt x="3214" y="278"/>
                    <a:pt x="957" y="278"/>
                    <a:pt x="1" y="278"/>
                  </a:cubicBezTo>
                  <a:cubicBezTo>
                    <a:pt x="1" y="746"/>
                    <a:pt x="220" y="819"/>
                    <a:pt x="923" y="819"/>
                  </a:cubicBezTo>
                  <a:cubicBezTo>
                    <a:pt x="1240" y="819"/>
                    <a:pt x="1655" y="804"/>
                    <a:pt x="2193" y="804"/>
                  </a:cubicBezTo>
                  <a:cubicBezTo>
                    <a:pt x="3955" y="804"/>
                    <a:pt x="3553" y="710"/>
                    <a:pt x="5006"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4"/>
            <p:cNvSpPr/>
            <p:nvPr/>
          </p:nvSpPr>
          <p:spPr>
            <a:xfrm>
              <a:off x="679925" y="2602575"/>
              <a:ext cx="130600" cy="24725"/>
            </a:xfrm>
            <a:custGeom>
              <a:avLst/>
              <a:gdLst/>
              <a:ahLst/>
              <a:cxnLst/>
              <a:rect l="l" t="t" r="r" b="b"/>
              <a:pathLst>
                <a:path w="5224" h="989" extrusionOk="0">
                  <a:moveTo>
                    <a:pt x="4544" y="279"/>
                  </a:moveTo>
                  <a:cubicBezTo>
                    <a:pt x="4420" y="341"/>
                    <a:pt x="4358" y="371"/>
                    <a:pt x="4264" y="433"/>
                  </a:cubicBezTo>
                  <a:cubicBezTo>
                    <a:pt x="3679" y="742"/>
                    <a:pt x="3585" y="774"/>
                    <a:pt x="2287" y="774"/>
                  </a:cubicBezTo>
                  <a:cubicBezTo>
                    <a:pt x="1948" y="774"/>
                    <a:pt x="1669" y="803"/>
                    <a:pt x="1422" y="803"/>
                  </a:cubicBezTo>
                  <a:cubicBezTo>
                    <a:pt x="1233" y="803"/>
                    <a:pt x="1067" y="806"/>
                    <a:pt x="925" y="806"/>
                  </a:cubicBezTo>
                  <a:cubicBezTo>
                    <a:pt x="579" y="806"/>
                    <a:pt x="368" y="790"/>
                    <a:pt x="280" y="680"/>
                  </a:cubicBezTo>
                  <a:cubicBezTo>
                    <a:pt x="218" y="650"/>
                    <a:pt x="218" y="588"/>
                    <a:pt x="186" y="465"/>
                  </a:cubicBezTo>
                  <a:cubicBezTo>
                    <a:pt x="1113" y="465"/>
                    <a:pt x="2937" y="465"/>
                    <a:pt x="4544" y="279"/>
                  </a:cubicBezTo>
                  <a:close/>
                  <a:moveTo>
                    <a:pt x="5100" y="0"/>
                  </a:moveTo>
                  <a:cubicBezTo>
                    <a:pt x="3308" y="279"/>
                    <a:pt x="1051" y="279"/>
                    <a:pt x="95" y="279"/>
                  </a:cubicBezTo>
                  <a:cubicBezTo>
                    <a:pt x="33" y="279"/>
                    <a:pt x="1" y="309"/>
                    <a:pt x="1" y="371"/>
                  </a:cubicBezTo>
                  <a:cubicBezTo>
                    <a:pt x="1" y="588"/>
                    <a:pt x="33" y="742"/>
                    <a:pt x="124" y="835"/>
                  </a:cubicBezTo>
                  <a:cubicBezTo>
                    <a:pt x="280" y="959"/>
                    <a:pt x="527" y="989"/>
                    <a:pt x="928" y="989"/>
                  </a:cubicBezTo>
                  <a:lnTo>
                    <a:pt x="2287" y="989"/>
                  </a:lnTo>
                  <a:cubicBezTo>
                    <a:pt x="3647" y="989"/>
                    <a:pt x="3740" y="927"/>
                    <a:pt x="4358" y="588"/>
                  </a:cubicBezTo>
                  <a:cubicBezTo>
                    <a:pt x="4544" y="494"/>
                    <a:pt x="4791" y="341"/>
                    <a:pt x="5162" y="185"/>
                  </a:cubicBezTo>
                  <a:cubicBezTo>
                    <a:pt x="5191" y="156"/>
                    <a:pt x="5223" y="94"/>
                    <a:pt x="5191" y="62"/>
                  </a:cubicBezTo>
                  <a:cubicBezTo>
                    <a:pt x="5191" y="0"/>
                    <a:pt x="5130" y="0"/>
                    <a:pt x="5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4"/>
            <p:cNvSpPr/>
            <p:nvPr/>
          </p:nvSpPr>
          <p:spPr>
            <a:xfrm>
              <a:off x="460575" y="2611825"/>
              <a:ext cx="24725" cy="13200"/>
            </a:xfrm>
            <a:custGeom>
              <a:avLst/>
              <a:gdLst/>
              <a:ahLst/>
              <a:cxnLst/>
              <a:rect l="l" t="t" r="r" b="b"/>
              <a:pathLst>
                <a:path w="989" h="528" extrusionOk="0">
                  <a:moveTo>
                    <a:pt x="186" y="1"/>
                  </a:moveTo>
                  <a:cubicBezTo>
                    <a:pt x="124" y="157"/>
                    <a:pt x="62" y="342"/>
                    <a:pt x="0" y="527"/>
                  </a:cubicBezTo>
                  <a:cubicBezTo>
                    <a:pt x="556" y="527"/>
                    <a:pt x="774" y="433"/>
                    <a:pt x="989"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4"/>
            <p:cNvSpPr/>
            <p:nvPr/>
          </p:nvSpPr>
          <p:spPr>
            <a:xfrm>
              <a:off x="458275" y="2609550"/>
              <a:ext cx="30125" cy="17750"/>
            </a:xfrm>
            <a:custGeom>
              <a:avLst/>
              <a:gdLst/>
              <a:ahLst/>
              <a:cxnLst/>
              <a:rect l="l" t="t" r="r" b="b"/>
              <a:pathLst>
                <a:path w="1205" h="710" extrusionOk="0">
                  <a:moveTo>
                    <a:pt x="928" y="186"/>
                  </a:moveTo>
                  <a:cubicBezTo>
                    <a:pt x="772" y="433"/>
                    <a:pt x="587" y="495"/>
                    <a:pt x="216" y="524"/>
                  </a:cubicBezTo>
                  <a:cubicBezTo>
                    <a:pt x="248" y="401"/>
                    <a:pt x="310" y="309"/>
                    <a:pt x="339" y="186"/>
                  </a:cubicBezTo>
                  <a:close/>
                  <a:moveTo>
                    <a:pt x="278" y="0"/>
                  </a:moveTo>
                  <a:cubicBezTo>
                    <a:pt x="248" y="0"/>
                    <a:pt x="186" y="30"/>
                    <a:pt x="186" y="62"/>
                  </a:cubicBezTo>
                  <a:cubicBezTo>
                    <a:pt x="124" y="215"/>
                    <a:pt x="63" y="401"/>
                    <a:pt x="1" y="586"/>
                  </a:cubicBezTo>
                  <a:cubicBezTo>
                    <a:pt x="1" y="618"/>
                    <a:pt x="1" y="648"/>
                    <a:pt x="30" y="680"/>
                  </a:cubicBezTo>
                  <a:cubicBezTo>
                    <a:pt x="30" y="710"/>
                    <a:pt x="63" y="710"/>
                    <a:pt x="92" y="710"/>
                  </a:cubicBezTo>
                  <a:cubicBezTo>
                    <a:pt x="619" y="710"/>
                    <a:pt x="895" y="618"/>
                    <a:pt x="1175" y="154"/>
                  </a:cubicBezTo>
                  <a:cubicBezTo>
                    <a:pt x="1204" y="124"/>
                    <a:pt x="1204" y="92"/>
                    <a:pt x="1175" y="62"/>
                  </a:cubicBezTo>
                  <a:cubicBezTo>
                    <a:pt x="1143" y="30"/>
                    <a:pt x="1113" y="0"/>
                    <a:pt x="10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4"/>
            <p:cNvSpPr/>
            <p:nvPr/>
          </p:nvSpPr>
          <p:spPr>
            <a:xfrm>
              <a:off x="696925" y="2569825"/>
              <a:ext cx="148325" cy="32025"/>
            </a:xfrm>
            <a:custGeom>
              <a:avLst/>
              <a:gdLst/>
              <a:ahLst/>
              <a:cxnLst/>
              <a:rect l="l" t="t" r="r" b="b"/>
              <a:pathLst>
                <a:path w="5933" h="1281" extrusionOk="0">
                  <a:moveTo>
                    <a:pt x="5809" y="1"/>
                  </a:moveTo>
                  <a:cubicBezTo>
                    <a:pt x="5797" y="1"/>
                    <a:pt x="5787" y="4"/>
                    <a:pt x="5779" y="12"/>
                  </a:cubicBezTo>
                  <a:lnTo>
                    <a:pt x="4017" y="816"/>
                  </a:lnTo>
                  <a:lnTo>
                    <a:pt x="94" y="1063"/>
                  </a:lnTo>
                  <a:cubicBezTo>
                    <a:pt x="33" y="1095"/>
                    <a:pt x="0" y="1125"/>
                    <a:pt x="0" y="1186"/>
                  </a:cubicBezTo>
                  <a:cubicBezTo>
                    <a:pt x="0" y="1248"/>
                    <a:pt x="62" y="1280"/>
                    <a:pt x="94" y="1280"/>
                  </a:cubicBezTo>
                  <a:lnTo>
                    <a:pt x="4049" y="1033"/>
                  </a:lnTo>
                  <a:cubicBezTo>
                    <a:pt x="4049" y="1033"/>
                    <a:pt x="4079" y="1033"/>
                    <a:pt x="4079" y="1001"/>
                  </a:cubicBezTo>
                  <a:lnTo>
                    <a:pt x="5841" y="198"/>
                  </a:lnTo>
                  <a:cubicBezTo>
                    <a:pt x="5903" y="168"/>
                    <a:pt x="5933" y="106"/>
                    <a:pt x="5903" y="74"/>
                  </a:cubicBezTo>
                  <a:cubicBezTo>
                    <a:pt x="5879" y="29"/>
                    <a:pt x="5840" y="1"/>
                    <a:pt x="58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4"/>
            <p:cNvSpPr/>
            <p:nvPr/>
          </p:nvSpPr>
          <p:spPr>
            <a:xfrm>
              <a:off x="470650" y="2596200"/>
              <a:ext cx="15450" cy="5650"/>
            </a:xfrm>
            <a:custGeom>
              <a:avLst/>
              <a:gdLst/>
              <a:ahLst/>
              <a:cxnLst/>
              <a:rect l="l" t="t" r="r" b="b"/>
              <a:pathLst>
                <a:path w="618" h="226" extrusionOk="0">
                  <a:moveTo>
                    <a:pt x="62" y="0"/>
                  </a:moveTo>
                  <a:cubicBezTo>
                    <a:pt x="20" y="0"/>
                    <a:pt x="0" y="51"/>
                    <a:pt x="0" y="102"/>
                  </a:cubicBezTo>
                  <a:cubicBezTo>
                    <a:pt x="0" y="131"/>
                    <a:pt x="30" y="193"/>
                    <a:pt x="92" y="193"/>
                  </a:cubicBezTo>
                  <a:lnTo>
                    <a:pt x="524" y="225"/>
                  </a:lnTo>
                  <a:cubicBezTo>
                    <a:pt x="586" y="225"/>
                    <a:pt x="618" y="193"/>
                    <a:pt x="618" y="131"/>
                  </a:cubicBezTo>
                  <a:cubicBezTo>
                    <a:pt x="618" y="70"/>
                    <a:pt x="586" y="40"/>
                    <a:pt x="524" y="8"/>
                  </a:cubicBezTo>
                  <a:lnTo>
                    <a:pt x="92" y="8"/>
                  </a:lnTo>
                  <a:cubicBezTo>
                    <a:pt x="81" y="3"/>
                    <a:pt x="71" y="0"/>
                    <a:pt x="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4"/>
            <p:cNvSpPr/>
            <p:nvPr/>
          </p:nvSpPr>
          <p:spPr>
            <a:xfrm>
              <a:off x="738625" y="2573200"/>
              <a:ext cx="95825" cy="20925"/>
            </a:xfrm>
            <a:custGeom>
              <a:avLst/>
              <a:gdLst/>
              <a:ahLst/>
              <a:cxnLst/>
              <a:rect l="l" t="t" r="r" b="b"/>
              <a:pathLst>
                <a:path w="3833" h="837" extrusionOk="0">
                  <a:moveTo>
                    <a:pt x="3493" y="1"/>
                  </a:moveTo>
                  <a:cubicBezTo>
                    <a:pt x="3308" y="1"/>
                    <a:pt x="3061" y="1"/>
                    <a:pt x="2782" y="33"/>
                  </a:cubicBezTo>
                  <a:cubicBezTo>
                    <a:pt x="2381" y="95"/>
                    <a:pt x="1916" y="157"/>
                    <a:pt x="1454" y="248"/>
                  </a:cubicBezTo>
                  <a:cubicBezTo>
                    <a:pt x="866" y="466"/>
                    <a:pt x="372" y="681"/>
                    <a:pt x="1" y="836"/>
                  </a:cubicBezTo>
                  <a:lnTo>
                    <a:pt x="2349" y="681"/>
                  </a:lnTo>
                  <a:lnTo>
                    <a:pt x="3832" y="1"/>
                  </a:ln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4"/>
            <p:cNvSpPr/>
            <p:nvPr/>
          </p:nvSpPr>
          <p:spPr>
            <a:xfrm>
              <a:off x="774975" y="2570925"/>
              <a:ext cx="60275" cy="8500"/>
            </a:xfrm>
            <a:custGeom>
              <a:avLst/>
              <a:gdLst/>
              <a:ahLst/>
              <a:cxnLst/>
              <a:rect l="l" t="t" r="r" b="b"/>
              <a:pathLst>
                <a:path w="2411" h="340" extrusionOk="0">
                  <a:moveTo>
                    <a:pt x="1545" y="1"/>
                  </a:moveTo>
                  <a:cubicBezTo>
                    <a:pt x="1298" y="1"/>
                    <a:pt x="1019" y="30"/>
                    <a:pt x="742" y="62"/>
                  </a:cubicBezTo>
                  <a:cubicBezTo>
                    <a:pt x="462" y="154"/>
                    <a:pt x="247" y="248"/>
                    <a:pt x="0" y="339"/>
                  </a:cubicBezTo>
                  <a:cubicBezTo>
                    <a:pt x="462" y="248"/>
                    <a:pt x="927" y="186"/>
                    <a:pt x="1328" y="124"/>
                  </a:cubicBezTo>
                  <a:cubicBezTo>
                    <a:pt x="1607" y="92"/>
                    <a:pt x="1854" y="92"/>
                    <a:pt x="2039" y="92"/>
                  </a:cubicBezTo>
                  <a:lnTo>
                    <a:pt x="2378" y="92"/>
                  </a:lnTo>
                  <a:lnTo>
                    <a:pt x="2410" y="62"/>
                  </a:lnTo>
                  <a:cubicBezTo>
                    <a:pt x="2193" y="30"/>
                    <a:pt x="1884" y="1"/>
                    <a:pt x="154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4"/>
            <p:cNvSpPr/>
            <p:nvPr/>
          </p:nvSpPr>
          <p:spPr>
            <a:xfrm>
              <a:off x="710825" y="2574750"/>
              <a:ext cx="135975" cy="34825"/>
            </a:xfrm>
            <a:custGeom>
              <a:avLst/>
              <a:gdLst/>
              <a:ahLst/>
              <a:cxnLst/>
              <a:rect l="l" t="t" r="r" b="b"/>
              <a:pathLst>
                <a:path w="5439" h="1393" extrusionOk="0">
                  <a:moveTo>
                    <a:pt x="5253" y="1"/>
                  </a:moveTo>
                  <a:lnTo>
                    <a:pt x="3523" y="804"/>
                  </a:lnTo>
                  <a:cubicBezTo>
                    <a:pt x="3523" y="836"/>
                    <a:pt x="3493" y="836"/>
                    <a:pt x="3493" y="836"/>
                  </a:cubicBezTo>
                  <a:lnTo>
                    <a:pt x="619" y="1022"/>
                  </a:lnTo>
                  <a:cubicBezTo>
                    <a:pt x="342" y="1175"/>
                    <a:pt x="124" y="1298"/>
                    <a:pt x="1" y="1392"/>
                  </a:cubicBezTo>
                  <a:cubicBezTo>
                    <a:pt x="557" y="1392"/>
                    <a:pt x="1175" y="1360"/>
                    <a:pt x="1825" y="1331"/>
                  </a:cubicBezTo>
                  <a:cubicBezTo>
                    <a:pt x="2319" y="1207"/>
                    <a:pt x="2813" y="1051"/>
                    <a:pt x="3152" y="989"/>
                  </a:cubicBezTo>
                  <a:cubicBezTo>
                    <a:pt x="3955" y="774"/>
                    <a:pt x="5068" y="310"/>
                    <a:pt x="5409" y="156"/>
                  </a:cubicBezTo>
                  <a:cubicBezTo>
                    <a:pt x="5438" y="156"/>
                    <a:pt x="5438" y="124"/>
                    <a:pt x="5438" y="124"/>
                  </a:cubicBezTo>
                  <a:cubicBezTo>
                    <a:pt x="5438" y="95"/>
                    <a:pt x="5377" y="63"/>
                    <a:pt x="5253" y="1"/>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4"/>
            <p:cNvSpPr/>
            <p:nvPr/>
          </p:nvSpPr>
          <p:spPr>
            <a:xfrm>
              <a:off x="842150" y="2574750"/>
              <a:ext cx="7000" cy="3925"/>
            </a:xfrm>
            <a:custGeom>
              <a:avLst/>
              <a:gdLst/>
              <a:ahLst/>
              <a:cxnLst/>
              <a:rect l="l" t="t" r="r" b="b"/>
              <a:pathLst>
                <a:path w="280" h="157" extrusionOk="0">
                  <a:moveTo>
                    <a:pt x="0" y="1"/>
                  </a:moveTo>
                  <a:cubicBezTo>
                    <a:pt x="124" y="63"/>
                    <a:pt x="185" y="95"/>
                    <a:pt x="185" y="124"/>
                  </a:cubicBezTo>
                  <a:cubicBezTo>
                    <a:pt x="185" y="124"/>
                    <a:pt x="185" y="140"/>
                    <a:pt x="176" y="149"/>
                  </a:cubicBezTo>
                  <a:lnTo>
                    <a:pt x="176" y="149"/>
                  </a:lnTo>
                  <a:cubicBezTo>
                    <a:pt x="252" y="120"/>
                    <a:pt x="279" y="95"/>
                    <a:pt x="279" y="95"/>
                  </a:cubicBezTo>
                  <a:cubicBezTo>
                    <a:pt x="218" y="63"/>
                    <a:pt x="156" y="33"/>
                    <a:pt x="32" y="1"/>
                  </a:cubicBezTo>
                  <a:close/>
                  <a:moveTo>
                    <a:pt x="176" y="149"/>
                  </a:moveTo>
                  <a:cubicBezTo>
                    <a:pt x="169" y="152"/>
                    <a:pt x="163" y="154"/>
                    <a:pt x="156" y="156"/>
                  </a:cubicBezTo>
                  <a:cubicBezTo>
                    <a:pt x="165" y="156"/>
                    <a:pt x="171" y="153"/>
                    <a:pt x="176" y="149"/>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a:off x="707750" y="2614175"/>
              <a:ext cx="21650" cy="2325"/>
            </a:xfrm>
            <a:custGeom>
              <a:avLst/>
              <a:gdLst/>
              <a:ahLst/>
              <a:cxnLst/>
              <a:rect l="l" t="t" r="r" b="b"/>
              <a:pathLst>
                <a:path w="866" h="93" extrusionOk="0">
                  <a:moveTo>
                    <a:pt x="0" y="1"/>
                  </a:moveTo>
                  <a:lnTo>
                    <a:pt x="0" y="30"/>
                  </a:lnTo>
                  <a:cubicBezTo>
                    <a:pt x="32" y="63"/>
                    <a:pt x="94" y="92"/>
                    <a:pt x="185" y="92"/>
                  </a:cubicBezTo>
                  <a:cubicBezTo>
                    <a:pt x="309" y="92"/>
                    <a:pt x="556" y="30"/>
                    <a:pt x="865" y="1"/>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a:off x="707750" y="2608000"/>
              <a:ext cx="48700" cy="6200"/>
            </a:xfrm>
            <a:custGeom>
              <a:avLst/>
              <a:gdLst/>
              <a:ahLst/>
              <a:cxnLst/>
              <a:rect l="l" t="t" r="r" b="b"/>
              <a:pathLst>
                <a:path w="1948" h="248" extrusionOk="0">
                  <a:moveTo>
                    <a:pt x="1948" y="1"/>
                  </a:moveTo>
                  <a:lnTo>
                    <a:pt x="1948" y="1"/>
                  </a:lnTo>
                  <a:cubicBezTo>
                    <a:pt x="1298" y="30"/>
                    <a:pt x="680" y="62"/>
                    <a:pt x="124" y="62"/>
                  </a:cubicBezTo>
                  <a:cubicBezTo>
                    <a:pt x="32" y="124"/>
                    <a:pt x="0" y="216"/>
                    <a:pt x="0" y="248"/>
                  </a:cubicBezTo>
                  <a:lnTo>
                    <a:pt x="865" y="248"/>
                  </a:lnTo>
                  <a:cubicBezTo>
                    <a:pt x="1174" y="186"/>
                    <a:pt x="1545" y="92"/>
                    <a:pt x="1948"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4"/>
            <p:cNvSpPr/>
            <p:nvPr/>
          </p:nvSpPr>
          <p:spPr>
            <a:xfrm>
              <a:off x="726275" y="2572475"/>
              <a:ext cx="116700" cy="27825"/>
            </a:xfrm>
            <a:custGeom>
              <a:avLst/>
              <a:gdLst/>
              <a:ahLst/>
              <a:cxnLst/>
              <a:rect l="l" t="t" r="r" b="b"/>
              <a:pathLst>
                <a:path w="4668" h="1113" extrusionOk="0">
                  <a:moveTo>
                    <a:pt x="4358" y="0"/>
                  </a:moveTo>
                  <a:lnTo>
                    <a:pt x="4326" y="30"/>
                  </a:lnTo>
                  <a:lnTo>
                    <a:pt x="2843" y="710"/>
                  </a:lnTo>
                  <a:lnTo>
                    <a:pt x="495" y="865"/>
                  </a:lnTo>
                  <a:cubicBezTo>
                    <a:pt x="310" y="957"/>
                    <a:pt x="156" y="1019"/>
                    <a:pt x="1" y="1113"/>
                  </a:cubicBezTo>
                  <a:lnTo>
                    <a:pt x="2875" y="927"/>
                  </a:lnTo>
                  <a:cubicBezTo>
                    <a:pt x="2875" y="927"/>
                    <a:pt x="2905" y="927"/>
                    <a:pt x="2905" y="895"/>
                  </a:cubicBezTo>
                  <a:lnTo>
                    <a:pt x="4635" y="92"/>
                  </a:lnTo>
                  <a:lnTo>
                    <a:pt x="4667" y="92"/>
                  </a:lnTo>
                  <a:cubicBezTo>
                    <a:pt x="4573" y="62"/>
                    <a:pt x="4482" y="30"/>
                    <a:pt x="435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4"/>
            <p:cNvSpPr/>
            <p:nvPr/>
          </p:nvSpPr>
          <p:spPr>
            <a:xfrm>
              <a:off x="679925" y="2568050"/>
              <a:ext cx="172300" cy="59250"/>
            </a:xfrm>
            <a:custGeom>
              <a:avLst/>
              <a:gdLst/>
              <a:ahLst/>
              <a:cxnLst/>
              <a:rect l="l" t="t" r="r" b="b"/>
              <a:pathLst>
                <a:path w="6892" h="2370" extrusionOk="0">
                  <a:moveTo>
                    <a:pt x="5834" y="188"/>
                  </a:moveTo>
                  <a:cubicBezTo>
                    <a:pt x="6464" y="188"/>
                    <a:pt x="6652" y="345"/>
                    <a:pt x="6674" y="392"/>
                  </a:cubicBezTo>
                  <a:cubicBezTo>
                    <a:pt x="6674" y="392"/>
                    <a:pt x="6645" y="454"/>
                    <a:pt x="6583" y="486"/>
                  </a:cubicBezTo>
                  <a:cubicBezTo>
                    <a:pt x="6459" y="548"/>
                    <a:pt x="6242" y="672"/>
                    <a:pt x="5933" y="857"/>
                  </a:cubicBezTo>
                  <a:cubicBezTo>
                    <a:pt x="5686" y="1010"/>
                    <a:pt x="5377" y="1196"/>
                    <a:pt x="5068" y="1381"/>
                  </a:cubicBezTo>
                  <a:cubicBezTo>
                    <a:pt x="4667" y="1599"/>
                    <a:pt x="4358" y="1784"/>
                    <a:pt x="4079" y="1908"/>
                  </a:cubicBezTo>
                  <a:cubicBezTo>
                    <a:pt x="3894" y="1999"/>
                    <a:pt x="3740" y="2061"/>
                    <a:pt x="3555" y="2093"/>
                  </a:cubicBezTo>
                  <a:lnTo>
                    <a:pt x="3555" y="2123"/>
                  </a:lnTo>
                  <a:cubicBezTo>
                    <a:pt x="3399" y="2155"/>
                    <a:pt x="3276" y="2155"/>
                    <a:pt x="3184" y="2155"/>
                  </a:cubicBezTo>
                  <a:lnTo>
                    <a:pt x="2287" y="2155"/>
                  </a:lnTo>
                  <a:cubicBezTo>
                    <a:pt x="1948" y="2155"/>
                    <a:pt x="1669" y="2184"/>
                    <a:pt x="1422" y="2184"/>
                  </a:cubicBezTo>
                  <a:cubicBezTo>
                    <a:pt x="1227" y="2190"/>
                    <a:pt x="1064" y="2194"/>
                    <a:pt x="926" y="2194"/>
                  </a:cubicBezTo>
                  <a:cubicBezTo>
                    <a:pt x="319" y="2194"/>
                    <a:pt x="212" y="2122"/>
                    <a:pt x="186" y="1846"/>
                  </a:cubicBezTo>
                  <a:lnTo>
                    <a:pt x="186" y="1784"/>
                  </a:lnTo>
                  <a:cubicBezTo>
                    <a:pt x="218" y="1690"/>
                    <a:pt x="248" y="1599"/>
                    <a:pt x="342" y="1566"/>
                  </a:cubicBezTo>
                  <a:cubicBezTo>
                    <a:pt x="2040" y="701"/>
                    <a:pt x="3770" y="424"/>
                    <a:pt x="5130" y="239"/>
                  </a:cubicBezTo>
                  <a:cubicBezTo>
                    <a:pt x="5410" y="203"/>
                    <a:pt x="5643" y="188"/>
                    <a:pt x="5834" y="188"/>
                  </a:cubicBezTo>
                  <a:close/>
                  <a:moveTo>
                    <a:pt x="5868" y="1"/>
                  </a:moveTo>
                  <a:cubicBezTo>
                    <a:pt x="5642" y="1"/>
                    <a:pt x="5384" y="18"/>
                    <a:pt x="5100" y="54"/>
                  </a:cubicBezTo>
                  <a:cubicBezTo>
                    <a:pt x="3740" y="207"/>
                    <a:pt x="1978" y="516"/>
                    <a:pt x="248" y="1381"/>
                  </a:cubicBezTo>
                  <a:cubicBezTo>
                    <a:pt x="124" y="1443"/>
                    <a:pt x="33" y="1566"/>
                    <a:pt x="1" y="1722"/>
                  </a:cubicBezTo>
                  <a:lnTo>
                    <a:pt x="1" y="1752"/>
                  </a:lnTo>
                  <a:lnTo>
                    <a:pt x="1" y="1784"/>
                  </a:lnTo>
                  <a:lnTo>
                    <a:pt x="1" y="1846"/>
                  </a:lnTo>
                  <a:cubicBezTo>
                    <a:pt x="33" y="2308"/>
                    <a:pt x="310" y="2370"/>
                    <a:pt x="960" y="2370"/>
                  </a:cubicBezTo>
                  <a:lnTo>
                    <a:pt x="3184" y="2370"/>
                  </a:lnTo>
                  <a:cubicBezTo>
                    <a:pt x="3308" y="2370"/>
                    <a:pt x="3432" y="2340"/>
                    <a:pt x="3585" y="2308"/>
                  </a:cubicBezTo>
                  <a:cubicBezTo>
                    <a:pt x="3802" y="2246"/>
                    <a:pt x="3956" y="2184"/>
                    <a:pt x="4173" y="2093"/>
                  </a:cubicBezTo>
                  <a:cubicBezTo>
                    <a:pt x="4450" y="1937"/>
                    <a:pt x="4759" y="1784"/>
                    <a:pt x="5162" y="1566"/>
                  </a:cubicBezTo>
                  <a:cubicBezTo>
                    <a:pt x="5471" y="1381"/>
                    <a:pt x="5780" y="1166"/>
                    <a:pt x="6056" y="1010"/>
                  </a:cubicBezTo>
                  <a:cubicBezTo>
                    <a:pt x="6336" y="857"/>
                    <a:pt x="6551" y="701"/>
                    <a:pt x="6645" y="672"/>
                  </a:cubicBezTo>
                  <a:cubicBezTo>
                    <a:pt x="6892" y="548"/>
                    <a:pt x="6892" y="392"/>
                    <a:pt x="6860" y="331"/>
                  </a:cubicBezTo>
                  <a:cubicBezTo>
                    <a:pt x="6795" y="110"/>
                    <a:pt x="6430" y="1"/>
                    <a:pt x="58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4"/>
            <p:cNvSpPr/>
            <p:nvPr/>
          </p:nvSpPr>
          <p:spPr>
            <a:xfrm>
              <a:off x="458275" y="2587125"/>
              <a:ext cx="31675" cy="40175"/>
            </a:xfrm>
            <a:custGeom>
              <a:avLst/>
              <a:gdLst/>
              <a:ahLst/>
              <a:cxnLst/>
              <a:rect l="l" t="t" r="r" b="b"/>
              <a:pathLst>
                <a:path w="1267" h="1607" extrusionOk="0">
                  <a:moveTo>
                    <a:pt x="834" y="279"/>
                  </a:moveTo>
                  <a:cubicBezTo>
                    <a:pt x="895" y="465"/>
                    <a:pt x="1019" y="742"/>
                    <a:pt x="1051" y="836"/>
                  </a:cubicBezTo>
                  <a:cubicBezTo>
                    <a:pt x="1051" y="865"/>
                    <a:pt x="1051" y="897"/>
                    <a:pt x="1019" y="927"/>
                  </a:cubicBezTo>
                  <a:lnTo>
                    <a:pt x="989" y="959"/>
                  </a:lnTo>
                  <a:cubicBezTo>
                    <a:pt x="804" y="1298"/>
                    <a:pt x="648" y="1392"/>
                    <a:pt x="216" y="1421"/>
                  </a:cubicBezTo>
                  <a:cubicBezTo>
                    <a:pt x="248" y="1392"/>
                    <a:pt x="248" y="1360"/>
                    <a:pt x="248" y="1330"/>
                  </a:cubicBezTo>
                  <a:cubicBezTo>
                    <a:pt x="278" y="1298"/>
                    <a:pt x="278" y="1268"/>
                    <a:pt x="278" y="1236"/>
                  </a:cubicBezTo>
                  <a:lnTo>
                    <a:pt x="310" y="1206"/>
                  </a:lnTo>
                  <a:cubicBezTo>
                    <a:pt x="310" y="1174"/>
                    <a:pt x="310" y="1112"/>
                    <a:pt x="339" y="1083"/>
                  </a:cubicBezTo>
                  <a:lnTo>
                    <a:pt x="339" y="1051"/>
                  </a:lnTo>
                  <a:lnTo>
                    <a:pt x="371" y="1051"/>
                  </a:lnTo>
                  <a:lnTo>
                    <a:pt x="371" y="1021"/>
                  </a:lnTo>
                  <a:cubicBezTo>
                    <a:pt x="463" y="774"/>
                    <a:pt x="648" y="527"/>
                    <a:pt x="834" y="279"/>
                  </a:cubicBezTo>
                  <a:close/>
                  <a:moveTo>
                    <a:pt x="895" y="0"/>
                  </a:moveTo>
                  <a:cubicBezTo>
                    <a:pt x="866" y="0"/>
                    <a:pt x="834" y="0"/>
                    <a:pt x="804" y="32"/>
                  </a:cubicBezTo>
                  <a:cubicBezTo>
                    <a:pt x="525" y="309"/>
                    <a:pt x="339" y="618"/>
                    <a:pt x="186" y="927"/>
                  </a:cubicBezTo>
                  <a:lnTo>
                    <a:pt x="186" y="959"/>
                  </a:lnTo>
                  <a:cubicBezTo>
                    <a:pt x="186" y="959"/>
                    <a:pt x="186" y="989"/>
                    <a:pt x="154" y="989"/>
                  </a:cubicBezTo>
                  <a:lnTo>
                    <a:pt x="154" y="1021"/>
                  </a:lnTo>
                  <a:cubicBezTo>
                    <a:pt x="154" y="1051"/>
                    <a:pt x="124" y="1083"/>
                    <a:pt x="124" y="1145"/>
                  </a:cubicBezTo>
                  <a:lnTo>
                    <a:pt x="92" y="1174"/>
                  </a:lnTo>
                  <a:cubicBezTo>
                    <a:pt x="92" y="1206"/>
                    <a:pt x="92" y="1236"/>
                    <a:pt x="63" y="1268"/>
                  </a:cubicBezTo>
                  <a:cubicBezTo>
                    <a:pt x="63" y="1330"/>
                    <a:pt x="30" y="1392"/>
                    <a:pt x="1" y="1483"/>
                  </a:cubicBezTo>
                  <a:lnTo>
                    <a:pt x="1" y="1515"/>
                  </a:lnTo>
                  <a:cubicBezTo>
                    <a:pt x="1" y="1545"/>
                    <a:pt x="1" y="1545"/>
                    <a:pt x="30" y="1577"/>
                  </a:cubicBezTo>
                  <a:cubicBezTo>
                    <a:pt x="30" y="1607"/>
                    <a:pt x="63" y="1607"/>
                    <a:pt x="92" y="1607"/>
                  </a:cubicBezTo>
                  <a:cubicBezTo>
                    <a:pt x="619" y="1607"/>
                    <a:pt x="895" y="1515"/>
                    <a:pt x="1175" y="1051"/>
                  </a:cubicBezTo>
                  <a:cubicBezTo>
                    <a:pt x="1237" y="959"/>
                    <a:pt x="1266" y="865"/>
                    <a:pt x="1237" y="774"/>
                  </a:cubicBezTo>
                  <a:cubicBezTo>
                    <a:pt x="1175" y="618"/>
                    <a:pt x="989" y="62"/>
                    <a:pt x="957" y="62"/>
                  </a:cubicBezTo>
                  <a:cubicBezTo>
                    <a:pt x="957" y="32"/>
                    <a:pt x="928" y="0"/>
                    <a:pt x="8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4"/>
            <p:cNvSpPr/>
            <p:nvPr/>
          </p:nvSpPr>
          <p:spPr>
            <a:xfrm>
              <a:off x="1324925" y="2434975"/>
              <a:ext cx="46375" cy="290450"/>
            </a:xfrm>
            <a:custGeom>
              <a:avLst/>
              <a:gdLst/>
              <a:ahLst/>
              <a:cxnLst/>
              <a:rect l="l" t="t" r="r" b="b"/>
              <a:pathLst>
                <a:path w="1855" h="11618" extrusionOk="0">
                  <a:moveTo>
                    <a:pt x="92" y="1"/>
                  </a:moveTo>
                  <a:cubicBezTo>
                    <a:pt x="30" y="30"/>
                    <a:pt x="1" y="92"/>
                    <a:pt x="30" y="124"/>
                  </a:cubicBezTo>
                  <a:cubicBezTo>
                    <a:pt x="525" y="1360"/>
                    <a:pt x="680" y="4326"/>
                    <a:pt x="680" y="4356"/>
                  </a:cubicBezTo>
                  <a:cubicBezTo>
                    <a:pt x="680" y="4388"/>
                    <a:pt x="680" y="4418"/>
                    <a:pt x="710" y="4418"/>
                  </a:cubicBezTo>
                  <a:cubicBezTo>
                    <a:pt x="1236" y="5006"/>
                    <a:pt x="1451" y="5283"/>
                    <a:pt x="1545" y="5592"/>
                  </a:cubicBezTo>
                  <a:cubicBezTo>
                    <a:pt x="1637" y="5933"/>
                    <a:pt x="1575" y="6674"/>
                    <a:pt x="1484" y="7137"/>
                  </a:cubicBezTo>
                  <a:cubicBezTo>
                    <a:pt x="1266" y="8002"/>
                    <a:pt x="957" y="9546"/>
                    <a:pt x="1142" y="10011"/>
                  </a:cubicBezTo>
                  <a:cubicBezTo>
                    <a:pt x="1266" y="10288"/>
                    <a:pt x="1204" y="10782"/>
                    <a:pt x="989" y="11091"/>
                  </a:cubicBezTo>
                  <a:cubicBezTo>
                    <a:pt x="927" y="11215"/>
                    <a:pt x="742" y="11432"/>
                    <a:pt x="495" y="11432"/>
                  </a:cubicBezTo>
                  <a:cubicBezTo>
                    <a:pt x="463" y="11432"/>
                    <a:pt x="401" y="11462"/>
                    <a:pt x="401" y="11524"/>
                  </a:cubicBezTo>
                  <a:cubicBezTo>
                    <a:pt x="401" y="11586"/>
                    <a:pt x="463" y="11618"/>
                    <a:pt x="495" y="11618"/>
                  </a:cubicBezTo>
                  <a:cubicBezTo>
                    <a:pt x="742" y="11618"/>
                    <a:pt x="989" y="11462"/>
                    <a:pt x="1175" y="11215"/>
                  </a:cubicBezTo>
                  <a:cubicBezTo>
                    <a:pt x="1422" y="10814"/>
                    <a:pt x="1484" y="10288"/>
                    <a:pt x="1328" y="9949"/>
                  </a:cubicBezTo>
                  <a:cubicBezTo>
                    <a:pt x="1204" y="9640"/>
                    <a:pt x="1328" y="8590"/>
                    <a:pt x="1669" y="7198"/>
                  </a:cubicBezTo>
                  <a:cubicBezTo>
                    <a:pt x="1760" y="6766"/>
                    <a:pt x="1854" y="5933"/>
                    <a:pt x="1731" y="5530"/>
                  </a:cubicBezTo>
                  <a:cubicBezTo>
                    <a:pt x="1637" y="5159"/>
                    <a:pt x="1360" y="4850"/>
                    <a:pt x="866" y="4326"/>
                  </a:cubicBezTo>
                  <a:cubicBezTo>
                    <a:pt x="866" y="3956"/>
                    <a:pt x="680" y="1266"/>
                    <a:pt x="216" y="63"/>
                  </a:cubicBezTo>
                  <a:cubicBezTo>
                    <a:pt x="186" y="1"/>
                    <a:pt x="124"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4"/>
            <p:cNvSpPr/>
            <p:nvPr/>
          </p:nvSpPr>
          <p:spPr>
            <a:xfrm>
              <a:off x="1073850" y="2467675"/>
              <a:ext cx="514450" cy="257750"/>
            </a:xfrm>
            <a:custGeom>
              <a:avLst/>
              <a:gdLst/>
              <a:ahLst/>
              <a:cxnLst/>
              <a:rect l="l" t="t" r="r" b="b"/>
              <a:pathLst>
                <a:path w="20578" h="10310" extrusionOk="0">
                  <a:moveTo>
                    <a:pt x="18427" y="1"/>
                  </a:moveTo>
                  <a:cubicBezTo>
                    <a:pt x="18404" y="1"/>
                    <a:pt x="18379" y="8"/>
                    <a:pt x="18353" y="20"/>
                  </a:cubicBezTo>
                  <a:cubicBezTo>
                    <a:pt x="18324" y="52"/>
                    <a:pt x="18292" y="114"/>
                    <a:pt x="18324" y="144"/>
                  </a:cubicBezTo>
                  <a:cubicBezTo>
                    <a:pt x="18910" y="947"/>
                    <a:pt x="19033" y="2801"/>
                    <a:pt x="19065" y="2833"/>
                  </a:cubicBezTo>
                  <a:cubicBezTo>
                    <a:pt x="19065" y="2863"/>
                    <a:pt x="19065" y="2895"/>
                    <a:pt x="19095" y="2924"/>
                  </a:cubicBezTo>
                  <a:cubicBezTo>
                    <a:pt x="19095" y="2924"/>
                    <a:pt x="19404" y="3080"/>
                    <a:pt x="19836" y="3327"/>
                  </a:cubicBezTo>
                  <a:cubicBezTo>
                    <a:pt x="20084" y="3451"/>
                    <a:pt x="20239" y="3636"/>
                    <a:pt x="20331" y="3883"/>
                  </a:cubicBezTo>
                  <a:cubicBezTo>
                    <a:pt x="20393" y="4160"/>
                    <a:pt x="20363" y="4439"/>
                    <a:pt x="20207" y="4655"/>
                  </a:cubicBezTo>
                  <a:cubicBezTo>
                    <a:pt x="19466" y="5861"/>
                    <a:pt x="18942" y="7220"/>
                    <a:pt x="18818" y="8300"/>
                  </a:cubicBezTo>
                  <a:cubicBezTo>
                    <a:pt x="18695" y="9536"/>
                    <a:pt x="18262" y="10124"/>
                    <a:pt x="17427" y="10124"/>
                  </a:cubicBezTo>
                  <a:lnTo>
                    <a:pt x="960" y="10124"/>
                  </a:lnTo>
                  <a:cubicBezTo>
                    <a:pt x="1022" y="9506"/>
                    <a:pt x="1299" y="6602"/>
                    <a:pt x="1299" y="5366"/>
                  </a:cubicBezTo>
                  <a:cubicBezTo>
                    <a:pt x="1299" y="3975"/>
                    <a:pt x="218" y="3018"/>
                    <a:pt x="186" y="2956"/>
                  </a:cubicBezTo>
                  <a:cubicBezTo>
                    <a:pt x="174" y="2943"/>
                    <a:pt x="156" y="2935"/>
                    <a:pt x="134" y="2935"/>
                  </a:cubicBezTo>
                  <a:cubicBezTo>
                    <a:pt x="105" y="2935"/>
                    <a:pt x="69" y="2950"/>
                    <a:pt x="33" y="2986"/>
                  </a:cubicBezTo>
                  <a:cubicBezTo>
                    <a:pt x="1" y="3018"/>
                    <a:pt x="1" y="3080"/>
                    <a:pt x="63" y="3110"/>
                  </a:cubicBezTo>
                  <a:cubicBezTo>
                    <a:pt x="63" y="3110"/>
                    <a:pt x="1084" y="4069"/>
                    <a:pt x="1084" y="5366"/>
                  </a:cubicBezTo>
                  <a:cubicBezTo>
                    <a:pt x="1084" y="6726"/>
                    <a:pt x="742" y="10154"/>
                    <a:pt x="742" y="10186"/>
                  </a:cubicBezTo>
                  <a:cubicBezTo>
                    <a:pt x="742" y="10216"/>
                    <a:pt x="742" y="10248"/>
                    <a:pt x="775" y="10278"/>
                  </a:cubicBezTo>
                  <a:cubicBezTo>
                    <a:pt x="775" y="10310"/>
                    <a:pt x="804" y="10310"/>
                    <a:pt x="836" y="10310"/>
                  </a:cubicBezTo>
                  <a:lnTo>
                    <a:pt x="17427" y="10310"/>
                  </a:lnTo>
                  <a:cubicBezTo>
                    <a:pt x="18353" y="10310"/>
                    <a:pt x="18880" y="9660"/>
                    <a:pt x="19033" y="8332"/>
                  </a:cubicBezTo>
                  <a:cubicBezTo>
                    <a:pt x="19127" y="7282"/>
                    <a:pt x="19651" y="5952"/>
                    <a:pt x="20363" y="4748"/>
                  </a:cubicBezTo>
                  <a:cubicBezTo>
                    <a:pt x="20548" y="4469"/>
                    <a:pt x="20578" y="4160"/>
                    <a:pt x="20516" y="3851"/>
                  </a:cubicBezTo>
                  <a:cubicBezTo>
                    <a:pt x="20425" y="3542"/>
                    <a:pt x="20207" y="3295"/>
                    <a:pt x="19930" y="3142"/>
                  </a:cubicBezTo>
                  <a:cubicBezTo>
                    <a:pt x="19589" y="2956"/>
                    <a:pt x="19342" y="2833"/>
                    <a:pt x="19251" y="2771"/>
                  </a:cubicBezTo>
                  <a:cubicBezTo>
                    <a:pt x="19219" y="2462"/>
                    <a:pt x="19033" y="823"/>
                    <a:pt x="18509" y="52"/>
                  </a:cubicBezTo>
                  <a:cubicBezTo>
                    <a:pt x="18490" y="16"/>
                    <a:pt x="18461" y="1"/>
                    <a:pt x="184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4"/>
            <p:cNvSpPr/>
            <p:nvPr/>
          </p:nvSpPr>
          <p:spPr>
            <a:xfrm>
              <a:off x="717800" y="2667450"/>
              <a:ext cx="113550" cy="16275"/>
            </a:xfrm>
            <a:custGeom>
              <a:avLst/>
              <a:gdLst/>
              <a:ahLst/>
              <a:cxnLst/>
              <a:rect l="l" t="t" r="r" b="b"/>
              <a:pathLst>
                <a:path w="4542" h="651" extrusionOk="0">
                  <a:moveTo>
                    <a:pt x="1" y="0"/>
                  </a:moveTo>
                  <a:lnTo>
                    <a:pt x="557" y="650"/>
                  </a:lnTo>
                  <a:lnTo>
                    <a:pt x="4141" y="650"/>
                  </a:lnTo>
                  <a:lnTo>
                    <a:pt x="45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4"/>
            <p:cNvSpPr/>
            <p:nvPr/>
          </p:nvSpPr>
          <p:spPr>
            <a:xfrm>
              <a:off x="443575" y="2665150"/>
              <a:ext cx="390875" cy="62575"/>
            </a:xfrm>
            <a:custGeom>
              <a:avLst/>
              <a:gdLst/>
              <a:ahLst/>
              <a:cxnLst/>
              <a:rect l="l" t="t" r="r" b="b"/>
              <a:pathLst>
                <a:path w="15635" h="2503" extrusionOk="0">
                  <a:moveTo>
                    <a:pt x="15357" y="186"/>
                  </a:moveTo>
                  <a:cubicBezTo>
                    <a:pt x="15295" y="339"/>
                    <a:pt x="15201" y="495"/>
                    <a:pt x="15110" y="619"/>
                  </a:cubicBezTo>
                  <a:lnTo>
                    <a:pt x="11588" y="619"/>
                  </a:lnTo>
                  <a:lnTo>
                    <a:pt x="11185" y="186"/>
                  </a:lnTo>
                  <a:close/>
                  <a:moveTo>
                    <a:pt x="10970" y="1"/>
                  </a:moveTo>
                  <a:cubicBezTo>
                    <a:pt x="10938" y="1"/>
                    <a:pt x="10908" y="1"/>
                    <a:pt x="10908" y="31"/>
                  </a:cubicBezTo>
                  <a:cubicBezTo>
                    <a:pt x="10876" y="92"/>
                    <a:pt x="10876" y="124"/>
                    <a:pt x="10908" y="154"/>
                  </a:cubicBezTo>
                  <a:lnTo>
                    <a:pt x="11464" y="804"/>
                  </a:lnTo>
                  <a:cubicBezTo>
                    <a:pt x="11464" y="804"/>
                    <a:pt x="11494" y="834"/>
                    <a:pt x="11526" y="834"/>
                  </a:cubicBezTo>
                  <a:lnTo>
                    <a:pt x="14986" y="834"/>
                  </a:lnTo>
                  <a:cubicBezTo>
                    <a:pt x="14460" y="1637"/>
                    <a:pt x="13595" y="2317"/>
                    <a:pt x="11217" y="2317"/>
                  </a:cubicBezTo>
                  <a:lnTo>
                    <a:pt x="2040" y="2317"/>
                  </a:lnTo>
                  <a:cubicBezTo>
                    <a:pt x="1083" y="2317"/>
                    <a:pt x="495" y="2164"/>
                    <a:pt x="156" y="1884"/>
                  </a:cubicBezTo>
                  <a:cubicBezTo>
                    <a:pt x="140" y="1869"/>
                    <a:pt x="117" y="1862"/>
                    <a:pt x="93" y="1862"/>
                  </a:cubicBezTo>
                  <a:cubicBezTo>
                    <a:pt x="70" y="1862"/>
                    <a:pt x="47" y="1869"/>
                    <a:pt x="33" y="1884"/>
                  </a:cubicBezTo>
                  <a:cubicBezTo>
                    <a:pt x="0" y="1946"/>
                    <a:pt x="0" y="2008"/>
                    <a:pt x="33" y="2040"/>
                  </a:cubicBezTo>
                  <a:cubicBezTo>
                    <a:pt x="403" y="2349"/>
                    <a:pt x="1021" y="2502"/>
                    <a:pt x="2040" y="2502"/>
                  </a:cubicBezTo>
                  <a:lnTo>
                    <a:pt x="11217" y="2502"/>
                  </a:lnTo>
                  <a:cubicBezTo>
                    <a:pt x="14369" y="2502"/>
                    <a:pt x="14954" y="1390"/>
                    <a:pt x="15572" y="216"/>
                  </a:cubicBezTo>
                  <a:lnTo>
                    <a:pt x="15604" y="124"/>
                  </a:lnTo>
                  <a:cubicBezTo>
                    <a:pt x="15634" y="92"/>
                    <a:pt x="15634" y="63"/>
                    <a:pt x="15604" y="31"/>
                  </a:cubicBezTo>
                  <a:cubicBezTo>
                    <a:pt x="15572" y="1"/>
                    <a:pt x="15543" y="1"/>
                    <a:pt x="155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4"/>
            <p:cNvSpPr/>
            <p:nvPr/>
          </p:nvSpPr>
          <p:spPr>
            <a:xfrm>
              <a:off x="1094750" y="2520700"/>
              <a:ext cx="34750" cy="18550"/>
            </a:xfrm>
            <a:custGeom>
              <a:avLst/>
              <a:gdLst/>
              <a:ahLst/>
              <a:cxnLst/>
              <a:rect l="l" t="t" r="r" b="b"/>
              <a:pathLst>
                <a:path w="1390" h="742" extrusionOk="0">
                  <a:moveTo>
                    <a:pt x="495" y="0"/>
                  </a:moveTo>
                  <a:cubicBezTo>
                    <a:pt x="309" y="0"/>
                    <a:pt x="154" y="218"/>
                    <a:pt x="92" y="371"/>
                  </a:cubicBezTo>
                  <a:cubicBezTo>
                    <a:pt x="0" y="618"/>
                    <a:pt x="215" y="742"/>
                    <a:pt x="524" y="742"/>
                  </a:cubicBezTo>
                  <a:lnTo>
                    <a:pt x="1389" y="742"/>
                  </a:lnTo>
                  <a:lnTo>
                    <a:pt x="1019" y="341"/>
                  </a:lnTo>
                  <a:lnTo>
                    <a:pt x="710" y="341"/>
                  </a:lnTo>
                  <a:cubicBezTo>
                    <a:pt x="710" y="341"/>
                    <a:pt x="648" y="0"/>
                    <a:pt x="495"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a:off x="1093200" y="2518400"/>
              <a:ext cx="38650" cy="23200"/>
            </a:xfrm>
            <a:custGeom>
              <a:avLst/>
              <a:gdLst/>
              <a:ahLst/>
              <a:cxnLst/>
              <a:rect l="l" t="t" r="r" b="b"/>
              <a:pathLst>
                <a:path w="1546" h="928" extrusionOk="0">
                  <a:moveTo>
                    <a:pt x="557" y="186"/>
                  </a:moveTo>
                  <a:cubicBezTo>
                    <a:pt x="586" y="186"/>
                    <a:pt x="648" y="310"/>
                    <a:pt x="680" y="433"/>
                  </a:cubicBezTo>
                  <a:cubicBezTo>
                    <a:pt x="680" y="495"/>
                    <a:pt x="710" y="525"/>
                    <a:pt x="772" y="525"/>
                  </a:cubicBezTo>
                  <a:lnTo>
                    <a:pt x="1051" y="525"/>
                  </a:lnTo>
                  <a:lnTo>
                    <a:pt x="1236" y="742"/>
                  </a:lnTo>
                  <a:lnTo>
                    <a:pt x="586" y="742"/>
                  </a:lnTo>
                  <a:cubicBezTo>
                    <a:pt x="371" y="742"/>
                    <a:pt x="277" y="680"/>
                    <a:pt x="248" y="619"/>
                  </a:cubicBezTo>
                  <a:cubicBezTo>
                    <a:pt x="248" y="619"/>
                    <a:pt x="216" y="586"/>
                    <a:pt x="248" y="495"/>
                  </a:cubicBezTo>
                  <a:cubicBezTo>
                    <a:pt x="310" y="371"/>
                    <a:pt x="463" y="186"/>
                    <a:pt x="557" y="186"/>
                  </a:cubicBezTo>
                  <a:close/>
                  <a:moveTo>
                    <a:pt x="557" y="1"/>
                  </a:moveTo>
                  <a:cubicBezTo>
                    <a:pt x="310" y="1"/>
                    <a:pt x="124" y="277"/>
                    <a:pt x="62" y="433"/>
                  </a:cubicBezTo>
                  <a:cubicBezTo>
                    <a:pt x="1" y="586"/>
                    <a:pt x="30" y="680"/>
                    <a:pt x="92" y="742"/>
                  </a:cubicBezTo>
                  <a:cubicBezTo>
                    <a:pt x="154" y="866"/>
                    <a:pt x="339" y="927"/>
                    <a:pt x="586" y="927"/>
                  </a:cubicBezTo>
                  <a:lnTo>
                    <a:pt x="1451" y="927"/>
                  </a:lnTo>
                  <a:cubicBezTo>
                    <a:pt x="1484" y="927"/>
                    <a:pt x="1513" y="895"/>
                    <a:pt x="1513" y="866"/>
                  </a:cubicBezTo>
                  <a:cubicBezTo>
                    <a:pt x="1545" y="834"/>
                    <a:pt x="1545" y="804"/>
                    <a:pt x="1513" y="772"/>
                  </a:cubicBezTo>
                  <a:lnTo>
                    <a:pt x="1143" y="371"/>
                  </a:lnTo>
                  <a:cubicBezTo>
                    <a:pt x="1143" y="339"/>
                    <a:pt x="1113" y="310"/>
                    <a:pt x="1081" y="310"/>
                  </a:cubicBezTo>
                  <a:lnTo>
                    <a:pt x="834" y="310"/>
                  </a:lnTo>
                  <a:cubicBezTo>
                    <a:pt x="804" y="186"/>
                    <a:pt x="710" y="1"/>
                    <a:pt x="5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a:off x="1119475" y="2504500"/>
              <a:ext cx="77250" cy="35550"/>
            </a:xfrm>
            <a:custGeom>
              <a:avLst/>
              <a:gdLst/>
              <a:ahLst/>
              <a:cxnLst/>
              <a:rect l="l" t="t" r="r" b="b"/>
              <a:pathLst>
                <a:path w="3090" h="1422" extrusionOk="0">
                  <a:moveTo>
                    <a:pt x="1142" y="0"/>
                  </a:moveTo>
                  <a:cubicBezTo>
                    <a:pt x="771" y="0"/>
                    <a:pt x="494" y="124"/>
                    <a:pt x="277" y="248"/>
                  </a:cubicBezTo>
                  <a:cubicBezTo>
                    <a:pt x="92" y="371"/>
                    <a:pt x="0" y="557"/>
                    <a:pt x="0" y="772"/>
                  </a:cubicBezTo>
                  <a:lnTo>
                    <a:pt x="0" y="1081"/>
                  </a:lnTo>
                  <a:cubicBezTo>
                    <a:pt x="0" y="1390"/>
                    <a:pt x="433" y="1422"/>
                    <a:pt x="742" y="1422"/>
                  </a:cubicBezTo>
                  <a:lnTo>
                    <a:pt x="2687" y="1422"/>
                  </a:lnTo>
                  <a:cubicBezTo>
                    <a:pt x="2996" y="1422"/>
                    <a:pt x="3090" y="1266"/>
                    <a:pt x="3090" y="1081"/>
                  </a:cubicBezTo>
                  <a:lnTo>
                    <a:pt x="3090" y="957"/>
                  </a:lnTo>
                  <a:cubicBezTo>
                    <a:pt x="3090" y="648"/>
                    <a:pt x="2625" y="371"/>
                    <a:pt x="2348" y="248"/>
                  </a:cubicBezTo>
                  <a:cubicBezTo>
                    <a:pt x="2039" y="124"/>
                    <a:pt x="1607" y="0"/>
                    <a:pt x="1142" y="0"/>
                  </a:cubicBezTo>
                  <a:close/>
                </a:path>
              </a:pathLst>
            </a:custGeom>
            <a:solidFill>
              <a:srgbClr val="F28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4"/>
            <p:cNvSpPr/>
            <p:nvPr/>
          </p:nvSpPr>
          <p:spPr>
            <a:xfrm>
              <a:off x="1119475" y="2531500"/>
              <a:ext cx="77250" cy="8550"/>
            </a:xfrm>
            <a:custGeom>
              <a:avLst/>
              <a:gdLst/>
              <a:ahLst/>
              <a:cxnLst/>
              <a:rect l="l" t="t" r="r" b="b"/>
              <a:pathLst>
                <a:path w="3090" h="342" extrusionOk="0">
                  <a:moveTo>
                    <a:pt x="0" y="1"/>
                  </a:moveTo>
                  <a:cubicBezTo>
                    <a:pt x="0" y="310"/>
                    <a:pt x="433" y="342"/>
                    <a:pt x="742" y="342"/>
                  </a:cubicBezTo>
                  <a:lnTo>
                    <a:pt x="2687" y="342"/>
                  </a:lnTo>
                  <a:cubicBezTo>
                    <a:pt x="2996" y="342"/>
                    <a:pt x="3090" y="186"/>
                    <a:pt x="3090" y="1"/>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4"/>
            <p:cNvSpPr/>
            <p:nvPr/>
          </p:nvSpPr>
          <p:spPr>
            <a:xfrm>
              <a:off x="1126375" y="2511425"/>
              <a:ext cx="25" cy="25"/>
            </a:xfrm>
            <a:custGeom>
              <a:avLst/>
              <a:gdLst/>
              <a:ahLst/>
              <a:cxnLst/>
              <a:rect l="l" t="t" r="r" b="b"/>
              <a:pathLst>
                <a:path w="1" h="1" extrusionOk="0">
                  <a:moveTo>
                    <a:pt x="1" y="0"/>
                  </a:moveTo>
                  <a:lnTo>
                    <a:pt x="1" y="0"/>
                  </a:lnTo>
                  <a:lnTo>
                    <a:pt x="1" y="0"/>
                  </a:lnTo>
                  <a:close/>
                  <a:moveTo>
                    <a:pt x="1" y="0"/>
                  </a:moveTo>
                  <a:lnTo>
                    <a:pt x="1" y="0"/>
                  </a:lnTo>
                  <a:close/>
                </a:path>
              </a:pathLst>
            </a:custGeom>
            <a:solidFill>
              <a:srgbClr val="A1C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a:off x="1120200" y="2504500"/>
              <a:ext cx="68000" cy="16225"/>
            </a:xfrm>
            <a:custGeom>
              <a:avLst/>
              <a:gdLst/>
              <a:ahLst/>
              <a:cxnLst/>
              <a:rect l="l" t="t" r="r" b="b"/>
              <a:pathLst>
                <a:path w="2720" h="649" extrusionOk="0">
                  <a:moveTo>
                    <a:pt x="1113" y="0"/>
                  </a:moveTo>
                  <a:cubicBezTo>
                    <a:pt x="742" y="0"/>
                    <a:pt x="465" y="124"/>
                    <a:pt x="248" y="248"/>
                  </a:cubicBezTo>
                  <a:lnTo>
                    <a:pt x="248" y="277"/>
                  </a:lnTo>
                  <a:cubicBezTo>
                    <a:pt x="124" y="339"/>
                    <a:pt x="63" y="433"/>
                    <a:pt x="1" y="557"/>
                  </a:cubicBezTo>
                  <a:cubicBezTo>
                    <a:pt x="342" y="433"/>
                    <a:pt x="713" y="401"/>
                    <a:pt x="1083" y="401"/>
                  </a:cubicBezTo>
                  <a:cubicBezTo>
                    <a:pt x="1731" y="401"/>
                    <a:pt x="2381" y="524"/>
                    <a:pt x="2720" y="648"/>
                  </a:cubicBezTo>
                  <a:cubicBezTo>
                    <a:pt x="2658" y="495"/>
                    <a:pt x="2505" y="339"/>
                    <a:pt x="2319" y="248"/>
                  </a:cubicBezTo>
                  <a:cubicBezTo>
                    <a:pt x="2072" y="154"/>
                    <a:pt x="1731" y="62"/>
                    <a:pt x="1392" y="0"/>
                  </a:cubicBezTo>
                  <a:close/>
                </a:path>
              </a:pathLst>
            </a:custGeom>
            <a:solidFill>
              <a:srgbClr val="F5A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a:off x="1117125" y="2502150"/>
              <a:ext cx="81900" cy="40200"/>
            </a:xfrm>
            <a:custGeom>
              <a:avLst/>
              <a:gdLst/>
              <a:ahLst/>
              <a:cxnLst/>
              <a:rect l="l" t="t" r="r" b="b"/>
              <a:pathLst>
                <a:path w="3276" h="1608" extrusionOk="0">
                  <a:moveTo>
                    <a:pt x="1236" y="186"/>
                  </a:moveTo>
                  <a:cubicBezTo>
                    <a:pt x="1701" y="186"/>
                    <a:pt x="2133" y="309"/>
                    <a:pt x="2380" y="433"/>
                  </a:cubicBezTo>
                  <a:cubicBezTo>
                    <a:pt x="2751" y="557"/>
                    <a:pt x="3090" y="804"/>
                    <a:pt x="3090" y="1051"/>
                  </a:cubicBezTo>
                  <a:lnTo>
                    <a:pt x="3090" y="1175"/>
                  </a:lnTo>
                  <a:cubicBezTo>
                    <a:pt x="3090" y="1269"/>
                    <a:pt x="3060" y="1454"/>
                    <a:pt x="2781" y="1454"/>
                  </a:cubicBezTo>
                  <a:lnTo>
                    <a:pt x="836" y="1454"/>
                  </a:lnTo>
                  <a:cubicBezTo>
                    <a:pt x="403" y="1454"/>
                    <a:pt x="156" y="1360"/>
                    <a:pt x="156" y="1175"/>
                  </a:cubicBezTo>
                  <a:lnTo>
                    <a:pt x="156" y="866"/>
                  </a:lnTo>
                  <a:cubicBezTo>
                    <a:pt x="156" y="680"/>
                    <a:pt x="247" y="527"/>
                    <a:pt x="433" y="433"/>
                  </a:cubicBezTo>
                  <a:cubicBezTo>
                    <a:pt x="588" y="309"/>
                    <a:pt x="865" y="186"/>
                    <a:pt x="1236" y="186"/>
                  </a:cubicBezTo>
                  <a:close/>
                  <a:moveTo>
                    <a:pt x="1236" y="1"/>
                  </a:moveTo>
                  <a:cubicBezTo>
                    <a:pt x="836" y="1"/>
                    <a:pt x="527" y="156"/>
                    <a:pt x="341" y="280"/>
                  </a:cubicBezTo>
                  <a:cubicBezTo>
                    <a:pt x="124" y="403"/>
                    <a:pt x="0" y="618"/>
                    <a:pt x="0" y="866"/>
                  </a:cubicBezTo>
                  <a:lnTo>
                    <a:pt x="0" y="1175"/>
                  </a:lnTo>
                  <a:cubicBezTo>
                    <a:pt x="0" y="1607"/>
                    <a:pt x="618" y="1607"/>
                    <a:pt x="836" y="1607"/>
                  </a:cubicBezTo>
                  <a:lnTo>
                    <a:pt x="2781" y="1607"/>
                  </a:lnTo>
                  <a:cubicBezTo>
                    <a:pt x="3152" y="1607"/>
                    <a:pt x="3275" y="1392"/>
                    <a:pt x="3275" y="1175"/>
                  </a:cubicBezTo>
                  <a:lnTo>
                    <a:pt x="3275" y="1051"/>
                  </a:lnTo>
                  <a:cubicBezTo>
                    <a:pt x="3275" y="651"/>
                    <a:pt x="2657" y="342"/>
                    <a:pt x="2472" y="280"/>
                  </a:cubicBezTo>
                  <a:cubicBezTo>
                    <a:pt x="2039" y="94"/>
                    <a:pt x="1639" y="1"/>
                    <a:pt x="12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a:off x="1303300" y="2574025"/>
              <a:ext cx="44825" cy="10025"/>
            </a:xfrm>
            <a:custGeom>
              <a:avLst/>
              <a:gdLst/>
              <a:ahLst/>
              <a:cxnLst/>
              <a:rect l="l" t="t" r="r" b="b"/>
              <a:pathLst>
                <a:path w="1793" h="401" extrusionOk="0">
                  <a:moveTo>
                    <a:pt x="186" y="0"/>
                  </a:moveTo>
                  <a:cubicBezTo>
                    <a:pt x="62" y="0"/>
                    <a:pt x="0" y="92"/>
                    <a:pt x="0" y="215"/>
                  </a:cubicBezTo>
                  <a:cubicBezTo>
                    <a:pt x="0" y="309"/>
                    <a:pt x="62" y="401"/>
                    <a:pt x="186" y="401"/>
                  </a:cubicBezTo>
                  <a:lnTo>
                    <a:pt x="1575" y="401"/>
                  </a:lnTo>
                  <a:cubicBezTo>
                    <a:pt x="1698" y="401"/>
                    <a:pt x="1792" y="309"/>
                    <a:pt x="1792" y="215"/>
                  </a:cubicBezTo>
                  <a:cubicBezTo>
                    <a:pt x="1792" y="92"/>
                    <a:pt x="1698" y="0"/>
                    <a:pt x="1575" y="0"/>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a:off x="1520325" y="2574025"/>
              <a:ext cx="45625" cy="10025"/>
            </a:xfrm>
            <a:custGeom>
              <a:avLst/>
              <a:gdLst/>
              <a:ahLst/>
              <a:cxnLst/>
              <a:rect l="l" t="t" r="r" b="b"/>
              <a:pathLst>
                <a:path w="1825" h="401" extrusionOk="0">
                  <a:moveTo>
                    <a:pt x="218" y="0"/>
                  </a:moveTo>
                  <a:cubicBezTo>
                    <a:pt x="94" y="0"/>
                    <a:pt x="0" y="92"/>
                    <a:pt x="0" y="215"/>
                  </a:cubicBezTo>
                  <a:cubicBezTo>
                    <a:pt x="0" y="309"/>
                    <a:pt x="94" y="401"/>
                    <a:pt x="218" y="401"/>
                  </a:cubicBezTo>
                  <a:lnTo>
                    <a:pt x="1607" y="401"/>
                  </a:lnTo>
                  <a:cubicBezTo>
                    <a:pt x="1730" y="401"/>
                    <a:pt x="1824" y="309"/>
                    <a:pt x="1824" y="215"/>
                  </a:cubicBezTo>
                  <a:cubicBezTo>
                    <a:pt x="1824" y="92"/>
                    <a:pt x="1730" y="0"/>
                    <a:pt x="1607" y="0"/>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a:off x="1372825" y="2424900"/>
              <a:ext cx="115875" cy="365425"/>
            </a:xfrm>
            <a:custGeom>
              <a:avLst/>
              <a:gdLst/>
              <a:ahLst/>
              <a:cxnLst/>
              <a:rect l="l" t="t" r="r" b="b"/>
              <a:pathLst>
                <a:path w="4635" h="14617" extrusionOk="0">
                  <a:moveTo>
                    <a:pt x="3831" y="218"/>
                  </a:moveTo>
                  <a:cubicBezTo>
                    <a:pt x="3925" y="218"/>
                    <a:pt x="4017" y="310"/>
                    <a:pt x="4017" y="433"/>
                  </a:cubicBezTo>
                  <a:lnTo>
                    <a:pt x="4017" y="651"/>
                  </a:lnTo>
                  <a:cubicBezTo>
                    <a:pt x="4017" y="775"/>
                    <a:pt x="3925" y="866"/>
                    <a:pt x="3831" y="866"/>
                  </a:cubicBezTo>
                  <a:lnTo>
                    <a:pt x="3708" y="866"/>
                  </a:lnTo>
                  <a:lnTo>
                    <a:pt x="4172" y="1299"/>
                  </a:lnTo>
                  <a:cubicBezTo>
                    <a:pt x="4326" y="1454"/>
                    <a:pt x="4419" y="1640"/>
                    <a:pt x="4419" y="1887"/>
                  </a:cubicBezTo>
                  <a:lnTo>
                    <a:pt x="4419" y="14369"/>
                  </a:lnTo>
                  <a:lnTo>
                    <a:pt x="371" y="14369"/>
                  </a:lnTo>
                  <a:lnTo>
                    <a:pt x="371" y="866"/>
                  </a:lnTo>
                  <a:lnTo>
                    <a:pt x="371" y="836"/>
                  </a:lnTo>
                  <a:cubicBezTo>
                    <a:pt x="309" y="836"/>
                    <a:pt x="247" y="742"/>
                    <a:pt x="247" y="651"/>
                  </a:cubicBezTo>
                  <a:lnTo>
                    <a:pt x="247" y="433"/>
                  </a:lnTo>
                  <a:cubicBezTo>
                    <a:pt x="247" y="342"/>
                    <a:pt x="309" y="248"/>
                    <a:pt x="403" y="248"/>
                  </a:cubicBezTo>
                  <a:lnTo>
                    <a:pt x="433" y="218"/>
                  </a:lnTo>
                  <a:close/>
                  <a:moveTo>
                    <a:pt x="341" y="1"/>
                  </a:moveTo>
                  <a:cubicBezTo>
                    <a:pt x="156" y="63"/>
                    <a:pt x="0" y="218"/>
                    <a:pt x="0" y="433"/>
                  </a:cubicBezTo>
                  <a:lnTo>
                    <a:pt x="0" y="651"/>
                  </a:lnTo>
                  <a:cubicBezTo>
                    <a:pt x="0" y="775"/>
                    <a:pt x="62" y="898"/>
                    <a:pt x="156" y="990"/>
                  </a:cubicBezTo>
                  <a:lnTo>
                    <a:pt x="156" y="14369"/>
                  </a:lnTo>
                  <a:cubicBezTo>
                    <a:pt x="156" y="14522"/>
                    <a:pt x="247" y="14616"/>
                    <a:pt x="371" y="14616"/>
                  </a:cubicBezTo>
                  <a:lnTo>
                    <a:pt x="4419" y="14616"/>
                  </a:lnTo>
                  <a:cubicBezTo>
                    <a:pt x="4543" y="14616"/>
                    <a:pt x="4634" y="14522"/>
                    <a:pt x="4634" y="14369"/>
                  </a:cubicBezTo>
                  <a:lnTo>
                    <a:pt x="4634" y="1887"/>
                  </a:lnTo>
                  <a:cubicBezTo>
                    <a:pt x="4634" y="1608"/>
                    <a:pt x="4511" y="1331"/>
                    <a:pt x="4326" y="1113"/>
                  </a:cubicBezTo>
                  <a:lnTo>
                    <a:pt x="4140" y="960"/>
                  </a:lnTo>
                  <a:cubicBezTo>
                    <a:pt x="4202" y="866"/>
                    <a:pt x="4264" y="775"/>
                    <a:pt x="4264" y="651"/>
                  </a:cubicBezTo>
                  <a:lnTo>
                    <a:pt x="4264" y="433"/>
                  </a:lnTo>
                  <a:cubicBezTo>
                    <a:pt x="4264" y="186"/>
                    <a:pt x="4049" y="1"/>
                    <a:pt x="38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a:off x="1389075" y="2439625"/>
              <a:ext cx="94250" cy="344500"/>
            </a:xfrm>
            <a:custGeom>
              <a:avLst/>
              <a:gdLst/>
              <a:ahLst/>
              <a:cxnLst/>
              <a:rect l="l" t="t" r="r" b="b"/>
              <a:pathLst>
                <a:path w="3770" h="13780" extrusionOk="0">
                  <a:moveTo>
                    <a:pt x="0" y="0"/>
                  </a:moveTo>
                  <a:lnTo>
                    <a:pt x="1174" y="13780"/>
                  </a:lnTo>
                  <a:lnTo>
                    <a:pt x="3769" y="13780"/>
                  </a:lnTo>
                  <a:lnTo>
                    <a:pt x="3769" y="1298"/>
                  </a:lnTo>
                  <a:cubicBezTo>
                    <a:pt x="3769" y="1051"/>
                    <a:pt x="3676" y="865"/>
                    <a:pt x="3522" y="710"/>
                  </a:cubicBezTo>
                  <a:lnTo>
                    <a:pt x="2872" y="92"/>
                  </a:lnTo>
                  <a:cubicBezTo>
                    <a:pt x="2810" y="30"/>
                    <a:pt x="2687" y="0"/>
                    <a:pt x="2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1431525" y="2482875"/>
              <a:ext cx="40975" cy="47900"/>
            </a:xfrm>
            <a:custGeom>
              <a:avLst/>
              <a:gdLst/>
              <a:ahLst/>
              <a:cxnLst/>
              <a:rect l="l" t="t" r="r" b="b"/>
              <a:pathLst>
                <a:path w="1639" h="1916" extrusionOk="0">
                  <a:moveTo>
                    <a:pt x="803" y="215"/>
                  </a:moveTo>
                  <a:cubicBezTo>
                    <a:pt x="1145" y="215"/>
                    <a:pt x="1421" y="556"/>
                    <a:pt x="1421" y="957"/>
                  </a:cubicBezTo>
                  <a:cubicBezTo>
                    <a:pt x="1421" y="1360"/>
                    <a:pt x="1145" y="1698"/>
                    <a:pt x="803" y="1698"/>
                  </a:cubicBezTo>
                  <a:cubicBezTo>
                    <a:pt x="465" y="1698"/>
                    <a:pt x="218" y="1360"/>
                    <a:pt x="218" y="957"/>
                  </a:cubicBezTo>
                  <a:cubicBezTo>
                    <a:pt x="218" y="556"/>
                    <a:pt x="465" y="215"/>
                    <a:pt x="803" y="215"/>
                  </a:cubicBezTo>
                  <a:close/>
                  <a:moveTo>
                    <a:pt x="803" y="0"/>
                  </a:moveTo>
                  <a:cubicBezTo>
                    <a:pt x="371" y="0"/>
                    <a:pt x="0" y="433"/>
                    <a:pt x="0" y="957"/>
                  </a:cubicBezTo>
                  <a:cubicBezTo>
                    <a:pt x="0" y="1483"/>
                    <a:pt x="371" y="1916"/>
                    <a:pt x="803" y="1916"/>
                  </a:cubicBezTo>
                  <a:cubicBezTo>
                    <a:pt x="1268" y="1916"/>
                    <a:pt x="1639" y="1483"/>
                    <a:pt x="1639" y="957"/>
                  </a:cubicBezTo>
                  <a:cubicBezTo>
                    <a:pt x="1639" y="433"/>
                    <a:pt x="1268" y="0"/>
                    <a:pt x="803"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1446975" y="2492150"/>
              <a:ext cx="9275" cy="8475"/>
            </a:xfrm>
            <a:custGeom>
              <a:avLst/>
              <a:gdLst/>
              <a:ahLst/>
              <a:cxnLst/>
              <a:rect l="l" t="t" r="r" b="b"/>
              <a:pathLst>
                <a:path w="371" h="339" extrusionOk="0">
                  <a:moveTo>
                    <a:pt x="247" y="153"/>
                  </a:moveTo>
                  <a:lnTo>
                    <a:pt x="247" y="185"/>
                  </a:lnTo>
                  <a:lnTo>
                    <a:pt x="156" y="185"/>
                  </a:lnTo>
                  <a:lnTo>
                    <a:pt x="156" y="153"/>
                  </a:lnTo>
                  <a:close/>
                  <a:moveTo>
                    <a:pt x="62" y="0"/>
                  </a:moveTo>
                  <a:cubicBezTo>
                    <a:pt x="32" y="0"/>
                    <a:pt x="0" y="30"/>
                    <a:pt x="0" y="92"/>
                  </a:cubicBezTo>
                  <a:lnTo>
                    <a:pt x="0" y="247"/>
                  </a:lnTo>
                  <a:cubicBezTo>
                    <a:pt x="0" y="309"/>
                    <a:pt x="32" y="339"/>
                    <a:pt x="62" y="339"/>
                  </a:cubicBezTo>
                  <a:lnTo>
                    <a:pt x="309" y="339"/>
                  </a:lnTo>
                  <a:cubicBezTo>
                    <a:pt x="341" y="339"/>
                    <a:pt x="371" y="309"/>
                    <a:pt x="371" y="247"/>
                  </a:cubicBezTo>
                  <a:lnTo>
                    <a:pt x="371" y="92"/>
                  </a:lnTo>
                  <a:cubicBezTo>
                    <a:pt x="371" y="30"/>
                    <a:pt x="341" y="0"/>
                    <a:pt x="309"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1443125" y="2510675"/>
              <a:ext cx="17025" cy="10850"/>
            </a:xfrm>
            <a:custGeom>
              <a:avLst/>
              <a:gdLst/>
              <a:ahLst/>
              <a:cxnLst/>
              <a:rect l="l" t="t" r="r" b="b"/>
              <a:pathLst>
                <a:path w="681" h="434" extrusionOk="0">
                  <a:moveTo>
                    <a:pt x="557" y="154"/>
                  </a:moveTo>
                  <a:lnTo>
                    <a:pt x="557" y="277"/>
                  </a:lnTo>
                  <a:lnTo>
                    <a:pt x="154" y="277"/>
                  </a:lnTo>
                  <a:lnTo>
                    <a:pt x="154" y="154"/>
                  </a:lnTo>
                  <a:close/>
                  <a:moveTo>
                    <a:pt x="63" y="1"/>
                  </a:moveTo>
                  <a:cubicBezTo>
                    <a:pt x="31" y="1"/>
                    <a:pt x="1" y="30"/>
                    <a:pt x="1" y="62"/>
                  </a:cubicBezTo>
                  <a:lnTo>
                    <a:pt x="1" y="339"/>
                  </a:lnTo>
                  <a:cubicBezTo>
                    <a:pt x="1" y="401"/>
                    <a:pt x="31" y="433"/>
                    <a:pt x="63" y="433"/>
                  </a:cubicBezTo>
                  <a:lnTo>
                    <a:pt x="619" y="433"/>
                  </a:lnTo>
                  <a:cubicBezTo>
                    <a:pt x="648" y="433"/>
                    <a:pt x="681" y="401"/>
                    <a:pt x="681" y="339"/>
                  </a:cubicBezTo>
                  <a:lnTo>
                    <a:pt x="681" y="62"/>
                  </a:lnTo>
                  <a:cubicBezTo>
                    <a:pt x="681" y="30"/>
                    <a:pt x="648" y="1"/>
                    <a:pt x="619"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1443125" y="2496775"/>
              <a:ext cx="17025" cy="10850"/>
            </a:xfrm>
            <a:custGeom>
              <a:avLst/>
              <a:gdLst/>
              <a:ahLst/>
              <a:cxnLst/>
              <a:rect l="l" t="t" r="r" b="b"/>
              <a:pathLst>
                <a:path w="681" h="434" extrusionOk="0">
                  <a:moveTo>
                    <a:pt x="557" y="154"/>
                  </a:moveTo>
                  <a:lnTo>
                    <a:pt x="557" y="277"/>
                  </a:lnTo>
                  <a:lnTo>
                    <a:pt x="154" y="277"/>
                  </a:lnTo>
                  <a:lnTo>
                    <a:pt x="154" y="154"/>
                  </a:lnTo>
                  <a:close/>
                  <a:moveTo>
                    <a:pt x="63" y="0"/>
                  </a:moveTo>
                  <a:cubicBezTo>
                    <a:pt x="31" y="0"/>
                    <a:pt x="1" y="30"/>
                    <a:pt x="1" y="62"/>
                  </a:cubicBezTo>
                  <a:lnTo>
                    <a:pt x="1" y="339"/>
                  </a:lnTo>
                  <a:cubicBezTo>
                    <a:pt x="1" y="401"/>
                    <a:pt x="31" y="433"/>
                    <a:pt x="63" y="433"/>
                  </a:cubicBezTo>
                  <a:lnTo>
                    <a:pt x="619" y="433"/>
                  </a:lnTo>
                  <a:cubicBezTo>
                    <a:pt x="648" y="433"/>
                    <a:pt x="681" y="401"/>
                    <a:pt x="681" y="339"/>
                  </a:cubicBezTo>
                  <a:lnTo>
                    <a:pt x="681" y="62"/>
                  </a:lnTo>
                  <a:cubicBezTo>
                    <a:pt x="681" y="30"/>
                    <a:pt x="648" y="0"/>
                    <a:pt x="619"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1443125" y="2503700"/>
              <a:ext cx="17025" cy="10825"/>
            </a:xfrm>
            <a:custGeom>
              <a:avLst/>
              <a:gdLst/>
              <a:ahLst/>
              <a:cxnLst/>
              <a:rect l="l" t="t" r="r" b="b"/>
              <a:pathLst>
                <a:path w="681" h="433" extrusionOk="0">
                  <a:moveTo>
                    <a:pt x="557" y="156"/>
                  </a:moveTo>
                  <a:lnTo>
                    <a:pt x="557" y="280"/>
                  </a:lnTo>
                  <a:lnTo>
                    <a:pt x="154" y="280"/>
                  </a:lnTo>
                  <a:lnTo>
                    <a:pt x="154" y="156"/>
                  </a:lnTo>
                  <a:close/>
                  <a:moveTo>
                    <a:pt x="63" y="0"/>
                  </a:moveTo>
                  <a:cubicBezTo>
                    <a:pt x="31" y="0"/>
                    <a:pt x="1" y="32"/>
                    <a:pt x="1" y="62"/>
                  </a:cubicBezTo>
                  <a:lnTo>
                    <a:pt x="1" y="341"/>
                  </a:lnTo>
                  <a:cubicBezTo>
                    <a:pt x="1" y="403"/>
                    <a:pt x="31" y="433"/>
                    <a:pt x="63" y="433"/>
                  </a:cubicBezTo>
                  <a:lnTo>
                    <a:pt x="619" y="433"/>
                  </a:lnTo>
                  <a:cubicBezTo>
                    <a:pt x="648" y="433"/>
                    <a:pt x="681" y="403"/>
                    <a:pt x="681" y="341"/>
                  </a:cubicBezTo>
                  <a:lnTo>
                    <a:pt x="681" y="62"/>
                  </a:lnTo>
                  <a:cubicBezTo>
                    <a:pt x="681" y="32"/>
                    <a:pt x="648" y="0"/>
                    <a:pt x="619"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1382075" y="2439100"/>
              <a:ext cx="36375" cy="345025"/>
            </a:xfrm>
            <a:custGeom>
              <a:avLst/>
              <a:gdLst/>
              <a:ahLst/>
              <a:cxnLst/>
              <a:rect l="l" t="t" r="r" b="b"/>
              <a:pathLst>
                <a:path w="1455" h="13801" extrusionOk="0">
                  <a:moveTo>
                    <a:pt x="301" y="1"/>
                  </a:moveTo>
                  <a:cubicBezTo>
                    <a:pt x="149" y="1"/>
                    <a:pt x="1" y="127"/>
                    <a:pt x="1" y="298"/>
                  </a:cubicBezTo>
                  <a:lnTo>
                    <a:pt x="1" y="13801"/>
                  </a:lnTo>
                  <a:lnTo>
                    <a:pt x="1454" y="13801"/>
                  </a:lnTo>
                  <a:lnTo>
                    <a:pt x="1454" y="1504"/>
                  </a:lnTo>
                  <a:cubicBezTo>
                    <a:pt x="1454" y="1163"/>
                    <a:pt x="1298" y="824"/>
                    <a:pt x="1051" y="577"/>
                  </a:cubicBezTo>
                  <a:lnTo>
                    <a:pt x="495" y="83"/>
                  </a:lnTo>
                  <a:cubicBezTo>
                    <a:pt x="438" y="26"/>
                    <a:pt x="369" y="1"/>
                    <a:pt x="301"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1382075" y="2451975"/>
              <a:ext cx="21650" cy="332150"/>
            </a:xfrm>
            <a:custGeom>
              <a:avLst/>
              <a:gdLst/>
              <a:ahLst/>
              <a:cxnLst/>
              <a:rect l="l" t="t" r="r" b="b"/>
              <a:pathLst>
                <a:path w="866" h="13286" extrusionOk="0">
                  <a:moveTo>
                    <a:pt x="1" y="1"/>
                  </a:moveTo>
                  <a:lnTo>
                    <a:pt x="1" y="339"/>
                  </a:lnTo>
                  <a:lnTo>
                    <a:pt x="465" y="648"/>
                  </a:lnTo>
                  <a:cubicBezTo>
                    <a:pt x="527" y="710"/>
                    <a:pt x="589" y="772"/>
                    <a:pt x="589" y="866"/>
                  </a:cubicBezTo>
                  <a:lnTo>
                    <a:pt x="589" y="13286"/>
                  </a:lnTo>
                  <a:lnTo>
                    <a:pt x="866" y="13286"/>
                  </a:lnTo>
                  <a:lnTo>
                    <a:pt x="866" y="710"/>
                  </a:lnTo>
                  <a:cubicBezTo>
                    <a:pt x="866" y="618"/>
                    <a:pt x="836" y="525"/>
                    <a:pt x="742" y="463"/>
                  </a:cubicBezTo>
                  <a:lnTo>
                    <a:pt x="1"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1425325" y="2430350"/>
              <a:ext cx="47925" cy="16225"/>
            </a:xfrm>
            <a:custGeom>
              <a:avLst/>
              <a:gdLst/>
              <a:ahLst/>
              <a:cxnLst/>
              <a:rect l="l" t="t" r="r" b="b"/>
              <a:pathLst>
                <a:path w="1917" h="649" extrusionOk="0">
                  <a:moveTo>
                    <a:pt x="1" y="0"/>
                  </a:moveTo>
                  <a:lnTo>
                    <a:pt x="1" y="648"/>
                  </a:lnTo>
                  <a:lnTo>
                    <a:pt x="1887" y="648"/>
                  </a:lnTo>
                  <a:cubicBezTo>
                    <a:pt x="1917" y="648"/>
                    <a:pt x="1917" y="618"/>
                    <a:pt x="1917" y="618"/>
                  </a:cubicBezTo>
                  <a:lnTo>
                    <a:pt x="1917" y="62"/>
                  </a:lnTo>
                  <a:cubicBezTo>
                    <a:pt x="1917" y="30"/>
                    <a:pt x="1917" y="0"/>
                    <a:pt x="1887"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1382875" y="2430350"/>
              <a:ext cx="48675" cy="16225"/>
            </a:xfrm>
            <a:custGeom>
              <a:avLst/>
              <a:gdLst/>
              <a:ahLst/>
              <a:cxnLst/>
              <a:rect l="l" t="t" r="r" b="b"/>
              <a:pathLst>
                <a:path w="1947" h="649" extrusionOk="0">
                  <a:moveTo>
                    <a:pt x="1" y="0"/>
                  </a:moveTo>
                  <a:lnTo>
                    <a:pt x="1" y="648"/>
                  </a:lnTo>
                  <a:lnTo>
                    <a:pt x="1916" y="648"/>
                  </a:lnTo>
                  <a:cubicBezTo>
                    <a:pt x="1946" y="648"/>
                    <a:pt x="1946" y="618"/>
                    <a:pt x="1946" y="618"/>
                  </a:cubicBezTo>
                  <a:lnTo>
                    <a:pt x="1946" y="62"/>
                  </a:lnTo>
                  <a:cubicBezTo>
                    <a:pt x="1946" y="30"/>
                    <a:pt x="1946" y="0"/>
                    <a:pt x="1916"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1379000" y="2430350"/>
              <a:ext cx="15475" cy="16225"/>
            </a:xfrm>
            <a:custGeom>
              <a:avLst/>
              <a:gdLst/>
              <a:ahLst/>
              <a:cxnLst/>
              <a:rect l="l" t="t" r="r" b="b"/>
              <a:pathLst>
                <a:path w="619" h="649" extrusionOk="0">
                  <a:moveTo>
                    <a:pt x="32" y="0"/>
                  </a:moveTo>
                  <a:cubicBezTo>
                    <a:pt x="0" y="0"/>
                    <a:pt x="0" y="30"/>
                    <a:pt x="0" y="62"/>
                  </a:cubicBezTo>
                  <a:lnTo>
                    <a:pt x="0" y="618"/>
                  </a:lnTo>
                  <a:cubicBezTo>
                    <a:pt x="0" y="618"/>
                    <a:pt x="0" y="648"/>
                    <a:pt x="32" y="648"/>
                  </a:cubicBezTo>
                  <a:lnTo>
                    <a:pt x="588" y="648"/>
                  </a:lnTo>
                  <a:lnTo>
                    <a:pt x="618" y="618"/>
                  </a:lnTo>
                  <a:lnTo>
                    <a:pt x="618" y="62"/>
                  </a:lnTo>
                  <a:cubicBezTo>
                    <a:pt x="618" y="30"/>
                    <a:pt x="588" y="0"/>
                    <a:pt x="588"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774175" y="2439625"/>
              <a:ext cx="259550" cy="91900"/>
            </a:xfrm>
            <a:custGeom>
              <a:avLst/>
              <a:gdLst/>
              <a:ahLst/>
              <a:cxnLst/>
              <a:rect l="l" t="t" r="r" b="b"/>
              <a:pathLst>
                <a:path w="10382" h="3676" extrusionOk="0">
                  <a:moveTo>
                    <a:pt x="8374" y="0"/>
                  </a:moveTo>
                  <a:cubicBezTo>
                    <a:pt x="8280" y="0"/>
                    <a:pt x="8157" y="30"/>
                    <a:pt x="8065" y="30"/>
                  </a:cubicBezTo>
                  <a:cubicBezTo>
                    <a:pt x="5623" y="618"/>
                    <a:pt x="3245" y="1760"/>
                    <a:pt x="1330" y="2687"/>
                  </a:cubicBezTo>
                  <a:cubicBezTo>
                    <a:pt x="1112" y="2781"/>
                    <a:pt x="897" y="2904"/>
                    <a:pt x="680" y="2996"/>
                  </a:cubicBezTo>
                  <a:lnTo>
                    <a:pt x="2813" y="2996"/>
                  </a:lnTo>
                  <a:lnTo>
                    <a:pt x="2998" y="2595"/>
                  </a:lnTo>
                  <a:cubicBezTo>
                    <a:pt x="5994" y="1174"/>
                    <a:pt x="8651" y="309"/>
                    <a:pt x="10381" y="0"/>
                  </a:cubicBezTo>
                  <a:close/>
                  <a:moveTo>
                    <a:pt x="494" y="3090"/>
                  </a:moveTo>
                  <a:cubicBezTo>
                    <a:pt x="94" y="3275"/>
                    <a:pt x="0" y="3428"/>
                    <a:pt x="0" y="3461"/>
                  </a:cubicBezTo>
                  <a:cubicBezTo>
                    <a:pt x="0" y="3552"/>
                    <a:pt x="218" y="3614"/>
                    <a:pt x="494" y="3676"/>
                  </a:cubicBezTo>
                  <a:lnTo>
                    <a:pt x="494" y="3090"/>
                  </a:ln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844475" y="2439625"/>
              <a:ext cx="220950" cy="74900"/>
            </a:xfrm>
            <a:custGeom>
              <a:avLst/>
              <a:gdLst/>
              <a:ahLst/>
              <a:cxnLst/>
              <a:rect l="l" t="t" r="r" b="b"/>
              <a:pathLst>
                <a:path w="8838" h="2996" extrusionOk="0">
                  <a:moveTo>
                    <a:pt x="7569" y="0"/>
                  </a:moveTo>
                  <a:cubicBezTo>
                    <a:pt x="5839" y="309"/>
                    <a:pt x="3182" y="1174"/>
                    <a:pt x="186" y="2595"/>
                  </a:cubicBezTo>
                  <a:lnTo>
                    <a:pt x="1" y="2996"/>
                  </a:lnTo>
                  <a:lnTo>
                    <a:pt x="866" y="2996"/>
                  </a:lnTo>
                  <a:cubicBezTo>
                    <a:pt x="2658" y="2039"/>
                    <a:pt x="5901" y="462"/>
                    <a:pt x="8837" y="0"/>
                  </a:cubicBez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786525" y="2514500"/>
              <a:ext cx="79625" cy="17025"/>
            </a:xfrm>
            <a:custGeom>
              <a:avLst/>
              <a:gdLst/>
              <a:ahLst/>
              <a:cxnLst/>
              <a:rect l="l" t="t" r="r" b="b"/>
              <a:pathLst>
                <a:path w="3185" h="681" extrusionOk="0">
                  <a:moveTo>
                    <a:pt x="186" y="1"/>
                  </a:moveTo>
                  <a:lnTo>
                    <a:pt x="0" y="95"/>
                  </a:lnTo>
                  <a:lnTo>
                    <a:pt x="0" y="681"/>
                  </a:lnTo>
                  <a:lnTo>
                    <a:pt x="1978" y="681"/>
                  </a:lnTo>
                  <a:cubicBezTo>
                    <a:pt x="2195" y="557"/>
                    <a:pt x="2596" y="310"/>
                    <a:pt x="3184" y="1"/>
                  </a:cubicBez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769525" y="2437275"/>
              <a:ext cx="317525" cy="97350"/>
            </a:xfrm>
            <a:custGeom>
              <a:avLst/>
              <a:gdLst/>
              <a:ahLst/>
              <a:cxnLst/>
              <a:rect l="l" t="t" r="r" b="b"/>
              <a:pathLst>
                <a:path w="12701" h="3894" extrusionOk="0">
                  <a:moveTo>
                    <a:pt x="8560" y="0"/>
                  </a:moveTo>
                  <a:cubicBezTo>
                    <a:pt x="8437" y="0"/>
                    <a:pt x="8343" y="32"/>
                    <a:pt x="8251" y="32"/>
                  </a:cubicBezTo>
                  <a:cubicBezTo>
                    <a:pt x="5409" y="680"/>
                    <a:pt x="2752" y="2072"/>
                    <a:pt x="651" y="3090"/>
                  </a:cubicBezTo>
                  <a:cubicBezTo>
                    <a:pt x="1" y="3399"/>
                    <a:pt x="1" y="3616"/>
                    <a:pt x="218" y="3740"/>
                  </a:cubicBezTo>
                  <a:lnTo>
                    <a:pt x="680" y="3770"/>
                  </a:lnTo>
                  <a:cubicBezTo>
                    <a:pt x="404" y="3708"/>
                    <a:pt x="186" y="3646"/>
                    <a:pt x="186" y="3555"/>
                  </a:cubicBezTo>
                  <a:cubicBezTo>
                    <a:pt x="186" y="3522"/>
                    <a:pt x="280" y="3369"/>
                    <a:pt x="680" y="3184"/>
                  </a:cubicBezTo>
                  <a:lnTo>
                    <a:pt x="866" y="3090"/>
                  </a:lnTo>
                  <a:cubicBezTo>
                    <a:pt x="1083" y="2998"/>
                    <a:pt x="1298" y="2875"/>
                    <a:pt x="1516" y="2781"/>
                  </a:cubicBezTo>
                  <a:cubicBezTo>
                    <a:pt x="3431" y="1854"/>
                    <a:pt x="5809" y="712"/>
                    <a:pt x="8251" y="124"/>
                  </a:cubicBezTo>
                  <a:cubicBezTo>
                    <a:pt x="8343" y="124"/>
                    <a:pt x="8466" y="94"/>
                    <a:pt x="8560" y="94"/>
                  </a:cubicBezTo>
                  <a:lnTo>
                    <a:pt x="11835" y="94"/>
                  </a:lnTo>
                  <a:cubicBezTo>
                    <a:pt x="12144" y="62"/>
                    <a:pt x="12421" y="32"/>
                    <a:pt x="12700" y="0"/>
                  </a:cubicBezTo>
                  <a:close/>
                  <a:moveTo>
                    <a:pt x="1022" y="3770"/>
                  </a:moveTo>
                  <a:lnTo>
                    <a:pt x="2472" y="3893"/>
                  </a:lnTo>
                  <a:cubicBezTo>
                    <a:pt x="2472" y="3893"/>
                    <a:pt x="2534" y="3831"/>
                    <a:pt x="2658" y="377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76000" y="2772296"/>
              <a:ext cx="1676900" cy="19375"/>
            </a:xfrm>
            <a:custGeom>
              <a:avLst/>
              <a:gdLst/>
              <a:ahLst/>
              <a:cxnLst/>
              <a:rect l="l" t="t" r="r" b="b"/>
              <a:pathLst>
                <a:path w="67076" h="775" extrusionOk="0">
                  <a:moveTo>
                    <a:pt x="771" y="1"/>
                  </a:moveTo>
                  <a:cubicBezTo>
                    <a:pt x="339" y="1"/>
                    <a:pt x="0" y="342"/>
                    <a:pt x="0" y="774"/>
                  </a:cubicBezTo>
                  <a:lnTo>
                    <a:pt x="67075" y="774"/>
                  </a:lnTo>
                  <a:cubicBezTo>
                    <a:pt x="67075" y="342"/>
                    <a:pt x="66736" y="1"/>
                    <a:pt x="66304"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1" name="Google Shape;761;p34"/>
          <p:cNvSpPr txBox="1">
            <a:spLocks noGrp="1"/>
          </p:cNvSpPr>
          <p:nvPr>
            <p:ph type="ctrTitle"/>
          </p:nvPr>
        </p:nvSpPr>
        <p:spPr>
          <a:xfrm>
            <a:off x="774319" y="55104"/>
            <a:ext cx="5259900" cy="3299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4400" dirty="0"/>
              <a:t>TELEMATICS:</a:t>
            </a:r>
            <a:br>
              <a:rPr lang="en" sz="3600" dirty="0"/>
            </a:br>
            <a:r>
              <a:rPr lang="en" sz="3600" dirty="0"/>
              <a:t>Risks and Mitigation Techniques in Vehicle Cybersecurity</a:t>
            </a:r>
            <a:endParaRPr sz="3800" dirty="0">
              <a:solidFill>
                <a:schemeClr val="lt1"/>
              </a:solidFill>
              <a:highlight>
                <a:schemeClr val="accent3"/>
              </a:highlight>
            </a:endParaRPr>
          </a:p>
        </p:txBody>
      </p:sp>
      <p:grpSp>
        <p:nvGrpSpPr>
          <p:cNvPr id="763" name="Google Shape;763;p34"/>
          <p:cNvGrpSpPr/>
          <p:nvPr/>
        </p:nvGrpSpPr>
        <p:grpSpPr>
          <a:xfrm>
            <a:off x="8639256" y="3951625"/>
            <a:ext cx="160684" cy="120125"/>
            <a:chOff x="1165650" y="865575"/>
            <a:chExt cx="5166675" cy="3862525"/>
          </a:xfrm>
        </p:grpSpPr>
        <p:sp>
          <p:nvSpPr>
            <p:cNvPr id="764" name="Google Shape;764;p34"/>
            <p:cNvSpPr/>
            <p:nvPr/>
          </p:nvSpPr>
          <p:spPr>
            <a:xfrm>
              <a:off x="2776925" y="3145225"/>
              <a:ext cx="1944125" cy="803575"/>
            </a:xfrm>
            <a:custGeom>
              <a:avLst/>
              <a:gdLst/>
              <a:ahLst/>
              <a:cxnLst/>
              <a:rect l="l" t="t" r="r" b="b"/>
              <a:pathLst>
                <a:path w="77765" h="32143" extrusionOk="0">
                  <a:moveTo>
                    <a:pt x="38883" y="0"/>
                  </a:moveTo>
                  <a:cubicBezTo>
                    <a:pt x="26292" y="0"/>
                    <a:pt x="13701" y="4798"/>
                    <a:pt x="4105" y="14394"/>
                  </a:cubicBezTo>
                  <a:cubicBezTo>
                    <a:pt x="1" y="18387"/>
                    <a:pt x="1" y="25043"/>
                    <a:pt x="4105" y="29037"/>
                  </a:cubicBezTo>
                  <a:cubicBezTo>
                    <a:pt x="6158" y="31089"/>
                    <a:pt x="8820" y="32115"/>
                    <a:pt x="11469" y="32115"/>
                  </a:cubicBezTo>
                  <a:cubicBezTo>
                    <a:pt x="14117" y="32115"/>
                    <a:pt x="16752" y="31089"/>
                    <a:pt x="18748" y="29037"/>
                  </a:cubicBezTo>
                  <a:cubicBezTo>
                    <a:pt x="24295" y="23490"/>
                    <a:pt x="31589" y="20717"/>
                    <a:pt x="38869" y="20717"/>
                  </a:cubicBezTo>
                  <a:cubicBezTo>
                    <a:pt x="46149" y="20717"/>
                    <a:pt x="53415" y="23490"/>
                    <a:pt x="58906" y="29037"/>
                  </a:cubicBezTo>
                  <a:cubicBezTo>
                    <a:pt x="61013" y="31033"/>
                    <a:pt x="63676" y="32143"/>
                    <a:pt x="66338" y="32143"/>
                  </a:cubicBezTo>
                  <a:cubicBezTo>
                    <a:pt x="69000" y="32143"/>
                    <a:pt x="71663" y="31033"/>
                    <a:pt x="73660" y="29037"/>
                  </a:cubicBezTo>
                  <a:cubicBezTo>
                    <a:pt x="77764" y="25043"/>
                    <a:pt x="77764" y="18387"/>
                    <a:pt x="73660" y="14394"/>
                  </a:cubicBezTo>
                  <a:cubicBezTo>
                    <a:pt x="64064" y="4798"/>
                    <a:pt x="51473" y="0"/>
                    <a:pt x="38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017050" y="2066400"/>
              <a:ext cx="3463875" cy="1119750"/>
            </a:xfrm>
            <a:custGeom>
              <a:avLst/>
              <a:gdLst/>
              <a:ahLst/>
              <a:cxnLst/>
              <a:rect l="l" t="t" r="r" b="b"/>
              <a:pathLst>
                <a:path w="138555" h="44790" extrusionOk="0">
                  <a:moveTo>
                    <a:pt x="69278" y="1"/>
                  </a:moveTo>
                  <a:cubicBezTo>
                    <a:pt x="45649" y="1"/>
                    <a:pt x="22021" y="9014"/>
                    <a:pt x="3994" y="27040"/>
                  </a:cubicBezTo>
                  <a:cubicBezTo>
                    <a:pt x="1" y="31034"/>
                    <a:pt x="1" y="37690"/>
                    <a:pt x="3994" y="41683"/>
                  </a:cubicBezTo>
                  <a:cubicBezTo>
                    <a:pt x="6046" y="43736"/>
                    <a:pt x="8709" y="44762"/>
                    <a:pt x="11371" y="44762"/>
                  </a:cubicBezTo>
                  <a:cubicBezTo>
                    <a:pt x="14034" y="44762"/>
                    <a:pt x="16696" y="43736"/>
                    <a:pt x="18748" y="41683"/>
                  </a:cubicBezTo>
                  <a:cubicBezTo>
                    <a:pt x="32670" y="27761"/>
                    <a:pt x="50974" y="20800"/>
                    <a:pt x="69278" y="20800"/>
                  </a:cubicBezTo>
                  <a:cubicBezTo>
                    <a:pt x="87581" y="20800"/>
                    <a:pt x="105885" y="27761"/>
                    <a:pt x="119807" y="41683"/>
                  </a:cubicBezTo>
                  <a:cubicBezTo>
                    <a:pt x="121804" y="43791"/>
                    <a:pt x="124466" y="44789"/>
                    <a:pt x="127128" y="44789"/>
                  </a:cubicBezTo>
                  <a:cubicBezTo>
                    <a:pt x="129791" y="44789"/>
                    <a:pt x="132453" y="43791"/>
                    <a:pt x="134561" y="41683"/>
                  </a:cubicBezTo>
                  <a:cubicBezTo>
                    <a:pt x="138554" y="37690"/>
                    <a:pt x="138554" y="31034"/>
                    <a:pt x="134561" y="27040"/>
                  </a:cubicBezTo>
                  <a:cubicBezTo>
                    <a:pt x="116534" y="9014"/>
                    <a:pt x="92906" y="1"/>
                    <a:pt x="6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1165650" y="865575"/>
              <a:ext cx="5166675" cy="1469175"/>
            </a:xfrm>
            <a:custGeom>
              <a:avLst/>
              <a:gdLst/>
              <a:ahLst/>
              <a:cxnLst/>
              <a:rect l="l" t="t" r="r" b="b"/>
              <a:pathLst>
                <a:path w="206667" h="58767" extrusionOk="0">
                  <a:moveTo>
                    <a:pt x="103320" y="0"/>
                  </a:moveTo>
                  <a:cubicBezTo>
                    <a:pt x="67364" y="0"/>
                    <a:pt x="31394" y="13673"/>
                    <a:pt x="3994" y="41017"/>
                  </a:cubicBezTo>
                  <a:cubicBezTo>
                    <a:pt x="1" y="45122"/>
                    <a:pt x="1" y="51667"/>
                    <a:pt x="3994" y="55771"/>
                  </a:cubicBezTo>
                  <a:cubicBezTo>
                    <a:pt x="6046" y="57768"/>
                    <a:pt x="8709" y="58766"/>
                    <a:pt x="11371" y="58766"/>
                  </a:cubicBezTo>
                  <a:cubicBezTo>
                    <a:pt x="14033" y="58766"/>
                    <a:pt x="16696" y="57768"/>
                    <a:pt x="18748" y="55771"/>
                  </a:cubicBezTo>
                  <a:cubicBezTo>
                    <a:pt x="41378" y="33141"/>
                    <a:pt x="71330" y="20717"/>
                    <a:pt x="103278" y="20717"/>
                  </a:cubicBezTo>
                  <a:cubicBezTo>
                    <a:pt x="135226" y="20717"/>
                    <a:pt x="165289" y="33141"/>
                    <a:pt x="187919" y="55771"/>
                  </a:cubicBezTo>
                  <a:cubicBezTo>
                    <a:pt x="189916" y="57768"/>
                    <a:pt x="192578" y="58766"/>
                    <a:pt x="195240" y="58766"/>
                  </a:cubicBezTo>
                  <a:cubicBezTo>
                    <a:pt x="197903" y="58766"/>
                    <a:pt x="200565" y="57768"/>
                    <a:pt x="202562" y="55771"/>
                  </a:cubicBezTo>
                  <a:cubicBezTo>
                    <a:pt x="206666" y="51667"/>
                    <a:pt x="206666" y="45122"/>
                    <a:pt x="202562" y="41017"/>
                  </a:cubicBezTo>
                  <a:cubicBezTo>
                    <a:pt x="175217" y="13673"/>
                    <a:pt x="139275" y="0"/>
                    <a:pt x="1033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64725" y="4156775"/>
              <a:ext cx="568525" cy="571325"/>
            </a:xfrm>
            <a:custGeom>
              <a:avLst/>
              <a:gdLst/>
              <a:ahLst/>
              <a:cxnLst/>
              <a:rect l="l" t="t" r="r" b="b"/>
              <a:pathLst>
                <a:path w="22741" h="22853" extrusionOk="0">
                  <a:moveTo>
                    <a:pt x="11315" y="1"/>
                  </a:moveTo>
                  <a:cubicBezTo>
                    <a:pt x="5103" y="1"/>
                    <a:pt x="0" y="5103"/>
                    <a:pt x="0" y="11426"/>
                  </a:cubicBezTo>
                  <a:cubicBezTo>
                    <a:pt x="0" y="17750"/>
                    <a:pt x="5103" y="22852"/>
                    <a:pt x="11315" y="22852"/>
                  </a:cubicBezTo>
                  <a:cubicBezTo>
                    <a:pt x="17638" y="22852"/>
                    <a:pt x="22741" y="17750"/>
                    <a:pt x="22741" y="11426"/>
                  </a:cubicBezTo>
                  <a:cubicBezTo>
                    <a:pt x="22741" y="5103"/>
                    <a:pt x="17638" y="1"/>
                    <a:pt x="113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34"/>
          <p:cNvGrpSpPr/>
          <p:nvPr/>
        </p:nvGrpSpPr>
        <p:grpSpPr>
          <a:xfrm rot="-2700000">
            <a:off x="8026418" y="2530528"/>
            <a:ext cx="1200555" cy="1200555"/>
            <a:chOff x="-925866" y="4224763"/>
            <a:chExt cx="1849500" cy="1849500"/>
          </a:xfrm>
        </p:grpSpPr>
        <p:sp>
          <p:nvSpPr>
            <p:cNvPr id="769" name="Google Shape;769;p34"/>
            <p:cNvSpPr/>
            <p:nvPr/>
          </p:nvSpPr>
          <p:spPr>
            <a:xfrm>
              <a:off x="-925866" y="4224763"/>
              <a:ext cx="1849500" cy="18495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746025" y="4403175"/>
              <a:ext cx="1489800" cy="14898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571575" y="4579275"/>
              <a:ext cx="1137600" cy="11376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87225" y="4760523"/>
              <a:ext cx="768900" cy="7689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rot="161184">
              <a:off x="-4824" y="4937380"/>
              <a:ext cx="204825" cy="204825"/>
            </a:xfrm>
            <a:prstGeom prst="ellipse">
              <a:avLst/>
            </a:prstGeom>
            <a:solidFill>
              <a:schemeClr val="dk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761;p34">
            <a:extLst>
              <a:ext uri="{FF2B5EF4-FFF2-40B4-BE49-F238E27FC236}">
                <a16:creationId xmlns:a16="http://schemas.microsoft.com/office/drawing/2014/main" id="{DC1C4036-B974-839E-7E73-6CEBFBFC68BB}"/>
              </a:ext>
            </a:extLst>
          </p:cNvPr>
          <p:cNvSpPr txBox="1">
            <a:spLocks/>
          </p:cNvSpPr>
          <p:nvPr/>
        </p:nvSpPr>
        <p:spPr>
          <a:xfrm>
            <a:off x="809650" y="3411275"/>
            <a:ext cx="5259900" cy="1450388"/>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Offside"/>
              <a:buNone/>
              <a:defRPr sz="5200" b="1" i="0" u="none" strike="noStrike" cap="none">
                <a:solidFill>
                  <a:schemeClr val="dk1"/>
                </a:solidFill>
                <a:latin typeface="Offside"/>
                <a:ea typeface="Offside"/>
                <a:cs typeface="Offside"/>
                <a:sym typeface="Offside"/>
              </a:defRPr>
            </a:lvl1pPr>
            <a:lvl2pPr marR="0" lvl="1" algn="ctr" rtl="0">
              <a:lnSpc>
                <a:spcPct val="100000"/>
              </a:lnSpc>
              <a:spcBef>
                <a:spcPts val="0"/>
              </a:spcBef>
              <a:spcAft>
                <a:spcPts val="0"/>
              </a:spcAft>
              <a:buClr>
                <a:schemeClr val="dk1"/>
              </a:buClr>
              <a:buSzPts val="5200"/>
              <a:buFont typeface="Offside"/>
              <a:buNone/>
              <a:defRPr sz="5200" b="1" i="0" u="none" strike="noStrike" cap="none">
                <a:solidFill>
                  <a:schemeClr val="dk1"/>
                </a:solidFill>
                <a:latin typeface="Offside"/>
                <a:ea typeface="Offside"/>
                <a:cs typeface="Offside"/>
                <a:sym typeface="Offside"/>
              </a:defRPr>
            </a:lvl2pPr>
            <a:lvl3pPr marR="0" lvl="2" algn="ctr" rtl="0">
              <a:lnSpc>
                <a:spcPct val="100000"/>
              </a:lnSpc>
              <a:spcBef>
                <a:spcPts val="0"/>
              </a:spcBef>
              <a:spcAft>
                <a:spcPts val="0"/>
              </a:spcAft>
              <a:buClr>
                <a:schemeClr val="dk1"/>
              </a:buClr>
              <a:buSzPts val="5200"/>
              <a:buFont typeface="Offside"/>
              <a:buNone/>
              <a:defRPr sz="5200" b="1" i="0" u="none" strike="noStrike" cap="none">
                <a:solidFill>
                  <a:schemeClr val="dk1"/>
                </a:solidFill>
                <a:latin typeface="Offside"/>
                <a:ea typeface="Offside"/>
                <a:cs typeface="Offside"/>
                <a:sym typeface="Offside"/>
              </a:defRPr>
            </a:lvl3pPr>
            <a:lvl4pPr marR="0" lvl="3" algn="ctr" rtl="0">
              <a:lnSpc>
                <a:spcPct val="100000"/>
              </a:lnSpc>
              <a:spcBef>
                <a:spcPts val="0"/>
              </a:spcBef>
              <a:spcAft>
                <a:spcPts val="0"/>
              </a:spcAft>
              <a:buClr>
                <a:schemeClr val="dk1"/>
              </a:buClr>
              <a:buSzPts val="5200"/>
              <a:buFont typeface="Offside"/>
              <a:buNone/>
              <a:defRPr sz="5200" b="1" i="0" u="none" strike="noStrike" cap="none">
                <a:solidFill>
                  <a:schemeClr val="dk1"/>
                </a:solidFill>
                <a:latin typeface="Offside"/>
                <a:ea typeface="Offside"/>
                <a:cs typeface="Offside"/>
                <a:sym typeface="Offside"/>
              </a:defRPr>
            </a:lvl4pPr>
            <a:lvl5pPr marR="0" lvl="4" algn="ctr" rtl="0">
              <a:lnSpc>
                <a:spcPct val="100000"/>
              </a:lnSpc>
              <a:spcBef>
                <a:spcPts val="0"/>
              </a:spcBef>
              <a:spcAft>
                <a:spcPts val="0"/>
              </a:spcAft>
              <a:buClr>
                <a:schemeClr val="dk1"/>
              </a:buClr>
              <a:buSzPts val="5200"/>
              <a:buFont typeface="Offside"/>
              <a:buNone/>
              <a:defRPr sz="5200" b="1" i="0" u="none" strike="noStrike" cap="none">
                <a:solidFill>
                  <a:schemeClr val="dk1"/>
                </a:solidFill>
                <a:latin typeface="Offside"/>
                <a:ea typeface="Offside"/>
                <a:cs typeface="Offside"/>
                <a:sym typeface="Offside"/>
              </a:defRPr>
            </a:lvl5pPr>
            <a:lvl6pPr marR="0" lvl="5" algn="ctr" rtl="0">
              <a:lnSpc>
                <a:spcPct val="100000"/>
              </a:lnSpc>
              <a:spcBef>
                <a:spcPts val="0"/>
              </a:spcBef>
              <a:spcAft>
                <a:spcPts val="0"/>
              </a:spcAft>
              <a:buClr>
                <a:schemeClr val="dk1"/>
              </a:buClr>
              <a:buSzPts val="5200"/>
              <a:buFont typeface="Offside"/>
              <a:buNone/>
              <a:defRPr sz="5200" b="1" i="0" u="none" strike="noStrike" cap="none">
                <a:solidFill>
                  <a:schemeClr val="dk1"/>
                </a:solidFill>
                <a:latin typeface="Offside"/>
                <a:ea typeface="Offside"/>
                <a:cs typeface="Offside"/>
                <a:sym typeface="Offside"/>
              </a:defRPr>
            </a:lvl6pPr>
            <a:lvl7pPr marR="0" lvl="6" algn="ctr" rtl="0">
              <a:lnSpc>
                <a:spcPct val="100000"/>
              </a:lnSpc>
              <a:spcBef>
                <a:spcPts val="0"/>
              </a:spcBef>
              <a:spcAft>
                <a:spcPts val="0"/>
              </a:spcAft>
              <a:buClr>
                <a:schemeClr val="dk1"/>
              </a:buClr>
              <a:buSzPts val="5200"/>
              <a:buFont typeface="Offside"/>
              <a:buNone/>
              <a:defRPr sz="5200" b="1" i="0" u="none" strike="noStrike" cap="none">
                <a:solidFill>
                  <a:schemeClr val="dk1"/>
                </a:solidFill>
                <a:latin typeface="Offside"/>
                <a:ea typeface="Offside"/>
                <a:cs typeface="Offside"/>
                <a:sym typeface="Offside"/>
              </a:defRPr>
            </a:lvl7pPr>
            <a:lvl8pPr marR="0" lvl="7" algn="ctr" rtl="0">
              <a:lnSpc>
                <a:spcPct val="100000"/>
              </a:lnSpc>
              <a:spcBef>
                <a:spcPts val="0"/>
              </a:spcBef>
              <a:spcAft>
                <a:spcPts val="0"/>
              </a:spcAft>
              <a:buClr>
                <a:schemeClr val="dk1"/>
              </a:buClr>
              <a:buSzPts val="5200"/>
              <a:buFont typeface="Offside"/>
              <a:buNone/>
              <a:defRPr sz="5200" b="1" i="0" u="none" strike="noStrike" cap="none">
                <a:solidFill>
                  <a:schemeClr val="dk1"/>
                </a:solidFill>
                <a:latin typeface="Offside"/>
                <a:ea typeface="Offside"/>
                <a:cs typeface="Offside"/>
                <a:sym typeface="Offside"/>
              </a:defRPr>
            </a:lvl8pPr>
            <a:lvl9pPr marR="0" lvl="8" algn="ctr" rtl="0">
              <a:lnSpc>
                <a:spcPct val="100000"/>
              </a:lnSpc>
              <a:spcBef>
                <a:spcPts val="0"/>
              </a:spcBef>
              <a:spcAft>
                <a:spcPts val="0"/>
              </a:spcAft>
              <a:buClr>
                <a:schemeClr val="dk1"/>
              </a:buClr>
              <a:buSzPts val="5200"/>
              <a:buFont typeface="Offside"/>
              <a:buNone/>
              <a:defRPr sz="5200" b="1" i="0" u="none" strike="noStrike" cap="none">
                <a:solidFill>
                  <a:schemeClr val="dk1"/>
                </a:solidFill>
                <a:latin typeface="Offside"/>
                <a:ea typeface="Offside"/>
                <a:cs typeface="Offside"/>
                <a:sym typeface="Offside"/>
              </a:defRPr>
            </a:lvl9pPr>
          </a:lstStyle>
          <a:p>
            <a:r>
              <a:rPr lang="en-US" sz="1100" b="0" dirty="0"/>
              <a:t>By: </a:t>
            </a:r>
          </a:p>
          <a:p>
            <a:r>
              <a:rPr lang="en-US" sz="1100" b="0" dirty="0">
                <a:solidFill>
                  <a:schemeClr val="lt1"/>
                </a:solidFill>
                <a:highlight>
                  <a:schemeClr val="accent3"/>
                </a:highlight>
              </a:rPr>
              <a:t>Vasanth Kandagatla</a:t>
            </a:r>
          </a:p>
          <a:p>
            <a:r>
              <a:rPr lang="en-US" sz="1100" b="0" dirty="0">
                <a:solidFill>
                  <a:schemeClr val="lt1"/>
                </a:solidFill>
                <a:highlight>
                  <a:schemeClr val="accent3"/>
                </a:highlight>
              </a:rPr>
              <a:t>Sharanya Battar</a:t>
            </a:r>
          </a:p>
          <a:p>
            <a:r>
              <a:rPr lang="en-US" sz="1100" b="0" dirty="0">
                <a:solidFill>
                  <a:schemeClr val="lt1"/>
                </a:solidFill>
                <a:highlight>
                  <a:schemeClr val="accent3"/>
                </a:highlight>
              </a:rPr>
              <a:t>Saichaithanya Bollam</a:t>
            </a:r>
          </a:p>
          <a:p>
            <a:r>
              <a:rPr lang="en-US" sz="1100" b="0" dirty="0">
                <a:solidFill>
                  <a:schemeClr val="lt1"/>
                </a:solidFill>
                <a:highlight>
                  <a:schemeClr val="accent3"/>
                </a:highlight>
              </a:rPr>
              <a:t>Vijaya Maneesha Reddy Duggimpudi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8" name="Google Shape;1898;p46"/>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Problem </a:t>
            </a:r>
            <a:r>
              <a:rPr lang="en" dirty="0">
                <a:solidFill>
                  <a:schemeClr val="accent3"/>
                </a:solidFill>
              </a:rPr>
              <a:t>Statement</a:t>
            </a:r>
            <a:endParaRPr dirty="0">
              <a:solidFill>
                <a:schemeClr val="accent3"/>
              </a:solidFill>
            </a:endParaRPr>
          </a:p>
        </p:txBody>
      </p:sp>
      <p:sp>
        <p:nvSpPr>
          <p:cNvPr id="27" name="TextBox 26">
            <a:extLst>
              <a:ext uri="{FF2B5EF4-FFF2-40B4-BE49-F238E27FC236}">
                <a16:creationId xmlns:a16="http://schemas.microsoft.com/office/drawing/2014/main" id="{A9FA9E6E-CA28-0CFE-C063-9E28AE5AD1EC}"/>
              </a:ext>
            </a:extLst>
          </p:cNvPr>
          <p:cNvSpPr txBox="1"/>
          <p:nvPr/>
        </p:nvSpPr>
        <p:spPr>
          <a:xfrm>
            <a:off x="792076" y="1771531"/>
            <a:ext cx="7812910" cy="1815882"/>
          </a:xfrm>
          <a:prstGeom prst="rect">
            <a:avLst/>
          </a:prstGeom>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Network and telecommunications capabilities in modern automobiles include cellular, wireless, machine-to-machine, transaction processing management systems, Bluetooth, OTA updates, and CAV sensory technology. With this functionality, vehicle data can be transferred and evaluated at remote databases to assist vendors and data aggregators in improving vehicle performance, increasing vehicle safety, and optimizing vehicle-to-vehicle operations on the road. Despite these benefits, these capabilities expand the possible assault surface area. We will discuss risks and mitigation techniques on both levels, Physical and remote way.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41"/>
          <p:cNvSpPr txBox="1">
            <a:spLocks noGrp="1"/>
          </p:cNvSpPr>
          <p:nvPr>
            <p:ph type="title"/>
          </p:nvPr>
        </p:nvSpPr>
        <p:spPr>
          <a:xfrm>
            <a:off x="489722" y="2581996"/>
            <a:ext cx="3625697" cy="10857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US" dirty="0"/>
              <a:t>Telematics</a:t>
            </a:r>
            <a:endParaRPr dirty="0"/>
          </a:p>
        </p:txBody>
      </p:sp>
      <p:sp>
        <p:nvSpPr>
          <p:cNvPr id="1248" name="Google Shape;1248;p41"/>
          <p:cNvSpPr txBox="1">
            <a:spLocks noGrp="1"/>
          </p:cNvSpPr>
          <p:nvPr>
            <p:ph type="title" idx="2"/>
          </p:nvPr>
        </p:nvSpPr>
        <p:spPr>
          <a:xfrm>
            <a:off x="489723" y="1021650"/>
            <a:ext cx="2588700" cy="155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03</a:t>
            </a:r>
            <a:endParaRPr dirty="0"/>
          </a:p>
        </p:txBody>
      </p:sp>
      <p:grpSp>
        <p:nvGrpSpPr>
          <p:cNvPr id="1344" name="Google Shape;1616;p44">
            <a:extLst>
              <a:ext uri="{FF2B5EF4-FFF2-40B4-BE49-F238E27FC236}">
                <a16:creationId xmlns:a16="http://schemas.microsoft.com/office/drawing/2014/main" id="{8432DBED-ABC8-AD90-76E9-88CB54784300}"/>
              </a:ext>
            </a:extLst>
          </p:cNvPr>
          <p:cNvGrpSpPr/>
          <p:nvPr/>
        </p:nvGrpSpPr>
        <p:grpSpPr>
          <a:xfrm flipH="1">
            <a:off x="4344000" y="553020"/>
            <a:ext cx="5640956" cy="3963322"/>
            <a:chOff x="2691000" y="302550"/>
            <a:chExt cx="1799750" cy="1264500"/>
          </a:xfrm>
        </p:grpSpPr>
        <p:sp>
          <p:nvSpPr>
            <p:cNvPr id="1345" name="Google Shape;1617;p44">
              <a:extLst>
                <a:ext uri="{FF2B5EF4-FFF2-40B4-BE49-F238E27FC236}">
                  <a16:creationId xmlns:a16="http://schemas.microsoft.com/office/drawing/2014/main" id="{988DE7C1-E1AE-FB83-9F02-206961E8D8DA}"/>
                </a:ext>
              </a:extLst>
            </p:cNvPr>
            <p:cNvSpPr/>
            <p:nvPr/>
          </p:nvSpPr>
          <p:spPr>
            <a:xfrm>
              <a:off x="2759775" y="302550"/>
              <a:ext cx="1616650" cy="1229700"/>
            </a:xfrm>
            <a:custGeom>
              <a:avLst/>
              <a:gdLst/>
              <a:ahLst/>
              <a:cxnLst/>
              <a:rect l="l" t="t" r="r" b="b"/>
              <a:pathLst>
                <a:path w="64666" h="49188" extrusionOk="0">
                  <a:moveTo>
                    <a:pt x="32318" y="1"/>
                  </a:moveTo>
                  <a:cubicBezTo>
                    <a:pt x="14490" y="1"/>
                    <a:pt x="1" y="14460"/>
                    <a:pt x="1" y="32318"/>
                  </a:cubicBezTo>
                  <a:cubicBezTo>
                    <a:pt x="1" y="38497"/>
                    <a:pt x="1731" y="44276"/>
                    <a:pt x="4759" y="49188"/>
                  </a:cubicBezTo>
                  <a:lnTo>
                    <a:pt x="59908" y="49188"/>
                  </a:lnTo>
                  <a:cubicBezTo>
                    <a:pt x="62935" y="44276"/>
                    <a:pt x="64666" y="38497"/>
                    <a:pt x="64666" y="32318"/>
                  </a:cubicBezTo>
                  <a:cubicBezTo>
                    <a:pt x="64666" y="14460"/>
                    <a:pt x="50176" y="1"/>
                    <a:pt x="32318" y="1"/>
                  </a:cubicBezTo>
                  <a:close/>
                </a:path>
              </a:pathLst>
            </a:custGeom>
            <a:solidFill>
              <a:srgbClr val="89BAD5">
                <a:alpha val="4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618;p44">
              <a:extLst>
                <a:ext uri="{FF2B5EF4-FFF2-40B4-BE49-F238E27FC236}">
                  <a16:creationId xmlns:a16="http://schemas.microsoft.com/office/drawing/2014/main" id="{ECB6C8CD-40F5-F45E-845E-83FE53964AE1}"/>
                </a:ext>
              </a:extLst>
            </p:cNvPr>
            <p:cNvSpPr/>
            <p:nvPr/>
          </p:nvSpPr>
          <p:spPr>
            <a:xfrm>
              <a:off x="3493575" y="936725"/>
              <a:ext cx="273450" cy="6950"/>
            </a:xfrm>
            <a:custGeom>
              <a:avLst/>
              <a:gdLst/>
              <a:ahLst/>
              <a:cxnLst/>
              <a:rect l="l" t="t" r="r" b="b"/>
              <a:pathLst>
                <a:path w="10938" h="278" extrusionOk="0">
                  <a:moveTo>
                    <a:pt x="4449" y="1"/>
                  </a:moveTo>
                  <a:cubicBezTo>
                    <a:pt x="4140" y="1"/>
                    <a:pt x="3799" y="30"/>
                    <a:pt x="3461" y="30"/>
                  </a:cubicBezTo>
                  <a:cubicBezTo>
                    <a:pt x="3152" y="30"/>
                    <a:pt x="2843" y="63"/>
                    <a:pt x="2563" y="63"/>
                  </a:cubicBezTo>
                  <a:cubicBezTo>
                    <a:pt x="2254" y="63"/>
                    <a:pt x="1978" y="92"/>
                    <a:pt x="1730" y="92"/>
                  </a:cubicBezTo>
                  <a:cubicBezTo>
                    <a:pt x="1451" y="124"/>
                    <a:pt x="1236" y="124"/>
                    <a:pt x="1019" y="154"/>
                  </a:cubicBezTo>
                  <a:cubicBezTo>
                    <a:pt x="804" y="154"/>
                    <a:pt x="618" y="186"/>
                    <a:pt x="495" y="186"/>
                  </a:cubicBezTo>
                  <a:cubicBezTo>
                    <a:pt x="339" y="186"/>
                    <a:pt x="215" y="216"/>
                    <a:pt x="124" y="216"/>
                  </a:cubicBezTo>
                  <a:cubicBezTo>
                    <a:pt x="62" y="216"/>
                    <a:pt x="0" y="248"/>
                    <a:pt x="0" y="248"/>
                  </a:cubicBezTo>
                  <a:cubicBezTo>
                    <a:pt x="0" y="248"/>
                    <a:pt x="2749" y="278"/>
                    <a:pt x="5468" y="278"/>
                  </a:cubicBezTo>
                  <a:cubicBezTo>
                    <a:pt x="8219" y="278"/>
                    <a:pt x="10938" y="248"/>
                    <a:pt x="10938" y="248"/>
                  </a:cubicBezTo>
                  <a:cubicBezTo>
                    <a:pt x="10938" y="248"/>
                    <a:pt x="10905" y="216"/>
                    <a:pt x="10814" y="216"/>
                  </a:cubicBezTo>
                  <a:cubicBezTo>
                    <a:pt x="10752" y="216"/>
                    <a:pt x="10629" y="186"/>
                    <a:pt x="10473" y="186"/>
                  </a:cubicBezTo>
                  <a:cubicBezTo>
                    <a:pt x="10320" y="186"/>
                    <a:pt x="10134" y="154"/>
                    <a:pt x="9949" y="154"/>
                  </a:cubicBezTo>
                  <a:cubicBezTo>
                    <a:pt x="9731" y="124"/>
                    <a:pt x="9484" y="124"/>
                    <a:pt x="9237" y="92"/>
                  </a:cubicBezTo>
                  <a:cubicBezTo>
                    <a:pt x="8990" y="92"/>
                    <a:pt x="8713" y="63"/>
                    <a:pt x="8404" y="63"/>
                  </a:cubicBezTo>
                  <a:cubicBezTo>
                    <a:pt x="8125" y="63"/>
                    <a:pt x="7816" y="30"/>
                    <a:pt x="7477" y="30"/>
                  </a:cubicBezTo>
                  <a:cubicBezTo>
                    <a:pt x="7168" y="30"/>
                    <a:pt x="6827" y="1"/>
                    <a:pt x="6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619;p44">
              <a:extLst>
                <a:ext uri="{FF2B5EF4-FFF2-40B4-BE49-F238E27FC236}">
                  <a16:creationId xmlns:a16="http://schemas.microsoft.com/office/drawing/2014/main" id="{EEE347D0-D2D3-0049-4C72-B39FB391171B}"/>
                </a:ext>
              </a:extLst>
            </p:cNvPr>
            <p:cNvSpPr/>
            <p:nvPr/>
          </p:nvSpPr>
          <p:spPr>
            <a:xfrm>
              <a:off x="3608625" y="907375"/>
              <a:ext cx="405575" cy="11575"/>
            </a:xfrm>
            <a:custGeom>
              <a:avLst/>
              <a:gdLst/>
              <a:ahLst/>
              <a:cxnLst/>
              <a:rect l="l" t="t" r="r" b="b"/>
              <a:pathLst>
                <a:path w="16223" h="463" extrusionOk="0">
                  <a:moveTo>
                    <a:pt x="8095" y="1"/>
                  </a:moveTo>
                  <a:cubicBezTo>
                    <a:pt x="7601" y="1"/>
                    <a:pt x="7077" y="1"/>
                    <a:pt x="6583" y="30"/>
                  </a:cubicBezTo>
                  <a:lnTo>
                    <a:pt x="5841" y="30"/>
                  </a:lnTo>
                  <a:cubicBezTo>
                    <a:pt x="5594" y="30"/>
                    <a:pt x="5377" y="30"/>
                    <a:pt x="5129" y="63"/>
                  </a:cubicBezTo>
                  <a:cubicBezTo>
                    <a:pt x="4667" y="63"/>
                    <a:pt x="4202" y="92"/>
                    <a:pt x="3770" y="92"/>
                  </a:cubicBezTo>
                  <a:cubicBezTo>
                    <a:pt x="3555" y="124"/>
                    <a:pt x="3337" y="124"/>
                    <a:pt x="3122" y="124"/>
                  </a:cubicBezTo>
                  <a:cubicBezTo>
                    <a:pt x="2905" y="154"/>
                    <a:pt x="2719" y="154"/>
                    <a:pt x="2534" y="154"/>
                  </a:cubicBezTo>
                  <a:cubicBezTo>
                    <a:pt x="2163" y="186"/>
                    <a:pt x="1793" y="216"/>
                    <a:pt x="1484" y="248"/>
                  </a:cubicBezTo>
                  <a:cubicBezTo>
                    <a:pt x="1175" y="278"/>
                    <a:pt x="927" y="278"/>
                    <a:pt x="680" y="310"/>
                  </a:cubicBezTo>
                  <a:cubicBezTo>
                    <a:pt x="465" y="339"/>
                    <a:pt x="309" y="372"/>
                    <a:pt x="186" y="372"/>
                  </a:cubicBezTo>
                  <a:cubicBezTo>
                    <a:pt x="62" y="372"/>
                    <a:pt x="1" y="401"/>
                    <a:pt x="1" y="401"/>
                  </a:cubicBezTo>
                  <a:lnTo>
                    <a:pt x="1" y="433"/>
                  </a:lnTo>
                  <a:cubicBezTo>
                    <a:pt x="1" y="433"/>
                    <a:pt x="4049" y="433"/>
                    <a:pt x="8095" y="463"/>
                  </a:cubicBezTo>
                  <a:cubicBezTo>
                    <a:pt x="12144" y="433"/>
                    <a:pt x="16222" y="433"/>
                    <a:pt x="16222" y="433"/>
                  </a:cubicBezTo>
                  <a:lnTo>
                    <a:pt x="16222" y="401"/>
                  </a:lnTo>
                  <a:cubicBezTo>
                    <a:pt x="16222" y="401"/>
                    <a:pt x="16161" y="372"/>
                    <a:pt x="16037" y="372"/>
                  </a:cubicBezTo>
                  <a:cubicBezTo>
                    <a:pt x="15913" y="372"/>
                    <a:pt x="15728" y="339"/>
                    <a:pt x="15511" y="310"/>
                  </a:cubicBezTo>
                  <a:cubicBezTo>
                    <a:pt x="15295" y="310"/>
                    <a:pt x="15016" y="278"/>
                    <a:pt x="14707" y="248"/>
                  </a:cubicBezTo>
                  <a:cubicBezTo>
                    <a:pt x="14398" y="216"/>
                    <a:pt x="14060" y="186"/>
                    <a:pt x="13689" y="154"/>
                  </a:cubicBezTo>
                  <a:cubicBezTo>
                    <a:pt x="13504" y="154"/>
                    <a:pt x="13286" y="154"/>
                    <a:pt x="13071" y="124"/>
                  </a:cubicBezTo>
                  <a:cubicBezTo>
                    <a:pt x="12886" y="124"/>
                    <a:pt x="12668" y="124"/>
                    <a:pt x="12453" y="92"/>
                  </a:cubicBezTo>
                  <a:cubicBezTo>
                    <a:pt x="12020" y="92"/>
                    <a:pt x="11556" y="63"/>
                    <a:pt x="11094" y="63"/>
                  </a:cubicBezTo>
                  <a:cubicBezTo>
                    <a:pt x="10846" y="30"/>
                    <a:pt x="10599" y="30"/>
                    <a:pt x="10352" y="30"/>
                  </a:cubicBezTo>
                  <a:lnTo>
                    <a:pt x="9611" y="30"/>
                  </a:lnTo>
                  <a:cubicBezTo>
                    <a:pt x="9116" y="1"/>
                    <a:pt x="8622" y="1"/>
                    <a:pt x="8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620;p44">
              <a:extLst>
                <a:ext uri="{FF2B5EF4-FFF2-40B4-BE49-F238E27FC236}">
                  <a16:creationId xmlns:a16="http://schemas.microsoft.com/office/drawing/2014/main" id="{C7250CC3-45BF-7F89-6CA3-7255F1A440C9}"/>
                </a:ext>
              </a:extLst>
            </p:cNvPr>
            <p:cNvSpPr/>
            <p:nvPr/>
          </p:nvSpPr>
          <p:spPr>
            <a:xfrm>
              <a:off x="3681225" y="846550"/>
              <a:ext cx="258825" cy="70875"/>
            </a:xfrm>
            <a:custGeom>
              <a:avLst/>
              <a:gdLst/>
              <a:ahLst/>
              <a:cxnLst/>
              <a:rect l="l" t="t" r="r" b="b"/>
              <a:pathLst>
                <a:path w="10353" h="2835" extrusionOk="0">
                  <a:moveTo>
                    <a:pt x="5087" y="1"/>
                  </a:moveTo>
                  <a:cubicBezTo>
                    <a:pt x="4956" y="1"/>
                    <a:pt x="4823" y="28"/>
                    <a:pt x="4697" y="86"/>
                  </a:cubicBezTo>
                  <a:cubicBezTo>
                    <a:pt x="4416" y="254"/>
                    <a:pt x="4264" y="628"/>
                    <a:pt x="4307" y="973"/>
                  </a:cubicBezTo>
                  <a:lnTo>
                    <a:pt x="4307" y="973"/>
                  </a:lnTo>
                  <a:cubicBezTo>
                    <a:pt x="4234" y="706"/>
                    <a:pt x="3983" y="483"/>
                    <a:pt x="3708" y="456"/>
                  </a:cubicBezTo>
                  <a:cubicBezTo>
                    <a:pt x="3399" y="456"/>
                    <a:pt x="3061" y="795"/>
                    <a:pt x="2999" y="1104"/>
                  </a:cubicBezTo>
                  <a:cubicBezTo>
                    <a:pt x="2874" y="917"/>
                    <a:pt x="2637" y="814"/>
                    <a:pt x="2401" y="814"/>
                  </a:cubicBezTo>
                  <a:cubicBezTo>
                    <a:pt x="2287" y="814"/>
                    <a:pt x="2173" y="838"/>
                    <a:pt x="2072" y="889"/>
                  </a:cubicBezTo>
                  <a:cubicBezTo>
                    <a:pt x="1763" y="1074"/>
                    <a:pt x="1669" y="1507"/>
                    <a:pt x="1825" y="1816"/>
                  </a:cubicBezTo>
                  <a:cubicBezTo>
                    <a:pt x="1730" y="1749"/>
                    <a:pt x="1581" y="1720"/>
                    <a:pt x="1412" y="1720"/>
                  </a:cubicBezTo>
                  <a:cubicBezTo>
                    <a:pt x="1028" y="1720"/>
                    <a:pt x="543" y="1869"/>
                    <a:pt x="372" y="2063"/>
                  </a:cubicBezTo>
                  <a:cubicBezTo>
                    <a:pt x="95" y="2310"/>
                    <a:pt x="1" y="2557"/>
                    <a:pt x="248" y="2834"/>
                  </a:cubicBezTo>
                  <a:lnTo>
                    <a:pt x="10197" y="2834"/>
                  </a:lnTo>
                  <a:cubicBezTo>
                    <a:pt x="10352" y="2649"/>
                    <a:pt x="10105" y="2372"/>
                    <a:pt x="9888" y="2248"/>
                  </a:cubicBezTo>
                  <a:cubicBezTo>
                    <a:pt x="9816" y="2196"/>
                    <a:pt x="9689" y="2172"/>
                    <a:pt x="9547" y="2172"/>
                  </a:cubicBezTo>
                  <a:cubicBezTo>
                    <a:pt x="9279" y="2172"/>
                    <a:pt x="8958" y="2259"/>
                    <a:pt x="8853" y="2407"/>
                  </a:cubicBezTo>
                  <a:lnTo>
                    <a:pt x="8853" y="2407"/>
                  </a:lnTo>
                  <a:cubicBezTo>
                    <a:pt x="9045" y="2067"/>
                    <a:pt x="8860" y="1594"/>
                    <a:pt x="8528" y="1445"/>
                  </a:cubicBezTo>
                  <a:cubicBezTo>
                    <a:pt x="8445" y="1410"/>
                    <a:pt x="8352" y="1394"/>
                    <a:pt x="8256" y="1394"/>
                  </a:cubicBezTo>
                  <a:cubicBezTo>
                    <a:pt x="7951" y="1394"/>
                    <a:pt x="7619" y="1555"/>
                    <a:pt x="7505" y="1800"/>
                  </a:cubicBezTo>
                  <a:lnTo>
                    <a:pt x="7505" y="1800"/>
                  </a:lnTo>
                  <a:cubicBezTo>
                    <a:pt x="7611" y="1441"/>
                    <a:pt x="7453" y="1000"/>
                    <a:pt x="7107" y="827"/>
                  </a:cubicBezTo>
                  <a:cubicBezTo>
                    <a:pt x="7014" y="781"/>
                    <a:pt x="6904" y="759"/>
                    <a:pt x="6787" y="759"/>
                  </a:cubicBezTo>
                  <a:cubicBezTo>
                    <a:pt x="6439" y="759"/>
                    <a:pt x="6034" y="950"/>
                    <a:pt x="5871" y="1228"/>
                  </a:cubicBezTo>
                  <a:cubicBezTo>
                    <a:pt x="6027" y="889"/>
                    <a:pt x="5965" y="486"/>
                    <a:pt x="5686" y="239"/>
                  </a:cubicBezTo>
                  <a:cubicBezTo>
                    <a:pt x="5530" y="83"/>
                    <a:pt x="5312" y="1"/>
                    <a:pt x="50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621;p44">
              <a:extLst>
                <a:ext uri="{FF2B5EF4-FFF2-40B4-BE49-F238E27FC236}">
                  <a16:creationId xmlns:a16="http://schemas.microsoft.com/office/drawing/2014/main" id="{2E433D22-0D64-D96C-A15A-9503A2D2C31A}"/>
                </a:ext>
              </a:extLst>
            </p:cNvPr>
            <p:cNvSpPr/>
            <p:nvPr/>
          </p:nvSpPr>
          <p:spPr>
            <a:xfrm>
              <a:off x="3279575" y="699575"/>
              <a:ext cx="91175" cy="3125"/>
            </a:xfrm>
            <a:custGeom>
              <a:avLst/>
              <a:gdLst/>
              <a:ahLst/>
              <a:cxnLst/>
              <a:rect l="l" t="t" r="r" b="b"/>
              <a:pathLst>
                <a:path w="3647" h="125" extrusionOk="0">
                  <a:moveTo>
                    <a:pt x="1484" y="0"/>
                  </a:moveTo>
                  <a:cubicBezTo>
                    <a:pt x="1360" y="0"/>
                    <a:pt x="1237" y="0"/>
                    <a:pt x="1145" y="33"/>
                  </a:cubicBezTo>
                  <a:cubicBezTo>
                    <a:pt x="928" y="33"/>
                    <a:pt x="712" y="33"/>
                    <a:pt x="527" y="62"/>
                  </a:cubicBezTo>
                  <a:cubicBezTo>
                    <a:pt x="342" y="62"/>
                    <a:pt x="218" y="94"/>
                    <a:pt x="95" y="94"/>
                  </a:cubicBezTo>
                  <a:cubicBezTo>
                    <a:pt x="62" y="94"/>
                    <a:pt x="1" y="94"/>
                    <a:pt x="1" y="124"/>
                  </a:cubicBezTo>
                  <a:lnTo>
                    <a:pt x="3646" y="124"/>
                  </a:lnTo>
                  <a:cubicBezTo>
                    <a:pt x="3617" y="94"/>
                    <a:pt x="3585" y="94"/>
                    <a:pt x="3555" y="94"/>
                  </a:cubicBezTo>
                  <a:cubicBezTo>
                    <a:pt x="3431" y="94"/>
                    <a:pt x="3276" y="62"/>
                    <a:pt x="3122" y="62"/>
                  </a:cubicBezTo>
                  <a:cubicBezTo>
                    <a:pt x="3028" y="33"/>
                    <a:pt x="2937" y="33"/>
                    <a:pt x="2843" y="33"/>
                  </a:cubicBezTo>
                  <a:lnTo>
                    <a:pt x="2504" y="33"/>
                  </a:lnTo>
                  <a:cubicBezTo>
                    <a:pt x="2411" y="0"/>
                    <a:pt x="2287" y="0"/>
                    <a:pt x="2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622;p44">
              <a:extLst>
                <a:ext uri="{FF2B5EF4-FFF2-40B4-BE49-F238E27FC236}">
                  <a16:creationId xmlns:a16="http://schemas.microsoft.com/office/drawing/2014/main" id="{33671CC9-2525-8AAB-B825-E6EBAD75A675}"/>
                </a:ext>
              </a:extLst>
            </p:cNvPr>
            <p:cNvSpPr/>
            <p:nvPr/>
          </p:nvSpPr>
          <p:spPr>
            <a:xfrm>
              <a:off x="3358375" y="674125"/>
              <a:ext cx="322150" cy="8475"/>
            </a:xfrm>
            <a:custGeom>
              <a:avLst/>
              <a:gdLst/>
              <a:ahLst/>
              <a:cxnLst/>
              <a:rect l="l" t="t" r="r" b="b"/>
              <a:pathLst>
                <a:path w="12886" h="339" extrusionOk="0">
                  <a:moveTo>
                    <a:pt x="4667" y="0"/>
                  </a:moveTo>
                  <a:cubicBezTo>
                    <a:pt x="4481" y="0"/>
                    <a:pt x="4264" y="30"/>
                    <a:pt x="4078" y="30"/>
                  </a:cubicBezTo>
                  <a:cubicBezTo>
                    <a:pt x="3708" y="30"/>
                    <a:pt x="3337" y="62"/>
                    <a:pt x="2998" y="62"/>
                  </a:cubicBezTo>
                  <a:cubicBezTo>
                    <a:pt x="2657" y="62"/>
                    <a:pt x="2319" y="92"/>
                    <a:pt x="2039" y="124"/>
                  </a:cubicBezTo>
                  <a:cubicBezTo>
                    <a:pt x="1730" y="124"/>
                    <a:pt x="1453" y="153"/>
                    <a:pt x="1206" y="186"/>
                  </a:cubicBezTo>
                  <a:cubicBezTo>
                    <a:pt x="959" y="186"/>
                    <a:pt x="742" y="215"/>
                    <a:pt x="556" y="215"/>
                  </a:cubicBezTo>
                  <a:cubicBezTo>
                    <a:pt x="403" y="247"/>
                    <a:pt x="247" y="247"/>
                    <a:pt x="156" y="277"/>
                  </a:cubicBezTo>
                  <a:lnTo>
                    <a:pt x="0" y="277"/>
                  </a:lnTo>
                  <a:lnTo>
                    <a:pt x="0" y="309"/>
                  </a:lnTo>
                  <a:cubicBezTo>
                    <a:pt x="0" y="309"/>
                    <a:pt x="3245" y="309"/>
                    <a:pt x="6459" y="339"/>
                  </a:cubicBezTo>
                  <a:cubicBezTo>
                    <a:pt x="9672" y="309"/>
                    <a:pt x="12885" y="309"/>
                    <a:pt x="12885" y="309"/>
                  </a:cubicBezTo>
                  <a:lnTo>
                    <a:pt x="12885" y="277"/>
                  </a:lnTo>
                  <a:lnTo>
                    <a:pt x="12729" y="277"/>
                  </a:lnTo>
                  <a:cubicBezTo>
                    <a:pt x="12638" y="247"/>
                    <a:pt x="12514" y="247"/>
                    <a:pt x="12329" y="215"/>
                  </a:cubicBezTo>
                  <a:cubicBezTo>
                    <a:pt x="12144" y="215"/>
                    <a:pt x="11958" y="186"/>
                    <a:pt x="11711" y="186"/>
                  </a:cubicBezTo>
                  <a:cubicBezTo>
                    <a:pt x="11464" y="153"/>
                    <a:pt x="11185" y="124"/>
                    <a:pt x="10876" y="124"/>
                  </a:cubicBezTo>
                  <a:cubicBezTo>
                    <a:pt x="10567" y="92"/>
                    <a:pt x="10258" y="62"/>
                    <a:pt x="9887" y="62"/>
                  </a:cubicBezTo>
                  <a:cubicBezTo>
                    <a:pt x="9548" y="62"/>
                    <a:pt x="9178" y="30"/>
                    <a:pt x="8807" y="30"/>
                  </a:cubicBezTo>
                  <a:cubicBezTo>
                    <a:pt x="8436" y="30"/>
                    <a:pt x="8033" y="0"/>
                    <a:pt x="76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623;p44">
              <a:extLst>
                <a:ext uri="{FF2B5EF4-FFF2-40B4-BE49-F238E27FC236}">
                  <a16:creationId xmlns:a16="http://schemas.microsoft.com/office/drawing/2014/main" id="{C99FC5A6-1D2A-0EF6-FF10-57332F5D0892}"/>
                </a:ext>
              </a:extLst>
            </p:cNvPr>
            <p:cNvSpPr/>
            <p:nvPr/>
          </p:nvSpPr>
          <p:spPr>
            <a:xfrm>
              <a:off x="3481200" y="640100"/>
              <a:ext cx="134850" cy="41775"/>
            </a:xfrm>
            <a:custGeom>
              <a:avLst/>
              <a:gdLst/>
              <a:ahLst/>
              <a:cxnLst/>
              <a:rect l="l" t="t" r="r" b="b"/>
              <a:pathLst>
                <a:path w="5394" h="1671" extrusionOk="0">
                  <a:moveTo>
                    <a:pt x="2899" y="0"/>
                  </a:moveTo>
                  <a:cubicBezTo>
                    <a:pt x="2564" y="0"/>
                    <a:pt x="2314" y="351"/>
                    <a:pt x="2358" y="676"/>
                  </a:cubicBezTo>
                  <a:lnTo>
                    <a:pt x="2358" y="676"/>
                  </a:lnTo>
                  <a:cubicBezTo>
                    <a:pt x="2260" y="579"/>
                    <a:pt x="2095" y="522"/>
                    <a:pt x="1947" y="522"/>
                  </a:cubicBezTo>
                  <a:cubicBezTo>
                    <a:pt x="1926" y="522"/>
                    <a:pt x="1905" y="523"/>
                    <a:pt x="1884" y="526"/>
                  </a:cubicBezTo>
                  <a:cubicBezTo>
                    <a:pt x="1653" y="526"/>
                    <a:pt x="1476" y="796"/>
                    <a:pt x="1531" y="1009"/>
                  </a:cubicBezTo>
                  <a:lnTo>
                    <a:pt x="1531" y="1009"/>
                  </a:lnTo>
                  <a:cubicBezTo>
                    <a:pt x="1472" y="897"/>
                    <a:pt x="1268" y="856"/>
                    <a:pt x="1099" y="856"/>
                  </a:cubicBezTo>
                  <a:cubicBezTo>
                    <a:pt x="1047" y="856"/>
                    <a:pt x="998" y="860"/>
                    <a:pt x="957" y="867"/>
                  </a:cubicBezTo>
                  <a:cubicBezTo>
                    <a:pt x="772" y="896"/>
                    <a:pt x="1" y="1485"/>
                    <a:pt x="63" y="1670"/>
                  </a:cubicBezTo>
                  <a:lnTo>
                    <a:pt x="5345" y="1670"/>
                  </a:lnTo>
                  <a:cubicBezTo>
                    <a:pt x="5394" y="1376"/>
                    <a:pt x="5053" y="1120"/>
                    <a:pt x="4756" y="1120"/>
                  </a:cubicBezTo>
                  <a:cubicBezTo>
                    <a:pt x="4679" y="1120"/>
                    <a:pt x="4605" y="1138"/>
                    <a:pt x="4541" y="1176"/>
                  </a:cubicBezTo>
                  <a:cubicBezTo>
                    <a:pt x="4541" y="990"/>
                    <a:pt x="4294" y="835"/>
                    <a:pt x="4109" y="773"/>
                  </a:cubicBezTo>
                  <a:cubicBezTo>
                    <a:pt x="4061" y="757"/>
                    <a:pt x="4011" y="749"/>
                    <a:pt x="3962" y="749"/>
                  </a:cubicBezTo>
                  <a:cubicBezTo>
                    <a:pt x="3820" y="749"/>
                    <a:pt x="3679" y="812"/>
                    <a:pt x="3588" y="925"/>
                  </a:cubicBezTo>
                  <a:lnTo>
                    <a:pt x="3588" y="925"/>
                  </a:lnTo>
                  <a:cubicBezTo>
                    <a:pt x="3858" y="584"/>
                    <a:pt x="3366" y="31"/>
                    <a:pt x="2935" y="2"/>
                  </a:cubicBezTo>
                  <a:cubicBezTo>
                    <a:pt x="2923" y="1"/>
                    <a:pt x="2911" y="0"/>
                    <a:pt x="2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624;p44">
              <a:extLst>
                <a:ext uri="{FF2B5EF4-FFF2-40B4-BE49-F238E27FC236}">
                  <a16:creationId xmlns:a16="http://schemas.microsoft.com/office/drawing/2014/main" id="{E6E4B33F-2D6A-C046-71CE-2941EC3423E9}"/>
                </a:ext>
              </a:extLst>
            </p:cNvPr>
            <p:cNvSpPr/>
            <p:nvPr/>
          </p:nvSpPr>
          <p:spPr>
            <a:xfrm>
              <a:off x="3967025" y="654025"/>
              <a:ext cx="523725" cy="19300"/>
            </a:xfrm>
            <a:custGeom>
              <a:avLst/>
              <a:gdLst/>
              <a:ahLst/>
              <a:cxnLst/>
              <a:rect l="l" t="t" r="r" b="b"/>
              <a:pathLst>
                <a:path w="20949" h="772" extrusionOk="0">
                  <a:moveTo>
                    <a:pt x="10476" y="1"/>
                  </a:moveTo>
                  <a:cubicBezTo>
                    <a:pt x="9826" y="1"/>
                    <a:pt x="9178" y="1"/>
                    <a:pt x="8528" y="30"/>
                  </a:cubicBezTo>
                  <a:lnTo>
                    <a:pt x="8034" y="30"/>
                  </a:lnTo>
                  <a:cubicBezTo>
                    <a:pt x="7880" y="30"/>
                    <a:pt x="7725" y="30"/>
                    <a:pt x="7571" y="63"/>
                  </a:cubicBezTo>
                  <a:cubicBezTo>
                    <a:pt x="7262" y="63"/>
                    <a:pt x="6953" y="63"/>
                    <a:pt x="6644" y="92"/>
                  </a:cubicBezTo>
                  <a:cubicBezTo>
                    <a:pt x="6027" y="92"/>
                    <a:pt x="5438" y="154"/>
                    <a:pt x="4852" y="186"/>
                  </a:cubicBezTo>
                  <a:cubicBezTo>
                    <a:pt x="4573" y="186"/>
                    <a:pt x="4326" y="216"/>
                    <a:pt x="4049" y="216"/>
                  </a:cubicBezTo>
                  <a:cubicBezTo>
                    <a:pt x="3770" y="248"/>
                    <a:pt x="3523" y="278"/>
                    <a:pt x="3275" y="278"/>
                  </a:cubicBezTo>
                  <a:cubicBezTo>
                    <a:pt x="3028" y="310"/>
                    <a:pt x="2813" y="310"/>
                    <a:pt x="2566" y="339"/>
                  </a:cubicBezTo>
                  <a:cubicBezTo>
                    <a:pt x="2349" y="372"/>
                    <a:pt x="2134" y="401"/>
                    <a:pt x="1948" y="401"/>
                  </a:cubicBezTo>
                  <a:cubicBezTo>
                    <a:pt x="1545" y="433"/>
                    <a:pt x="1207" y="495"/>
                    <a:pt x="898" y="525"/>
                  </a:cubicBezTo>
                  <a:cubicBezTo>
                    <a:pt x="618" y="557"/>
                    <a:pt x="403" y="587"/>
                    <a:pt x="248" y="619"/>
                  </a:cubicBezTo>
                  <a:cubicBezTo>
                    <a:pt x="94" y="648"/>
                    <a:pt x="0" y="648"/>
                    <a:pt x="0" y="648"/>
                  </a:cubicBezTo>
                  <a:lnTo>
                    <a:pt x="0" y="742"/>
                  </a:lnTo>
                  <a:lnTo>
                    <a:pt x="3275" y="742"/>
                  </a:lnTo>
                  <a:cubicBezTo>
                    <a:pt x="5253" y="742"/>
                    <a:pt x="7848" y="772"/>
                    <a:pt x="10476" y="772"/>
                  </a:cubicBezTo>
                  <a:cubicBezTo>
                    <a:pt x="13101" y="772"/>
                    <a:pt x="15696" y="742"/>
                    <a:pt x="17673" y="742"/>
                  </a:cubicBezTo>
                  <a:lnTo>
                    <a:pt x="20948" y="742"/>
                  </a:lnTo>
                  <a:lnTo>
                    <a:pt x="20948" y="648"/>
                  </a:lnTo>
                  <a:cubicBezTo>
                    <a:pt x="20948" y="648"/>
                    <a:pt x="20857" y="648"/>
                    <a:pt x="20701" y="619"/>
                  </a:cubicBezTo>
                  <a:cubicBezTo>
                    <a:pt x="20548" y="587"/>
                    <a:pt x="20330" y="557"/>
                    <a:pt x="20053" y="525"/>
                  </a:cubicBezTo>
                  <a:cubicBezTo>
                    <a:pt x="19745" y="495"/>
                    <a:pt x="19403" y="433"/>
                    <a:pt x="19003" y="401"/>
                  </a:cubicBezTo>
                  <a:cubicBezTo>
                    <a:pt x="18818" y="401"/>
                    <a:pt x="18600" y="372"/>
                    <a:pt x="18385" y="339"/>
                  </a:cubicBezTo>
                  <a:cubicBezTo>
                    <a:pt x="18168" y="310"/>
                    <a:pt x="17920" y="310"/>
                    <a:pt x="17673" y="278"/>
                  </a:cubicBezTo>
                  <a:cubicBezTo>
                    <a:pt x="17426" y="278"/>
                    <a:pt x="17179" y="248"/>
                    <a:pt x="16902" y="216"/>
                  </a:cubicBezTo>
                  <a:cubicBezTo>
                    <a:pt x="16655" y="216"/>
                    <a:pt x="16376" y="186"/>
                    <a:pt x="16099" y="186"/>
                  </a:cubicBezTo>
                  <a:cubicBezTo>
                    <a:pt x="15543" y="154"/>
                    <a:pt x="14925" y="92"/>
                    <a:pt x="14307" y="92"/>
                  </a:cubicBezTo>
                  <a:cubicBezTo>
                    <a:pt x="14027" y="63"/>
                    <a:pt x="13689" y="63"/>
                    <a:pt x="13380" y="63"/>
                  </a:cubicBezTo>
                  <a:cubicBezTo>
                    <a:pt x="13071" y="30"/>
                    <a:pt x="12762" y="30"/>
                    <a:pt x="12421" y="30"/>
                  </a:cubicBezTo>
                  <a:cubicBezTo>
                    <a:pt x="11773" y="1"/>
                    <a:pt x="11123" y="1"/>
                    <a:pt x="10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625;p44">
              <a:extLst>
                <a:ext uri="{FF2B5EF4-FFF2-40B4-BE49-F238E27FC236}">
                  <a16:creationId xmlns:a16="http://schemas.microsoft.com/office/drawing/2014/main" id="{00151D2E-4E79-9109-6A60-9D66C2BD2674}"/>
                </a:ext>
              </a:extLst>
            </p:cNvPr>
            <p:cNvSpPr/>
            <p:nvPr/>
          </p:nvSpPr>
          <p:spPr>
            <a:xfrm>
              <a:off x="4035800" y="518825"/>
              <a:ext cx="428675" cy="152225"/>
            </a:xfrm>
            <a:custGeom>
              <a:avLst/>
              <a:gdLst/>
              <a:ahLst/>
              <a:cxnLst/>
              <a:rect l="l" t="t" r="r" b="b"/>
              <a:pathLst>
                <a:path w="17147" h="6089" extrusionOk="0">
                  <a:moveTo>
                    <a:pt x="8743" y="1"/>
                  </a:moveTo>
                  <a:cubicBezTo>
                    <a:pt x="7445" y="1"/>
                    <a:pt x="6333" y="742"/>
                    <a:pt x="5777" y="1793"/>
                  </a:cubicBezTo>
                  <a:cubicBezTo>
                    <a:pt x="5653" y="1793"/>
                    <a:pt x="5530" y="1763"/>
                    <a:pt x="5406" y="1763"/>
                  </a:cubicBezTo>
                  <a:cubicBezTo>
                    <a:pt x="4047" y="1763"/>
                    <a:pt x="2967" y="2843"/>
                    <a:pt x="2905" y="4173"/>
                  </a:cubicBezTo>
                  <a:cubicBezTo>
                    <a:pt x="2163" y="4173"/>
                    <a:pt x="1513" y="4573"/>
                    <a:pt x="1175" y="5191"/>
                  </a:cubicBezTo>
                  <a:cubicBezTo>
                    <a:pt x="1113" y="5162"/>
                    <a:pt x="1051" y="5162"/>
                    <a:pt x="957" y="5162"/>
                  </a:cubicBezTo>
                  <a:cubicBezTo>
                    <a:pt x="433" y="5162"/>
                    <a:pt x="0" y="5594"/>
                    <a:pt x="0" y="6089"/>
                  </a:cubicBezTo>
                  <a:lnTo>
                    <a:pt x="17147" y="6089"/>
                  </a:lnTo>
                  <a:cubicBezTo>
                    <a:pt x="16994" y="5933"/>
                    <a:pt x="16776" y="5841"/>
                    <a:pt x="16499" y="5841"/>
                  </a:cubicBezTo>
                  <a:lnTo>
                    <a:pt x="16376" y="5841"/>
                  </a:lnTo>
                  <a:cubicBezTo>
                    <a:pt x="16128" y="5100"/>
                    <a:pt x="15417" y="4573"/>
                    <a:pt x="14551" y="4573"/>
                  </a:cubicBezTo>
                  <a:lnTo>
                    <a:pt x="14460" y="4573"/>
                  </a:lnTo>
                  <a:cubicBezTo>
                    <a:pt x="14119" y="3555"/>
                    <a:pt x="13192" y="2814"/>
                    <a:pt x="12050" y="2814"/>
                  </a:cubicBezTo>
                  <a:lnTo>
                    <a:pt x="12018" y="2814"/>
                  </a:lnTo>
                  <a:cubicBezTo>
                    <a:pt x="11771" y="1237"/>
                    <a:pt x="10382" y="1"/>
                    <a:pt x="87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626;p44">
              <a:extLst>
                <a:ext uri="{FF2B5EF4-FFF2-40B4-BE49-F238E27FC236}">
                  <a16:creationId xmlns:a16="http://schemas.microsoft.com/office/drawing/2014/main" id="{CB292D2D-7BA7-2953-3924-DA75CD5ECD86}"/>
                </a:ext>
              </a:extLst>
            </p:cNvPr>
            <p:cNvSpPr/>
            <p:nvPr/>
          </p:nvSpPr>
          <p:spPr>
            <a:xfrm>
              <a:off x="3841900" y="686475"/>
              <a:ext cx="227900" cy="9300"/>
            </a:xfrm>
            <a:custGeom>
              <a:avLst/>
              <a:gdLst/>
              <a:ahLst/>
              <a:cxnLst/>
              <a:rect l="l" t="t" r="r" b="b"/>
              <a:pathLst>
                <a:path w="9116" h="372" extrusionOk="0">
                  <a:moveTo>
                    <a:pt x="3708" y="0"/>
                  </a:moveTo>
                  <a:cubicBezTo>
                    <a:pt x="3431" y="0"/>
                    <a:pt x="3152" y="30"/>
                    <a:pt x="2905" y="30"/>
                  </a:cubicBezTo>
                  <a:cubicBezTo>
                    <a:pt x="2628" y="30"/>
                    <a:pt x="2381" y="62"/>
                    <a:pt x="2133" y="62"/>
                  </a:cubicBezTo>
                  <a:cubicBezTo>
                    <a:pt x="1886" y="92"/>
                    <a:pt x="1639" y="92"/>
                    <a:pt x="1421" y="124"/>
                  </a:cubicBezTo>
                  <a:cubicBezTo>
                    <a:pt x="1236" y="154"/>
                    <a:pt x="1021" y="154"/>
                    <a:pt x="865" y="186"/>
                  </a:cubicBezTo>
                  <a:cubicBezTo>
                    <a:pt x="680" y="216"/>
                    <a:pt x="527" y="216"/>
                    <a:pt x="403" y="248"/>
                  </a:cubicBezTo>
                  <a:cubicBezTo>
                    <a:pt x="280" y="248"/>
                    <a:pt x="186" y="277"/>
                    <a:pt x="124" y="277"/>
                  </a:cubicBezTo>
                  <a:cubicBezTo>
                    <a:pt x="62" y="309"/>
                    <a:pt x="0" y="309"/>
                    <a:pt x="0" y="309"/>
                  </a:cubicBezTo>
                  <a:lnTo>
                    <a:pt x="0" y="339"/>
                  </a:lnTo>
                  <a:cubicBezTo>
                    <a:pt x="0" y="339"/>
                    <a:pt x="589" y="339"/>
                    <a:pt x="1421" y="371"/>
                  </a:cubicBezTo>
                  <a:lnTo>
                    <a:pt x="7695" y="371"/>
                  </a:lnTo>
                  <a:cubicBezTo>
                    <a:pt x="8528" y="339"/>
                    <a:pt x="9116" y="339"/>
                    <a:pt x="9116" y="339"/>
                  </a:cubicBezTo>
                  <a:lnTo>
                    <a:pt x="9116" y="309"/>
                  </a:lnTo>
                  <a:cubicBezTo>
                    <a:pt x="9116" y="309"/>
                    <a:pt x="9084" y="309"/>
                    <a:pt x="8992" y="277"/>
                  </a:cubicBezTo>
                  <a:cubicBezTo>
                    <a:pt x="8931" y="277"/>
                    <a:pt x="8837" y="248"/>
                    <a:pt x="8713" y="248"/>
                  </a:cubicBezTo>
                  <a:cubicBezTo>
                    <a:pt x="8589" y="216"/>
                    <a:pt x="8436" y="216"/>
                    <a:pt x="8280" y="186"/>
                  </a:cubicBezTo>
                  <a:cubicBezTo>
                    <a:pt x="8095" y="154"/>
                    <a:pt x="7910" y="154"/>
                    <a:pt x="7695" y="124"/>
                  </a:cubicBezTo>
                  <a:cubicBezTo>
                    <a:pt x="7571" y="124"/>
                    <a:pt x="7477" y="92"/>
                    <a:pt x="7354" y="92"/>
                  </a:cubicBezTo>
                  <a:cubicBezTo>
                    <a:pt x="7230" y="92"/>
                    <a:pt x="7106" y="92"/>
                    <a:pt x="6983" y="62"/>
                  </a:cubicBezTo>
                  <a:cubicBezTo>
                    <a:pt x="6768" y="62"/>
                    <a:pt x="6489" y="30"/>
                    <a:pt x="6241" y="30"/>
                  </a:cubicBezTo>
                  <a:cubicBezTo>
                    <a:pt x="5964" y="30"/>
                    <a:pt x="5685" y="0"/>
                    <a:pt x="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627;p44">
              <a:extLst>
                <a:ext uri="{FF2B5EF4-FFF2-40B4-BE49-F238E27FC236}">
                  <a16:creationId xmlns:a16="http://schemas.microsoft.com/office/drawing/2014/main" id="{9DD6CEE1-ADBA-51F2-C229-34E4E5EC276C}"/>
                </a:ext>
              </a:extLst>
            </p:cNvPr>
            <p:cNvSpPr/>
            <p:nvPr/>
          </p:nvSpPr>
          <p:spPr>
            <a:xfrm>
              <a:off x="2984525" y="412250"/>
              <a:ext cx="672825" cy="19350"/>
            </a:xfrm>
            <a:custGeom>
              <a:avLst/>
              <a:gdLst/>
              <a:ahLst/>
              <a:cxnLst/>
              <a:rect l="l" t="t" r="r" b="b"/>
              <a:pathLst>
                <a:path w="26913" h="774" extrusionOk="0">
                  <a:moveTo>
                    <a:pt x="13471" y="0"/>
                  </a:moveTo>
                  <a:cubicBezTo>
                    <a:pt x="12638" y="0"/>
                    <a:pt x="11773" y="0"/>
                    <a:pt x="10970" y="32"/>
                  </a:cubicBezTo>
                  <a:lnTo>
                    <a:pt x="9734" y="32"/>
                  </a:lnTo>
                  <a:cubicBezTo>
                    <a:pt x="9331" y="62"/>
                    <a:pt x="8931" y="62"/>
                    <a:pt x="8528" y="94"/>
                  </a:cubicBezTo>
                  <a:lnTo>
                    <a:pt x="7663" y="94"/>
                  </a:lnTo>
                  <a:cubicBezTo>
                    <a:pt x="7571" y="94"/>
                    <a:pt x="7447" y="124"/>
                    <a:pt x="7354" y="124"/>
                  </a:cubicBezTo>
                  <a:cubicBezTo>
                    <a:pt x="6983" y="124"/>
                    <a:pt x="6612" y="156"/>
                    <a:pt x="6241" y="156"/>
                  </a:cubicBezTo>
                  <a:cubicBezTo>
                    <a:pt x="5903" y="185"/>
                    <a:pt x="5532" y="185"/>
                    <a:pt x="5191" y="218"/>
                  </a:cubicBezTo>
                  <a:cubicBezTo>
                    <a:pt x="4852" y="247"/>
                    <a:pt x="4543" y="247"/>
                    <a:pt x="4202" y="279"/>
                  </a:cubicBezTo>
                  <a:cubicBezTo>
                    <a:pt x="3893" y="309"/>
                    <a:pt x="3584" y="309"/>
                    <a:pt x="3307" y="341"/>
                  </a:cubicBezTo>
                  <a:cubicBezTo>
                    <a:pt x="3028" y="371"/>
                    <a:pt x="2751" y="371"/>
                    <a:pt x="2504" y="403"/>
                  </a:cubicBezTo>
                  <a:cubicBezTo>
                    <a:pt x="1978" y="433"/>
                    <a:pt x="1545" y="494"/>
                    <a:pt x="1174" y="527"/>
                  </a:cubicBezTo>
                  <a:cubicBezTo>
                    <a:pt x="804" y="556"/>
                    <a:pt x="527" y="588"/>
                    <a:pt x="309" y="618"/>
                  </a:cubicBezTo>
                  <a:cubicBezTo>
                    <a:pt x="124" y="650"/>
                    <a:pt x="0" y="650"/>
                    <a:pt x="0" y="650"/>
                  </a:cubicBezTo>
                  <a:lnTo>
                    <a:pt x="0" y="712"/>
                  </a:lnTo>
                  <a:cubicBezTo>
                    <a:pt x="0" y="712"/>
                    <a:pt x="1701" y="742"/>
                    <a:pt x="4202" y="742"/>
                  </a:cubicBezTo>
                  <a:cubicBezTo>
                    <a:pt x="6736" y="742"/>
                    <a:pt x="10105" y="742"/>
                    <a:pt x="13471" y="774"/>
                  </a:cubicBezTo>
                  <a:cubicBezTo>
                    <a:pt x="16840" y="742"/>
                    <a:pt x="20206" y="742"/>
                    <a:pt x="22710" y="742"/>
                  </a:cubicBezTo>
                  <a:cubicBezTo>
                    <a:pt x="25244" y="742"/>
                    <a:pt x="26912" y="712"/>
                    <a:pt x="26912" y="712"/>
                  </a:cubicBezTo>
                  <a:lnTo>
                    <a:pt x="26912" y="650"/>
                  </a:lnTo>
                  <a:cubicBezTo>
                    <a:pt x="26912" y="650"/>
                    <a:pt x="26818" y="650"/>
                    <a:pt x="26633" y="618"/>
                  </a:cubicBezTo>
                  <a:cubicBezTo>
                    <a:pt x="26418" y="588"/>
                    <a:pt x="26139" y="556"/>
                    <a:pt x="25768" y="527"/>
                  </a:cubicBezTo>
                  <a:cubicBezTo>
                    <a:pt x="25397" y="494"/>
                    <a:pt x="24965" y="433"/>
                    <a:pt x="24441" y="403"/>
                  </a:cubicBezTo>
                  <a:cubicBezTo>
                    <a:pt x="24193" y="371"/>
                    <a:pt x="23914" y="371"/>
                    <a:pt x="23637" y="341"/>
                  </a:cubicBezTo>
                  <a:cubicBezTo>
                    <a:pt x="23328" y="309"/>
                    <a:pt x="23049" y="309"/>
                    <a:pt x="22710" y="279"/>
                  </a:cubicBezTo>
                  <a:cubicBezTo>
                    <a:pt x="22401" y="247"/>
                    <a:pt x="22060" y="247"/>
                    <a:pt x="21722" y="218"/>
                  </a:cubicBezTo>
                  <a:cubicBezTo>
                    <a:pt x="21381" y="185"/>
                    <a:pt x="21042" y="185"/>
                    <a:pt x="20671" y="156"/>
                  </a:cubicBezTo>
                  <a:cubicBezTo>
                    <a:pt x="19959" y="124"/>
                    <a:pt x="19188" y="94"/>
                    <a:pt x="18414" y="94"/>
                  </a:cubicBezTo>
                  <a:cubicBezTo>
                    <a:pt x="18014" y="62"/>
                    <a:pt x="17611" y="62"/>
                    <a:pt x="17211" y="62"/>
                  </a:cubicBezTo>
                  <a:cubicBezTo>
                    <a:pt x="16993" y="32"/>
                    <a:pt x="16808" y="32"/>
                    <a:pt x="16593" y="32"/>
                  </a:cubicBezTo>
                  <a:lnTo>
                    <a:pt x="15975" y="32"/>
                  </a:lnTo>
                  <a:cubicBezTo>
                    <a:pt x="15139" y="0"/>
                    <a:pt x="14306" y="0"/>
                    <a:pt x="134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628;p44">
              <a:extLst>
                <a:ext uri="{FF2B5EF4-FFF2-40B4-BE49-F238E27FC236}">
                  <a16:creationId xmlns:a16="http://schemas.microsoft.com/office/drawing/2014/main" id="{80A1189F-3157-57BB-0645-F05570F85178}"/>
                </a:ext>
              </a:extLst>
            </p:cNvPr>
            <p:cNvSpPr/>
            <p:nvPr/>
          </p:nvSpPr>
          <p:spPr>
            <a:xfrm>
              <a:off x="3130525" y="322650"/>
              <a:ext cx="380800" cy="106600"/>
            </a:xfrm>
            <a:custGeom>
              <a:avLst/>
              <a:gdLst/>
              <a:ahLst/>
              <a:cxnLst/>
              <a:rect l="l" t="t" r="r" b="b"/>
              <a:pathLst>
                <a:path w="15232" h="4264" extrusionOk="0">
                  <a:moveTo>
                    <a:pt x="9208" y="0"/>
                  </a:moveTo>
                  <a:cubicBezTo>
                    <a:pt x="8434" y="0"/>
                    <a:pt x="7725" y="247"/>
                    <a:pt x="7169" y="680"/>
                  </a:cubicBezTo>
                  <a:cubicBezTo>
                    <a:pt x="6983" y="588"/>
                    <a:pt x="6798" y="556"/>
                    <a:pt x="6581" y="556"/>
                  </a:cubicBezTo>
                  <a:cubicBezTo>
                    <a:pt x="6057" y="556"/>
                    <a:pt x="5592" y="803"/>
                    <a:pt x="5315" y="1174"/>
                  </a:cubicBezTo>
                  <a:lnTo>
                    <a:pt x="5068" y="1174"/>
                  </a:lnTo>
                  <a:cubicBezTo>
                    <a:pt x="3894" y="1174"/>
                    <a:pt x="2873" y="1916"/>
                    <a:pt x="2502" y="2966"/>
                  </a:cubicBezTo>
                  <a:cubicBezTo>
                    <a:pt x="2349" y="2937"/>
                    <a:pt x="2193" y="2904"/>
                    <a:pt x="2040" y="2904"/>
                  </a:cubicBezTo>
                  <a:cubicBezTo>
                    <a:pt x="1113" y="2904"/>
                    <a:pt x="339" y="3461"/>
                    <a:pt x="1" y="4264"/>
                  </a:cubicBezTo>
                  <a:lnTo>
                    <a:pt x="15232" y="4264"/>
                  </a:lnTo>
                  <a:cubicBezTo>
                    <a:pt x="14984" y="3616"/>
                    <a:pt x="14428" y="3122"/>
                    <a:pt x="13719" y="2966"/>
                  </a:cubicBezTo>
                  <a:cubicBezTo>
                    <a:pt x="13501" y="2133"/>
                    <a:pt x="12822" y="1515"/>
                    <a:pt x="11957" y="1360"/>
                  </a:cubicBezTo>
                  <a:cubicBezTo>
                    <a:pt x="11309" y="527"/>
                    <a:pt x="10320" y="0"/>
                    <a:pt x="9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629;p44">
              <a:extLst>
                <a:ext uri="{FF2B5EF4-FFF2-40B4-BE49-F238E27FC236}">
                  <a16:creationId xmlns:a16="http://schemas.microsoft.com/office/drawing/2014/main" id="{0B195A12-0F18-AF66-C31B-AEB1C85B5D2E}"/>
                </a:ext>
              </a:extLst>
            </p:cNvPr>
            <p:cNvSpPr/>
            <p:nvPr/>
          </p:nvSpPr>
          <p:spPr>
            <a:xfrm>
              <a:off x="2880275" y="473300"/>
              <a:ext cx="270375" cy="9275"/>
            </a:xfrm>
            <a:custGeom>
              <a:avLst/>
              <a:gdLst/>
              <a:ahLst/>
              <a:cxnLst/>
              <a:rect l="l" t="t" r="r" b="b"/>
              <a:pathLst>
                <a:path w="10815" h="371" extrusionOk="0">
                  <a:moveTo>
                    <a:pt x="4388" y="0"/>
                  </a:moveTo>
                  <a:cubicBezTo>
                    <a:pt x="4079" y="0"/>
                    <a:pt x="3738" y="30"/>
                    <a:pt x="3429" y="30"/>
                  </a:cubicBezTo>
                  <a:cubicBezTo>
                    <a:pt x="3120" y="30"/>
                    <a:pt x="2811" y="62"/>
                    <a:pt x="2502" y="62"/>
                  </a:cubicBezTo>
                  <a:cubicBezTo>
                    <a:pt x="2349" y="92"/>
                    <a:pt x="2225" y="92"/>
                    <a:pt x="2069" y="92"/>
                  </a:cubicBezTo>
                  <a:cubicBezTo>
                    <a:pt x="1946" y="124"/>
                    <a:pt x="1822" y="124"/>
                    <a:pt x="1698" y="124"/>
                  </a:cubicBezTo>
                  <a:cubicBezTo>
                    <a:pt x="1422" y="153"/>
                    <a:pt x="1204" y="186"/>
                    <a:pt x="989" y="186"/>
                  </a:cubicBezTo>
                  <a:cubicBezTo>
                    <a:pt x="804" y="215"/>
                    <a:pt x="618" y="247"/>
                    <a:pt x="463" y="247"/>
                  </a:cubicBezTo>
                  <a:cubicBezTo>
                    <a:pt x="309" y="277"/>
                    <a:pt x="186" y="277"/>
                    <a:pt x="124" y="309"/>
                  </a:cubicBezTo>
                  <a:lnTo>
                    <a:pt x="0" y="309"/>
                  </a:lnTo>
                  <a:lnTo>
                    <a:pt x="0" y="339"/>
                  </a:lnTo>
                  <a:cubicBezTo>
                    <a:pt x="0" y="339"/>
                    <a:pt x="680" y="371"/>
                    <a:pt x="1698" y="371"/>
                  </a:cubicBezTo>
                  <a:lnTo>
                    <a:pt x="9146" y="371"/>
                  </a:lnTo>
                  <a:cubicBezTo>
                    <a:pt x="10164" y="371"/>
                    <a:pt x="10814" y="339"/>
                    <a:pt x="10814" y="339"/>
                  </a:cubicBezTo>
                  <a:lnTo>
                    <a:pt x="10814" y="309"/>
                  </a:lnTo>
                  <a:lnTo>
                    <a:pt x="10720" y="309"/>
                  </a:lnTo>
                  <a:cubicBezTo>
                    <a:pt x="10629" y="277"/>
                    <a:pt x="10505" y="277"/>
                    <a:pt x="10349" y="247"/>
                  </a:cubicBezTo>
                  <a:cubicBezTo>
                    <a:pt x="10226" y="247"/>
                    <a:pt x="10041" y="215"/>
                    <a:pt x="9825" y="186"/>
                  </a:cubicBezTo>
                  <a:cubicBezTo>
                    <a:pt x="9608" y="186"/>
                    <a:pt x="9393" y="153"/>
                    <a:pt x="9146" y="124"/>
                  </a:cubicBezTo>
                  <a:cubicBezTo>
                    <a:pt x="8866" y="124"/>
                    <a:pt x="8619" y="92"/>
                    <a:pt x="8310" y="62"/>
                  </a:cubicBezTo>
                  <a:cubicBezTo>
                    <a:pt x="8033" y="62"/>
                    <a:pt x="7725" y="30"/>
                    <a:pt x="7416" y="30"/>
                  </a:cubicBezTo>
                  <a:cubicBezTo>
                    <a:pt x="7074" y="30"/>
                    <a:pt x="6766" y="0"/>
                    <a:pt x="6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630;p44">
              <a:extLst>
                <a:ext uri="{FF2B5EF4-FFF2-40B4-BE49-F238E27FC236}">
                  <a16:creationId xmlns:a16="http://schemas.microsoft.com/office/drawing/2014/main" id="{EC50D7DE-6DDE-5BBC-22B7-85004678B35D}"/>
                </a:ext>
              </a:extLst>
            </p:cNvPr>
            <p:cNvSpPr/>
            <p:nvPr/>
          </p:nvSpPr>
          <p:spPr>
            <a:xfrm>
              <a:off x="3530650" y="462475"/>
              <a:ext cx="214750" cy="9300"/>
            </a:xfrm>
            <a:custGeom>
              <a:avLst/>
              <a:gdLst/>
              <a:ahLst/>
              <a:cxnLst/>
              <a:rect l="l" t="t" r="r" b="b"/>
              <a:pathLst>
                <a:path w="8590" h="372" extrusionOk="0">
                  <a:moveTo>
                    <a:pt x="3490" y="1"/>
                  </a:moveTo>
                  <a:cubicBezTo>
                    <a:pt x="3243" y="1"/>
                    <a:pt x="2966" y="30"/>
                    <a:pt x="2719" y="30"/>
                  </a:cubicBezTo>
                  <a:cubicBezTo>
                    <a:pt x="2472" y="62"/>
                    <a:pt x="2225" y="62"/>
                    <a:pt x="2007" y="92"/>
                  </a:cubicBezTo>
                  <a:lnTo>
                    <a:pt x="1669" y="92"/>
                  </a:lnTo>
                  <a:cubicBezTo>
                    <a:pt x="1545" y="124"/>
                    <a:pt x="1451" y="124"/>
                    <a:pt x="1360" y="124"/>
                  </a:cubicBezTo>
                  <a:cubicBezTo>
                    <a:pt x="1142" y="154"/>
                    <a:pt x="957" y="186"/>
                    <a:pt x="804" y="186"/>
                  </a:cubicBezTo>
                  <a:cubicBezTo>
                    <a:pt x="648" y="216"/>
                    <a:pt x="495" y="248"/>
                    <a:pt x="371" y="248"/>
                  </a:cubicBezTo>
                  <a:cubicBezTo>
                    <a:pt x="247" y="277"/>
                    <a:pt x="153" y="310"/>
                    <a:pt x="92" y="310"/>
                  </a:cubicBezTo>
                  <a:lnTo>
                    <a:pt x="0" y="310"/>
                  </a:lnTo>
                  <a:lnTo>
                    <a:pt x="0" y="371"/>
                  </a:lnTo>
                  <a:lnTo>
                    <a:pt x="8589" y="371"/>
                  </a:lnTo>
                  <a:lnTo>
                    <a:pt x="8589" y="310"/>
                  </a:lnTo>
                  <a:lnTo>
                    <a:pt x="8496" y="310"/>
                  </a:lnTo>
                  <a:cubicBezTo>
                    <a:pt x="8434" y="310"/>
                    <a:pt x="8342" y="277"/>
                    <a:pt x="8219" y="248"/>
                  </a:cubicBezTo>
                  <a:cubicBezTo>
                    <a:pt x="8095" y="248"/>
                    <a:pt x="7972" y="216"/>
                    <a:pt x="7786" y="186"/>
                  </a:cubicBezTo>
                  <a:cubicBezTo>
                    <a:pt x="7630" y="186"/>
                    <a:pt x="7445" y="154"/>
                    <a:pt x="7260" y="124"/>
                  </a:cubicBezTo>
                  <a:cubicBezTo>
                    <a:pt x="7045" y="124"/>
                    <a:pt x="6827" y="92"/>
                    <a:pt x="6612" y="92"/>
                  </a:cubicBezTo>
                  <a:cubicBezTo>
                    <a:pt x="6365" y="62"/>
                    <a:pt x="6118" y="62"/>
                    <a:pt x="5871" y="30"/>
                  </a:cubicBezTo>
                  <a:cubicBezTo>
                    <a:pt x="5623" y="30"/>
                    <a:pt x="5376" y="1"/>
                    <a:pt x="50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631;p44">
              <a:extLst>
                <a:ext uri="{FF2B5EF4-FFF2-40B4-BE49-F238E27FC236}">
                  <a16:creationId xmlns:a16="http://schemas.microsoft.com/office/drawing/2014/main" id="{D8A4C97B-D5F4-D59C-7804-16081E4F4F70}"/>
                </a:ext>
              </a:extLst>
            </p:cNvPr>
            <p:cNvSpPr/>
            <p:nvPr/>
          </p:nvSpPr>
          <p:spPr>
            <a:xfrm>
              <a:off x="2741975" y="453200"/>
              <a:ext cx="219400" cy="6200"/>
            </a:xfrm>
            <a:custGeom>
              <a:avLst/>
              <a:gdLst/>
              <a:ahLst/>
              <a:cxnLst/>
              <a:rect l="l" t="t" r="r" b="b"/>
              <a:pathLst>
                <a:path w="8776" h="248" extrusionOk="0">
                  <a:moveTo>
                    <a:pt x="3585" y="1"/>
                  </a:moveTo>
                  <a:cubicBezTo>
                    <a:pt x="3308" y="1"/>
                    <a:pt x="3029" y="30"/>
                    <a:pt x="2781" y="30"/>
                  </a:cubicBezTo>
                  <a:cubicBezTo>
                    <a:pt x="2534" y="30"/>
                    <a:pt x="2287" y="30"/>
                    <a:pt x="2040" y="63"/>
                  </a:cubicBezTo>
                  <a:cubicBezTo>
                    <a:pt x="1793" y="63"/>
                    <a:pt x="1578" y="63"/>
                    <a:pt x="1360" y="92"/>
                  </a:cubicBezTo>
                  <a:cubicBezTo>
                    <a:pt x="960" y="124"/>
                    <a:pt x="619" y="124"/>
                    <a:pt x="371" y="154"/>
                  </a:cubicBezTo>
                  <a:cubicBezTo>
                    <a:pt x="248" y="186"/>
                    <a:pt x="156" y="186"/>
                    <a:pt x="95" y="186"/>
                  </a:cubicBezTo>
                  <a:lnTo>
                    <a:pt x="1" y="186"/>
                  </a:lnTo>
                  <a:lnTo>
                    <a:pt x="1" y="216"/>
                  </a:lnTo>
                  <a:cubicBezTo>
                    <a:pt x="1" y="216"/>
                    <a:pt x="2196" y="216"/>
                    <a:pt x="4388" y="248"/>
                  </a:cubicBezTo>
                  <a:cubicBezTo>
                    <a:pt x="6583" y="216"/>
                    <a:pt x="8775" y="216"/>
                    <a:pt x="8775" y="216"/>
                  </a:cubicBezTo>
                  <a:lnTo>
                    <a:pt x="8775" y="186"/>
                  </a:lnTo>
                  <a:lnTo>
                    <a:pt x="8684" y="186"/>
                  </a:lnTo>
                  <a:cubicBezTo>
                    <a:pt x="8622" y="186"/>
                    <a:pt x="8528" y="154"/>
                    <a:pt x="8405" y="154"/>
                  </a:cubicBezTo>
                  <a:cubicBezTo>
                    <a:pt x="8157" y="124"/>
                    <a:pt x="7819" y="124"/>
                    <a:pt x="7416" y="92"/>
                  </a:cubicBezTo>
                  <a:cubicBezTo>
                    <a:pt x="7201" y="63"/>
                    <a:pt x="6983" y="63"/>
                    <a:pt x="6736" y="63"/>
                  </a:cubicBezTo>
                  <a:cubicBezTo>
                    <a:pt x="6521" y="30"/>
                    <a:pt x="6274" y="30"/>
                    <a:pt x="5995" y="30"/>
                  </a:cubicBezTo>
                  <a:cubicBezTo>
                    <a:pt x="5747" y="30"/>
                    <a:pt x="5471" y="1"/>
                    <a:pt x="5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632;p44">
              <a:extLst>
                <a:ext uri="{FF2B5EF4-FFF2-40B4-BE49-F238E27FC236}">
                  <a16:creationId xmlns:a16="http://schemas.microsoft.com/office/drawing/2014/main" id="{8BE8C7DB-62B9-D464-45A7-25257F233220}"/>
                </a:ext>
              </a:extLst>
            </p:cNvPr>
            <p:cNvSpPr/>
            <p:nvPr/>
          </p:nvSpPr>
          <p:spPr>
            <a:xfrm>
              <a:off x="2765150" y="730425"/>
              <a:ext cx="340700" cy="94300"/>
            </a:xfrm>
            <a:custGeom>
              <a:avLst/>
              <a:gdLst/>
              <a:ahLst/>
              <a:cxnLst/>
              <a:rect l="l" t="t" r="r" b="b"/>
              <a:pathLst>
                <a:path w="13628" h="3772" extrusionOk="0">
                  <a:moveTo>
                    <a:pt x="8610" y="1"/>
                  </a:moveTo>
                  <a:cubicBezTo>
                    <a:pt x="8232" y="1"/>
                    <a:pt x="7965" y="386"/>
                    <a:pt x="7787" y="744"/>
                  </a:cubicBezTo>
                  <a:cubicBezTo>
                    <a:pt x="7655" y="319"/>
                    <a:pt x="7317" y="9"/>
                    <a:pt x="6890" y="9"/>
                  </a:cubicBezTo>
                  <a:cubicBezTo>
                    <a:pt x="6820" y="9"/>
                    <a:pt x="6748" y="17"/>
                    <a:pt x="6674" y="34"/>
                  </a:cubicBezTo>
                  <a:cubicBezTo>
                    <a:pt x="6180" y="158"/>
                    <a:pt x="5995" y="620"/>
                    <a:pt x="5841" y="1176"/>
                  </a:cubicBezTo>
                  <a:cubicBezTo>
                    <a:pt x="5666" y="794"/>
                    <a:pt x="5375" y="632"/>
                    <a:pt x="5070" y="632"/>
                  </a:cubicBezTo>
                  <a:cubicBezTo>
                    <a:pt x="4514" y="632"/>
                    <a:pt x="3914" y="1170"/>
                    <a:pt x="3894" y="1888"/>
                  </a:cubicBezTo>
                  <a:cubicBezTo>
                    <a:pt x="3894" y="1703"/>
                    <a:pt x="3740" y="1547"/>
                    <a:pt x="3555" y="1547"/>
                  </a:cubicBezTo>
                  <a:cubicBezTo>
                    <a:pt x="3524" y="1542"/>
                    <a:pt x="3494" y="1540"/>
                    <a:pt x="3465" y="1540"/>
                  </a:cubicBezTo>
                  <a:cubicBezTo>
                    <a:pt x="3318" y="1540"/>
                    <a:pt x="3188" y="1600"/>
                    <a:pt x="3061" y="1703"/>
                  </a:cubicBezTo>
                  <a:cubicBezTo>
                    <a:pt x="2720" y="1950"/>
                    <a:pt x="2534" y="2412"/>
                    <a:pt x="2566" y="2845"/>
                  </a:cubicBezTo>
                  <a:cubicBezTo>
                    <a:pt x="2472" y="2630"/>
                    <a:pt x="2287" y="2506"/>
                    <a:pt x="2040" y="2474"/>
                  </a:cubicBezTo>
                  <a:cubicBezTo>
                    <a:pt x="1989" y="2466"/>
                    <a:pt x="1932" y="2461"/>
                    <a:pt x="1872" y="2461"/>
                  </a:cubicBezTo>
                  <a:cubicBezTo>
                    <a:pt x="1485" y="2461"/>
                    <a:pt x="953" y="2639"/>
                    <a:pt x="1113" y="3092"/>
                  </a:cubicBezTo>
                  <a:cubicBezTo>
                    <a:pt x="280" y="3092"/>
                    <a:pt x="1" y="3371"/>
                    <a:pt x="433" y="3772"/>
                  </a:cubicBezTo>
                  <a:lnTo>
                    <a:pt x="13595" y="3772"/>
                  </a:lnTo>
                  <a:cubicBezTo>
                    <a:pt x="13627" y="3248"/>
                    <a:pt x="13410" y="2692"/>
                    <a:pt x="12947" y="2474"/>
                  </a:cubicBezTo>
                  <a:cubicBezTo>
                    <a:pt x="12859" y="2434"/>
                    <a:pt x="12743" y="2415"/>
                    <a:pt x="12618" y="2415"/>
                  </a:cubicBezTo>
                  <a:cubicBezTo>
                    <a:pt x="12263" y="2415"/>
                    <a:pt x="11833" y="2570"/>
                    <a:pt x="11741" y="2845"/>
                  </a:cubicBezTo>
                  <a:cubicBezTo>
                    <a:pt x="11679" y="2412"/>
                    <a:pt x="11588" y="1888"/>
                    <a:pt x="11371" y="1517"/>
                  </a:cubicBezTo>
                  <a:cubicBezTo>
                    <a:pt x="11185" y="1270"/>
                    <a:pt x="10908" y="991"/>
                    <a:pt x="10629" y="991"/>
                  </a:cubicBezTo>
                  <a:cubicBezTo>
                    <a:pt x="10320" y="991"/>
                    <a:pt x="9949" y="1208"/>
                    <a:pt x="9702" y="1641"/>
                  </a:cubicBezTo>
                  <a:cubicBezTo>
                    <a:pt x="9640" y="1053"/>
                    <a:pt x="9393" y="64"/>
                    <a:pt x="8652" y="2"/>
                  </a:cubicBezTo>
                  <a:cubicBezTo>
                    <a:pt x="8638" y="1"/>
                    <a:pt x="8624" y="1"/>
                    <a:pt x="8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633;p44">
              <a:extLst>
                <a:ext uri="{FF2B5EF4-FFF2-40B4-BE49-F238E27FC236}">
                  <a16:creationId xmlns:a16="http://schemas.microsoft.com/office/drawing/2014/main" id="{63B9F46B-B46C-EA34-0806-D1672044EA27}"/>
                </a:ext>
              </a:extLst>
            </p:cNvPr>
            <p:cNvSpPr/>
            <p:nvPr/>
          </p:nvSpPr>
          <p:spPr>
            <a:xfrm>
              <a:off x="2721150" y="816250"/>
              <a:ext cx="492825" cy="9275"/>
            </a:xfrm>
            <a:custGeom>
              <a:avLst/>
              <a:gdLst/>
              <a:ahLst/>
              <a:cxnLst/>
              <a:rect l="l" t="t" r="r" b="b"/>
              <a:pathLst>
                <a:path w="19713" h="371" extrusionOk="0">
                  <a:moveTo>
                    <a:pt x="7107" y="0"/>
                  </a:moveTo>
                  <a:cubicBezTo>
                    <a:pt x="6828" y="0"/>
                    <a:pt x="6519" y="30"/>
                    <a:pt x="6242" y="30"/>
                  </a:cubicBezTo>
                  <a:cubicBezTo>
                    <a:pt x="5654" y="30"/>
                    <a:pt x="5097" y="62"/>
                    <a:pt x="4573" y="62"/>
                  </a:cubicBezTo>
                  <a:cubicBezTo>
                    <a:pt x="4326" y="91"/>
                    <a:pt x="4047" y="91"/>
                    <a:pt x="3800" y="91"/>
                  </a:cubicBezTo>
                  <a:cubicBezTo>
                    <a:pt x="3553" y="91"/>
                    <a:pt x="3305" y="124"/>
                    <a:pt x="3090" y="124"/>
                  </a:cubicBezTo>
                  <a:cubicBezTo>
                    <a:pt x="2626" y="153"/>
                    <a:pt x="2193" y="153"/>
                    <a:pt x="1822" y="185"/>
                  </a:cubicBezTo>
                  <a:cubicBezTo>
                    <a:pt x="1452" y="215"/>
                    <a:pt x="1113" y="215"/>
                    <a:pt x="866" y="247"/>
                  </a:cubicBezTo>
                  <a:cubicBezTo>
                    <a:pt x="587" y="277"/>
                    <a:pt x="372" y="277"/>
                    <a:pt x="216" y="309"/>
                  </a:cubicBezTo>
                  <a:lnTo>
                    <a:pt x="1" y="309"/>
                  </a:lnTo>
                  <a:lnTo>
                    <a:pt x="1" y="339"/>
                  </a:lnTo>
                  <a:cubicBezTo>
                    <a:pt x="1" y="339"/>
                    <a:pt x="4944" y="371"/>
                    <a:pt x="9855" y="371"/>
                  </a:cubicBezTo>
                  <a:cubicBezTo>
                    <a:pt x="14769" y="371"/>
                    <a:pt x="19713" y="339"/>
                    <a:pt x="19713" y="339"/>
                  </a:cubicBezTo>
                  <a:lnTo>
                    <a:pt x="19713" y="309"/>
                  </a:lnTo>
                  <a:lnTo>
                    <a:pt x="19495" y="309"/>
                  </a:lnTo>
                  <a:cubicBezTo>
                    <a:pt x="19342" y="277"/>
                    <a:pt x="19124" y="277"/>
                    <a:pt x="18848" y="247"/>
                  </a:cubicBezTo>
                  <a:cubicBezTo>
                    <a:pt x="18600" y="247"/>
                    <a:pt x="18259" y="215"/>
                    <a:pt x="17889" y="185"/>
                  </a:cubicBezTo>
                  <a:cubicBezTo>
                    <a:pt x="17518" y="153"/>
                    <a:pt x="17085" y="153"/>
                    <a:pt x="16623" y="124"/>
                  </a:cubicBezTo>
                  <a:cubicBezTo>
                    <a:pt x="16158" y="91"/>
                    <a:pt x="15664" y="91"/>
                    <a:pt x="15140" y="62"/>
                  </a:cubicBezTo>
                  <a:cubicBezTo>
                    <a:pt x="14614" y="62"/>
                    <a:pt x="14057" y="30"/>
                    <a:pt x="13472" y="30"/>
                  </a:cubicBezTo>
                  <a:cubicBezTo>
                    <a:pt x="13192" y="30"/>
                    <a:pt x="12883"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634;p44">
              <a:extLst>
                <a:ext uri="{FF2B5EF4-FFF2-40B4-BE49-F238E27FC236}">
                  <a16:creationId xmlns:a16="http://schemas.microsoft.com/office/drawing/2014/main" id="{774DD7DE-6450-AFBE-0B7B-D74CECEF3A5F}"/>
                </a:ext>
              </a:extLst>
            </p:cNvPr>
            <p:cNvSpPr/>
            <p:nvPr/>
          </p:nvSpPr>
          <p:spPr>
            <a:xfrm>
              <a:off x="3023150" y="836325"/>
              <a:ext cx="278075" cy="6950"/>
            </a:xfrm>
            <a:custGeom>
              <a:avLst/>
              <a:gdLst/>
              <a:ahLst/>
              <a:cxnLst/>
              <a:rect l="l" t="t" r="r" b="b"/>
              <a:pathLst>
                <a:path w="11123" h="278" extrusionOk="0">
                  <a:moveTo>
                    <a:pt x="5561" y="0"/>
                  </a:moveTo>
                  <a:cubicBezTo>
                    <a:pt x="5191" y="0"/>
                    <a:pt x="4852" y="0"/>
                    <a:pt x="4511" y="30"/>
                  </a:cubicBezTo>
                  <a:lnTo>
                    <a:pt x="3522" y="30"/>
                  </a:lnTo>
                  <a:cubicBezTo>
                    <a:pt x="3184" y="30"/>
                    <a:pt x="2875" y="62"/>
                    <a:pt x="2566" y="62"/>
                  </a:cubicBezTo>
                  <a:cubicBezTo>
                    <a:pt x="2286" y="62"/>
                    <a:pt x="1977" y="92"/>
                    <a:pt x="1730" y="92"/>
                  </a:cubicBezTo>
                  <a:cubicBezTo>
                    <a:pt x="1483" y="124"/>
                    <a:pt x="1236" y="124"/>
                    <a:pt x="1021" y="154"/>
                  </a:cubicBezTo>
                  <a:cubicBezTo>
                    <a:pt x="803" y="154"/>
                    <a:pt x="618" y="186"/>
                    <a:pt x="465" y="186"/>
                  </a:cubicBezTo>
                  <a:cubicBezTo>
                    <a:pt x="309" y="186"/>
                    <a:pt x="185" y="215"/>
                    <a:pt x="124" y="215"/>
                  </a:cubicBezTo>
                  <a:lnTo>
                    <a:pt x="0" y="215"/>
                  </a:lnTo>
                  <a:lnTo>
                    <a:pt x="0" y="247"/>
                  </a:lnTo>
                  <a:cubicBezTo>
                    <a:pt x="0" y="247"/>
                    <a:pt x="2781" y="247"/>
                    <a:pt x="5561" y="277"/>
                  </a:cubicBezTo>
                  <a:cubicBezTo>
                    <a:pt x="8342" y="247"/>
                    <a:pt x="11123" y="247"/>
                    <a:pt x="11123" y="247"/>
                  </a:cubicBezTo>
                  <a:lnTo>
                    <a:pt x="11123" y="215"/>
                  </a:lnTo>
                  <a:lnTo>
                    <a:pt x="10999" y="215"/>
                  </a:lnTo>
                  <a:cubicBezTo>
                    <a:pt x="10908" y="215"/>
                    <a:pt x="10784" y="186"/>
                    <a:pt x="10628" y="186"/>
                  </a:cubicBezTo>
                  <a:cubicBezTo>
                    <a:pt x="10475" y="186"/>
                    <a:pt x="10290" y="154"/>
                    <a:pt x="10072" y="154"/>
                  </a:cubicBezTo>
                  <a:cubicBezTo>
                    <a:pt x="9857" y="124"/>
                    <a:pt x="9640" y="124"/>
                    <a:pt x="9363" y="92"/>
                  </a:cubicBezTo>
                  <a:cubicBezTo>
                    <a:pt x="9116" y="92"/>
                    <a:pt x="8836" y="62"/>
                    <a:pt x="8527" y="62"/>
                  </a:cubicBezTo>
                  <a:cubicBezTo>
                    <a:pt x="8218" y="62"/>
                    <a:pt x="7910" y="30"/>
                    <a:pt x="7601" y="30"/>
                  </a:cubicBezTo>
                  <a:lnTo>
                    <a:pt x="6582" y="30"/>
                  </a:lnTo>
                  <a:cubicBezTo>
                    <a:pt x="6241" y="0"/>
                    <a:pt x="5902" y="0"/>
                    <a:pt x="55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635;p44">
              <a:extLst>
                <a:ext uri="{FF2B5EF4-FFF2-40B4-BE49-F238E27FC236}">
                  <a16:creationId xmlns:a16="http://schemas.microsoft.com/office/drawing/2014/main" id="{A079397D-D153-D585-4F52-8A61084C8465}"/>
                </a:ext>
              </a:extLst>
            </p:cNvPr>
            <p:cNvSpPr/>
            <p:nvPr/>
          </p:nvSpPr>
          <p:spPr>
            <a:xfrm>
              <a:off x="2889550" y="849425"/>
              <a:ext cx="173775" cy="8550"/>
            </a:xfrm>
            <a:custGeom>
              <a:avLst/>
              <a:gdLst/>
              <a:ahLst/>
              <a:cxnLst/>
              <a:rect l="l" t="t" r="r" b="b"/>
              <a:pathLst>
                <a:path w="6951" h="342" extrusionOk="0">
                  <a:moveTo>
                    <a:pt x="2843" y="0"/>
                  </a:moveTo>
                  <a:cubicBezTo>
                    <a:pt x="2719" y="0"/>
                    <a:pt x="2625" y="32"/>
                    <a:pt x="2502" y="32"/>
                  </a:cubicBezTo>
                  <a:lnTo>
                    <a:pt x="2193" y="32"/>
                  </a:lnTo>
                  <a:cubicBezTo>
                    <a:pt x="2007" y="32"/>
                    <a:pt x="1792" y="62"/>
                    <a:pt x="1607" y="62"/>
                  </a:cubicBezTo>
                  <a:cubicBezTo>
                    <a:pt x="1421" y="94"/>
                    <a:pt x="1236" y="94"/>
                    <a:pt x="1080" y="124"/>
                  </a:cubicBezTo>
                  <a:cubicBezTo>
                    <a:pt x="927" y="124"/>
                    <a:pt x="771" y="156"/>
                    <a:pt x="648" y="186"/>
                  </a:cubicBezTo>
                  <a:cubicBezTo>
                    <a:pt x="495" y="186"/>
                    <a:pt x="401" y="218"/>
                    <a:pt x="309" y="218"/>
                  </a:cubicBezTo>
                  <a:cubicBezTo>
                    <a:pt x="186" y="247"/>
                    <a:pt x="124" y="247"/>
                    <a:pt x="62" y="280"/>
                  </a:cubicBezTo>
                  <a:lnTo>
                    <a:pt x="0" y="280"/>
                  </a:lnTo>
                  <a:lnTo>
                    <a:pt x="0" y="309"/>
                  </a:lnTo>
                  <a:cubicBezTo>
                    <a:pt x="0" y="309"/>
                    <a:pt x="1730" y="309"/>
                    <a:pt x="3490" y="341"/>
                  </a:cubicBezTo>
                  <a:cubicBezTo>
                    <a:pt x="5220" y="309"/>
                    <a:pt x="6951" y="309"/>
                    <a:pt x="6951" y="309"/>
                  </a:cubicBezTo>
                  <a:lnTo>
                    <a:pt x="6951" y="280"/>
                  </a:lnTo>
                  <a:lnTo>
                    <a:pt x="6889" y="280"/>
                  </a:lnTo>
                  <a:cubicBezTo>
                    <a:pt x="6827" y="247"/>
                    <a:pt x="6765" y="247"/>
                    <a:pt x="6674" y="218"/>
                  </a:cubicBezTo>
                  <a:cubicBezTo>
                    <a:pt x="6580" y="218"/>
                    <a:pt x="6456" y="186"/>
                    <a:pt x="6333" y="186"/>
                  </a:cubicBezTo>
                  <a:cubicBezTo>
                    <a:pt x="6179" y="156"/>
                    <a:pt x="6024" y="124"/>
                    <a:pt x="5871" y="124"/>
                  </a:cubicBezTo>
                  <a:cubicBezTo>
                    <a:pt x="5715" y="94"/>
                    <a:pt x="5529" y="94"/>
                    <a:pt x="5344" y="62"/>
                  </a:cubicBezTo>
                  <a:cubicBezTo>
                    <a:pt x="5159" y="62"/>
                    <a:pt x="4973" y="32"/>
                    <a:pt x="4758" y="32"/>
                  </a:cubicBezTo>
                  <a:cubicBezTo>
                    <a:pt x="4541" y="32"/>
                    <a:pt x="4355" y="32"/>
                    <a:pt x="4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636;p44">
              <a:extLst>
                <a:ext uri="{FF2B5EF4-FFF2-40B4-BE49-F238E27FC236}">
                  <a16:creationId xmlns:a16="http://schemas.microsoft.com/office/drawing/2014/main" id="{D7144898-C76B-F179-18A7-AA50769074C1}"/>
                </a:ext>
              </a:extLst>
            </p:cNvPr>
            <p:cNvSpPr/>
            <p:nvPr/>
          </p:nvSpPr>
          <p:spPr>
            <a:xfrm>
              <a:off x="2741250" y="835525"/>
              <a:ext cx="173025" cy="4650"/>
            </a:xfrm>
            <a:custGeom>
              <a:avLst/>
              <a:gdLst/>
              <a:ahLst/>
              <a:cxnLst/>
              <a:rect l="l" t="t" r="r" b="b"/>
              <a:pathLst>
                <a:path w="6921" h="186" extrusionOk="0">
                  <a:moveTo>
                    <a:pt x="2810" y="0"/>
                  </a:moveTo>
                  <a:cubicBezTo>
                    <a:pt x="2595" y="0"/>
                    <a:pt x="2378" y="32"/>
                    <a:pt x="2163" y="32"/>
                  </a:cubicBezTo>
                  <a:lnTo>
                    <a:pt x="1607" y="32"/>
                  </a:lnTo>
                  <a:cubicBezTo>
                    <a:pt x="1389" y="62"/>
                    <a:pt x="1236" y="62"/>
                    <a:pt x="1080" y="62"/>
                  </a:cubicBezTo>
                  <a:cubicBezTo>
                    <a:pt x="895" y="94"/>
                    <a:pt x="742" y="94"/>
                    <a:pt x="618" y="94"/>
                  </a:cubicBezTo>
                  <a:cubicBezTo>
                    <a:pt x="494" y="124"/>
                    <a:pt x="371" y="124"/>
                    <a:pt x="277" y="124"/>
                  </a:cubicBezTo>
                  <a:cubicBezTo>
                    <a:pt x="185" y="156"/>
                    <a:pt x="124" y="156"/>
                    <a:pt x="62" y="156"/>
                  </a:cubicBezTo>
                  <a:lnTo>
                    <a:pt x="0" y="156"/>
                  </a:lnTo>
                  <a:lnTo>
                    <a:pt x="0" y="186"/>
                  </a:lnTo>
                  <a:lnTo>
                    <a:pt x="6921" y="186"/>
                  </a:lnTo>
                  <a:lnTo>
                    <a:pt x="6921" y="156"/>
                  </a:lnTo>
                  <a:lnTo>
                    <a:pt x="6827" y="156"/>
                  </a:lnTo>
                  <a:cubicBezTo>
                    <a:pt x="6765" y="156"/>
                    <a:pt x="6703" y="156"/>
                    <a:pt x="6612" y="124"/>
                  </a:cubicBezTo>
                  <a:cubicBezTo>
                    <a:pt x="6518" y="124"/>
                    <a:pt x="6394" y="124"/>
                    <a:pt x="6271" y="94"/>
                  </a:cubicBezTo>
                  <a:cubicBezTo>
                    <a:pt x="6147" y="94"/>
                    <a:pt x="5994" y="94"/>
                    <a:pt x="5838" y="62"/>
                  </a:cubicBezTo>
                  <a:cubicBezTo>
                    <a:pt x="5653" y="62"/>
                    <a:pt x="5500" y="62"/>
                    <a:pt x="5314" y="32"/>
                  </a:cubicBezTo>
                  <a:lnTo>
                    <a:pt x="4726" y="32"/>
                  </a:lnTo>
                  <a:cubicBezTo>
                    <a:pt x="4511" y="32"/>
                    <a:pt x="4293" y="0"/>
                    <a:pt x="4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637;p44">
              <a:extLst>
                <a:ext uri="{FF2B5EF4-FFF2-40B4-BE49-F238E27FC236}">
                  <a16:creationId xmlns:a16="http://schemas.microsoft.com/office/drawing/2014/main" id="{44BD4C48-E7C7-4C9E-58E4-35B07D2457FE}"/>
                </a:ext>
              </a:extLst>
            </p:cNvPr>
            <p:cNvSpPr/>
            <p:nvPr/>
          </p:nvSpPr>
          <p:spPr>
            <a:xfrm>
              <a:off x="2752050" y="939825"/>
              <a:ext cx="660400" cy="593975"/>
            </a:xfrm>
            <a:custGeom>
              <a:avLst/>
              <a:gdLst/>
              <a:ahLst/>
              <a:cxnLst/>
              <a:rect l="l" t="t" r="r" b="b"/>
              <a:pathLst>
                <a:path w="26416" h="23759" extrusionOk="0">
                  <a:moveTo>
                    <a:pt x="7445" y="0"/>
                  </a:moveTo>
                  <a:cubicBezTo>
                    <a:pt x="1204" y="0"/>
                    <a:pt x="1" y="23758"/>
                    <a:pt x="1" y="23758"/>
                  </a:cubicBezTo>
                  <a:lnTo>
                    <a:pt x="26416" y="23758"/>
                  </a:lnTo>
                  <a:cubicBezTo>
                    <a:pt x="26416" y="23758"/>
                    <a:pt x="23821" y="9578"/>
                    <a:pt x="19280" y="9578"/>
                  </a:cubicBezTo>
                  <a:cubicBezTo>
                    <a:pt x="18383" y="9578"/>
                    <a:pt x="16158" y="11123"/>
                    <a:pt x="15417" y="11709"/>
                  </a:cubicBezTo>
                  <a:cubicBezTo>
                    <a:pt x="15166" y="11897"/>
                    <a:pt x="14889" y="11984"/>
                    <a:pt x="14618" y="11984"/>
                  </a:cubicBezTo>
                  <a:cubicBezTo>
                    <a:pt x="13954" y="11984"/>
                    <a:pt x="13324" y="11462"/>
                    <a:pt x="13192" y="10629"/>
                  </a:cubicBezTo>
                  <a:cubicBezTo>
                    <a:pt x="12545" y="6612"/>
                    <a:pt x="10968" y="0"/>
                    <a:pt x="7445"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638;p44">
              <a:extLst>
                <a:ext uri="{FF2B5EF4-FFF2-40B4-BE49-F238E27FC236}">
                  <a16:creationId xmlns:a16="http://schemas.microsoft.com/office/drawing/2014/main" id="{F3D58D21-B421-952B-1040-A17BD3094898}"/>
                </a:ext>
              </a:extLst>
            </p:cNvPr>
            <p:cNvSpPr/>
            <p:nvPr/>
          </p:nvSpPr>
          <p:spPr>
            <a:xfrm>
              <a:off x="2752050" y="939825"/>
              <a:ext cx="186150" cy="593975"/>
            </a:xfrm>
            <a:custGeom>
              <a:avLst/>
              <a:gdLst/>
              <a:ahLst/>
              <a:cxnLst/>
              <a:rect l="l" t="t" r="r" b="b"/>
              <a:pathLst>
                <a:path w="7446" h="23759" extrusionOk="0">
                  <a:moveTo>
                    <a:pt x="7445" y="0"/>
                  </a:moveTo>
                  <a:cubicBezTo>
                    <a:pt x="1204" y="0"/>
                    <a:pt x="1" y="23758"/>
                    <a:pt x="1" y="23758"/>
                  </a:cubicBezTo>
                  <a:lnTo>
                    <a:pt x="4170" y="23758"/>
                  </a:lnTo>
                  <a:cubicBezTo>
                    <a:pt x="4170" y="23758"/>
                    <a:pt x="5624" y="0"/>
                    <a:pt x="7445"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639;p44">
              <a:extLst>
                <a:ext uri="{FF2B5EF4-FFF2-40B4-BE49-F238E27FC236}">
                  <a16:creationId xmlns:a16="http://schemas.microsoft.com/office/drawing/2014/main" id="{037C52AC-C660-F9B6-85B8-91E353A66BD0}"/>
                </a:ext>
              </a:extLst>
            </p:cNvPr>
            <p:cNvSpPr/>
            <p:nvPr/>
          </p:nvSpPr>
          <p:spPr>
            <a:xfrm>
              <a:off x="3679675" y="783800"/>
              <a:ext cx="693650" cy="750000"/>
            </a:xfrm>
            <a:custGeom>
              <a:avLst/>
              <a:gdLst/>
              <a:ahLst/>
              <a:cxnLst/>
              <a:rect l="l" t="t" r="r" b="b"/>
              <a:pathLst>
                <a:path w="27746" h="30000" extrusionOk="0">
                  <a:moveTo>
                    <a:pt x="14616" y="0"/>
                  </a:moveTo>
                  <a:cubicBezTo>
                    <a:pt x="9764" y="0"/>
                    <a:pt x="4668" y="6303"/>
                    <a:pt x="1855" y="21719"/>
                  </a:cubicBezTo>
                  <a:cubicBezTo>
                    <a:pt x="681" y="28239"/>
                    <a:pt x="1" y="29999"/>
                    <a:pt x="1" y="29999"/>
                  </a:cubicBezTo>
                  <a:lnTo>
                    <a:pt x="27746" y="29999"/>
                  </a:lnTo>
                  <a:cubicBezTo>
                    <a:pt x="27746" y="12173"/>
                    <a:pt x="21011" y="0"/>
                    <a:pt x="14616"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640;p44">
              <a:extLst>
                <a:ext uri="{FF2B5EF4-FFF2-40B4-BE49-F238E27FC236}">
                  <a16:creationId xmlns:a16="http://schemas.microsoft.com/office/drawing/2014/main" id="{E28DF5C2-912B-A2D6-EE56-4DAD33EB0E6C}"/>
                </a:ext>
              </a:extLst>
            </p:cNvPr>
            <p:cNvSpPr/>
            <p:nvPr/>
          </p:nvSpPr>
          <p:spPr>
            <a:xfrm>
              <a:off x="3679675" y="783800"/>
              <a:ext cx="365425" cy="750000"/>
            </a:xfrm>
            <a:custGeom>
              <a:avLst/>
              <a:gdLst/>
              <a:ahLst/>
              <a:cxnLst/>
              <a:rect l="l" t="t" r="r" b="b"/>
              <a:pathLst>
                <a:path w="14617" h="30000" extrusionOk="0">
                  <a:moveTo>
                    <a:pt x="14616" y="0"/>
                  </a:moveTo>
                  <a:cubicBezTo>
                    <a:pt x="9764" y="0"/>
                    <a:pt x="4668" y="6303"/>
                    <a:pt x="1855" y="21719"/>
                  </a:cubicBezTo>
                  <a:cubicBezTo>
                    <a:pt x="681" y="28239"/>
                    <a:pt x="1" y="29999"/>
                    <a:pt x="1" y="29999"/>
                  </a:cubicBezTo>
                  <a:lnTo>
                    <a:pt x="9085" y="29999"/>
                  </a:lnTo>
                  <a:cubicBezTo>
                    <a:pt x="7231" y="17549"/>
                    <a:pt x="12236" y="0"/>
                    <a:pt x="14616"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641;p44">
              <a:extLst>
                <a:ext uri="{FF2B5EF4-FFF2-40B4-BE49-F238E27FC236}">
                  <a16:creationId xmlns:a16="http://schemas.microsoft.com/office/drawing/2014/main" id="{95CF2A64-8939-CF15-063E-AC04DAA269A0}"/>
                </a:ext>
              </a:extLst>
            </p:cNvPr>
            <p:cNvSpPr/>
            <p:nvPr/>
          </p:nvSpPr>
          <p:spPr>
            <a:xfrm>
              <a:off x="2853200" y="1155300"/>
              <a:ext cx="1445250" cy="359950"/>
            </a:xfrm>
            <a:custGeom>
              <a:avLst/>
              <a:gdLst/>
              <a:ahLst/>
              <a:cxnLst/>
              <a:rect l="l" t="t" r="r" b="b"/>
              <a:pathLst>
                <a:path w="57810" h="14398" extrusionOk="0">
                  <a:moveTo>
                    <a:pt x="47705" y="0"/>
                  </a:moveTo>
                  <a:cubicBezTo>
                    <a:pt x="41649" y="0"/>
                    <a:pt x="43070" y="14212"/>
                    <a:pt x="34914" y="14212"/>
                  </a:cubicBezTo>
                  <a:cubicBezTo>
                    <a:pt x="26789" y="14212"/>
                    <a:pt x="25954" y="11217"/>
                    <a:pt x="22493" y="11217"/>
                  </a:cubicBezTo>
                  <a:cubicBezTo>
                    <a:pt x="19065" y="11217"/>
                    <a:pt x="15634" y="12576"/>
                    <a:pt x="14213" y="12576"/>
                  </a:cubicBezTo>
                  <a:cubicBezTo>
                    <a:pt x="12824" y="12576"/>
                    <a:pt x="11680" y="5655"/>
                    <a:pt x="6707" y="5655"/>
                  </a:cubicBezTo>
                  <a:cubicBezTo>
                    <a:pt x="1731" y="5655"/>
                    <a:pt x="2040" y="14398"/>
                    <a:pt x="1" y="14398"/>
                  </a:cubicBezTo>
                  <a:lnTo>
                    <a:pt x="57809" y="14398"/>
                  </a:lnTo>
                  <a:cubicBezTo>
                    <a:pt x="55614" y="14398"/>
                    <a:pt x="53731" y="0"/>
                    <a:pt x="47705"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642;p44">
              <a:extLst>
                <a:ext uri="{FF2B5EF4-FFF2-40B4-BE49-F238E27FC236}">
                  <a16:creationId xmlns:a16="http://schemas.microsoft.com/office/drawing/2014/main" id="{AE22ED67-375F-F3E9-5953-25AC09A4C7B2}"/>
                </a:ext>
              </a:extLst>
            </p:cNvPr>
            <p:cNvSpPr/>
            <p:nvPr/>
          </p:nvSpPr>
          <p:spPr>
            <a:xfrm>
              <a:off x="2853200" y="1296675"/>
              <a:ext cx="167675" cy="218575"/>
            </a:xfrm>
            <a:custGeom>
              <a:avLst/>
              <a:gdLst/>
              <a:ahLst/>
              <a:cxnLst/>
              <a:rect l="l" t="t" r="r" b="b"/>
              <a:pathLst>
                <a:path w="6707" h="8743" extrusionOk="0">
                  <a:moveTo>
                    <a:pt x="6707" y="0"/>
                  </a:moveTo>
                  <a:cubicBezTo>
                    <a:pt x="1731" y="0"/>
                    <a:pt x="2040" y="8743"/>
                    <a:pt x="1" y="8743"/>
                  </a:cubicBezTo>
                  <a:lnTo>
                    <a:pt x="6150" y="8743"/>
                  </a:lnTo>
                  <a:cubicBezTo>
                    <a:pt x="5965" y="7724"/>
                    <a:pt x="4544" y="0"/>
                    <a:pt x="6707"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643;p44">
              <a:extLst>
                <a:ext uri="{FF2B5EF4-FFF2-40B4-BE49-F238E27FC236}">
                  <a16:creationId xmlns:a16="http://schemas.microsoft.com/office/drawing/2014/main" id="{AFAA0E68-D755-7C43-2D42-13CA093E26DF}"/>
                </a:ext>
              </a:extLst>
            </p:cNvPr>
            <p:cNvSpPr/>
            <p:nvPr/>
          </p:nvSpPr>
          <p:spPr>
            <a:xfrm>
              <a:off x="2765150" y="980000"/>
              <a:ext cx="71900" cy="66650"/>
            </a:xfrm>
            <a:custGeom>
              <a:avLst/>
              <a:gdLst/>
              <a:ahLst/>
              <a:cxnLst/>
              <a:rect l="l" t="t" r="r" b="b"/>
              <a:pathLst>
                <a:path w="2876" h="2666" extrusionOk="0">
                  <a:moveTo>
                    <a:pt x="1" y="0"/>
                  </a:moveTo>
                  <a:cubicBezTo>
                    <a:pt x="1" y="0"/>
                    <a:pt x="436" y="2666"/>
                    <a:pt x="2653" y="2666"/>
                  </a:cubicBezTo>
                  <a:cubicBezTo>
                    <a:pt x="2725" y="2666"/>
                    <a:pt x="2799" y="2663"/>
                    <a:pt x="2875" y="2657"/>
                  </a:cubicBezTo>
                  <a:lnTo>
                    <a:pt x="2628" y="2316"/>
                  </a:lnTo>
                  <a:cubicBezTo>
                    <a:pt x="2517" y="2352"/>
                    <a:pt x="2404" y="2369"/>
                    <a:pt x="2292" y="2369"/>
                  </a:cubicBezTo>
                  <a:cubicBezTo>
                    <a:pt x="1345" y="2369"/>
                    <a:pt x="410" y="1160"/>
                    <a:pt x="218"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644;p44">
              <a:extLst>
                <a:ext uri="{FF2B5EF4-FFF2-40B4-BE49-F238E27FC236}">
                  <a16:creationId xmlns:a16="http://schemas.microsoft.com/office/drawing/2014/main" id="{F85CDF3E-A6C9-43B0-F60A-5B0B68D7F71C}"/>
                </a:ext>
              </a:extLst>
            </p:cNvPr>
            <p:cNvSpPr/>
            <p:nvPr/>
          </p:nvSpPr>
          <p:spPr>
            <a:xfrm>
              <a:off x="2843950" y="1062600"/>
              <a:ext cx="40975" cy="42550"/>
            </a:xfrm>
            <a:custGeom>
              <a:avLst/>
              <a:gdLst/>
              <a:ahLst/>
              <a:cxnLst/>
              <a:rect l="l" t="t" r="r" b="b"/>
              <a:pathLst>
                <a:path w="1639" h="1702" extrusionOk="0">
                  <a:moveTo>
                    <a:pt x="1359" y="1"/>
                  </a:moveTo>
                  <a:cubicBezTo>
                    <a:pt x="1174" y="774"/>
                    <a:pt x="1083" y="1207"/>
                    <a:pt x="185" y="1330"/>
                  </a:cubicBezTo>
                  <a:cubicBezTo>
                    <a:pt x="62" y="1330"/>
                    <a:pt x="0" y="1454"/>
                    <a:pt x="32" y="1545"/>
                  </a:cubicBezTo>
                  <a:cubicBezTo>
                    <a:pt x="32" y="1639"/>
                    <a:pt x="124" y="1701"/>
                    <a:pt x="218" y="1701"/>
                  </a:cubicBezTo>
                  <a:cubicBezTo>
                    <a:pt x="1607" y="1578"/>
                    <a:pt x="1639" y="1"/>
                    <a:pt x="1639"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645;p44">
              <a:extLst>
                <a:ext uri="{FF2B5EF4-FFF2-40B4-BE49-F238E27FC236}">
                  <a16:creationId xmlns:a16="http://schemas.microsoft.com/office/drawing/2014/main" id="{811E03A5-BBF6-5E79-10AF-9EAB569D994B}"/>
                </a:ext>
              </a:extLst>
            </p:cNvPr>
            <p:cNvSpPr/>
            <p:nvPr/>
          </p:nvSpPr>
          <p:spPr>
            <a:xfrm>
              <a:off x="2840850" y="1321400"/>
              <a:ext cx="59525" cy="88800"/>
            </a:xfrm>
            <a:custGeom>
              <a:avLst/>
              <a:gdLst/>
              <a:ahLst/>
              <a:cxnLst/>
              <a:rect l="l" t="t" r="r" b="b"/>
              <a:pathLst>
                <a:path w="2381" h="3552" extrusionOk="0">
                  <a:moveTo>
                    <a:pt x="2287" y="0"/>
                  </a:moveTo>
                  <a:lnTo>
                    <a:pt x="2163" y="92"/>
                  </a:lnTo>
                  <a:cubicBezTo>
                    <a:pt x="2163" y="92"/>
                    <a:pt x="1577" y="2966"/>
                    <a:pt x="0" y="3243"/>
                  </a:cubicBezTo>
                  <a:lnTo>
                    <a:pt x="0" y="3552"/>
                  </a:lnTo>
                  <a:cubicBezTo>
                    <a:pt x="1422" y="3428"/>
                    <a:pt x="2381" y="1051"/>
                    <a:pt x="2287"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646;p44">
              <a:extLst>
                <a:ext uri="{FF2B5EF4-FFF2-40B4-BE49-F238E27FC236}">
                  <a16:creationId xmlns:a16="http://schemas.microsoft.com/office/drawing/2014/main" id="{D24E4629-BB67-10D1-9F7B-462789768811}"/>
                </a:ext>
              </a:extLst>
            </p:cNvPr>
            <p:cNvSpPr/>
            <p:nvPr/>
          </p:nvSpPr>
          <p:spPr>
            <a:xfrm>
              <a:off x="2879475" y="1321400"/>
              <a:ext cx="19350" cy="47100"/>
            </a:xfrm>
            <a:custGeom>
              <a:avLst/>
              <a:gdLst/>
              <a:ahLst/>
              <a:cxnLst/>
              <a:rect l="l" t="t" r="r" b="b"/>
              <a:pathLst>
                <a:path w="774" h="1884" extrusionOk="0">
                  <a:moveTo>
                    <a:pt x="742" y="0"/>
                  </a:moveTo>
                  <a:lnTo>
                    <a:pt x="618" y="92"/>
                  </a:lnTo>
                  <a:cubicBezTo>
                    <a:pt x="618" y="92"/>
                    <a:pt x="433" y="989"/>
                    <a:pt x="0" y="1822"/>
                  </a:cubicBezTo>
                  <a:lnTo>
                    <a:pt x="280" y="1884"/>
                  </a:lnTo>
                  <a:cubicBezTo>
                    <a:pt x="618" y="1204"/>
                    <a:pt x="774" y="462"/>
                    <a:pt x="742"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647;p44">
              <a:extLst>
                <a:ext uri="{FF2B5EF4-FFF2-40B4-BE49-F238E27FC236}">
                  <a16:creationId xmlns:a16="http://schemas.microsoft.com/office/drawing/2014/main" id="{82CD2B2A-4C1C-3511-CFD9-3B2EF1559EB3}"/>
                </a:ext>
              </a:extLst>
            </p:cNvPr>
            <p:cNvSpPr/>
            <p:nvPr/>
          </p:nvSpPr>
          <p:spPr>
            <a:xfrm>
              <a:off x="2786775" y="926650"/>
              <a:ext cx="69550" cy="580150"/>
            </a:xfrm>
            <a:custGeom>
              <a:avLst/>
              <a:gdLst/>
              <a:ahLst/>
              <a:cxnLst/>
              <a:rect l="l" t="t" r="r" b="b"/>
              <a:pathLst>
                <a:path w="2782" h="23206" extrusionOk="0">
                  <a:moveTo>
                    <a:pt x="1" y="1"/>
                  </a:moveTo>
                  <a:lnTo>
                    <a:pt x="1360" y="3400"/>
                  </a:lnTo>
                  <a:cubicBezTo>
                    <a:pt x="1639" y="4079"/>
                    <a:pt x="1763" y="4821"/>
                    <a:pt x="1763" y="5562"/>
                  </a:cubicBezTo>
                  <a:lnTo>
                    <a:pt x="1484" y="23205"/>
                  </a:lnTo>
                  <a:lnTo>
                    <a:pt x="2781" y="23205"/>
                  </a:lnTo>
                  <a:lnTo>
                    <a:pt x="2505" y="5594"/>
                  </a:lnTo>
                  <a:cubicBezTo>
                    <a:pt x="2505" y="4729"/>
                    <a:pt x="2287" y="3894"/>
                    <a:pt x="1887" y="3123"/>
                  </a:cubicBezTo>
                  <a:lnTo>
                    <a:pt x="280"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648;p44">
              <a:extLst>
                <a:ext uri="{FF2B5EF4-FFF2-40B4-BE49-F238E27FC236}">
                  <a16:creationId xmlns:a16="http://schemas.microsoft.com/office/drawing/2014/main" id="{558A43BC-C874-4A45-AE15-464D6E4D76A7}"/>
                </a:ext>
              </a:extLst>
            </p:cNvPr>
            <p:cNvSpPr/>
            <p:nvPr/>
          </p:nvSpPr>
          <p:spPr>
            <a:xfrm>
              <a:off x="2825400" y="1331400"/>
              <a:ext cx="28625" cy="46375"/>
            </a:xfrm>
            <a:custGeom>
              <a:avLst/>
              <a:gdLst/>
              <a:ahLst/>
              <a:cxnLst/>
              <a:rect l="l" t="t" r="r" b="b"/>
              <a:pathLst>
                <a:path w="1145" h="1855" extrusionOk="0">
                  <a:moveTo>
                    <a:pt x="1145" y="1"/>
                  </a:moveTo>
                  <a:lnTo>
                    <a:pt x="248" y="280"/>
                  </a:lnTo>
                  <a:lnTo>
                    <a:pt x="1" y="1854"/>
                  </a:lnTo>
                  <a:cubicBezTo>
                    <a:pt x="1" y="1854"/>
                    <a:pt x="589" y="1392"/>
                    <a:pt x="1145" y="1392"/>
                  </a:cubicBezTo>
                  <a:lnTo>
                    <a:pt x="1145"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649;p44">
              <a:extLst>
                <a:ext uri="{FF2B5EF4-FFF2-40B4-BE49-F238E27FC236}">
                  <a16:creationId xmlns:a16="http://schemas.microsoft.com/office/drawing/2014/main" id="{A55B36DA-0D64-C8E7-C345-A133CFDE885D}"/>
                </a:ext>
              </a:extLst>
            </p:cNvPr>
            <p:cNvSpPr/>
            <p:nvPr/>
          </p:nvSpPr>
          <p:spPr>
            <a:xfrm>
              <a:off x="2786775" y="926650"/>
              <a:ext cx="51825" cy="580150"/>
            </a:xfrm>
            <a:custGeom>
              <a:avLst/>
              <a:gdLst/>
              <a:ahLst/>
              <a:cxnLst/>
              <a:rect l="l" t="t" r="r" b="b"/>
              <a:pathLst>
                <a:path w="2073" h="23206" extrusionOk="0">
                  <a:moveTo>
                    <a:pt x="1" y="1"/>
                  </a:moveTo>
                  <a:lnTo>
                    <a:pt x="1360" y="3400"/>
                  </a:lnTo>
                  <a:cubicBezTo>
                    <a:pt x="1639" y="4079"/>
                    <a:pt x="1763" y="4821"/>
                    <a:pt x="1763" y="5562"/>
                  </a:cubicBezTo>
                  <a:lnTo>
                    <a:pt x="1484" y="23205"/>
                  </a:lnTo>
                  <a:lnTo>
                    <a:pt x="1916" y="23205"/>
                  </a:lnTo>
                  <a:lnTo>
                    <a:pt x="2072" y="5533"/>
                  </a:lnTo>
                  <a:cubicBezTo>
                    <a:pt x="2072" y="4667"/>
                    <a:pt x="1887" y="3802"/>
                    <a:pt x="1516" y="3029"/>
                  </a:cubicBezTo>
                  <a:lnTo>
                    <a:pt x="33"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650;p44">
              <a:extLst>
                <a:ext uri="{FF2B5EF4-FFF2-40B4-BE49-F238E27FC236}">
                  <a16:creationId xmlns:a16="http://schemas.microsoft.com/office/drawing/2014/main" id="{BDD3C9E8-1E9F-5A06-AF6C-8D7C14E7D18D}"/>
                </a:ext>
              </a:extLst>
            </p:cNvPr>
            <p:cNvSpPr/>
            <p:nvPr/>
          </p:nvSpPr>
          <p:spPr>
            <a:xfrm>
              <a:off x="2837025" y="956000"/>
              <a:ext cx="137500" cy="136775"/>
            </a:xfrm>
            <a:custGeom>
              <a:avLst/>
              <a:gdLst/>
              <a:ahLst/>
              <a:cxnLst/>
              <a:rect l="l" t="t" r="r" b="b"/>
              <a:pathLst>
                <a:path w="5500" h="5471" extrusionOk="0">
                  <a:moveTo>
                    <a:pt x="2749" y="1"/>
                  </a:moveTo>
                  <a:cubicBezTo>
                    <a:pt x="1236" y="1"/>
                    <a:pt x="0" y="1207"/>
                    <a:pt x="0" y="2720"/>
                  </a:cubicBezTo>
                  <a:cubicBezTo>
                    <a:pt x="0" y="4235"/>
                    <a:pt x="1236" y="5471"/>
                    <a:pt x="2749" y="5471"/>
                  </a:cubicBezTo>
                  <a:cubicBezTo>
                    <a:pt x="4264" y="5471"/>
                    <a:pt x="5500" y="4235"/>
                    <a:pt x="5500" y="2720"/>
                  </a:cubicBezTo>
                  <a:cubicBezTo>
                    <a:pt x="5500" y="1207"/>
                    <a:pt x="4264" y="1"/>
                    <a:pt x="2749"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651;p44">
              <a:extLst>
                <a:ext uri="{FF2B5EF4-FFF2-40B4-BE49-F238E27FC236}">
                  <a16:creationId xmlns:a16="http://schemas.microsoft.com/office/drawing/2014/main" id="{47D2DA05-17F8-5C11-9DA0-8C1A271D8025}"/>
                </a:ext>
              </a:extLst>
            </p:cNvPr>
            <p:cNvSpPr/>
            <p:nvPr/>
          </p:nvSpPr>
          <p:spPr>
            <a:xfrm>
              <a:off x="2851675" y="956000"/>
              <a:ext cx="122850" cy="120525"/>
            </a:xfrm>
            <a:custGeom>
              <a:avLst/>
              <a:gdLst/>
              <a:ahLst/>
              <a:cxnLst/>
              <a:rect l="l" t="t" r="r" b="b"/>
              <a:pathLst>
                <a:path w="4914" h="4821" extrusionOk="0">
                  <a:moveTo>
                    <a:pt x="2163" y="1"/>
                  </a:moveTo>
                  <a:cubicBezTo>
                    <a:pt x="1762" y="1"/>
                    <a:pt x="1421" y="63"/>
                    <a:pt x="1083" y="219"/>
                  </a:cubicBezTo>
                  <a:cubicBezTo>
                    <a:pt x="433" y="681"/>
                    <a:pt x="0" y="1422"/>
                    <a:pt x="0" y="2287"/>
                  </a:cubicBezTo>
                  <a:cubicBezTo>
                    <a:pt x="0" y="3679"/>
                    <a:pt x="1144" y="4821"/>
                    <a:pt x="2566" y="4821"/>
                  </a:cubicBezTo>
                  <a:cubicBezTo>
                    <a:pt x="3522" y="4821"/>
                    <a:pt x="4326" y="4297"/>
                    <a:pt x="4790" y="3555"/>
                  </a:cubicBezTo>
                  <a:cubicBezTo>
                    <a:pt x="4852" y="3276"/>
                    <a:pt x="4914" y="2999"/>
                    <a:pt x="4914" y="2720"/>
                  </a:cubicBezTo>
                  <a:cubicBezTo>
                    <a:pt x="4914" y="1207"/>
                    <a:pt x="3678" y="1"/>
                    <a:pt x="2163"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652;p44">
              <a:extLst>
                <a:ext uri="{FF2B5EF4-FFF2-40B4-BE49-F238E27FC236}">
                  <a16:creationId xmlns:a16="http://schemas.microsoft.com/office/drawing/2014/main" id="{0B6EDEB0-8DA7-6E22-173B-A9EB5F89AC79}"/>
                </a:ext>
              </a:extLst>
            </p:cNvPr>
            <p:cNvSpPr/>
            <p:nvPr/>
          </p:nvSpPr>
          <p:spPr>
            <a:xfrm>
              <a:off x="2888750" y="966825"/>
              <a:ext cx="65700" cy="64900"/>
            </a:xfrm>
            <a:custGeom>
              <a:avLst/>
              <a:gdLst/>
              <a:ahLst/>
              <a:cxnLst/>
              <a:rect l="l" t="t" r="r" b="b"/>
              <a:pathLst>
                <a:path w="2628" h="2596" extrusionOk="0">
                  <a:moveTo>
                    <a:pt x="1298" y="1"/>
                  </a:moveTo>
                  <a:cubicBezTo>
                    <a:pt x="588" y="1"/>
                    <a:pt x="0" y="589"/>
                    <a:pt x="0" y="1298"/>
                  </a:cubicBezTo>
                  <a:cubicBezTo>
                    <a:pt x="0" y="2010"/>
                    <a:pt x="588" y="2596"/>
                    <a:pt x="1298" y="2596"/>
                  </a:cubicBezTo>
                  <a:cubicBezTo>
                    <a:pt x="2039" y="2596"/>
                    <a:pt x="2627" y="2010"/>
                    <a:pt x="2627" y="1298"/>
                  </a:cubicBezTo>
                  <a:cubicBezTo>
                    <a:pt x="2627" y="589"/>
                    <a:pt x="2039" y="1"/>
                    <a:pt x="1298" y="1"/>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653;p44">
              <a:extLst>
                <a:ext uri="{FF2B5EF4-FFF2-40B4-BE49-F238E27FC236}">
                  <a16:creationId xmlns:a16="http://schemas.microsoft.com/office/drawing/2014/main" id="{AA0C5015-9A90-8F5F-E4B6-BF1DE91A68DF}"/>
                </a:ext>
              </a:extLst>
            </p:cNvPr>
            <p:cNvSpPr/>
            <p:nvPr/>
          </p:nvSpPr>
          <p:spPr>
            <a:xfrm>
              <a:off x="2714975" y="1103575"/>
              <a:ext cx="247950" cy="247200"/>
            </a:xfrm>
            <a:custGeom>
              <a:avLst/>
              <a:gdLst/>
              <a:ahLst/>
              <a:cxnLst/>
              <a:rect l="l" t="t" r="r" b="b"/>
              <a:pathLst>
                <a:path w="9918" h="9888" extrusionOk="0">
                  <a:moveTo>
                    <a:pt x="4974" y="0"/>
                  </a:moveTo>
                  <a:cubicBezTo>
                    <a:pt x="2225" y="0"/>
                    <a:pt x="1" y="2225"/>
                    <a:pt x="1" y="4944"/>
                  </a:cubicBezTo>
                  <a:cubicBezTo>
                    <a:pt x="1" y="7692"/>
                    <a:pt x="2225" y="9887"/>
                    <a:pt x="4974" y="9887"/>
                  </a:cubicBezTo>
                  <a:cubicBezTo>
                    <a:pt x="7693" y="9887"/>
                    <a:pt x="9917" y="7692"/>
                    <a:pt x="9917" y="4944"/>
                  </a:cubicBezTo>
                  <a:cubicBezTo>
                    <a:pt x="9917" y="2225"/>
                    <a:pt x="7693" y="0"/>
                    <a:pt x="4974"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654;p44">
              <a:extLst>
                <a:ext uri="{FF2B5EF4-FFF2-40B4-BE49-F238E27FC236}">
                  <a16:creationId xmlns:a16="http://schemas.microsoft.com/office/drawing/2014/main" id="{3C2D9C16-62EA-7676-4F61-A36D6587CD35}"/>
                </a:ext>
              </a:extLst>
            </p:cNvPr>
            <p:cNvSpPr/>
            <p:nvPr/>
          </p:nvSpPr>
          <p:spPr>
            <a:xfrm>
              <a:off x="2741975" y="1103575"/>
              <a:ext cx="220950" cy="218575"/>
            </a:xfrm>
            <a:custGeom>
              <a:avLst/>
              <a:gdLst/>
              <a:ahLst/>
              <a:cxnLst/>
              <a:rect l="l" t="t" r="r" b="b"/>
              <a:pathLst>
                <a:path w="8838" h="8743" extrusionOk="0">
                  <a:moveTo>
                    <a:pt x="3894" y="0"/>
                  </a:moveTo>
                  <a:cubicBezTo>
                    <a:pt x="3184" y="0"/>
                    <a:pt x="2534" y="124"/>
                    <a:pt x="1948" y="401"/>
                  </a:cubicBezTo>
                  <a:cubicBezTo>
                    <a:pt x="774" y="1236"/>
                    <a:pt x="1" y="2596"/>
                    <a:pt x="1" y="4140"/>
                  </a:cubicBezTo>
                  <a:cubicBezTo>
                    <a:pt x="1" y="6674"/>
                    <a:pt x="2072" y="8743"/>
                    <a:pt x="4606" y="8743"/>
                  </a:cubicBezTo>
                  <a:cubicBezTo>
                    <a:pt x="6336" y="8743"/>
                    <a:pt x="7819" y="7816"/>
                    <a:pt x="8622" y="6427"/>
                  </a:cubicBezTo>
                  <a:cubicBezTo>
                    <a:pt x="8746" y="5962"/>
                    <a:pt x="8837" y="5468"/>
                    <a:pt x="8837" y="4944"/>
                  </a:cubicBezTo>
                  <a:cubicBezTo>
                    <a:pt x="8837" y="2225"/>
                    <a:pt x="6613" y="0"/>
                    <a:pt x="3894"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655;p44">
              <a:extLst>
                <a:ext uri="{FF2B5EF4-FFF2-40B4-BE49-F238E27FC236}">
                  <a16:creationId xmlns:a16="http://schemas.microsoft.com/office/drawing/2014/main" id="{59581EF0-B2A0-FB55-EEEE-C803A7F99AB8}"/>
                </a:ext>
              </a:extLst>
            </p:cNvPr>
            <p:cNvSpPr/>
            <p:nvPr/>
          </p:nvSpPr>
          <p:spPr>
            <a:xfrm>
              <a:off x="2809200" y="1122850"/>
              <a:ext cx="117450" cy="117425"/>
            </a:xfrm>
            <a:custGeom>
              <a:avLst/>
              <a:gdLst/>
              <a:ahLst/>
              <a:cxnLst/>
              <a:rect l="l" t="t" r="r" b="b"/>
              <a:pathLst>
                <a:path w="4698" h="4697" extrusionOk="0">
                  <a:moveTo>
                    <a:pt x="2349" y="1"/>
                  </a:moveTo>
                  <a:cubicBezTo>
                    <a:pt x="1051" y="1"/>
                    <a:pt x="1" y="1051"/>
                    <a:pt x="1" y="2349"/>
                  </a:cubicBezTo>
                  <a:cubicBezTo>
                    <a:pt x="1" y="3646"/>
                    <a:pt x="1051" y="4697"/>
                    <a:pt x="2349" y="4697"/>
                  </a:cubicBezTo>
                  <a:cubicBezTo>
                    <a:pt x="3647" y="4697"/>
                    <a:pt x="4697" y="3646"/>
                    <a:pt x="4697" y="2349"/>
                  </a:cubicBezTo>
                  <a:cubicBezTo>
                    <a:pt x="4697" y="1051"/>
                    <a:pt x="3647" y="1"/>
                    <a:pt x="2349" y="1"/>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656;p44">
              <a:extLst>
                <a:ext uri="{FF2B5EF4-FFF2-40B4-BE49-F238E27FC236}">
                  <a16:creationId xmlns:a16="http://schemas.microsoft.com/office/drawing/2014/main" id="{ECF92C36-E767-B0BA-4BCF-A6ACB904208D}"/>
                </a:ext>
              </a:extLst>
            </p:cNvPr>
            <p:cNvSpPr/>
            <p:nvPr/>
          </p:nvSpPr>
          <p:spPr>
            <a:xfrm>
              <a:off x="2722700" y="876475"/>
              <a:ext cx="122075" cy="122075"/>
            </a:xfrm>
            <a:custGeom>
              <a:avLst/>
              <a:gdLst/>
              <a:ahLst/>
              <a:cxnLst/>
              <a:rect l="l" t="t" r="r" b="b"/>
              <a:pathLst>
                <a:path w="4883" h="4883" extrusionOk="0">
                  <a:moveTo>
                    <a:pt x="2440" y="1"/>
                  </a:moveTo>
                  <a:cubicBezTo>
                    <a:pt x="1113" y="1"/>
                    <a:pt x="1" y="1113"/>
                    <a:pt x="1" y="2440"/>
                  </a:cubicBezTo>
                  <a:cubicBezTo>
                    <a:pt x="1" y="3800"/>
                    <a:pt x="1113" y="4883"/>
                    <a:pt x="2440" y="4883"/>
                  </a:cubicBezTo>
                  <a:cubicBezTo>
                    <a:pt x="3800" y="4883"/>
                    <a:pt x="4882" y="3800"/>
                    <a:pt x="4882" y="2440"/>
                  </a:cubicBezTo>
                  <a:cubicBezTo>
                    <a:pt x="4882" y="1113"/>
                    <a:pt x="3800" y="1"/>
                    <a:pt x="2440"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657;p44">
              <a:extLst>
                <a:ext uri="{FF2B5EF4-FFF2-40B4-BE49-F238E27FC236}">
                  <a16:creationId xmlns:a16="http://schemas.microsoft.com/office/drawing/2014/main" id="{95C0D0FA-CB9D-378A-1F7F-6D80F063815D}"/>
                </a:ext>
              </a:extLst>
            </p:cNvPr>
            <p:cNvSpPr/>
            <p:nvPr/>
          </p:nvSpPr>
          <p:spPr>
            <a:xfrm>
              <a:off x="2735800" y="876475"/>
              <a:ext cx="108975" cy="108175"/>
            </a:xfrm>
            <a:custGeom>
              <a:avLst/>
              <a:gdLst/>
              <a:ahLst/>
              <a:cxnLst/>
              <a:rect l="l" t="t" r="r" b="b"/>
              <a:pathLst>
                <a:path w="4359" h="4327" extrusionOk="0">
                  <a:moveTo>
                    <a:pt x="1916" y="1"/>
                  </a:moveTo>
                  <a:cubicBezTo>
                    <a:pt x="1578" y="1"/>
                    <a:pt x="1269" y="63"/>
                    <a:pt x="960" y="216"/>
                  </a:cubicBezTo>
                  <a:cubicBezTo>
                    <a:pt x="403" y="619"/>
                    <a:pt x="1" y="1299"/>
                    <a:pt x="1" y="2040"/>
                  </a:cubicBezTo>
                  <a:cubicBezTo>
                    <a:pt x="1" y="3306"/>
                    <a:pt x="1021" y="4326"/>
                    <a:pt x="2287" y="4326"/>
                  </a:cubicBezTo>
                  <a:cubicBezTo>
                    <a:pt x="3122" y="4326"/>
                    <a:pt x="3864" y="3862"/>
                    <a:pt x="4235" y="3182"/>
                  </a:cubicBezTo>
                  <a:cubicBezTo>
                    <a:pt x="4326" y="2935"/>
                    <a:pt x="4358" y="2688"/>
                    <a:pt x="4358" y="2440"/>
                  </a:cubicBezTo>
                  <a:cubicBezTo>
                    <a:pt x="4358" y="1113"/>
                    <a:pt x="3276" y="1"/>
                    <a:pt x="1916"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658;p44">
              <a:extLst>
                <a:ext uri="{FF2B5EF4-FFF2-40B4-BE49-F238E27FC236}">
                  <a16:creationId xmlns:a16="http://schemas.microsoft.com/office/drawing/2014/main" id="{4611C8F4-7990-109E-7B16-3408FD04DC43}"/>
                </a:ext>
              </a:extLst>
            </p:cNvPr>
            <p:cNvSpPr/>
            <p:nvPr/>
          </p:nvSpPr>
          <p:spPr>
            <a:xfrm>
              <a:off x="2769050" y="886500"/>
              <a:ext cx="57925" cy="57975"/>
            </a:xfrm>
            <a:custGeom>
              <a:avLst/>
              <a:gdLst/>
              <a:ahLst/>
              <a:cxnLst/>
              <a:rect l="l" t="t" r="r" b="b"/>
              <a:pathLst>
                <a:path w="2317" h="2319" extrusionOk="0">
                  <a:moveTo>
                    <a:pt x="1142" y="0"/>
                  </a:moveTo>
                  <a:cubicBezTo>
                    <a:pt x="524" y="0"/>
                    <a:pt x="0" y="527"/>
                    <a:pt x="0" y="1145"/>
                  </a:cubicBezTo>
                  <a:cubicBezTo>
                    <a:pt x="0" y="1792"/>
                    <a:pt x="524" y="2319"/>
                    <a:pt x="1142" y="2319"/>
                  </a:cubicBezTo>
                  <a:cubicBezTo>
                    <a:pt x="1792" y="2319"/>
                    <a:pt x="2316" y="1792"/>
                    <a:pt x="2316" y="1145"/>
                  </a:cubicBezTo>
                  <a:cubicBezTo>
                    <a:pt x="2316" y="527"/>
                    <a:pt x="1792" y="0"/>
                    <a:pt x="1142" y="0"/>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659;p44">
              <a:extLst>
                <a:ext uri="{FF2B5EF4-FFF2-40B4-BE49-F238E27FC236}">
                  <a16:creationId xmlns:a16="http://schemas.microsoft.com/office/drawing/2014/main" id="{BC45A2C7-15E0-3345-B6C8-C92F0A08212B}"/>
                </a:ext>
              </a:extLst>
            </p:cNvPr>
            <p:cNvSpPr/>
            <p:nvPr/>
          </p:nvSpPr>
          <p:spPr>
            <a:xfrm>
              <a:off x="4232725" y="1359800"/>
              <a:ext cx="90425" cy="114550"/>
            </a:xfrm>
            <a:custGeom>
              <a:avLst/>
              <a:gdLst/>
              <a:ahLst/>
              <a:cxnLst/>
              <a:rect l="l" t="t" r="r" b="b"/>
              <a:pathLst>
                <a:path w="3617" h="4582" extrusionOk="0">
                  <a:moveTo>
                    <a:pt x="435" y="0"/>
                  </a:moveTo>
                  <a:cubicBezTo>
                    <a:pt x="331" y="0"/>
                    <a:pt x="102" y="605"/>
                    <a:pt x="63" y="1059"/>
                  </a:cubicBezTo>
                  <a:cubicBezTo>
                    <a:pt x="1" y="1801"/>
                    <a:pt x="1392" y="4149"/>
                    <a:pt x="3370" y="4582"/>
                  </a:cubicBezTo>
                  <a:lnTo>
                    <a:pt x="3617" y="4087"/>
                  </a:lnTo>
                  <a:cubicBezTo>
                    <a:pt x="2349" y="3808"/>
                    <a:pt x="186" y="2140"/>
                    <a:pt x="433" y="718"/>
                  </a:cubicBezTo>
                  <a:cubicBezTo>
                    <a:pt x="512" y="194"/>
                    <a:pt x="493" y="0"/>
                    <a:pt x="435"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660;p44">
              <a:extLst>
                <a:ext uri="{FF2B5EF4-FFF2-40B4-BE49-F238E27FC236}">
                  <a16:creationId xmlns:a16="http://schemas.microsoft.com/office/drawing/2014/main" id="{931206DE-C0BF-0DF5-B546-2A9C8C6B53E4}"/>
                </a:ext>
              </a:extLst>
            </p:cNvPr>
            <p:cNvSpPr/>
            <p:nvPr/>
          </p:nvSpPr>
          <p:spPr>
            <a:xfrm>
              <a:off x="4320800" y="1296075"/>
              <a:ext cx="78800" cy="118775"/>
            </a:xfrm>
            <a:custGeom>
              <a:avLst/>
              <a:gdLst/>
              <a:ahLst/>
              <a:cxnLst/>
              <a:rect l="l" t="t" r="r" b="b"/>
              <a:pathLst>
                <a:path w="3152" h="4751" extrusionOk="0">
                  <a:moveTo>
                    <a:pt x="2784" y="0"/>
                  </a:moveTo>
                  <a:cubicBezTo>
                    <a:pt x="2732" y="0"/>
                    <a:pt x="2714" y="192"/>
                    <a:pt x="2781" y="704"/>
                  </a:cubicBezTo>
                  <a:cubicBezTo>
                    <a:pt x="2998" y="2155"/>
                    <a:pt x="1174" y="4009"/>
                    <a:pt x="0" y="4288"/>
                  </a:cubicBezTo>
                  <a:lnTo>
                    <a:pt x="94" y="4750"/>
                  </a:lnTo>
                  <a:cubicBezTo>
                    <a:pt x="1854" y="4288"/>
                    <a:pt x="3151" y="1816"/>
                    <a:pt x="3122" y="1075"/>
                  </a:cubicBezTo>
                  <a:cubicBezTo>
                    <a:pt x="3082" y="601"/>
                    <a:pt x="2878" y="0"/>
                    <a:pt x="2784"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661;p44">
              <a:extLst>
                <a:ext uri="{FF2B5EF4-FFF2-40B4-BE49-F238E27FC236}">
                  <a16:creationId xmlns:a16="http://schemas.microsoft.com/office/drawing/2014/main" id="{55136F0E-3255-5684-4776-9F7E8822D998}"/>
                </a:ext>
              </a:extLst>
            </p:cNvPr>
            <p:cNvSpPr/>
            <p:nvPr/>
          </p:nvSpPr>
          <p:spPr>
            <a:xfrm>
              <a:off x="4306875" y="1261875"/>
              <a:ext cx="24000" cy="286625"/>
            </a:xfrm>
            <a:custGeom>
              <a:avLst/>
              <a:gdLst/>
              <a:ahLst/>
              <a:cxnLst/>
              <a:rect l="l" t="t" r="r" b="b"/>
              <a:pathLst>
                <a:path w="960" h="11465" extrusionOk="0">
                  <a:moveTo>
                    <a:pt x="95" y="1"/>
                  </a:moveTo>
                  <a:lnTo>
                    <a:pt x="1" y="11465"/>
                  </a:lnTo>
                  <a:lnTo>
                    <a:pt x="960" y="11465"/>
                  </a:lnTo>
                  <a:lnTo>
                    <a:pt x="898"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662;p44">
              <a:extLst>
                <a:ext uri="{FF2B5EF4-FFF2-40B4-BE49-F238E27FC236}">
                  <a16:creationId xmlns:a16="http://schemas.microsoft.com/office/drawing/2014/main" id="{19F05A6B-0B09-BE3F-F552-06BA99DBB6B5}"/>
                </a:ext>
              </a:extLst>
            </p:cNvPr>
            <p:cNvSpPr/>
            <p:nvPr/>
          </p:nvSpPr>
          <p:spPr>
            <a:xfrm>
              <a:off x="4308425" y="1315200"/>
              <a:ext cx="20925" cy="31700"/>
            </a:xfrm>
            <a:custGeom>
              <a:avLst/>
              <a:gdLst/>
              <a:ahLst/>
              <a:cxnLst/>
              <a:rect l="l" t="t" r="r" b="b"/>
              <a:pathLst>
                <a:path w="837" h="1268" extrusionOk="0">
                  <a:moveTo>
                    <a:pt x="1" y="1"/>
                  </a:moveTo>
                  <a:lnTo>
                    <a:pt x="1" y="1113"/>
                  </a:lnTo>
                  <a:cubicBezTo>
                    <a:pt x="155" y="1237"/>
                    <a:pt x="364" y="1268"/>
                    <a:pt x="534" y="1268"/>
                  </a:cubicBezTo>
                  <a:cubicBezTo>
                    <a:pt x="705" y="1268"/>
                    <a:pt x="836" y="1237"/>
                    <a:pt x="836" y="1237"/>
                  </a:cubicBezTo>
                  <a:lnTo>
                    <a:pt x="836" y="125"/>
                  </a:lnTo>
                  <a:lnTo>
                    <a:pt x="1"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663;p44">
              <a:extLst>
                <a:ext uri="{FF2B5EF4-FFF2-40B4-BE49-F238E27FC236}">
                  <a16:creationId xmlns:a16="http://schemas.microsoft.com/office/drawing/2014/main" id="{7900168C-A8DF-8031-3161-5BC7C7B92DBC}"/>
                </a:ext>
              </a:extLst>
            </p:cNvPr>
            <p:cNvSpPr/>
            <p:nvPr/>
          </p:nvSpPr>
          <p:spPr>
            <a:xfrm>
              <a:off x="4306875" y="1261875"/>
              <a:ext cx="9300" cy="286625"/>
            </a:xfrm>
            <a:custGeom>
              <a:avLst/>
              <a:gdLst/>
              <a:ahLst/>
              <a:cxnLst/>
              <a:rect l="l" t="t" r="r" b="b"/>
              <a:pathLst>
                <a:path w="372" h="11465" extrusionOk="0">
                  <a:moveTo>
                    <a:pt x="95" y="1"/>
                  </a:moveTo>
                  <a:lnTo>
                    <a:pt x="1" y="11465"/>
                  </a:lnTo>
                  <a:lnTo>
                    <a:pt x="310" y="11465"/>
                  </a:lnTo>
                  <a:lnTo>
                    <a:pt x="372"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664;p44">
              <a:extLst>
                <a:ext uri="{FF2B5EF4-FFF2-40B4-BE49-F238E27FC236}">
                  <a16:creationId xmlns:a16="http://schemas.microsoft.com/office/drawing/2014/main" id="{136573FD-E9A5-5D92-4C15-1E1965A00209}"/>
                </a:ext>
              </a:extLst>
            </p:cNvPr>
            <p:cNvSpPr/>
            <p:nvPr/>
          </p:nvSpPr>
          <p:spPr>
            <a:xfrm>
              <a:off x="4208825" y="1104325"/>
              <a:ext cx="259550" cy="260350"/>
            </a:xfrm>
            <a:custGeom>
              <a:avLst/>
              <a:gdLst/>
              <a:ahLst/>
              <a:cxnLst/>
              <a:rect l="l" t="t" r="r" b="b"/>
              <a:pathLst>
                <a:path w="10382" h="10414" extrusionOk="0">
                  <a:moveTo>
                    <a:pt x="5191" y="0"/>
                  </a:moveTo>
                  <a:cubicBezTo>
                    <a:pt x="2316" y="0"/>
                    <a:pt x="0" y="2319"/>
                    <a:pt x="0" y="5191"/>
                  </a:cubicBezTo>
                  <a:cubicBezTo>
                    <a:pt x="0" y="8065"/>
                    <a:pt x="2316" y="10413"/>
                    <a:pt x="5191" y="10413"/>
                  </a:cubicBezTo>
                  <a:cubicBezTo>
                    <a:pt x="8063" y="10413"/>
                    <a:pt x="10381" y="8065"/>
                    <a:pt x="10381" y="5191"/>
                  </a:cubicBezTo>
                  <a:cubicBezTo>
                    <a:pt x="10381" y="2319"/>
                    <a:pt x="8063" y="0"/>
                    <a:pt x="519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665;p44">
              <a:extLst>
                <a:ext uri="{FF2B5EF4-FFF2-40B4-BE49-F238E27FC236}">
                  <a16:creationId xmlns:a16="http://schemas.microsoft.com/office/drawing/2014/main" id="{1A006B3E-F2E0-6AA1-EB8B-C4A139ACDDEC}"/>
                </a:ext>
              </a:extLst>
            </p:cNvPr>
            <p:cNvSpPr/>
            <p:nvPr/>
          </p:nvSpPr>
          <p:spPr>
            <a:xfrm>
              <a:off x="4236625" y="1104325"/>
              <a:ext cx="231750" cy="229450"/>
            </a:xfrm>
            <a:custGeom>
              <a:avLst/>
              <a:gdLst/>
              <a:ahLst/>
              <a:cxnLst/>
              <a:rect l="l" t="t" r="r" b="b"/>
              <a:pathLst>
                <a:path w="9270" h="9178" extrusionOk="0">
                  <a:moveTo>
                    <a:pt x="4079" y="0"/>
                  </a:moveTo>
                  <a:cubicBezTo>
                    <a:pt x="3367" y="0"/>
                    <a:pt x="2658" y="156"/>
                    <a:pt x="2040" y="403"/>
                  </a:cubicBezTo>
                  <a:cubicBezTo>
                    <a:pt x="804" y="1298"/>
                    <a:pt x="1" y="2719"/>
                    <a:pt x="1" y="4358"/>
                  </a:cubicBezTo>
                  <a:cubicBezTo>
                    <a:pt x="1" y="7015"/>
                    <a:pt x="2163" y="9177"/>
                    <a:pt x="4850" y="9177"/>
                  </a:cubicBezTo>
                  <a:cubicBezTo>
                    <a:pt x="6642" y="9177"/>
                    <a:pt x="8219" y="8218"/>
                    <a:pt x="9052" y="6735"/>
                  </a:cubicBezTo>
                  <a:cubicBezTo>
                    <a:pt x="9208" y="6273"/>
                    <a:pt x="9269" y="5747"/>
                    <a:pt x="9269" y="5191"/>
                  </a:cubicBezTo>
                  <a:cubicBezTo>
                    <a:pt x="9269" y="2319"/>
                    <a:pt x="6951" y="0"/>
                    <a:pt x="4079"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666;p44">
              <a:extLst>
                <a:ext uri="{FF2B5EF4-FFF2-40B4-BE49-F238E27FC236}">
                  <a16:creationId xmlns:a16="http://schemas.microsoft.com/office/drawing/2014/main" id="{EF8AE11C-E190-2751-53A0-032C6563332F}"/>
                </a:ext>
              </a:extLst>
            </p:cNvPr>
            <p:cNvSpPr/>
            <p:nvPr/>
          </p:nvSpPr>
          <p:spPr>
            <a:xfrm>
              <a:off x="4306875" y="1125200"/>
              <a:ext cx="123625" cy="122800"/>
            </a:xfrm>
            <a:custGeom>
              <a:avLst/>
              <a:gdLst/>
              <a:ahLst/>
              <a:cxnLst/>
              <a:rect l="l" t="t" r="r" b="b"/>
              <a:pathLst>
                <a:path w="4945" h="4912" extrusionOk="0">
                  <a:moveTo>
                    <a:pt x="2473" y="0"/>
                  </a:moveTo>
                  <a:cubicBezTo>
                    <a:pt x="1113" y="0"/>
                    <a:pt x="1" y="1113"/>
                    <a:pt x="1" y="2472"/>
                  </a:cubicBezTo>
                  <a:cubicBezTo>
                    <a:pt x="1" y="3832"/>
                    <a:pt x="1113" y="4912"/>
                    <a:pt x="2473" y="4912"/>
                  </a:cubicBezTo>
                  <a:cubicBezTo>
                    <a:pt x="3832" y="4912"/>
                    <a:pt x="4944" y="3832"/>
                    <a:pt x="4944" y="2472"/>
                  </a:cubicBezTo>
                  <a:cubicBezTo>
                    <a:pt x="4944" y="1113"/>
                    <a:pt x="3832" y="0"/>
                    <a:pt x="2473" y="0"/>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667;p44">
              <a:extLst>
                <a:ext uri="{FF2B5EF4-FFF2-40B4-BE49-F238E27FC236}">
                  <a16:creationId xmlns:a16="http://schemas.microsoft.com/office/drawing/2014/main" id="{EECFBDFF-B2C1-9927-6A17-AFF739D0233E}"/>
                </a:ext>
              </a:extLst>
            </p:cNvPr>
            <p:cNvSpPr/>
            <p:nvPr/>
          </p:nvSpPr>
          <p:spPr>
            <a:xfrm>
              <a:off x="4166300" y="1296675"/>
              <a:ext cx="138325" cy="137500"/>
            </a:xfrm>
            <a:custGeom>
              <a:avLst/>
              <a:gdLst/>
              <a:ahLst/>
              <a:cxnLst/>
              <a:rect l="l" t="t" r="r" b="b"/>
              <a:pathLst>
                <a:path w="5533" h="5500" extrusionOk="0">
                  <a:moveTo>
                    <a:pt x="2752" y="0"/>
                  </a:moveTo>
                  <a:cubicBezTo>
                    <a:pt x="1237" y="0"/>
                    <a:pt x="1" y="1236"/>
                    <a:pt x="1" y="2749"/>
                  </a:cubicBezTo>
                  <a:cubicBezTo>
                    <a:pt x="1" y="4264"/>
                    <a:pt x="1237" y="5500"/>
                    <a:pt x="2752" y="5500"/>
                  </a:cubicBezTo>
                  <a:cubicBezTo>
                    <a:pt x="4297" y="5500"/>
                    <a:pt x="5532" y="4264"/>
                    <a:pt x="5532" y="2749"/>
                  </a:cubicBezTo>
                  <a:cubicBezTo>
                    <a:pt x="5532" y="1236"/>
                    <a:pt x="4297" y="0"/>
                    <a:pt x="2752"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668;p44">
              <a:extLst>
                <a:ext uri="{FF2B5EF4-FFF2-40B4-BE49-F238E27FC236}">
                  <a16:creationId xmlns:a16="http://schemas.microsoft.com/office/drawing/2014/main" id="{65F4EAA1-7522-13A7-01A4-DDC614BDF795}"/>
                </a:ext>
              </a:extLst>
            </p:cNvPr>
            <p:cNvSpPr/>
            <p:nvPr/>
          </p:nvSpPr>
          <p:spPr>
            <a:xfrm>
              <a:off x="4181750" y="1296675"/>
              <a:ext cx="122875" cy="121250"/>
            </a:xfrm>
            <a:custGeom>
              <a:avLst/>
              <a:gdLst/>
              <a:ahLst/>
              <a:cxnLst/>
              <a:rect l="l" t="t" r="r" b="b"/>
              <a:pathLst>
                <a:path w="4915" h="4850" extrusionOk="0">
                  <a:moveTo>
                    <a:pt x="2134" y="0"/>
                  </a:moveTo>
                  <a:cubicBezTo>
                    <a:pt x="1763" y="0"/>
                    <a:pt x="1392" y="62"/>
                    <a:pt x="1051" y="215"/>
                  </a:cubicBezTo>
                  <a:cubicBezTo>
                    <a:pt x="404" y="680"/>
                    <a:pt x="1" y="1451"/>
                    <a:pt x="1" y="2287"/>
                  </a:cubicBezTo>
                  <a:cubicBezTo>
                    <a:pt x="1" y="3708"/>
                    <a:pt x="1145" y="4850"/>
                    <a:pt x="2534" y="4850"/>
                  </a:cubicBezTo>
                  <a:cubicBezTo>
                    <a:pt x="3493" y="4850"/>
                    <a:pt x="4326" y="4356"/>
                    <a:pt x="4791" y="3584"/>
                  </a:cubicBezTo>
                  <a:cubicBezTo>
                    <a:pt x="4853" y="3305"/>
                    <a:pt x="4914" y="3028"/>
                    <a:pt x="4914" y="2749"/>
                  </a:cubicBezTo>
                  <a:cubicBezTo>
                    <a:pt x="4914" y="1236"/>
                    <a:pt x="3679" y="0"/>
                    <a:pt x="2134"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669;p44">
              <a:extLst>
                <a:ext uri="{FF2B5EF4-FFF2-40B4-BE49-F238E27FC236}">
                  <a16:creationId xmlns:a16="http://schemas.microsoft.com/office/drawing/2014/main" id="{53228557-F03B-EC80-BACA-FFF255D4BD38}"/>
                </a:ext>
              </a:extLst>
            </p:cNvPr>
            <p:cNvSpPr/>
            <p:nvPr/>
          </p:nvSpPr>
          <p:spPr>
            <a:xfrm>
              <a:off x="4218825" y="1307475"/>
              <a:ext cx="64900" cy="65650"/>
            </a:xfrm>
            <a:custGeom>
              <a:avLst/>
              <a:gdLst/>
              <a:ahLst/>
              <a:cxnLst/>
              <a:rect l="l" t="t" r="r" b="b"/>
              <a:pathLst>
                <a:path w="2596" h="2626" extrusionOk="0">
                  <a:moveTo>
                    <a:pt x="1298" y="1"/>
                  </a:moveTo>
                  <a:cubicBezTo>
                    <a:pt x="589" y="1"/>
                    <a:pt x="1" y="587"/>
                    <a:pt x="1" y="1299"/>
                  </a:cubicBezTo>
                  <a:cubicBezTo>
                    <a:pt x="1" y="2040"/>
                    <a:pt x="589" y="2626"/>
                    <a:pt x="1298" y="2626"/>
                  </a:cubicBezTo>
                  <a:cubicBezTo>
                    <a:pt x="2010" y="2626"/>
                    <a:pt x="2596" y="2040"/>
                    <a:pt x="2596" y="1299"/>
                  </a:cubicBezTo>
                  <a:cubicBezTo>
                    <a:pt x="2596" y="587"/>
                    <a:pt x="2010" y="1"/>
                    <a:pt x="1298" y="1"/>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670;p44">
              <a:extLst>
                <a:ext uri="{FF2B5EF4-FFF2-40B4-BE49-F238E27FC236}">
                  <a16:creationId xmlns:a16="http://schemas.microsoft.com/office/drawing/2014/main" id="{DEC0A93E-B5E9-4881-DC82-FF16C3C85F48}"/>
                </a:ext>
              </a:extLst>
            </p:cNvPr>
            <p:cNvSpPr/>
            <p:nvPr/>
          </p:nvSpPr>
          <p:spPr>
            <a:xfrm>
              <a:off x="3061750" y="1346750"/>
              <a:ext cx="45625" cy="58075"/>
            </a:xfrm>
            <a:custGeom>
              <a:avLst/>
              <a:gdLst/>
              <a:ahLst/>
              <a:cxnLst/>
              <a:rect l="l" t="t" r="r" b="b"/>
              <a:pathLst>
                <a:path w="1825" h="2323" extrusionOk="0">
                  <a:moveTo>
                    <a:pt x="1617" y="1"/>
                  </a:moveTo>
                  <a:cubicBezTo>
                    <a:pt x="1586" y="1"/>
                    <a:pt x="1574" y="102"/>
                    <a:pt x="1607" y="375"/>
                  </a:cubicBezTo>
                  <a:cubicBezTo>
                    <a:pt x="1731" y="1087"/>
                    <a:pt x="651" y="1920"/>
                    <a:pt x="1" y="2076"/>
                  </a:cubicBezTo>
                  <a:lnTo>
                    <a:pt x="124" y="2323"/>
                  </a:lnTo>
                  <a:cubicBezTo>
                    <a:pt x="1145" y="2105"/>
                    <a:pt x="1825" y="902"/>
                    <a:pt x="1793" y="531"/>
                  </a:cubicBezTo>
                  <a:cubicBezTo>
                    <a:pt x="1774" y="297"/>
                    <a:pt x="1669" y="1"/>
                    <a:pt x="1617"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671;p44">
              <a:extLst>
                <a:ext uri="{FF2B5EF4-FFF2-40B4-BE49-F238E27FC236}">
                  <a16:creationId xmlns:a16="http://schemas.microsoft.com/office/drawing/2014/main" id="{EA1B40FF-C650-42C6-EEAB-7EDD4FF73AA3}"/>
                </a:ext>
              </a:extLst>
            </p:cNvPr>
            <p:cNvSpPr/>
            <p:nvPr/>
          </p:nvSpPr>
          <p:spPr>
            <a:xfrm>
              <a:off x="3022400" y="1314550"/>
              <a:ext cx="40175" cy="60125"/>
            </a:xfrm>
            <a:custGeom>
              <a:avLst/>
              <a:gdLst/>
              <a:ahLst/>
              <a:cxnLst/>
              <a:rect l="l" t="t" r="r" b="b"/>
              <a:pathLst>
                <a:path w="1607" h="2405" extrusionOk="0">
                  <a:moveTo>
                    <a:pt x="180" y="0"/>
                  </a:moveTo>
                  <a:cubicBezTo>
                    <a:pt x="131" y="0"/>
                    <a:pt x="30" y="314"/>
                    <a:pt x="30" y="551"/>
                  </a:cubicBezTo>
                  <a:cubicBezTo>
                    <a:pt x="0" y="922"/>
                    <a:pt x="648" y="2158"/>
                    <a:pt x="1545" y="2405"/>
                  </a:cubicBezTo>
                  <a:lnTo>
                    <a:pt x="1607" y="2190"/>
                  </a:lnTo>
                  <a:cubicBezTo>
                    <a:pt x="989" y="2034"/>
                    <a:pt x="92" y="1077"/>
                    <a:pt x="186" y="366"/>
                  </a:cubicBezTo>
                  <a:cubicBezTo>
                    <a:pt x="219" y="99"/>
                    <a:pt x="208" y="0"/>
                    <a:pt x="180"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672;p44">
              <a:extLst>
                <a:ext uri="{FF2B5EF4-FFF2-40B4-BE49-F238E27FC236}">
                  <a16:creationId xmlns:a16="http://schemas.microsoft.com/office/drawing/2014/main" id="{B08553DA-3A9F-EAE0-1A4D-BFC1C4DF9999}"/>
                </a:ext>
              </a:extLst>
            </p:cNvPr>
            <p:cNvSpPr/>
            <p:nvPr/>
          </p:nvSpPr>
          <p:spPr>
            <a:xfrm>
              <a:off x="3055575" y="1315950"/>
              <a:ext cx="12400" cy="146050"/>
            </a:xfrm>
            <a:custGeom>
              <a:avLst/>
              <a:gdLst/>
              <a:ahLst/>
              <a:cxnLst/>
              <a:rect l="l" t="t" r="r" b="b"/>
              <a:pathLst>
                <a:path w="496" h="5842" extrusionOk="0">
                  <a:moveTo>
                    <a:pt x="33" y="1"/>
                  </a:moveTo>
                  <a:lnTo>
                    <a:pt x="1" y="5841"/>
                  </a:lnTo>
                  <a:lnTo>
                    <a:pt x="495" y="5841"/>
                  </a:lnTo>
                  <a:lnTo>
                    <a:pt x="465"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673;p44">
              <a:extLst>
                <a:ext uri="{FF2B5EF4-FFF2-40B4-BE49-F238E27FC236}">
                  <a16:creationId xmlns:a16="http://schemas.microsoft.com/office/drawing/2014/main" id="{13DDFEAE-A709-6F6A-6D8A-C1F94B3A6834}"/>
                </a:ext>
              </a:extLst>
            </p:cNvPr>
            <p:cNvSpPr/>
            <p:nvPr/>
          </p:nvSpPr>
          <p:spPr>
            <a:xfrm>
              <a:off x="3056375" y="1343750"/>
              <a:ext cx="10850" cy="15875"/>
            </a:xfrm>
            <a:custGeom>
              <a:avLst/>
              <a:gdLst/>
              <a:ahLst/>
              <a:cxnLst/>
              <a:rect l="l" t="t" r="r" b="b"/>
              <a:pathLst>
                <a:path w="434" h="635" extrusionOk="0">
                  <a:moveTo>
                    <a:pt x="1" y="1"/>
                  </a:moveTo>
                  <a:lnTo>
                    <a:pt x="1" y="557"/>
                  </a:lnTo>
                  <a:cubicBezTo>
                    <a:pt x="77" y="619"/>
                    <a:pt x="186" y="634"/>
                    <a:pt x="275" y="634"/>
                  </a:cubicBezTo>
                  <a:cubicBezTo>
                    <a:pt x="364" y="634"/>
                    <a:pt x="433" y="619"/>
                    <a:pt x="433" y="619"/>
                  </a:cubicBezTo>
                  <a:lnTo>
                    <a:pt x="433" y="63"/>
                  </a:lnTo>
                  <a:lnTo>
                    <a:pt x="1"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674;p44">
              <a:extLst>
                <a:ext uri="{FF2B5EF4-FFF2-40B4-BE49-F238E27FC236}">
                  <a16:creationId xmlns:a16="http://schemas.microsoft.com/office/drawing/2014/main" id="{F475C9D6-75D4-96DB-AE90-609C9E5A6BF1}"/>
                </a:ext>
              </a:extLst>
            </p:cNvPr>
            <p:cNvSpPr/>
            <p:nvPr/>
          </p:nvSpPr>
          <p:spPr>
            <a:xfrm>
              <a:off x="3055575" y="1315950"/>
              <a:ext cx="4675" cy="146050"/>
            </a:xfrm>
            <a:custGeom>
              <a:avLst/>
              <a:gdLst/>
              <a:ahLst/>
              <a:cxnLst/>
              <a:rect l="l" t="t" r="r" b="b"/>
              <a:pathLst>
                <a:path w="187" h="5842" extrusionOk="0">
                  <a:moveTo>
                    <a:pt x="33" y="1"/>
                  </a:moveTo>
                  <a:lnTo>
                    <a:pt x="1" y="5841"/>
                  </a:lnTo>
                  <a:lnTo>
                    <a:pt x="156" y="5841"/>
                  </a:lnTo>
                  <a:lnTo>
                    <a:pt x="186"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675;p44">
              <a:extLst>
                <a:ext uri="{FF2B5EF4-FFF2-40B4-BE49-F238E27FC236}">
                  <a16:creationId xmlns:a16="http://schemas.microsoft.com/office/drawing/2014/main" id="{A22AE4D3-29DE-EC1B-CABF-6CEA682B8EBB}"/>
                </a:ext>
              </a:extLst>
            </p:cNvPr>
            <p:cNvSpPr/>
            <p:nvPr/>
          </p:nvSpPr>
          <p:spPr>
            <a:xfrm>
              <a:off x="2993050" y="1217075"/>
              <a:ext cx="132075" cy="132150"/>
            </a:xfrm>
            <a:custGeom>
              <a:avLst/>
              <a:gdLst/>
              <a:ahLst/>
              <a:cxnLst/>
              <a:rect l="l" t="t" r="r" b="b"/>
              <a:pathLst>
                <a:path w="5283" h="5286" extrusionOk="0">
                  <a:moveTo>
                    <a:pt x="2657" y="1"/>
                  </a:moveTo>
                  <a:cubicBezTo>
                    <a:pt x="1204" y="1"/>
                    <a:pt x="0" y="1175"/>
                    <a:pt x="0" y="2628"/>
                  </a:cubicBezTo>
                  <a:cubicBezTo>
                    <a:pt x="0" y="4111"/>
                    <a:pt x="1204" y="5285"/>
                    <a:pt x="2657" y="5285"/>
                  </a:cubicBezTo>
                  <a:cubicBezTo>
                    <a:pt x="4108" y="5285"/>
                    <a:pt x="5282" y="4111"/>
                    <a:pt x="5282" y="2628"/>
                  </a:cubicBezTo>
                  <a:cubicBezTo>
                    <a:pt x="5282" y="1175"/>
                    <a:pt x="4108" y="1"/>
                    <a:pt x="2657"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676;p44">
              <a:extLst>
                <a:ext uri="{FF2B5EF4-FFF2-40B4-BE49-F238E27FC236}">
                  <a16:creationId xmlns:a16="http://schemas.microsoft.com/office/drawing/2014/main" id="{D344D7BB-B99B-C7B6-06F6-4D2B6913602A}"/>
                </a:ext>
              </a:extLst>
            </p:cNvPr>
            <p:cNvSpPr/>
            <p:nvPr/>
          </p:nvSpPr>
          <p:spPr>
            <a:xfrm>
              <a:off x="3007700" y="1217075"/>
              <a:ext cx="117425" cy="116700"/>
            </a:xfrm>
            <a:custGeom>
              <a:avLst/>
              <a:gdLst/>
              <a:ahLst/>
              <a:cxnLst/>
              <a:rect l="l" t="t" r="r" b="b"/>
              <a:pathLst>
                <a:path w="4697" h="4668" extrusionOk="0">
                  <a:moveTo>
                    <a:pt x="2071" y="1"/>
                  </a:moveTo>
                  <a:cubicBezTo>
                    <a:pt x="1701" y="1"/>
                    <a:pt x="1360" y="63"/>
                    <a:pt x="1021" y="218"/>
                  </a:cubicBezTo>
                  <a:cubicBezTo>
                    <a:pt x="403" y="651"/>
                    <a:pt x="0" y="1392"/>
                    <a:pt x="0" y="2196"/>
                  </a:cubicBezTo>
                  <a:cubicBezTo>
                    <a:pt x="0" y="3555"/>
                    <a:pt x="1083" y="4667"/>
                    <a:pt x="2442" y="4667"/>
                  </a:cubicBezTo>
                  <a:cubicBezTo>
                    <a:pt x="3369" y="4667"/>
                    <a:pt x="4172" y="4173"/>
                    <a:pt x="4573" y="3432"/>
                  </a:cubicBezTo>
                  <a:cubicBezTo>
                    <a:pt x="4667" y="3184"/>
                    <a:pt x="4696" y="2905"/>
                    <a:pt x="4696" y="2628"/>
                  </a:cubicBezTo>
                  <a:cubicBezTo>
                    <a:pt x="4696" y="1175"/>
                    <a:pt x="3522" y="1"/>
                    <a:pt x="2071"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677;p44">
              <a:extLst>
                <a:ext uri="{FF2B5EF4-FFF2-40B4-BE49-F238E27FC236}">
                  <a16:creationId xmlns:a16="http://schemas.microsoft.com/office/drawing/2014/main" id="{83B17687-D91A-93D0-EAA5-E5461D0EDFC7}"/>
                </a:ext>
              </a:extLst>
            </p:cNvPr>
            <p:cNvSpPr/>
            <p:nvPr/>
          </p:nvSpPr>
          <p:spPr>
            <a:xfrm>
              <a:off x="3043225" y="1227900"/>
              <a:ext cx="62625" cy="62625"/>
            </a:xfrm>
            <a:custGeom>
              <a:avLst/>
              <a:gdLst/>
              <a:ahLst/>
              <a:cxnLst/>
              <a:rect l="l" t="t" r="r" b="b"/>
              <a:pathLst>
                <a:path w="2505" h="2505" extrusionOk="0">
                  <a:moveTo>
                    <a:pt x="1268" y="0"/>
                  </a:moveTo>
                  <a:cubicBezTo>
                    <a:pt x="556" y="0"/>
                    <a:pt x="0" y="557"/>
                    <a:pt x="0" y="1236"/>
                  </a:cubicBezTo>
                  <a:cubicBezTo>
                    <a:pt x="0" y="1916"/>
                    <a:pt x="556" y="2504"/>
                    <a:pt x="1268" y="2504"/>
                  </a:cubicBezTo>
                  <a:cubicBezTo>
                    <a:pt x="1948" y="2504"/>
                    <a:pt x="2504" y="1916"/>
                    <a:pt x="2504" y="1236"/>
                  </a:cubicBezTo>
                  <a:cubicBezTo>
                    <a:pt x="2504" y="557"/>
                    <a:pt x="1948" y="0"/>
                    <a:pt x="1268" y="0"/>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678;p44">
              <a:extLst>
                <a:ext uri="{FF2B5EF4-FFF2-40B4-BE49-F238E27FC236}">
                  <a16:creationId xmlns:a16="http://schemas.microsoft.com/office/drawing/2014/main" id="{D4BCD272-C3D1-7654-EA27-44D1906FB401}"/>
                </a:ext>
              </a:extLst>
            </p:cNvPr>
            <p:cNvSpPr/>
            <p:nvPr/>
          </p:nvSpPr>
          <p:spPr>
            <a:xfrm>
              <a:off x="3078750" y="1314400"/>
              <a:ext cx="70350" cy="70350"/>
            </a:xfrm>
            <a:custGeom>
              <a:avLst/>
              <a:gdLst/>
              <a:ahLst/>
              <a:cxnLst/>
              <a:rect l="l" t="t" r="r" b="b"/>
              <a:pathLst>
                <a:path w="2814" h="2814" extrusionOk="0">
                  <a:moveTo>
                    <a:pt x="1392" y="1"/>
                  </a:moveTo>
                  <a:cubicBezTo>
                    <a:pt x="618" y="1"/>
                    <a:pt x="1" y="651"/>
                    <a:pt x="1" y="1422"/>
                  </a:cubicBezTo>
                  <a:cubicBezTo>
                    <a:pt x="1" y="2196"/>
                    <a:pt x="618" y="2814"/>
                    <a:pt x="1392" y="2814"/>
                  </a:cubicBezTo>
                  <a:cubicBezTo>
                    <a:pt x="2163" y="2814"/>
                    <a:pt x="2813" y="2196"/>
                    <a:pt x="2813" y="1422"/>
                  </a:cubicBezTo>
                  <a:cubicBezTo>
                    <a:pt x="2813" y="651"/>
                    <a:pt x="2163" y="1"/>
                    <a:pt x="1392"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679;p44">
              <a:extLst>
                <a:ext uri="{FF2B5EF4-FFF2-40B4-BE49-F238E27FC236}">
                  <a16:creationId xmlns:a16="http://schemas.microsoft.com/office/drawing/2014/main" id="{BC92546E-0010-CEA5-5992-D2BB6382E82B}"/>
                </a:ext>
              </a:extLst>
            </p:cNvPr>
            <p:cNvSpPr/>
            <p:nvPr/>
          </p:nvSpPr>
          <p:spPr>
            <a:xfrm>
              <a:off x="3086475" y="1314400"/>
              <a:ext cx="62625" cy="61825"/>
            </a:xfrm>
            <a:custGeom>
              <a:avLst/>
              <a:gdLst/>
              <a:ahLst/>
              <a:cxnLst/>
              <a:rect l="l" t="t" r="r" b="b"/>
              <a:pathLst>
                <a:path w="2505" h="2473" extrusionOk="0">
                  <a:moveTo>
                    <a:pt x="1083" y="1"/>
                  </a:moveTo>
                  <a:cubicBezTo>
                    <a:pt x="898" y="1"/>
                    <a:pt x="712" y="63"/>
                    <a:pt x="557" y="124"/>
                  </a:cubicBezTo>
                  <a:cubicBezTo>
                    <a:pt x="218" y="372"/>
                    <a:pt x="1" y="742"/>
                    <a:pt x="1" y="1175"/>
                  </a:cubicBezTo>
                  <a:cubicBezTo>
                    <a:pt x="1" y="1887"/>
                    <a:pt x="589" y="2473"/>
                    <a:pt x="1298" y="2473"/>
                  </a:cubicBezTo>
                  <a:cubicBezTo>
                    <a:pt x="1793" y="2473"/>
                    <a:pt x="2195" y="2225"/>
                    <a:pt x="2443" y="1825"/>
                  </a:cubicBezTo>
                  <a:cubicBezTo>
                    <a:pt x="2472" y="1701"/>
                    <a:pt x="2504" y="1546"/>
                    <a:pt x="2504" y="1422"/>
                  </a:cubicBezTo>
                  <a:cubicBezTo>
                    <a:pt x="2504" y="651"/>
                    <a:pt x="1854" y="1"/>
                    <a:pt x="1083"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680;p44">
              <a:extLst>
                <a:ext uri="{FF2B5EF4-FFF2-40B4-BE49-F238E27FC236}">
                  <a16:creationId xmlns:a16="http://schemas.microsoft.com/office/drawing/2014/main" id="{F34077B7-F48F-49A6-512A-C933236942BA}"/>
                </a:ext>
              </a:extLst>
            </p:cNvPr>
            <p:cNvSpPr/>
            <p:nvPr/>
          </p:nvSpPr>
          <p:spPr>
            <a:xfrm>
              <a:off x="3105025" y="1319850"/>
              <a:ext cx="33250" cy="33200"/>
            </a:xfrm>
            <a:custGeom>
              <a:avLst/>
              <a:gdLst/>
              <a:ahLst/>
              <a:cxnLst/>
              <a:rect l="l" t="t" r="r" b="b"/>
              <a:pathLst>
                <a:path w="1330" h="1328" extrusionOk="0">
                  <a:moveTo>
                    <a:pt x="680" y="0"/>
                  </a:moveTo>
                  <a:cubicBezTo>
                    <a:pt x="309" y="0"/>
                    <a:pt x="0" y="309"/>
                    <a:pt x="0" y="680"/>
                  </a:cubicBezTo>
                  <a:cubicBezTo>
                    <a:pt x="0" y="1051"/>
                    <a:pt x="309" y="1328"/>
                    <a:pt x="680" y="1328"/>
                  </a:cubicBezTo>
                  <a:cubicBezTo>
                    <a:pt x="1051" y="1328"/>
                    <a:pt x="1330" y="1051"/>
                    <a:pt x="1330" y="680"/>
                  </a:cubicBezTo>
                  <a:cubicBezTo>
                    <a:pt x="1330" y="309"/>
                    <a:pt x="1051" y="0"/>
                    <a:pt x="680" y="0"/>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681;p44">
              <a:extLst>
                <a:ext uri="{FF2B5EF4-FFF2-40B4-BE49-F238E27FC236}">
                  <a16:creationId xmlns:a16="http://schemas.microsoft.com/office/drawing/2014/main" id="{55547D5D-2BDD-8071-E96B-CCE6145C6426}"/>
                </a:ext>
              </a:extLst>
            </p:cNvPr>
            <p:cNvSpPr/>
            <p:nvPr/>
          </p:nvSpPr>
          <p:spPr>
            <a:xfrm>
              <a:off x="2788325" y="1430275"/>
              <a:ext cx="1569575" cy="100425"/>
            </a:xfrm>
            <a:custGeom>
              <a:avLst/>
              <a:gdLst/>
              <a:ahLst/>
              <a:cxnLst/>
              <a:rect l="l" t="t" r="r" b="b"/>
              <a:pathLst>
                <a:path w="62783" h="4017" extrusionOk="0">
                  <a:moveTo>
                    <a:pt x="51474" y="0"/>
                  </a:moveTo>
                  <a:cubicBezTo>
                    <a:pt x="44153" y="0"/>
                    <a:pt x="38344" y="2348"/>
                    <a:pt x="31176" y="2348"/>
                  </a:cubicBezTo>
                  <a:cubicBezTo>
                    <a:pt x="23976" y="2348"/>
                    <a:pt x="14987" y="712"/>
                    <a:pt x="9796" y="712"/>
                  </a:cubicBezTo>
                  <a:cubicBezTo>
                    <a:pt x="3678" y="712"/>
                    <a:pt x="1" y="4017"/>
                    <a:pt x="1" y="4017"/>
                  </a:cubicBezTo>
                  <a:lnTo>
                    <a:pt x="62782" y="4017"/>
                  </a:lnTo>
                  <a:cubicBezTo>
                    <a:pt x="62782" y="4017"/>
                    <a:pt x="58798" y="0"/>
                    <a:pt x="51474"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682;p44">
              <a:extLst>
                <a:ext uri="{FF2B5EF4-FFF2-40B4-BE49-F238E27FC236}">
                  <a16:creationId xmlns:a16="http://schemas.microsoft.com/office/drawing/2014/main" id="{A2BA18DA-A240-1FC3-4A23-EFC0A420C087}"/>
                </a:ext>
              </a:extLst>
            </p:cNvPr>
            <p:cNvSpPr/>
            <p:nvPr/>
          </p:nvSpPr>
          <p:spPr>
            <a:xfrm>
              <a:off x="2898000" y="1448075"/>
              <a:ext cx="637725" cy="52475"/>
            </a:xfrm>
            <a:custGeom>
              <a:avLst/>
              <a:gdLst/>
              <a:ahLst/>
              <a:cxnLst/>
              <a:rect l="l" t="t" r="r" b="b"/>
              <a:pathLst>
                <a:path w="25509" h="2099" extrusionOk="0">
                  <a:moveTo>
                    <a:pt x="5409" y="0"/>
                  </a:moveTo>
                  <a:cubicBezTo>
                    <a:pt x="4667" y="0"/>
                    <a:pt x="3988" y="62"/>
                    <a:pt x="3338" y="124"/>
                  </a:cubicBezTo>
                  <a:lnTo>
                    <a:pt x="3152" y="247"/>
                  </a:lnTo>
                  <a:cubicBezTo>
                    <a:pt x="928" y="618"/>
                    <a:pt x="1" y="1945"/>
                    <a:pt x="4235" y="1945"/>
                  </a:cubicBezTo>
                  <a:cubicBezTo>
                    <a:pt x="7441" y="1945"/>
                    <a:pt x="8866" y="1281"/>
                    <a:pt x="11077" y="1281"/>
                  </a:cubicBezTo>
                  <a:cubicBezTo>
                    <a:pt x="11764" y="1281"/>
                    <a:pt x="12526" y="1345"/>
                    <a:pt x="13442" y="1513"/>
                  </a:cubicBezTo>
                  <a:cubicBezTo>
                    <a:pt x="15488" y="1887"/>
                    <a:pt x="19317" y="2099"/>
                    <a:pt x="21889" y="2099"/>
                  </a:cubicBezTo>
                  <a:cubicBezTo>
                    <a:pt x="24211" y="2099"/>
                    <a:pt x="25508" y="1926"/>
                    <a:pt x="23544" y="1545"/>
                  </a:cubicBezTo>
                  <a:lnTo>
                    <a:pt x="23420" y="1545"/>
                  </a:lnTo>
                  <a:cubicBezTo>
                    <a:pt x="16994" y="1174"/>
                    <a:pt x="9826" y="0"/>
                    <a:pt x="5409" y="0"/>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683;p44">
              <a:extLst>
                <a:ext uri="{FF2B5EF4-FFF2-40B4-BE49-F238E27FC236}">
                  <a16:creationId xmlns:a16="http://schemas.microsoft.com/office/drawing/2014/main" id="{3BF5BB79-78B2-FAC4-04E9-2A45C087226A}"/>
                </a:ext>
              </a:extLst>
            </p:cNvPr>
            <p:cNvSpPr/>
            <p:nvPr/>
          </p:nvSpPr>
          <p:spPr>
            <a:xfrm>
              <a:off x="3884175" y="1430275"/>
              <a:ext cx="398025" cy="82375"/>
            </a:xfrm>
            <a:custGeom>
              <a:avLst/>
              <a:gdLst/>
              <a:ahLst/>
              <a:cxnLst/>
              <a:rect l="l" t="t" r="r" b="b"/>
              <a:pathLst>
                <a:path w="15921" h="3295" extrusionOk="0">
                  <a:moveTo>
                    <a:pt x="7640" y="0"/>
                  </a:moveTo>
                  <a:cubicBezTo>
                    <a:pt x="5724" y="0"/>
                    <a:pt x="3903" y="156"/>
                    <a:pt x="2140" y="403"/>
                  </a:cubicBezTo>
                  <a:cubicBezTo>
                    <a:pt x="0" y="732"/>
                    <a:pt x="2148" y="1524"/>
                    <a:pt x="5772" y="1524"/>
                  </a:cubicBezTo>
                  <a:cubicBezTo>
                    <a:pt x="6229" y="1524"/>
                    <a:pt x="6709" y="1511"/>
                    <a:pt x="7207" y="1483"/>
                  </a:cubicBezTo>
                  <a:cubicBezTo>
                    <a:pt x="7829" y="1449"/>
                    <a:pt x="8388" y="1434"/>
                    <a:pt x="8889" y="1434"/>
                  </a:cubicBezTo>
                  <a:cubicBezTo>
                    <a:pt x="11973" y="1434"/>
                    <a:pt x="12807" y="2012"/>
                    <a:pt x="11904" y="2225"/>
                  </a:cubicBezTo>
                  <a:cubicBezTo>
                    <a:pt x="11058" y="2418"/>
                    <a:pt x="11708" y="3294"/>
                    <a:pt x="13069" y="3294"/>
                  </a:cubicBezTo>
                  <a:cubicBezTo>
                    <a:pt x="13446" y="3294"/>
                    <a:pt x="13877" y="3227"/>
                    <a:pt x="14346" y="3060"/>
                  </a:cubicBezTo>
                  <a:cubicBezTo>
                    <a:pt x="15735" y="2534"/>
                    <a:pt x="15920" y="2072"/>
                    <a:pt x="15302" y="1669"/>
                  </a:cubicBezTo>
                  <a:cubicBezTo>
                    <a:pt x="14840" y="1421"/>
                    <a:pt x="14314" y="1206"/>
                    <a:pt x="13728" y="1021"/>
                  </a:cubicBezTo>
                  <a:cubicBezTo>
                    <a:pt x="13604" y="959"/>
                    <a:pt x="13481" y="927"/>
                    <a:pt x="13357" y="865"/>
                  </a:cubicBezTo>
                  <a:cubicBezTo>
                    <a:pt x="11780" y="371"/>
                    <a:pt x="9865" y="0"/>
                    <a:pt x="7640" y="0"/>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684;p44">
              <a:extLst>
                <a:ext uri="{FF2B5EF4-FFF2-40B4-BE49-F238E27FC236}">
                  <a16:creationId xmlns:a16="http://schemas.microsoft.com/office/drawing/2014/main" id="{ACC54B4B-92EE-EE06-4B95-9B8D0981B1B2}"/>
                </a:ext>
              </a:extLst>
            </p:cNvPr>
            <p:cNvSpPr/>
            <p:nvPr/>
          </p:nvSpPr>
          <p:spPr>
            <a:xfrm>
              <a:off x="2728875" y="1508300"/>
              <a:ext cx="1676900" cy="19325"/>
            </a:xfrm>
            <a:custGeom>
              <a:avLst/>
              <a:gdLst/>
              <a:ahLst/>
              <a:cxnLst/>
              <a:rect l="l" t="t" r="r" b="b"/>
              <a:pathLst>
                <a:path w="67076" h="773" extrusionOk="0">
                  <a:moveTo>
                    <a:pt x="772" y="1"/>
                  </a:moveTo>
                  <a:cubicBezTo>
                    <a:pt x="371" y="1"/>
                    <a:pt x="1" y="340"/>
                    <a:pt x="1" y="772"/>
                  </a:cubicBezTo>
                  <a:lnTo>
                    <a:pt x="67076" y="772"/>
                  </a:lnTo>
                  <a:cubicBezTo>
                    <a:pt x="67076" y="340"/>
                    <a:pt x="66737" y="1"/>
                    <a:pt x="66304"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685;p44">
              <a:extLst>
                <a:ext uri="{FF2B5EF4-FFF2-40B4-BE49-F238E27FC236}">
                  <a16:creationId xmlns:a16="http://schemas.microsoft.com/office/drawing/2014/main" id="{1F6330D3-6D37-8721-C282-9FAE66533121}"/>
                </a:ext>
              </a:extLst>
            </p:cNvPr>
            <p:cNvSpPr/>
            <p:nvPr/>
          </p:nvSpPr>
          <p:spPr>
            <a:xfrm>
              <a:off x="3844250" y="1458075"/>
              <a:ext cx="25" cy="825"/>
            </a:xfrm>
            <a:custGeom>
              <a:avLst/>
              <a:gdLst/>
              <a:ahLst/>
              <a:cxnLst/>
              <a:rect l="l" t="t" r="r" b="b"/>
              <a:pathLst>
                <a:path w="1" h="33" extrusionOk="0">
                  <a:moveTo>
                    <a:pt x="0" y="0"/>
                  </a:moveTo>
                  <a:lnTo>
                    <a:pt x="0" y="0"/>
                  </a:lnTo>
                  <a:lnTo>
                    <a:pt x="0" y="33"/>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686;p44">
              <a:extLst>
                <a:ext uri="{FF2B5EF4-FFF2-40B4-BE49-F238E27FC236}">
                  <a16:creationId xmlns:a16="http://schemas.microsoft.com/office/drawing/2014/main" id="{37049541-2411-5D27-5AE2-C10AB0BD6B04}"/>
                </a:ext>
              </a:extLst>
            </p:cNvPr>
            <p:cNvSpPr/>
            <p:nvPr/>
          </p:nvSpPr>
          <p:spPr>
            <a:xfrm>
              <a:off x="2691000" y="1526850"/>
              <a:ext cx="1753400" cy="40200"/>
            </a:xfrm>
            <a:custGeom>
              <a:avLst/>
              <a:gdLst/>
              <a:ahLst/>
              <a:cxnLst/>
              <a:rect l="l" t="t" r="r" b="b"/>
              <a:pathLst>
                <a:path w="70136" h="1608" extrusionOk="0">
                  <a:moveTo>
                    <a:pt x="156" y="0"/>
                  </a:moveTo>
                  <a:cubicBezTo>
                    <a:pt x="62" y="0"/>
                    <a:pt x="1" y="62"/>
                    <a:pt x="1" y="124"/>
                  </a:cubicBezTo>
                  <a:lnTo>
                    <a:pt x="1" y="1484"/>
                  </a:lnTo>
                  <a:cubicBezTo>
                    <a:pt x="1" y="1545"/>
                    <a:pt x="62" y="1607"/>
                    <a:pt x="156" y="1607"/>
                  </a:cubicBezTo>
                  <a:lnTo>
                    <a:pt x="69982" y="1607"/>
                  </a:lnTo>
                  <a:cubicBezTo>
                    <a:pt x="70074" y="1607"/>
                    <a:pt x="70135" y="1545"/>
                    <a:pt x="70135" y="1484"/>
                  </a:cubicBezTo>
                  <a:lnTo>
                    <a:pt x="70135" y="124"/>
                  </a:lnTo>
                  <a:cubicBezTo>
                    <a:pt x="70135" y="62"/>
                    <a:pt x="70074" y="0"/>
                    <a:pt x="69982"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689;p44">
            <a:extLst>
              <a:ext uri="{FF2B5EF4-FFF2-40B4-BE49-F238E27FC236}">
                <a16:creationId xmlns:a16="http://schemas.microsoft.com/office/drawing/2014/main" id="{84D99644-DD20-1B8F-5EBE-091BECA4D38C}"/>
              </a:ext>
            </a:extLst>
          </p:cNvPr>
          <p:cNvGrpSpPr/>
          <p:nvPr/>
        </p:nvGrpSpPr>
        <p:grpSpPr>
          <a:xfrm>
            <a:off x="5019834" y="2855829"/>
            <a:ext cx="3699294" cy="1586733"/>
            <a:chOff x="2547425" y="1805800"/>
            <a:chExt cx="1218075" cy="522450"/>
          </a:xfrm>
        </p:grpSpPr>
        <p:sp>
          <p:nvSpPr>
            <p:cNvPr id="1466" name="Google Shape;1690;p44">
              <a:extLst>
                <a:ext uri="{FF2B5EF4-FFF2-40B4-BE49-F238E27FC236}">
                  <a16:creationId xmlns:a16="http://schemas.microsoft.com/office/drawing/2014/main" id="{990D637C-A1F1-B829-7094-FB855295E371}"/>
                </a:ext>
              </a:extLst>
            </p:cNvPr>
            <p:cNvSpPr/>
            <p:nvPr/>
          </p:nvSpPr>
          <p:spPr>
            <a:xfrm>
              <a:off x="3537350" y="1808300"/>
              <a:ext cx="83525" cy="45800"/>
            </a:xfrm>
            <a:custGeom>
              <a:avLst/>
              <a:gdLst/>
              <a:ahLst/>
              <a:cxnLst/>
              <a:rect l="l" t="t" r="r" b="b"/>
              <a:pathLst>
                <a:path w="3341" h="1832" extrusionOk="0">
                  <a:moveTo>
                    <a:pt x="1" y="0"/>
                  </a:moveTo>
                  <a:cubicBezTo>
                    <a:pt x="1" y="0"/>
                    <a:pt x="2269" y="1832"/>
                    <a:pt x="2860" y="1832"/>
                  </a:cubicBezTo>
                  <a:cubicBezTo>
                    <a:pt x="2930" y="1832"/>
                    <a:pt x="2977" y="1806"/>
                    <a:pt x="2993" y="1748"/>
                  </a:cubicBezTo>
                  <a:cubicBezTo>
                    <a:pt x="3093" y="1197"/>
                    <a:pt x="3340" y="0"/>
                    <a:pt x="28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691;p44">
              <a:extLst>
                <a:ext uri="{FF2B5EF4-FFF2-40B4-BE49-F238E27FC236}">
                  <a16:creationId xmlns:a16="http://schemas.microsoft.com/office/drawing/2014/main" id="{7F36679B-81FA-37B8-BA26-828FA2C1AAA6}"/>
                </a:ext>
              </a:extLst>
            </p:cNvPr>
            <p:cNvSpPr/>
            <p:nvPr/>
          </p:nvSpPr>
          <p:spPr>
            <a:xfrm>
              <a:off x="3537350" y="1808300"/>
              <a:ext cx="78525" cy="16275"/>
            </a:xfrm>
            <a:custGeom>
              <a:avLst/>
              <a:gdLst/>
              <a:ahLst/>
              <a:cxnLst/>
              <a:rect l="l" t="t" r="r" b="b"/>
              <a:pathLst>
                <a:path w="3141" h="651" extrusionOk="0">
                  <a:moveTo>
                    <a:pt x="1" y="0"/>
                  </a:moveTo>
                  <a:cubicBezTo>
                    <a:pt x="1" y="0"/>
                    <a:pt x="348" y="299"/>
                    <a:pt x="847" y="650"/>
                  </a:cubicBezTo>
                  <a:lnTo>
                    <a:pt x="3141" y="650"/>
                  </a:lnTo>
                  <a:cubicBezTo>
                    <a:pt x="3141" y="299"/>
                    <a:pt x="3093" y="52"/>
                    <a:pt x="2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692;p44">
              <a:extLst>
                <a:ext uri="{FF2B5EF4-FFF2-40B4-BE49-F238E27FC236}">
                  <a16:creationId xmlns:a16="http://schemas.microsoft.com/office/drawing/2014/main" id="{248F5092-B128-7C12-544B-C11E90E84C90}"/>
                </a:ext>
              </a:extLst>
            </p:cNvPr>
            <p:cNvSpPr/>
            <p:nvPr/>
          </p:nvSpPr>
          <p:spPr>
            <a:xfrm>
              <a:off x="3534875" y="1805800"/>
              <a:ext cx="86000" cy="51200"/>
            </a:xfrm>
            <a:custGeom>
              <a:avLst/>
              <a:gdLst/>
              <a:ahLst/>
              <a:cxnLst/>
              <a:rect l="l" t="t" r="r" b="b"/>
              <a:pathLst>
                <a:path w="3440" h="2048" extrusionOk="0">
                  <a:moveTo>
                    <a:pt x="3040" y="252"/>
                  </a:moveTo>
                  <a:cubicBezTo>
                    <a:pt x="3240" y="499"/>
                    <a:pt x="3040" y="1496"/>
                    <a:pt x="2992" y="1796"/>
                  </a:cubicBezTo>
                  <a:cubicBezTo>
                    <a:pt x="2978" y="1801"/>
                    <a:pt x="2961" y="1804"/>
                    <a:pt x="2940" y="1804"/>
                  </a:cubicBezTo>
                  <a:cubicBezTo>
                    <a:pt x="2605" y="1804"/>
                    <a:pt x="1482" y="1049"/>
                    <a:pt x="447" y="252"/>
                  </a:cubicBezTo>
                  <a:close/>
                  <a:moveTo>
                    <a:pt x="100" y="0"/>
                  </a:moveTo>
                  <a:cubicBezTo>
                    <a:pt x="48" y="0"/>
                    <a:pt x="48" y="52"/>
                    <a:pt x="0" y="100"/>
                  </a:cubicBezTo>
                  <a:cubicBezTo>
                    <a:pt x="0" y="100"/>
                    <a:pt x="0" y="152"/>
                    <a:pt x="48" y="200"/>
                  </a:cubicBezTo>
                  <a:cubicBezTo>
                    <a:pt x="599" y="651"/>
                    <a:pt x="2394" y="2047"/>
                    <a:pt x="2941" y="2047"/>
                  </a:cubicBezTo>
                  <a:lnTo>
                    <a:pt x="3040" y="2047"/>
                  </a:lnTo>
                  <a:cubicBezTo>
                    <a:pt x="3140" y="1995"/>
                    <a:pt x="3192" y="1947"/>
                    <a:pt x="3192" y="1848"/>
                  </a:cubicBezTo>
                  <a:cubicBezTo>
                    <a:pt x="3340" y="1149"/>
                    <a:pt x="3439" y="399"/>
                    <a:pt x="3240" y="100"/>
                  </a:cubicBezTo>
                  <a:cubicBezTo>
                    <a:pt x="3140" y="52"/>
                    <a:pt x="3040" y="0"/>
                    <a:pt x="29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693;p44">
              <a:extLst>
                <a:ext uri="{FF2B5EF4-FFF2-40B4-BE49-F238E27FC236}">
                  <a16:creationId xmlns:a16="http://schemas.microsoft.com/office/drawing/2014/main" id="{92AE0D62-7593-675A-7D01-0311780B5BDA}"/>
                </a:ext>
              </a:extLst>
            </p:cNvPr>
            <p:cNvSpPr/>
            <p:nvPr/>
          </p:nvSpPr>
          <p:spPr>
            <a:xfrm>
              <a:off x="2627225" y="2112500"/>
              <a:ext cx="150825" cy="210775"/>
            </a:xfrm>
            <a:custGeom>
              <a:avLst/>
              <a:gdLst/>
              <a:ahLst/>
              <a:cxnLst/>
              <a:rect l="l" t="t" r="r" b="b"/>
              <a:pathLst>
                <a:path w="6033" h="8431" extrusionOk="0">
                  <a:moveTo>
                    <a:pt x="2841" y="0"/>
                  </a:moveTo>
                  <a:cubicBezTo>
                    <a:pt x="1297" y="0"/>
                    <a:pt x="0" y="1895"/>
                    <a:pt x="0" y="4241"/>
                  </a:cubicBezTo>
                  <a:cubicBezTo>
                    <a:pt x="0" y="6535"/>
                    <a:pt x="1297" y="8430"/>
                    <a:pt x="2841" y="8430"/>
                  </a:cubicBezTo>
                  <a:lnTo>
                    <a:pt x="6033" y="8430"/>
                  </a:lnTo>
                  <a:lnTo>
                    <a:pt x="6033" y="0"/>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694;p44">
              <a:extLst>
                <a:ext uri="{FF2B5EF4-FFF2-40B4-BE49-F238E27FC236}">
                  <a16:creationId xmlns:a16="http://schemas.microsoft.com/office/drawing/2014/main" id="{D86FD827-1CA4-E747-CF92-238A104617E4}"/>
                </a:ext>
              </a:extLst>
            </p:cNvPr>
            <p:cNvSpPr/>
            <p:nvPr/>
          </p:nvSpPr>
          <p:spPr>
            <a:xfrm>
              <a:off x="2624725" y="2108800"/>
              <a:ext cx="155825" cy="218175"/>
            </a:xfrm>
            <a:custGeom>
              <a:avLst/>
              <a:gdLst/>
              <a:ahLst/>
              <a:cxnLst/>
              <a:rect l="l" t="t" r="r" b="b"/>
              <a:pathLst>
                <a:path w="6233" h="8727" extrusionOk="0">
                  <a:moveTo>
                    <a:pt x="6033" y="248"/>
                  </a:moveTo>
                  <a:lnTo>
                    <a:pt x="6033" y="8479"/>
                  </a:lnTo>
                  <a:lnTo>
                    <a:pt x="2941" y="8479"/>
                  </a:lnTo>
                  <a:cubicBezTo>
                    <a:pt x="1445" y="8479"/>
                    <a:pt x="200" y="6632"/>
                    <a:pt x="200" y="4389"/>
                  </a:cubicBezTo>
                  <a:cubicBezTo>
                    <a:pt x="200" y="2095"/>
                    <a:pt x="1445" y="248"/>
                    <a:pt x="2941" y="248"/>
                  </a:cubicBezTo>
                  <a:close/>
                  <a:moveTo>
                    <a:pt x="2941" y="1"/>
                  </a:moveTo>
                  <a:cubicBezTo>
                    <a:pt x="1297" y="1"/>
                    <a:pt x="1" y="1944"/>
                    <a:pt x="1" y="4389"/>
                  </a:cubicBezTo>
                  <a:cubicBezTo>
                    <a:pt x="1" y="6783"/>
                    <a:pt x="1297" y="8726"/>
                    <a:pt x="2941" y="8726"/>
                  </a:cubicBezTo>
                  <a:lnTo>
                    <a:pt x="6133" y="8726"/>
                  </a:lnTo>
                  <a:cubicBezTo>
                    <a:pt x="6185" y="8726"/>
                    <a:pt x="6233" y="8678"/>
                    <a:pt x="6233" y="8578"/>
                  </a:cubicBezTo>
                  <a:lnTo>
                    <a:pt x="6233" y="148"/>
                  </a:lnTo>
                  <a:cubicBezTo>
                    <a:pt x="6233" y="49"/>
                    <a:pt x="6185" y="1"/>
                    <a:pt x="61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695;p44">
              <a:extLst>
                <a:ext uri="{FF2B5EF4-FFF2-40B4-BE49-F238E27FC236}">
                  <a16:creationId xmlns:a16="http://schemas.microsoft.com/office/drawing/2014/main" id="{7D4E51C8-ED9B-9C2D-C0F5-38478DDB60D2}"/>
                </a:ext>
              </a:extLst>
            </p:cNvPr>
            <p:cNvSpPr/>
            <p:nvPr/>
          </p:nvSpPr>
          <p:spPr>
            <a:xfrm>
              <a:off x="2707025" y="2112500"/>
              <a:ext cx="142150" cy="210775"/>
            </a:xfrm>
            <a:custGeom>
              <a:avLst/>
              <a:gdLst/>
              <a:ahLst/>
              <a:cxnLst/>
              <a:rect l="l" t="t" r="r" b="b"/>
              <a:pathLst>
                <a:path w="5686" h="8431" extrusionOk="0">
                  <a:moveTo>
                    <a:pt x="2841" y="0"/>
                  </a:moveTo>
                  <a:cubicBezTo>
                    <a:pt x="1297" y="0"/>
                    <a:pt x="0" y="1895"/>
                    <a:pt x="0" y="4241"/>
                  </a:cubicBezTo>
                  <a:cubicBezTo>
                    <a:pt x="0" y="6535"/>
                    <a:pt x="1297" y="8430"/>
                    <a:pt x="2841" y="8430"/>
                  </a:cubicBezTo>
                  <a:cubicBezTo>
                    <a:pt x="4389" y="8430"/>
                    <a:pt x="5685" y="6535"/>
                    <a:pt x="5685" y="4241"/>
                  </a:cubicBezTo>
                  <a:cubicBezTo>
                    <a:pt x="5685" y="1895"/>
                    <a:pt x="4389" y="0"/>
                    <a:pt x="28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696;p44">
              <a:extLst>
                <a:ext uri="{FF2B5EF4-FFF2-40B4-BE49-F238E27FC236}">
                  <a16:creationId xmlns:a16="http://schemas.microsoft.com/office/drawing/2014/main" id="{2E05A778-F1C7-68BE-0243-47EF36AB7DFE}"/>
                </a:ext>
              </a:extLst>
            </p:cNvPr>
            <p:cNvSpPr/>
            <p:nvPr/>
          </p:nvSpPr>
          <p:spPr>
            <a:xfrm>
              <a:off x="2704525" y="2108800"/>
              <a:ext cx="147150" cy="218175"/>
            </a:xfrm>
            <a:custGeom>
              <a:avLst/>
              <a:gdLst/>
              <a:ahLst/>
              <a:cxnLst/>
              <a:rect l="l" t="t" r="r" b="b"/>
              <a:pathLst>
                <a:path w="5886" h="8727" extrusionOk="0">
                  <a:moveTo>
                    <a:pt x="2941" y="248"/>
                  </a:moveTo>
                  <a:cubicBezTo>
                    <a:pt x="4437" y="248"/>
                    <a:pt x="5686" y="2095"/>
                    <a:pt x="5686" y="4389"/>
                  </a:cubicBezTo>
                  <a:cubicBezTo>
                    <a:pt x="5686" y="6632"/>
                    <a:pt x="4437" y="8479"/>
                    <a:pt x="2941" y="8479"/>
                  </a:cubicBezTo>
                  <a:cubicBezTo>
                    <a:pt x="1445" y="8479"/>
                    <a:pt x="200" y="6632"/>
                    <a:pt x="200" y="4389"/>
                  </a:cubicBezTo>
                  <a:cubicBezTo>
                    <a:pt x="200" y="2095"/>
                    <a:pt x="1445" y="248"/>
                    <a:pt x="2941" y="248"/>
                  </a:cubicBezTo>
                  <a:close/>
                  <a:moveTo>
                    <a:pt x="2941" y="1"/>
                  </a:moveTo>
                  <a:cubicBezTo>
                    <a:pt x="1297" y="1"/>
                    <a:pt x="0" y="1944"/>
                    <a:pt x="0" y="4389"/>
                  </a:cubicBezTo>
                  <a:cubicBezTo>
                    <a:pt x="0" y="6783"/>
                    <a:pt x="1297" y="8726"/>
                    <a:pt x="2941" y="8726"/>
                  </a:cubicBezTo>
                  <a:cubicBezTo>
                    <a:pt x="4589" y="8726"/>
                    <a:pt x="5885" y="6783"/>
                    <a:pt x="5885" y="4389"/>
                  </a:cubicBezTo>
                  <a:cubicBezTo>
                    <a:pt x="5885" y="1944"/>
                    <a:pt x="4589" y="1"/>
                    <a:pt x="2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697;p44">
              <a:extLst>
                <a:ext uri="{FF2B5EF4-FFF2-40B4-BE49-F238E27FC236}">
                  <a16:creationId xmlns:a16="http://schemas.microsoft.com/office/drawing/2014/main" id="{54B120EC-5A82-0341-EA9A-EDA5391779DF}"/>
                </a:ext>
              </a:extLst>
            </p:cNvPr>
            <p:cNvSpPr/>
            <p:nvPr/>
          </p:nvSpPr>
          <p:spPr>
            <a:xfrm>
              <a:off x="3196950" y="2113800"/>
              <a:ext cx="150925" cy="211975"/>
            </a:xfrm>
            <a:custGeom>
              <a:avLst/>
              <a:gdLst/>
              <a:ahLst/>
              <a:cxnLst/>
              <a:rect l="l" t="t" r="r" b="b"/>
              <a:pathLst>
                <a:path w="6037" h="8479" extrusionOk="0">
                  <a:moveTo>
                    <a:pt x="2845" y="0"/>
                  </a:moveTo>
                  <a:cubicBezTo>
                    <a:pt x="1249" y="0"/>
                    <a:pt x="0" y="1895"/>
                    <a:pt x="0" y="4237"/>
                  </a:cubicBezTo>
                  <a:cubicBezTo>
                    <a:pt x="0" y="6583"/>
                    <a:pt x="1249" y="8478"/>
                    <a:pt x="2845" y="8478"/>
                  </a:cubicBezTo>
                  <a:lnTo>
                    <a:pt x="6037" y="8478"/>
                  </a:lnTo>
                  <a:lnTo>
                    <a:pt x="6037" y="0"/>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698;p44">
              <a:extLst>
                <a:ext uri="{FF2B5EF4-FFF2-40B4-BE49-F238E27FC236}">
                  <a16:creationId xmlns:a16="http://schemas.microsoft.com/office/drawing/2014/main" id="{473E3F2A-17F4-FD10-EF56-3446302E4066}"/>
                </a:ext>
              </a:extLst>
            </p:cNvPr>
            <p:cNvSpPr/>
            <p:nvPr/>
          </p:nvSpPr>
          <p:spPr>
            <a:xfrm>
              <a:off x="3194450" y="2111300"/>
              <a:ext cx="155925" cy="216950"/>
            </a:xfrm>
            <a:custGeom>
              <a:avLst/>
              <a:gdLst/>
              <a:ahLst/>
              <a:cxnLst/>
              <a:rect l="l" t="t" r="r" b="b"/>
              <a:pathLst>
                <a:path w="6237" h="8678" extrusionOk="0">
                  <a:moveTo>
                    <a:pt x="5985" y="200"/>
                  </a:moveTo>
                  <a:lnTo>
                    <a:pt x="5985" y="8478"/>
                  </a:lnTo>
                  <a:lnTo>
                    <a:pt x="2945" y="8478"/>
                  </a:lnTo>
                  <a:cubicBezTo>
                    <a:pt x="1449" y="8478"/>
                    <a:pt x="200" y="6631"/>
                    <a:pt x="200" y="4337"/>
                  </a:cubicBezTo>
                  <a:cubicBezTo>
                    <a:pt x="200" y="2043"/>
                    <a:pt x="1449" y="200"/>
                    <a:pt x="2945" y="200"/>
                  </a:cubicBezTo>
                  <a:close/>
                  <a:moveTo>
                    <a:pt x="2945" y="1"/>
                  </a:moveTo>
                  <a:cubicBezTo>
                    <a:pt x="1297" y="1"/>
                    <a:pt x="1" y="1943"/>
                    <a:pt x="1" y="4337"/>
                  </a:cubicBezTo>
                  <a:cubicBezTo>
                    <a:pt x="1" y="6731"/>
                    <a:pt x="1297" y="8678"/>
                    <a:pt x="2945" y="8678"/>
                  </a:cubicBezTo>
                  <a:lnTo>
                    <a:pt x="6137" y="8678"/>
                  </a:lnTo>
                  <a:cubicBezTo>
                    <a:pt x="6184" y="8678"/>
                    <a:pt x="6236" y="8626"/>
                    <a:pt x="6236" y="8578"/>
                  </a:cubicBezTo>
                  <a:lnTo>
                    <a:pt x="6236" y="100"/>
                  </a:lnTo>
                  <a:cubicBezTo>
                    <a:pt x="6236" y="48"/>
                    <a:pt x="6184" y="1"/>
                    <a:pt x="6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699;p44">
              <a:extLst>
                <a:ext uri="{FF2B5EF4-FFF2-40B4-BE49-F238E27FC236}">
                  <a16:creationId xmlns:a16="http://schemas.microsoft.com/office/drawing/2014/main" id="{9487AEDB-72F1-7EDC-A588-504A327EE482}"/>
                </a:ext>
              </a:extLst>
            </p:cNvPr>
            <p:cNvSpPr/>
            <p:nvPr/>
          </p:nvSpPr>
          <p:spPr>
            <a:xfrm>
              <a:off x="3276750" y="2113800"/>
              <a:ext cx="142150" cy="211975"/>
            </a:xfrm>
            <a:custGeom>
              <a:avLst/>
              <a:gdLst/>
              <a:ahLst/>
              <a:cxnLst/>
              <a:rect l="l" t="t" r="r" b="b"/>
              <a:pathLst>
                <a:path w="5686" h="8479" extrusionOk="0">
                  <a:moveTo>
                    <a:pt x="2845" y="0"/>
                  </a:moveTo>
                  <a:cubicBezTo>
                    <a:pt x="1249" y="0"/>
                    <a:pt x="0" y="1895"/>
                    <a:pt x="0" y="4237"/>
                  </a:cubicBezTo>
                  <a:cubicBezTo>
                    <a:pt x="0" y="6583"/>
                    <a:pt x="1249" y="8478"/>
                    <a:pt x="2845" y="8478"/>
                  </a:cubicBezTo>
                  <a:cubicBezTo>
                    <a:pt x="4389" y="8478"/>
                    <a:pt x="5685" y="6583"/>
                    <a:pt x="5685" y="4237"/>
                  </a:cubicBezTo>
                  <a:cubicBezTo>
                    <a:pt x="5685" y="1895"/>
                    <a:pt x="4389" y="0"/>
                    <a:pt x="28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700;p44">
              <a:extLst>
                <a:ext uri="{FF2B5EF4-FFF2-40B4-BE49-F238E27FC236}">
                  <a16:creationId xmlns:a16="http://schemas.microsoft.com/office/drawing/2014/main" id="{7AD52FB1-DA51-AB21-0990-BF35005C0620}"/>
                </a:ext>
              </a:extLst>
            </p:cNvPr>
            <p:cNvSpPr/>
            <p:nvPr/>
          </p:nvSpPr>
          <p:spPr>
            <a:xfrm>
              <a:off x="3273050" y="2111300"/>
              <a:ext cx="148325" cy="216950"/>
            </a:xfrm>
            <a:custGeom>
              <a:avLst/>
              <a:gdLst/>
              <a:ahLst/>
              <a:cxnLst/>
              <a:rect l="l" t="t" r="r" b="b"/>
              <a:pathLst>
                <a:path w="5933" h="8678" extrusionOk="0">
                  <a:moveTo>
                    <a:pt x="2993" y="200"/>
                  </a:moveTo>
                  <a:cubicBezTo>
                    <a:pt x="4489" y="200"/>
                    <a:pt x="5686" y="2043"/>
                    <a:pt x="5686" y="4337"/>
                  </a:cubicBezTo>
                  <a:cubicBezTo>
                    <a:pt x="5686" y="6631"/>
                    <a:pt x="4489" y="8478"/>
                    <a:pt x="2993" y="8478"/>
                  </a:cubicBezTo>
                  <a:cubicBezTo>
                    <a:pt x="1497" y="8478"/>
                    <a:pt x="248" y="6631"/>
                    <a:pt x="248" y="4337"/>
                  </a:cubicBezTo>
                  <a:cubicBezTo>
                    <a:pt x="248" y="2043"/>
                    <a:pt x="1497" y="200"/>
                    <a:pt x="2993" y="200"/>
                  </a:cubicBezTo>
                  <a:close/>
                  <a:moveTo>
                    <a:pt x="2993" y="1"/>
                  </a:moveTo>
                  <a:cubicBezTo>
                    <a:pt x="1345" y="1"/>
                    <a:pt x="0" y="1943"/>
                    <a:pt x="0" y="4337"/>
                  </a:cubicBezTo>
                  <a:cubicBezTo>
                    <a:pt x="0" y="6731"/>
                    <a:pt x="1345" y="8678"/>
                    <a:pt x="2993" y="8678"/>
                  </a:cubicBezTo>
                  <a:cubicBezTo>
                    <a:pt x="4588" y="8678"/>
                    <a:pt x="5933" y="6731"/>
                    <a:pt x="5933" y="4337"/>
                  </a:cubicBezTo>
                  <a:cubicBezTo>
                    <a:pt x="5933" y="1943"/>
                    <a:pt x="4588" y="1"/>
                    <a:pt x="29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701;p44">
              <a:extLst>
                <a:ext uri="{FF2B5EF4-FFF2-40B4-BE49-F238E27FC236}">
                  <a16:creationId xmlns:a16="http://schemas.microsoft.com/office/drawing/2014/main" id="{A644B4CD-FD80-3C4F-3928-6DB7E1DE2050}"/>
                </a:ext>
              </a:extLst>
            </p:cNvPr>
            <p:cNvSpPr/>
            <p:nvPr/>
          </p:nvSpPr>
          <p:spPr>
            <a:xfrm>
              <a:off x="3026200" y="2092550"/>
              <a:ext cx="208175" cy="177075"/>
            </a:xfrm>
            <a:custGeom>
              <a:avLst/>
              <a:gdLst/>
              <a:ahLst/>
              <a:cxnLst/>
              <a:rect l="l" t="t" r="r" b="b"/>
              <a:pathLst>
                <a:path w="8327" h="7083" extrusionOk="0">
                  <a:moveTo>
                    <a:pt x="0" y="0"/>
                  </a:moveTo>
                  <a:lnTo>
                    <a:pt x="0" y="7082"/>
                  </a:lnTo>
                  <a:lnTo>
                    <a:pt x="8326" y="7082"/>
                  </a:lnTo>
                  <a:lnTo>
                    <a:pt x="83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702;p44">
              <a:extLst>
                <a:ext uri="{FF2B5EF4-FFF2-40B4-BE49-F238E27FC236}">
                  <a16:creationId xmlns:a16="http://schemas.microsoft.com/office/drawing/2014/main" id="{18E37344-C946-0B53-CDD1-9CD6E924C238}"/>
                </a:ext>
              </a:extLst>
            </p:cNvPr>
            <p:cNvSpPr/>
            <p:nvPr/>
          </p:nvSpPr>
          <p:spPr>
            <a:xfrm>
              <a:off x="3023700" y="2088850"/>
              <a:ext cx="213175" cy="184550"/>
            </a:xfrm>
            <a:custGeom>
              <a:avLst/>
              <a:gdLst/>
              <a:ahLst/>
              <a:cxnLst/>
              <a:rect l="l" t="t" r="r" b="b"/>
              <a:pathLst>
                <a:path w="8527" h="7382" extrusionOk="0">
                  <a:moveTo>
                    <a:pt x="8279" y="248"/>
                  </a:moveTo>
                  <a:lnTo>
                    <a:pt x="8279" y="7130"/>
                  </a:lnTo>
                  <a:lnTo>
                    <a:pt x="200" y="7130"/>
                  </a:lnTo>
                  <a:lnTo>
                    <a:pt x="200" y="248"/>
                  </a:lnTo>
                  <a:close/>
                  <a:moveTo>
                    <a:pt x="100" y="1"/>
                  </a:moveTo>
                  <a:cubicBezTo>
                    <a:pt x="48" y="1"/>
                    <a:pt x="0" y="49"/>
                    <a:pt x="0" y="148"/>
                  </a:cubicBezTo>
                  <a:lnTo>
                    <a:pt x="0" y="7230"/>
                  </a:lnTo>
                  <a:cubicBezTo>
                    <a:pt x="0" y="7330"/>
                    <a:pt x="48" y="7382"/>
                    <a:pt x="100" y="7382"/>
                  </a:cubicBezTo>
                  <a:lnTo>
                    <a:pt x="8426" y="7382"/>
                  </a:lnTo>
                  <a:cubicBezTo>
                    <a:pt x="8478" y="7382"/>
                    <a:pt x="8526" y="7330"/>
                    <a:pt x="8526" y="7230"/>
                  </a:cubicBezTo>
                  <a:lnTo>
                    <a:pt x="8526" y="148"/>
                  </a:lnTo>
                  <a:cubicBezTo>
                    <a:pt x="8526" y="49"/>
                    <a:pt x="8478" y="1"/>
                    <a:pt x="84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703;p44">
              <a:extLst>
                <a:ext uri="{FF2B5EF4-FFF2-40B4-BE49-F238E27FC236}">
                  <a16:creationId xmlns:a16="http://schemas.microsoft.com/office/drawing/2014/main" id="{E197BF20-E8AE-41F5-ED34-D0462824C963}"/>
                </a:ext>
              </a:extLst>
            </p:cNvPr>
            <p:cNvSpPr/>
            <p:nvPr/>
          </p:nvSpPr>
          <p:spPr>
            <a:xfrm>
              <a:off x="2985000" y="2112500"/>
              <a:ext cx="150925" cy="210775"/>
            </a:xfrm>
            <a:custGeom>
              <a:avLst/>
              <a:gdLst/>
              <a:ahLst/>
              <a:cxnLst/>
              <a:rect l="l" t="t" r="r" b="b"/>
              <a:pathLst>
                <a:path w="6037" h="8431" extrusionOk="0">
                  <a:moveTo>
                    <a:pt x="2845" y="0"/>
                  </a:moveTo>
                  <a:cubicBezTo>
                    <a:pt x="1249" y="0"/>
                    <a:pt x="0" y="1895"/>
                    <a:pt x="0" y="4241"/>
                  </a:cubicBezTo>
                  <a:cubicBezTo>
                    <a:pt x="0" y="6535"/>
                    <a:pt x="1249" y="8430"/>
                    <a:pt x="2845" y="8430"/>
                  </a:cubicBezTo>
                  <a:lnTo>
                    <a:pt x="6037" y="8430"/>
                  </a:lnTo>
                  <a:lnTo>
                    <a:pt x="60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704;p44">
              <a:extLst>
                <a:ext uri="{FF2B5EF4-FFF2-40B4-BE49-F238E27FC236}">
                  <a16:creationId xmlns:a16="http://schemas.microsoft.com/office/drawing/2014/main" id="{82564F82-0718-DB3B-CB8A-2B9D6C319EF8}"/>
                </a:ext>
              </a:extLst>
            </p:cNvPr>
            <p:cNvSpPr/>
            <p:nvPr/>
          </p:nvSpPr>
          <p:spPr>
            <a:xfrm>
              <a:off x="2982500" y="2108800"/>
              <a:ext cx="155925" cy="218175"/>
            </a:xfrm>
            <a:custGeom>
              <a:avLst/>
              <a:gdLst/>
              <a:ahLst/>
              <a:cxnLst/>
              <a:rect l="l" t="t" r="r" b="b"/>
              <a:pathLst>
                <a:path w="6237" h="8727" extrusionOk="0">
                  <a:moveTo>
                    <a:pt x="6037" y="248"/>
                  </a:moveTo>
                  <a:lnTo>
                    <a:pt x="6037" y="8479"/>
                  </a:lnTo>
                  <a:lnTo>
                    <a:pt x="2945" y="8479"/>
                  </a:lnTo>
                  <a:cubicBezTo>
                    <a:pt x="1449" y="8479"/>
                    <a:pt x="200" y="6632"/>
                    <a:pt x="200" y="4389"/>
                  </a:cubicBezTo>
                  <a:cubicBezTo>
                    <a:pt x="200" y="2095"/>
                    <a:pt x="1449" y="248"/>
                    <a:pt x="2945" y="248"/>
                  </a:cubicBezTo>
                  <a:close/>
                  <a:moveTo>
                    <a:pt x="2945" y="1"/>
                  </a:moveTo>
                  <a:cubicBezTo>
                    <a:pt x="1297" y="1"/>
                    <a:pt x="1" y="1944"/>
                    <a:pt x="1" y="4389"/>
                  </a:cubicBezTo>
                  <a:cubicBezTo>
                    <a:pt x="1" y="6783"/>
                    <a:pt x="1297" y="8726"/>
                    <a:pt x="2945" y="8726"/>
                  </a:cubicBezTo>
                  <a:lnTo>
                    <a:pt x="6137" y="8726"/>
                  </a:lnTo>
                  <a:cubicBezTo>
                    <a:pt x="6185" y="8726"/>
                    <a:pt x="6236" y="8678"/>
                    <a:pt x="6236" y="8578"/>
                  </a:cubicBezTo>
                  <a:lnTo>
                    <a:pt x="6236" y="148"/>
                  </a:lnTo>
                  <a:cubicBezTo>
                    <a:pt x="6236" y="49"/>
                    <a:pt x="6185" y="1"/>
                    <a:pt x="6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705;p44">
              <a:extLst>
                <a:ext uri="{FF2B5EF4-FFF2-40B4-BE49-F238E27FC236}">
                  <a16:creationId xmlns:a16="http://schemas.microsoft.com/office/drawing/2014/main" id="{87D2DBA8-C302-46EA-E0BD-C450F62F9F06}"/>
                </a:ext>
              </a:extLst>
            </p:cNvPr>
            <p:cNvSpPr/>
            <p:nvPr/>
          </p:nvSpPr>
          <p:spPr>
            <a:xfrm>
              <a:off x="3064800" y="2112500"/>
              <a:ext cx="142150" cy="210775"/>
            </a:xfrm>
            <a:custGeom>
              <a:avLst/>
              <a:gdLst/>
              <a:ahLst/>
              <a:cxnLst/>
              <a:rect l="l" t="t" r="r" b="b"/>
              <a:pathLst>
                <a:path w="5686" h="8431" extrusionOk="0">
                  <a:moveTo>
                    <a:pt x="2845" y="0"/>
                  </a:moveTo>
                  <a:cubicBezTo>
                    <a:pt x="1249" y="0"/>
                    <a:pt x="0" y="1895"/>
                    <a:pt x="0" y="4241"/>
                  </a:cubicBezTo>
                  <a:cubicBezTo>
                    <a:pt x="0" y="6535"/>
                    <a:pt x="1249" y="8430"/>
                    <a:pt x="2845" y="8430"/>
                  </a:cubicBezTo>
                  <a:cubicBezTo>
                    <a:pt x="4389" y="8430"/>
                    <a:pt x="5685" y="6535"/>
                    <a:pt x="5685" y="4241"/>
                  </a:cubicBezTo>
                  <a:cubicBezTo>
                    <a:pt x="5685" y="1895"/>
                    <a:pt x="4389" y="0"/>
                    <a:pt x="2845"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706;p44">
              <a:extLst>
                <a:ext uri="{FF2B5EF4-FFF2-40B4-BE49-F238E27FC236}">
                  <a16:creationId xmlns:a16="http://schemas.microsoft.com/office/drawing/2014/main" id="{3ADAD5AF-284A-9AD4-806E-D0726C89D449}"/>
                </a:ext>
              </a:extLst>
            </p:cNvPr>
            <p:cNvSpPr/>
            <p:nvPr/>
          </p:nvSpPr>
          <p:spPr>
            <a:xfrm>
              <a:off x="3062300" y="2108800"/>
              <a:ext cx="147125" cy="218175"/>
            </a:xfrm>
            <a:custGeom>
              <a:avLst/>
              <a:gdLst/>
              <a:ahLst/>
              <a:cxnLst/>
              <a:rect l="l" t="t" r="r" b="b"/>
              <a:pathLst>
                <a:path w="5885" h="8727" extrusionOk="0">
                  <a:moveTo>
                    <a:pt x="2945" y="248"/>
                  </a:moveTo>
                  <a:cubicBezTo>
                    <a:pt x="4441" y="248"/>
                    <a:pt x="5686" y="2095"/>
                    <a:pt x="5686" y="4389"/>
                  </a:cubicBezTo>
                  <a:cubicBezTo>
                    <a:pt x="5686" y="6632"/>
                    <a:pt x="4441" y="8479"/>
                    <a:pt x="2945" y="8479"/>
                  </a:cubicBezTo>
                  <a:cubicBezTo>
                    <a:pt x="1449" y="8479"/>
                    <a:pt x="200" y="6632"/>
                    <a:pt x="200" y="4389"/>
                  </a:cubicBezTo>
                  <a:cubicBezTo>
                    <a:pt x="200" y="2095"/>
                    <a:pt x="1449" y="248"/>
                    <a:pt x="2945" y="248"/>
                  </a:cubicBezTo>
                  <a:close/>
                  <a:moveTo>
                    <a:pt x="2945" y="1"/>
                  </a:moveTo>
                  <a:cubicBezTo>
                    <a:pt x="1297" y="1"/>
                    <a:pt x="0" y="1944"/>
                    <a:pt x="0" y="4389"/>
                  </a:cubicBezTo>
                  <a:cubicBezTo>
                    <a:pt x="0" y="6783"/>
                    <a:pt x="1297" y="8726"/>
                    <a:pt x="2945" y="8726"/>
                  </a:cubicBezTo>
                  <a:cubicBezTo>
                    <a:pt x="4588" y="8726"/>
                    <a:pt x="5885" y="6783"/>
                    <a:pt x="5885" y="4389"/>
                  </a:cubicBezTo>
                  <a:cubicBezTo>
                    <a:pt x="5885" y="1944"/>
                    <a:pt x="4588" y="1"/>
                    <a:pt x="2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707;p44">
              <a:extLst>
                <a:ext uri="{FF2B5EF4-FFF2-40B4-BE49-F238E27FC236}">
                  <a16:creationId xmlns:a16="http://schemas.microsoft.com/office/drawing/2014/main" id="{D072F6F4-DC18-56A9-E198-FD132C327A2E}"/>
                </a:ext>
              </a:extLst>
            </p:cNvPr>
            <p:cNvSpPr/>
            <p:nvPr/>
          </p:nvSpPr>
          <p:spPr>
            <a:xfrm>
              <a:off x="3078550" y="2129950"/>
              <a:ext cx="114725" cy="175875"/>
            </a:xfrm>
            <a:custGeom>
              <a:avLst/>
              <a:gdLst/>
              <a:ahLst/>
              <a:cxnLst/>
              <a:rect l="l" t="t" r="r" b="b"/>
              <a:pathLst>
                <a:path w="4589" h="7035" extrusionOk="0">
                  <a:moveTo>
                    <a:pt x="2295" y="1"/>
                  </a:moveTo>
                  <a:cubicBezTo>
                    <a:pt x="1046" y="1"/>
                    <a:pt x="1" y="1549"/>
                    <a:pt x="1" y="3543"/>
                  </a:cubicBezTo>
                  <a:cubicBezTo>
                    <a:pt x="1" y="5486"/>
                    <a:pt x="1046" y="7034"/>
                    <a:pt x="2295" y="7034"/>
                  </a:cubicBezTo>
                  <a:cubicBezTo>
                    <a:pt x="3539" y="7034"/>
                    <a:pt x="4589" y="5486"/>
                    <a:pt x="4589" y="3543"/>
                  </a:cubicBezTo>
                  <a:cubicBezTo>
                    <a:pt x="4589" y="1549"/>
                    <a:pt x="3539" y="1"/>
                    <a:pt x="2295" y="1"/>
                  </a:cubicBezTo>
                  <a:close/>
                </a:path>
              </a:pathLst>
            </a:custGeom>
            <a:solidFill>
              <a:srgbClr val="D6F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708;p44">
              <a:extLst>
                <a:ext uri="{FF2B5EF4-FFF2-40B4-BE49-F238E27FC236}">
                  <a16:creationId xmlns:a16="http://schemas.microsoft.com/office/drawing/2014/main" id="{633A4152-77B6-1EF7-2414-FF408615E347}"/>
                </a:ext>
              </a:extLst>
            </p:cNvPr>
            <p:cNvSpPr/>
            <p:nvPr/>
          </p:nvSpPr>
          <p:spPr>
            <a:xfrm>
              <a:off x="3076050" y="2126250"/>
              <a:ext cx="119725" cy="183250"/>
            </a:xfrm>
            <a:custGeom>
              <a:avLst/>
              <a:gdLst/>
              <a:ahLst/>
              <a:cxnLst/>
              <a:rect l="l" t="t" r="r" b="b"/>
              <a:pathLst>
                <a:path w="4789" h="7330" extrusionOk="0">
                  <a:moveTo>
                    <a:pt x="2395" y="248"/>
                  </a:moveTo>
                  <a:cubicBezTo>
                    <a:pt x="3592" y="248"/>
                    <a:pt x="4589" y="1796"/>
                    <a:pt x="4589" y="3691"/>
                  </a:cubicBezTo>
                  <a:cubicBezTo>
                    <a:pt x="4589" y="5535"/>
                    <a:pt x="3592" y="7083"/>
                    <a:pt x="2395" y="7083"/>
                  </a:cubicBezTo>
                  <a:cubicBezTo>
                    <a:pt x="1198" y="7083"/>
                    <a:pt x="200" y="5535"/>
                    <a:pt x="200" y="3691"/>
                  </a:cubicBezTo>
                  <a:cubicBezTo>
                    <a:pt x="200" y="1796"/>
                    <a:pt x="1198" y="248"/>
                    <a:pt x="2395" y="248"/>
                  </a:cubicBezTo>
                  <a:close/>
                  <a:moveTo>
                    <a:pt x="2395" y="1"/>
                  </a:moveTo>
                  <a:cubicBezTo>
                    <a:pt x="1744" y="1"/>
                    <a:pt x="1098" y="400"/>
                    <a:pt x="647" y="1146"/>
                  </a:cubicBezTo>
                  <a:cubicBezTo>
                    <a:pt x="248" y="1796"/>
                    <a:pt x="1" y="2694"/>
                    <a:pt x="1" y="3691"/>
                  </a:cubicBezTo>
                  <a:cubicBezTo>
                    <a:pt x="1" y="4637"/>
                    <a:pt x="248" y="5535"/>
                    <a:pt x="647" y="6185"/>
                  </a:cubicBezTo>
                  <a:cubicBezTo>
                    <a:pt x="1098" y="6931"/>
                    <a:pt x="1744" y="7330"/>
                    <a:pt x="2395" y="7330"/>
                  </a:cubicBezTo>
                  <a:cubicBezTo>
                    <a:pt x="3041" y="7330"/>
                    <a:pt x="3639" y="6931"/>
                    <a:pt x="4138" y="6185"/>
                  </a:cubicBezTo>
                  <a:cubicBezTo>
                    <a:pt x="4537" y="5535"/>
                    <a:pt x="4788" y="4637"/>
                    <a:pt x="4788" y="3691"/>
                  </a:cubicBezTo>
                  <a:cubicBezTo>
                    <a:pt x="4788" y="2694"/>
                    <a:pt x="4537" y="1796"/>
                    <a:pt x="4138" y="1146"/>
                  </a:cubicBezTo>
                  <a:cubicBezTo>
                    <a:pt x="3639" y="400"/>
                    <a:pt x="3041" y="1"/>
                    <a:pt x="2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709;p44">
              <a:extLst>
                <a:ext uri="{FF2B5EF4-FFF2-40B4-BE49-F238E27FC236}">
                  <a16:creationId xmlns:a16="http://schemas.microsoft.com/office/drawing/2014/main" id="{A8ABDE1F-A6D0-891F-622A-1B8ACFE1A047}"/>
                </a:ext>
              </a:extLst>
            </p:cNvPr>
            <p:cNvSpPr/>
            <p:nvPr/>
          </p:nvSpPr>
          <p:spPr>
            <a:xfrm>
              <a:off x="3086025" y="2138725"/>
              <a:ext cx="99775" cy="159625"/>
            </a:xfrm>
            <a:custGeom>
              <a:avLst/>
              <a:gdLst/>
              <a:ahLst/>
              <a:cxnLst/>
              <a:rect l="l" t="t" r="r" b="b"/>
              <a:pathLst>
                <a:path w="3991" h="6385" extrusionOk="0">
                  <a:moveTo>
                    <a:pt x="1996" y="1"/>
                  </a:moveTo>
                  <a:cubicBezTo>
                    <a:pt x="898" y="1"/>
                    <a:pt x="1" y="1397"/>
                    <a:pt x="1" y="3192"/>
                  </a:cubicBezTo>
                  <a:cubicBezTo>
                    <a:pt x="1" y="4936"/>
                    <a:pt x="898" y="6384"/>
                    <a:pt x="1996" y="6384"/>
                  </a:cubicBezTo>
                  <a:cubicBezTo>
                    <a:pt x="3093" y="6384"/>
                    <a:pt x="3990" y="4936"/>
                    <a:pt x="3990" y="3192"/>
                  </a:cubicBezTo>
                  <a:cubicBezTo>
                    <a:pt x="3990" y="1397"/>
                    <a:pt x="3093" y="1"/>
                    <a:pt x="1996"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710;p44">
              <a:extLst>
                <a:ext uri="{FF2B5EF4-FFF2-40B4-BE49-F238E27FC236}">
                  <a16:creationId xmlns:a16="http://schemas.microsoft.com/office/drawing/2014/main" id="{7DBD58FF-452B-277A-05D1-7390F6BE9FAE}"/>
                </a:ext>
              </a:extLst>
            </p:cNvPr>
            <p:cNvSpPr/>
            <p:nvPr/>
          </p:nvSpPr>
          <p:spPr>
            <a:xfrm>
              <a:off x="3093525" y="2148700"/>
              <a:ext cx="84800" cy="138375"/>
            </a:xfrm>
            <a:custGeom>
              <a:avLst/>
              <a:gdLst/>
              <a:ahLst/>
              <a:cxnLst/>
              <a:rect l="l" t="t" r="r" b="b"/>
              <a:pathLst>
                <a:path w="3392" h="5535" extrusionOk="0">
                  <a:moveTo>
                    <a:pt x="1396" y="1"/>
                  </a:moveTo>
                  <a:cubicBezTo>
                    <a:pt x="1297" y="49"/>
                    <a:pt x="1245" y="248"/>
                    <a:pt x="1245" y="400"/>
                  </a:cubicBezTo>
                  <a:lnTo>
                    <a:pt x="1145" y="1696"/>
                  </a:lnTo>
                  <a:cubicBezTo>
                    <a:pt x="1171" y="1846"/>
                    <a:pt x="1246" y="1921"/>
                    <a:pt x="1321" y="1921"/>
                  </a:cubicBezTo>
                  <a:cubicBezTo>
                    <a:pt x="1395" y="1921"/>
                    <a:pt x="1470" y="1846"/>
                    <a:pt x="1496" y="1696"/>
                  </a:cubicBezTo>
                  <a:lnTo>
                    <a:pt x="2095" y="400"/>
                  </a:lnTo>
                  <a:cubicBezTo>
                    <a:pt x="2095" y="200"/>
                    <a:pt x="2043" y="49"/>
                    <a:pt x="1895" y="1"/>
                  </a:cubicBezTo>
                  <a:close/>
                  <a:moveTo>
                    <a:pt x="2916" y="923"/>
                  </a:moveTo>
                  <a:cubicBezTo>
                    <a:pt x="2867" y="923"/>
                    <a:pt x="2817" y="948"/>
                    <a:pt x="2793" y="998"/>
                  </a:cubicBezTo>
                  <a:lnTo>
                    <a:pt x="1795" y="1944"/>
                  </a:lnTo>
                  <a:cubicBezTo>
                    <a:pt x="1708" y="2165"/>
                    <a:pt x="1774" y="2460"/>
                    <a:pt x="1927" y="2460"/>
                  </a:cubicBezTo>
                  <a:cubicBezTo>
                    <a:pt x="1948" y="2460"/>
                    <a:pt x="1971" y="2454"/>
                    <a:pt x="1995" y="2442"/>
                  </a:cubicBezTo>
                  <a:lnTo>
                    <a:pt x="3192" y="2095"/>
                  </a:lnTo>
                  <a:cubicBezTo>
                    <a:pt x="3291" y="2043"/>
                    <a:pt x="3339" y="1844"/>
                    <a:pt x="3339" y="1696"/>
                  </a:cubicBezTo>
                  <a:cubicBezTo>
                    <a:pt x="3291" y="1596"/>
                    <a:pt x="3240" y="1445"/>
                    <a:pt x="3192" y="1345"/>
                  </a:cubicBezTo>
                  <a:cubicBezTo>
                    <a:pt x="3140" y="1245"/>
                    <a:pt x="3140" y="1146"/>
                    <a:pt x="3040" y="998"/>
                  </a:cubicBezTo>
                  <a:cubicBezTo>
                    <a:pt x="3016" y="948"/>
                    <a:pt x="2966" y="923"/>
                    <a:pt x="2916" y="923"/>
                  </a:cubicBezTo>
                  <a:close/>
                  <a:moveTo>
                    <a:pt x="439" y="977"/>
                  </a:moveTo>
                  <a:cubicBezTo>
                    <a:pt x="384" y="977"/>
                    <a:pt x="326" y="1014"/>
                    <a:pt x="299" y="1098"/>
                  </a:cubicBezTo>
                  <a:lnTo>
                    <a:pt x="148" y="1397"/>
                  </a:lnTo>
                  <a:cubicBezTo>
                    <a:pt x="100" y="1545"/>
                    <a:pt x="48" y="1644"/>
                    <a:pt x="48" y="1796"/>
                  </a:cubicBezTo>
                  <a:cubicBezTo>
                    <a:pt x="0" y="1944"/>
                    <a:pt x="48" y="2143"/>
                    <a:pt x="148" y="2143"/>
                  </a:cubicBezTo>
                  <a:lnTo>
                    <a:pt x="646" y="2494"/>
                  </a:lnTo>
                  <a:cubicBezTo>
                    <a:pt x="663" y="2505"/>
                    <a:pt x="679" y="2510"/>
                    <a:pt x="695" y="2510"/>
                  </a:cubicBezTo>
                  <a:cubicBezTo>
                    <a:pt x="826" y="2510"/>
                    <a:pt x="930" y="2173"/>
                    <a:pt x="798" y="1995"/>
                  </a:cubicBezTo>
                  <a:lnTo>
                    <a:pt x="547" y="1046"/>
                  </a:lnTo>
                  <a:cubicBezTo>
                    <a:pt x="525" y="1001"/>
                    <a:pt x="483" y="977"/>
                    <a:pt x="439" y="977"/>
                  </a:cubicBezTo>
                  <a:close/>
                  <a:moveTo>
                    <a:pt x="1934" y="3025"/>
                  </a:moveTo>
                  <a:cubicBezTo>
                    <a:pt x="1777" y="3025"/>
                    <a:pt x="1712" y="3362"/>
                    <a:pt x="1843" y="3539"/>
                  </a:cubicBezTo>
                  <a:lnTo>
                    <a:pt x="2793" y="4489"/>
                  </a:lnTo>
                  <a:cubicBezTo>
                    <a:pt x="2837" y="4534"/>
                    <a:pt x="2892" y="4558"/>
                    <a:pt x="2943" y="4558"/>
                  </a:cubicBezTo>
                  <a:cubicBezTo>
                    <a:pt x="3006" y="4558"/>
                    <a:pt x="3063" y="4521"/>
                    <a:pt x="3092" y="4437"/>
                  </a:cubicBezTo>
                  <a:lnTo>
                    <a:pt x="3240" y="4138"/>
                  </a:lnTo>
                  <a:cubicBezTo>
                    <a:pt x="3291" y="3990"/>
                    <a:pt x="3291" y="3891"/>
                    <a:pt x="3339" y="3739"/>
                  </a:cubicBezTo>
                  <a:cubicBezTo>
                    <a:pt x="3391" y="3591"/>
                    <a:pt x="3339" y="3392"/>
                    <a:pt x="3192" y="3392"/>
                  </a:cubicBezTo>
                  <a:lnTo>
                    <a:pt x="1995" y="3041"/>
                  </a:lnTo>
                  <a:cubicBezTo>
                    <a:pt x="1973" y="3030"/>
                    <a:pt x="1953" y="3025"/>
                    <a:pt x="1934" y="3025"/>
                  </a:cubicBezTo>
                  <a:close/>
                  <a:moveTo>
                    <a:pt x="700" y="3075"/>
                  </a:moveTo>
                  <a:cubicBezTo>
                    <a:pt x="683" y="3075"/>
                    <a:pt x="665" y="3081"/>
                    <a:pt x="646" y="3093"/>
                  </a:cubicBezTo>
                  <a:lnTo>
                    <a:pt x="200" y="3440"/>
                  </a:lnTo>
                  <a:cubicBezTo>
                    <a:pt x="48" y="3492"/>
                    <a:pt x="0" y="3691"/>
                    <a:pt x="48" y="3839"/>
                  </a:cubicBezTo>
                  <a:cubicBezTo>
                    <a:pt x="100" y="3938"/>
                    <a:pt x="148" y="4090"/>
                    <a:pt x="148" y="4190"/>
                  </a:cubicBezTo>
                  <a:cubicBezTo>
                    <a:pt x="200" y="4289"/>
                    <a:pt x="247" y="4437"/>
                    <a:pt x="299" y="4537"/>
                  </a:cubicBezTo>
                  <a:cubicBezTo>
                    <a:pt x="349" y="4587"/>
                    <a:pt x="399" y="4612"/>
                    <a:pt x="449" y="4612"/>
                  </a:cubicBezTo>
                  <a:cubicBezTo>
                    <a:pt x="499" y="4612"/>
                    <a:pt x="549" y="4587"/>
                    <a:pt x="598" y="4537"/>
                  </a:cubicBezTo>
                  <a:lnTo>
                    <a:pt x="798" y="3591"/>
                  </a:lnTo>
                  <a:cubicBezTo>
                    <a:pt x="928" y="3370"/>
                    <a:pt x="829" y="3075"/>
                    <a:pt x="700" y="3075"/>
                  </a:cubicBezTo>
                  <a:close/>
                  <a:moveTo>
                    <a:pt x="1321" y="3614"/>
                  </a:moveTo>
                  <a:cubicBezTo>
                    <a:pt x="1246" y="3614"/>
                    <a:pt x="1171" y="3689"/>
                    <a:pt x="1145" y="3839"/>
                  </a:cubicBezTo>
                  <a:lnTo>
                    <a:pt x="1297" y="5135"/>
                  </a:lnTo>
                  <a:cubicBezTo>
                    <a:pt x="1297" y="5335"/>
                    <a:pt x="1345" y="5486"/>
                    <a:pt x="1444" y="5534"/>
                  </a:cubicBezTo>
                  <a:lnTo>
                    <a:pt x="1943" y="5534"/>
                  </a:lnTo>
                  <a:cubicBezTo>
                    <a:pt x="2095" y="5486"/>
                    <a:pt x="2142" y="5287"/>
                    <a:pt x="2095" y="5135"/>
                  </a:cubicBezTo>
                  <a:lnTo>
                    <a:pt x="1496" y="3839"/>
                  </a:lnTo>
                  <a:cubicBezTo>
                    <a:pt x="1470" y="3689"/>
                    <a:pt x="1395" y="3614"/>
                    <a:pt x="1321" y="3614"/>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711;p44">
              <a:extLst>
                <a:ext uri="{FF2B5EF4-FFF2-40B4-BE49-F238E27FC236}">
                  <a16:creationId xmlns:a16="http://schemas.microsoft.com/office/drawing/2014/main" id="{097F73B4-4056-55B5-047C-28F3ECBB29C5}"/>
                </a:ext>
              </a:extLst>
            </p:cNvPr>
            <p:cNvSpPr/>
            <p:nvPr/>
          </p:nvSpPr>
          <p:spPr>
            <a:xfrm>
              <a:off x="3093525" y="2227200"/>
              <a:ext cx="14975" cy="33725"/>
            </a:xfrm>
            <a:custGeom>
              <a:avLst/>
              <a:gdLst/>
              <a:ahLst/>
              <a:cxnLst/>
              <a:rect l="l" t="t" r="r" b="b"/>
              <a:pathLst>
                <a:path w="599" h="1349" extrusionOk="0">
                  <a:moveTo>
                    <a:pt x="499" y="0"/>
                  </a:moveTo>
                  <a:lnTo>
                    <a:pt x="200" y="300"/>
                  </a:lnTo>
                  <a:cubicBezTo>
                    <a:pt x="48" y="352"/>
                    <a:pt x="0" y="551"/>
                    <a:pt x="48" y="699"/>
                  </a:cubicBezTo>
                  <a:cubicBezTo>
                    <a:pt x="100" y="798"/>
                    <a:pt x="148" y="950"/>
                    <a:pt x="148" y="1050"/>
                  </a:cubicBezTo>
                  <a:lnTo>
                    <a:pt x="299" y="1349"/>
                  </a:lnTo>
                  <a:lnTo>
                    <a:pt x="499" y="451"/>
                  </a:lnTo>
                  <a:cubicBezTo>
                    <a:pt x="598" y="300"/>
                    <a:pt x="598" y="152"/>
                    <a:pt x="499"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712;p44">
              <a:extLst>
                <a:ext uri="{FF2B5EF4-FFF2-40B4-BE49-F238E27FC236}">
                  <a16:creationId xmlns:a16="http://schemas.microsoft.com/office/drawing/2014/main" id="{A92B2620-AAC4-ED66-7FD8-60D21EF5EC4C}"/>
                </a:ext>
              </a:extLst>
            </p:cNvPr>
            <p:cNvSpPr/>
            <p:nvPr/>
          </p:nvSpPr>
          <p:spPr>
            <a:xfrm>
              <a:off x="3122150" y="2242150"/>
              <a:ext cx="17475" cy="44925"/>
            </a:xfrm>
            <a:custGeom>
              <a:avLst/>
              <a:gdLst/>
              <a:ahLst/>
              <a:cxnLst/>
              <a:rect l="l" t="t" r="r" b="b"/>
              <a:pathLst>
                <a:path w="699" h="1797" extrusionOk="0">
                  <a:moveTo>
                    <a:pt x="52" y="1"/>
                  </a:moveTo>
                  <a:cubicBezTo>
                    <a:pt x="0" y="53"/>
                    <a:pt x="0" y="53"/>
                    <a:pt x="0" y="101"/>
                  </a:cubicBezTo>
                  <a:lnTo>
                    <a:pt x="152" y="1397"/>
                  </a:lnTo>
                  <a:cubicBezTo>
                    <a:pt x="152" y="1597"/>
                    <a:pt x="200" y="1748"/>
                    <a:pt x="299" y="1796"/>
                  </a:cubicBezTo>
                  <a:lnTo>
                    <a:pt x="499" y="1796"/>
                  </a:lnTo>
                  <a:cubicBezTo>
                    <a:pt x="650" y="1748"/>
                    <a:pt x="698" y="1549"/>
                    <a:pt x="650" y="1397"/>
                  </a:cubicBezTo>
                  <a:lnTo>
                    <a:pt x="52" y="101"/>
                  </a:lnTo>
                  <a:lnTo>
                    <a:pt x="52"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713;p44">
              <a:extLst>
                <a:ext uri="{FF2B5EF4-FFF2-40B4-BE49-F238E27FC236}">
                  <a16:creationId xmlns:a16="http://schemas.microsoft.com/office/drawing/2014/main" id="{F47457C8-DFB0-C1FF-E6E5-5A05FA5CAF16}"/>
                </a:ext>
              </a:extLst>
            </p:cNvPr>
            <p:cNvSpPr/>
            <p:nvPr/>
          </p:nvSpPr>
          <p:spPr>
            <a:xfrm>
              <a:off x="3137100" y="2226000"/>
              <a:ext cx="33725" cy="33650"/>
            </a:xfrm>
            <a:custGeom>
              <a:avLst/>
              <a:gdLst/>
              <a:ahLst/>
              <a:cxnLst/>
              <a:rect l="l" t="t" r="r" b="b"/>
              <a:pathLst>
                <a:path w="1349" h="1346" extrusionOk="0">
                  <a:moveTo>
                    <a:pt x="100" y="1"/>
                  </a:moveTo>
                  <a:cubicBezTo>
                    <a:pt x="1" y="100"/>
                    <a:pt x="1" y="300"/>
                    <a:pt x="100" y="447"/>
                  </a:cubicBezTo>
                  <a:lnTo>
                    <a:pt x="1050" y="1345"/>
                  </a:lnTo>
                  <a:lnTo>
                    <a:pt x="1197" y="1046"/>
                  </a:lnTo>
                  <a:cubicBezTo>
                    <a:pt x="1249" y="898"/>
                    <a:pt x="1249" y="799"/>
                    <a:pt x="1297" y="647"/>
                  </a:cubicBezTo>
                  <a:cubicBezTo>
                    <a:pt x="1349" y="499"/>
                    <a:pt x="1249" y="300"/>
                    <a:pt x="1150" y="300"/>
                  </a:cubicBezTo>
                  <a:lnTo>
                    <a:pt x="100"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714;p44">
              <a:extLst>
                <a:ext uri="{FF2B5EF4-FFF2-40B4-BE49-F238E27FC236}">
                  <a16:creationId xmlns:a16="http://schemas.microsoft.com/office/drawing/2014/main" id="{D4D20329-2940-6B25-665E-B96E9CBA9B66}"/>
                </a:ext>
              </a:extLst>
            </p:cNvPr>
            <p:cNvSpPr/>
            <p:nvPr/>
          </p:nvSpPr>
          <p:spPr>
            <a:xfrm>
              <a:off x="3137100" y="2174825"/>
              <a:ext cx="32450" cy="34950"/>
            </a:xfrm>
            <a:custGeom>
              <a:avLst/>
              <a:gdLst/>
              <a:ahLst/>
              <a:cxnLst/>
              <a:rect l="l" t="t" r="r" b="b"/>
              <a:pathLst>
                <a:path w="1298" h="1398" extrusionOk="0">
                  <a:moveTo>
                    <a:pt x="998" y="1"/>
                  </a:moveTo>
                  <a:lnTo>
                    <a:pt x="52" y="899"/>
                  </a:lnTo>
                  <a:cubicBezTo>
                    <a:pt x="1" y="1050"/>
                    <a:pt x="1" y="1298"/>
                    <a:pt x="100" y="1397"/>
                  </a:cubicBezTo>
                  <a:lnTo>
                    <a:pt x="1150" y="1050"/>
                  </a:lnTo>
                  <a:cubicBezTo>
                    <a:pt x="1249" y="998"/>
                    <a:pt x="1297" y="799"/>
                    <a:pt x="1249" y="651"/>
                  </a:cubicBezTo>
                  <a:cubicBezTo>
                    <a:pt x="1249" y="551"/>
                    <a:pt x="1197" y="400"/>
                    <a:pt x="1150" y="300"/>
                  </a:cubicBezTo>
                  <a:lnTo>
                    <a:pt x="998"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715;p44">
              <a:extLst>
                <a:ext uri="{FF2B5EF4-FFF2-40B4-BE49-F238E27FC236}">
                  <a16:creationId xmlns:a16="http://schemas.microsoft.com/office/drawing/2014/main" id="{3D9997B9-F03C-D2ED-4E8F-D363AEC60751}"/>
                </a:ext>
              </a:extLst>
            </p:cNvPr>
            <p:cNvSpPr/>
            <p:nvPr/>
          </p:nvSpPr>
          <p:spPr>
            <a:xfrm>
              <a:off x="3093525" y="2176125"/>
              <a:ext cx="14975" cy="32450"/>
            </a:xfrm>
            <a:custGeom>
              <a:avLst/>
              <a:gdLst/>
              <a:ahLst/>
              <a:cxnLst/>
              <a:rect l="l" t="t" r="r" b="b"/>
              <a:pathLst>
                <a:path w="599" h="1298" extrusionOk="0">
                  <a:moveTo>
                    <a:pt x="247" y="1"/>
                  </a:moveTo>
                  <a:cubicBezTo>
                    <a:pt x="200" y="101"/>
                    <a:pt x="200" y="200"/>
                    <a:pt x="148" y="300"/>
                  </a:cubicBezTo>
                  <a:cubicBezTo>
                    <a:pt x="100" y="448"/>
                    <a:pt x="48" y="547"/>
                    <a:pt x="48" y="699"/>
                  </a:cubicBezTo>
                  <a:cubicBezTo>
                    <a:pt x="0" y="847"/>
                    <a:pt x="48" y="1046"/>
                    <a:pt x="148" y="1046"/>
                  </a:cubicBezTo>
                  <a:lnTo>
                    <a:pt x="499" y="1297"/>
                  </a:lnTo>
                  <a:cubicBezTo>
                    <a:pt x="547" y="1198"/>
                    <a:pt x="598" y="998"/>
                    <a:pt x="499" y="898"/>
                  </a:cubicBezTo>
                  <a:lnTo>
                    <a:pt x="247"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716;p44">
              <a:extLst>
                <a:ext uri="{FF2B5EF4-FFF2-40B4-BE49-F238E27FC236}">
                  <a16:creationId xmlns:a16="http://schemas.microsoft.com/office/drawing/2014/main" id="{C0A2844C-ED11-E668-5639-A8E88DE5FF64}"/>
                </a:ext>
              </a:extLst>
            </p:cNvPr>
            <p:cNvSpPr/>
            <p:nvPr/>
          </p:nvSpPr>
          <p:spPr>
            <a:xfrm>
              <a:off x="3122150" y="2148700"/>
              <a:ext cx="16275" cy="44900"/>
            </a:xfrm>
            <a:custGeom>
              <a:avLst/>
              <a:gdLst/>
              <a:ahLst/>
              <a:cxnLst/>
              <a:rect l="l" t="t" r="r" b="b"/>
              <a:pathLst>
                <a:path w="651" h="1796" extrusionOk="0">
                  <a:moveTo>
                    <a:pt x="251" y="1"/>
                  </a:moveTo>
                  <a:cubicBezTo>
                    <a:pt x="152" y="49"/>
                    <a:pt x="100" y="248"/>
                    <a:pt x="100" y="400"/>
                  </a:cubicBezTo>
                  <a:lnTo>
                    <a:pt x="0" y="1696"/>
                  </a:lnTo>
                  <a:lnTo>
                    <a:pt x="0" y="1796"/>
                  </a:lnTo>
                  <a:cubicBezTo>
                    <a:pt x="0" y="1744"/>
                    <a:pt x="52" y="1744"/>
                    <a:pt x="52" y="1696"/>
                  </a:cubicBezTo>
                  <a:lnTo>
                    <a:pt x="599" y="400"/>
                  </a:lnTo>
                  <a:cubicBezTo>
                    <a:pt x="650" y="200"/>
                    <a:pt x="599" y="49"/>
                    <a:pt x="451"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717;p44">
              <a:extLst>
                <a:ext uri="{FF2B5EF4-FFF2-40B4-BE49-F238E27FC236}">
                  <a16:creationId xmlns:a16="http://schemas.microsoft.com/office/drawing/2014/main" id="{7F11FEDE-0E40-7BB9-AD58-44808442EAA5}"/>
                </a:ext>
              </a:extLst>
            </p:cNvPr>
            <p:cNvSpPr/>
            <p:nvPr/>
          </p:nvSpPr>
          <p:spPr>
            <a:xfrm>
              <a:off x="3543550" y="2085075"/>
              <a:ext cx="199500" cy="184550"/>
            </a:xfrm>
            <a:custGeom>
              <a:avLst/>
              <a:gdLst/>
              <a:ahLst/>
              <a:cxnLst/>
              <a:rect l="l" t="t" r="r" b="b"/>
              <a:pathLst>
                <a:path w="7980" h="7382" extrusionOk="0">
                  <a:moveTo>
                    <a:pt x="3890" y="0"/>
                  </a:moveTo>
                  <a:cubicBezTo>
                    <a:pt x="3890" y="0"/>
                    <a:pt x="0" y="2793"/>
                    <a:pt x="0" y="2845"/>
                  </a:cubicBezTo>
                  <a:cubicBezTo>
                    <a:pt x="0" y="2945"/>
                    <a:pt x="750" y="7381"/>
                    <a:pt x="850" y="7381"/>
                  </a:cubicBezTo>
                  <a:cubicBezTo>
                    <a:pt x="950" y="7381"/>
                    <a:pt x="4888" y="6136"/>
                    <a:pt x="4888" y="6136"/>
                  </a:cubicBezTo>
                  <a:lnTo>
                    <a:pt x="7281" y="6136"/>
                  </a:lnTo>
                  <a:cubicBezTo>
                    <a:pt x="7281" y="6136"/>
                    <a:pt x="7932" y="4888"/>
                    <a:pt x="7932" y="4840"/>
                  </a:cubicBezTo>
                  <a:cubicBezTo>
                    <a:pt x="7980" y="4788"/>
                    <a:pt x="7281" y="1097"/>
                    <a:pt x="7281" y="1097"/>
                  </a:cubicBezTo>
                  <a:lnTo>
                    <a:pt x="38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718;p44">
              <a:extLst>
                <a:ext uri="{FF2B5EF4-FFF2-40B4-BE49-F238E27FC236}">
                  <a16:creationId xmlns:a16="http://schemas.microsoft.com/office/drawing/2014/main" id="{FA72EE4F-AE50-FD3D-D35F-480F4B83A4AA}"/>
                </a:ext>
              </a:extLst>
            </p:cNvPr>
            <p:cNvSpPr/>
            <p:nvPr/>
          </p:nvSpPr>
          <p:spPr>
            <a:xfrm>
              <a:off x="3541050" y="2082050"/>
              <a:ext cx="204500" cy="191350"/>
            </a:xfrm>
            <a:custGeom>
              <a:avLst/>
              <a:gdLst/>
              <a:ahLst/>
              <a:cxnLst/>
              <a:rect l="l" t="t" r="r" b="b"/>
              <a:pathLst>
                <a:path w="8180" h="7654" extrusionOk="0">
                  <a:moveTo>
                    <a:pt x="3990" y="221"/>
                  </a:moveTo>
                  <a:lnTo>
                    <a:pt x="7282" y="1270"/>
                  </a:lnTo>
                  <a:cubicBezTo>
                    <a:pt x="7533" y="2667"/>
                    <a:pt x="7932" y="4661"/>
                    <a:pt x="7932" y="4909"/>
                  </a:cubicBezTo>
                  <a:cubicBezTo>
                    <a:pt x="7880" y="5060"/>
                    <a:pt x="7533" y="5707"/>
                    <a:pt x="7334" y="6158"/>
                  </a:cubicBezTo>
                  <a:lnTo>
                    <a:pt x="4988" y="6158"/>
                  </a:lnTo>
                  <a:cubicBezTo>
                    <a:pt x="3543" y="6604"/>
                    <a:pt x="1449" y="7255"/>
                    <a:pt x="1050" y="7402"/>
                  </a:cubicBezTo>
                  <a:cubicBezTo>
                    <a:pt x="850" y="6856"/>
                    <a:pt x="252" y="3465"/>
                    <a:pt x="200" y="3014"/>
                  </a:cubicBezTo>
                  <a:cubicBezTo>
                    <a:pt x="499" y="2766"/>
                    <a:pt x="2594" y="1270"/>
                    <a:pt x="3990" y="221"/>
                  </a:cubicBezTo>
                  <a:close/>
                  <a:moveTo>
                    <a:pt x="3993" y="0"/>
                  </a:moveTo>
                  <a:cubicBezTo>
                    <a:pt x="3964" y="0"/>
                    <a:pt x="3942" y="22"/>
                    <a:pt x="3942" y="22"/>
                  </a:cubicBezTo>
                  <a:cubicBezTo>
                    <a:pt x="3890" y="22"/>
                    <a:pt x="2945" y="720"/>
                    <a:pt x="1995" y="1418"/>
                  </a:cubicBezTo>
                  <a:cubicBezTo>
                    <a:pt x="1" y="2866"/>
                    <a:pt x="1" y="2914"/>
                    <a:pt x="1" y="2966"/>
                  </a:cubicBezTo>
                  <a:cubicBezTo>
                    <a:pt x="1" y="3014"/>
                    <a:pt x="200" y="4362"/>
                    <a:pt x="400" y="5308"/>
                  </a:cubicBezTo>
                  <a:cubicBezTo>
                    <a:pt x="798" y="7654"/>
                    <a:pt x="850" y="7654"/>
                    <a:pt x="950" y="7654"/>
                  </a:cubicBezTo>
                  <a:cubicBezTo>
                    <a:pt x="1050" y="7654"/>
                    <a:pt x="3244" y="6955"/>
                    <a:pt x="5039" y="6357"/>
                  </a:cubicBezTo>
                  <a:lnTo>
                    <a:pt x="7381" y="6357"/>
                  </a:lnTo>
                  <a:cubicBezTo>
                    <a:pt x="7433" y="6357"/>
                    <a:pt x="7481" y="6357"/>
                    <a:pt x="7481" y="6305"/>
                  </a:cubicBezTo>
                  <a:cubicBezTo>
                    <a:pt x="7533" y="6205"/>
                    <a:pt x="8131" y="5060"/>
                    <a:pt x="8131" y="5009"/>
                  </a:cubicBezTo>
                  <a:cubicBezTo>
                    <a:pt x="8179" y="4961"/>
                    <a:pt x="8179" y="4909"/>
                    <a:pt x="7481" y="1171"/>
                  </a:cubicBezTo>
                  <a:cubicBezTo>
                    <a:pt x="7481" y="1119"/>
                    <a:pt x="7433" y="1119"/>
                    <a:pt x="7433" y="1071"/>
                  </a:cubicBezTo>
                  <a:lnTo>
                    <a:pt x="4042" y="22"/>
                  </a:lnTo>
                  <a:cubicBezTo>
                    <a:pt x="4025" y="6"/>
                    <a:pt x="4008" y="0"/>
                    <a:pt x="39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719;p44">
              <a:extLst>
                <a:ext uri="{FF2B5EF4-FFF2-40B4-BE49-F238E27FC236}">
                  <a16:creationId xmlns:a16="http://schemas.microsoft.com/office/drawing/2014/main" id="{124D8E19-D4D4-F7A6-8848-E12DCC9CFAA3}"/>
                </a:ext>
              </a:extLst>
            </p:cNvPr>
            <p:cNvSpPr/>
            <p:nvPr/>
          </p:nvSpPr>
          <p:spPr>
            <a:xfrm>
              <a:off x="3497475" y="2112500"/>
              <a:ext cx="150825" cy="210775"/>
            </a:xfrm>
            <a:custGeom>
              <a:avLst/>
              <a:gdLst/>
              <a:ahLst/>
              <a:cxnLst/>
              <a:rect l="l" t="t" r="r" b="b"/>
              <a:pathLst>
                <a:path w="6033" h="8431" extrusionOk="0">
                  <a:moveTo>
                    <a:pt x="2841" y="0"/>
                  </a:moveTo>
                  <a:cubicBezTo>
                    <a:pt x="1245" y="0"/>
                    <a:pt x="0" y="1895"/>
                    <a:pt x="0" y="4241"/>
                  </a:cubicBezTo>
                  <a:cubicBezTo>
                    <a:pt x="0" y="6535"/>
                    <a:pt x="1245" y="8430"/>
                    <a:pt x="2841" y="8430"/>
                  </a:cubicBezTo>
                  <a:lnTo>
                    <a:pt x="6032" y="8430"/>
                  </a:lnTo>
                  <a:lnTo>
                    <a:pt x="60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720;p44">
              <a:extLst>
                <a:ext uri="{FF2B5EF4-FFF2-40B4-BE49-F238E27FC236}">
                  <a16:creationId xmlns:a16="http://schemas.microsoft.com/office/drawing/2014/main" id="{75522C11-DF89-3201-7BFF-C2274C144730}"/>
                </a:ext>
              </a:extLst>
            </p:cNvPr>
            <p:cNvSpPr/>
            <p:nvPr/>
          </p:nvSpPr>
          <p:spPr>
            <a:xfrm>
              <a:off x="3493675" y="2108800"/>
              <a:ext cx="157125" cy="218175"/>
            </a:xfrm>
            <a:custGeom>
              <a:avLst/>
              <a:gdLst/>
              <a:ahLst/>
              <a:cxnLst/>
              <a:rect l="l" t="t" r="r" b="b"/>
              <a:pathLst>
                <a:path w="6285" h="8727" extrusionOk="0">
                  <a:moveTo>
                    <a:pt x="6037" y="248"/>
                  </a:moveTo>
                  <a:lnTo>
                    <a:pt x="6037" y="8479"/>
                  </a:lnTo>
                  <a:lnTo>
                    <a:pt x="2993" y="8479"/>
                  </a:lnTo>
                  <a:cubicBezTo>
                    <a:pt x="1449" y="8479"/>
                    <a:pt x="252" y="6632"/>
                    <a:pt x="252" y="4389"/>
                  </a:cubicBezTo>
                  <a:cubicBezTo>
                    <a:pt x="252" y="2095"/>
                    <a:pt x="1449" y="248"/>
                    <a:pt x="2993" y="248"/>
                  </a:cubicBezTo>
                  <a:close/>
                  <a:moveTo>
                    <a:pt x="2993" y="1"/>
                  </a:moveTo>
                  <a:cubicBezTo>
                    <a:pt x="1349" y="1"/>
                    <a:pt x="0" y="1944"/>
                    <a:pt x="0" y="4389"/>
                  </a:cubicBezTo>
                  <a:cubicBezTo>
                    <a:pt x="0" y="6783"/>
                    <a:pt x="1349" y="8726"/>
                    <a:pt x="2993" y="8726"/>
                  </a:cubicBezTo>
                  <a:lnTo>
                    <a:pt x="6184" y="8726"/>
                  </a:lnTo>
                  <a:cubicBezTo>
                    <a:pt x="6236" y="8726"/>
                    <a:pt x="6284" y="8678"/>
                    <a:pt x="6284" y="8578"/>
                  </a:cubicBezTo>
                  <a:lnTo>
                    <a:pt x="6284" y="148"/>
                  </a:lnTo>
                  <a:cubicBezTo>
                    <a:pt x="6284" y="49"/>
                    <a:pt x="6236" y="1"/>
                    <a:pt x="6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721;p44">
              <a:extLst>
                <a:ext uri="{FF2B5EF4-FFF2-40B4-BE49-F238E27FC236}">
                  <a16:creationId xmlns:a16="http://schemas.microsoft.com/office/drawing/2014/main" id="{4E023D33-ED86-441D-D14C-3F3B50EB92F9}"/>
                </a:ext>
              </a:extLst>
            </p:cNvPr>
            <p:cNvSpPr/>
            <p:nvPr/>
          </p:nvSpPr>
          <p:spPr>
            <a:xfrm>
              <a:off x="3577250" y="2112500"/>
              <a:ext cx="142175" cy="210775"/>
            </a:xfrm>
            <a:custGeom>
              <a:avLst/>
              <a:gdLst/>
              <a:ahLst/>
              <a:cxnLst/>
              <a:rect l="l" t="t" r="r" b="b"/>
              <a:pathLst>
                <a:path w="5687" h="8431" extrusionOk="0">
                  <a:moveTo>
                    <a:pt x="2841" y="0"/>
                  </a:moveTo>
                  <a:cubicBezTo>
                    <a:pt x="1246" y="0"/>
                    <a:pt x="1" y="1895"/>
                    <a:pt x="1" y="4241"/>
                  </a:cubicBezTo>
                  <a:cubicBezTo>
                    <a:pt x="1" y="6535"/>
                    <a:pt x="1246" y="8430"/>
                    <a:pt x="2841" y="8430"/>
                  </a:cubicBezTo>
                  <a:cubicBezTo>
                    <a:pt x="4389" y="8430"/>
                    <a:pt x="5686" y="6535"/>
                    <a:pt x="5686" y="4241"/>
                  </a:cubicBezTo>
                  <a:cubicBezTo>
                    <a:pt x="5686" y="1895"/>
                    <a:pt x="4389" y="0"/>
                    <a:pt x="2841"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722;p44">
              <a:extLst>
                <a:ext uri="{FF2B5EF4-FFF2-40B4-BE49-F238E27FC236}">
                  <a16:creationId xmlns:a16="http://schemas.microsoft.com/office/drawing/2014/main" id="{5F339E69-6843-F517-15BF-64F18FB8BDF5}"/>
                </a:ext>
              </a:extLst>
            </p:cNvPr>
            <p:cNvSpPr/>
            <p:nvPr/>
          </p:nvSpPr>
          <p:spPr>
            <a:xfrm>
              <a:off x="3573475" y="2108800"/>
              <a:ext cx="148425" cy="218175"/>
            </a:xfrm>
            <a:custGeom>
              <a:avLst/>
              <a:gdLst/>
              <a:ahLst/>
              <a:cxnLst/>
              <a:rect l="l" t="t" r="r" b="b"/>
              <a:pathLst>
                <a:path w="5937" h="8727" extrusionOk="0">
                  <a:moveTo>
                    <a:pt x="2992" y="248"/>
                  </a:moveTo>
                  <a:cubicBezTo>
                    <a:pt x="4489" y="248"/>
                    <a:pt x="5685" y="2095"/>
                    <a:pt x="5685" y="4389"/>
                  </a:cubicBezTo>
                  <a:cubicBezTo>
                    <a:pt x="5685" y="6632"/>
                    <a:pt x="4489" y="8479"/>
                    <a:pt x="2992" y="8479"/>
                  </a:cubicBezTo>
                  <a:cubicBezTo>
                    <a:pt x="1448" y="8479"/>
                    <a:pt x="252" y="6632"/>
                    <a:pt x="252" y="4389"/>
                  </a:cubicBezTo>
                  <a:cubicBezTo>
                    <a:pt x="252" y="2095"/>
                    <a:pt x="1448" y="248"/>
                    <a:pt x="2992" y="248"/>
                  </a:cubicBezTo>
                  <a:close/>
                  <a:moveTo>
                    <a:pt x="2992" y="1"/>
                  </a:moveTo>
                  <a:cubicBezTo>
                    <a:pt x="1349" y="1"/>
                    <a:pt x="0" y="1944"/>
                    <a:pt x="0" y="4389"/>
                  </a:cubicBezTo>
                  <a:cubicBezTo>
                    <a:pt x="0" y="6783"/>
                    <a:pt x="1349" y="8726"/>
                    <a:pt x="2992" y="8726"/>
                  </a:cubicBezTo>
                  <a:cubicBezTo>
                    <a:pt x="4588" y="8726"/>
                    <a:pt x="5937" y="6783"/>
                    <a:pt x="5937" y="4389"/>
                  </a:cubicBezTo>
                  <a:cubicBezTo>
                    <a:pt x="5937" y="1944"/>
                    <a:pt x="4588" y="1"/>
                    <a:pt x="29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723;p44">
              <a:extLst>
                <a:ext uri="{FF2B5EF4-FFF2-40B4-BE49-F238E27FC236}">
                  <a16:creationId xmlns:a16="http://schemas.microsoft.com/office/drawing/2014/main" id="{CB2F401B-21E8-711E-F95A-8731CD58071A}"/>
                </a:ext>
              </a:extLst>
            </p:cNvPr>
            <p:cNvSpPr/>
            <p:nvPr/>
          </p:nvSpPr>
          <p:spPr>
            <a:xfrm>
              <a:off x="3590925" y="2129950"/>
              <a:ext cx="113525" cy="175875"/>
            </a:xfrm>
            <a:custGeom>
              <a:avLst/>
              <a:gdLst/>
              <a:ahLst/>
              <a:cxnLst/>
              <a:rect l="l" t="t" r="r" b="b"/>
              <a:pathLst>
                <a:path w="4541" h="7035" extrusionOk="0">
                  <a:moveTo>
                    <a:pt x="2294" y="1"/>
                  </a:moveTo>
                  <a:cubicBezTo>
                    <a:pt x="998" y="1"/>
                    <a:pt x="0" y="1549"/>
                    <a:pt x="0" y="3543"/>
                  </a:cubicBezTo>
                  <a:cubicBezTo>
                    <a:pt x="0" y="5486"/>
                    <a:pt x="998" y="7034"/>
                    <a:pt x="2294" y="7034"/>
                  </a:cubicBezTo>
                  <a:cubicBezTo>
                    <a:pt x="3543" y="7034"/>
                    <a:pt x="4541" y="5486"/>
                    <a:pt x="4541" y="3543"/>
                  </a:cubicBezTo>
                  <a:cubicBezTo>
                    <a:pt x="4541" y="1549"/>
                    <a:pt x="3543" y="1"/>
                    <a:pt x="2294" y="1"/>
                  </a:cubicBezTo>
                  <a:close/>
                </a:path>
              </a:pathLst>
            </a:custGeom>
            <a:solidFill>
              <a:srgbClr val="D6F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724;p44">
              <a:extLst>
                <a:ext uri="{FF2B5EF4-FFF2-40B4-BE49-F238E27FC236}">
                  <a16:creationId xmlns:a16="http://schemas.microsoft.com/office/drawing/2014/main" id="{182B2934-026A-6FFB-C0A6-30FE6F66F83F}"/>
                </a:ext>
              </a:extLst>
            </p:cNvPr>
            <p:cNvSpPr/>
            <p:nvPr/>
          </p:nvSpPr>
          <p:spPr>
            <a:xfrm>
              <a:off x="3587225" y="2126250"/>
              <a:ext cx="120925" cy="183250"/>
            </a:xfrm>
            <a:custGeom>
              <a:avLst/>
              <a:gdLst/>
              <a:ahLst/>
              <a:cxnLst/>
              <a:rect l="l" t="t" r="r" b="b"/>
              <a:pathLst>
                <a:path w="4837" h="7330" extrusionOk="0">
                  <a:moveTo>
                    <a:pt x="2442" y="248"/>
                  </a:moveTo>
                  <a:cubicBezTo>
                    <a:pt x="3639" y="248"/>
                    <a:pt x="4589" y="1796"/>
                    <a:pt x="4589" y="3691"/>
                  </a:cubicBezTo>
                  <a:cubicBezTo>
                    <a:pt x="4589" y="5535"/>
                    <a:pt x="3639" y="7083"/>
                    <a:pt x="2442" y="7083"/>
                  </a:cubicBezTo>
                  <a:cubicBezTo>
                    <a:pt x="1198" y="7083"/>
                    <a:pt x="248" y="5535"/>
                    <a:pt x="248" y="3691"/>
                  </a:cubicBezTo>
                  <a:cubicBezTo>
                    <a:pt x="248" y="1796"/>
                    <a:pt x="1198" y="248"/>
                    <a:pt x="2442" y="248"/>
                  </a:cubicBezTo>
                  <a:close/>
                  <a:moveTo>
                    <a:pt x="2442" y="1"/>
                  </a:moveTo>
                  <a:cubicBezTo>
                    <a:pt x="1744" y="1"/>
                    <a:pt x="1146" y="400"/>
                    <a:pt x="699" y="1146"/>
                  </a:cubicBezTo>
                  <a:cubicBezTo>
                    <a:pt x="248" y="1796"/>
                    <a:pt x="1" y="2694"/>
                    <a:pt x="1" y="3691"/>
                  </a:cubicBezTo>
                  <a:cubicBezTo>
                    <a:pt x="1" y="4637"/>
                    <a:pt x="248" y="5535"/>
                    <a:pt x="699" y="6185"/>
                  </a:cubicBezTo>
                  <a:cubicBezTo>
                    <a:pt x="1146" y="6931"/>
                    <a:pt x="1744" y="7330"/>
                    <a:pt x="2442" y="7330"/>
                  </a:cubicBezTo>
                  <a:cubicBezTo>
                    <a:pt x="3093" y="7330"/>
                    <a:pt x="3691" y="6931"/>
                    <a:pt x="4138" y="6185"/>
                  </a:cubicBezTo>
                  <a:cubicBezTo>
                    <a:pt x="4589" y="5535"/>
                    <a:pt x="4836" y="4637"/>
                    <a:pt x="4836" y="3691"/>
                  </a:cubicBezTo>
                  <a:cubicBezTo>
                    <a:pt x="4836" y="2694"/>
                    <a:pt x="4589" y="1796"/>
                    <a:pt x="4138" y="1146"/>
                  </a:cubicBezTo>
                  <a:cubicBezTo>
                    <a:pt x="3691" y="400"/>
                    <a:pt x="3093" y="1"/>
                    <a:pt x="24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725;p44">
              <a:extLst>
                <a:ext uri="{FF2B5EF4-FFF2-40B4-BE49-F238E27FC236}">
                  <a16:creationId xmlns:a16="http://schemas.microsoft.com/office/drawing/2014/main" id="{E9FE3483-52E9-8D32-A005-E522D3289ACD}"/>
                </a:ext>
              </a:extLst>
            </p:cNvPr>
            <p:cNvSpPr/>
            <p:nvPr/>
          </p:nvSpPr>
          <p:spPr>
            <a:xfrm>
              <a:off x="3598400" y="2138725"/>
              <a:ext cx="98575" cy="159625"/>
            </a:xfrm>
            <a:custGeom>
              <a:avLst/>
              <a:gdLst/>
              <a:ahLst/>
              <a:cxnLst/>
              <a:rect l="l" t="t" r="r" b="b"/>
              <a:pathLst>
                <a:path w="3943" h="6385" extrusionOk="0">
                  <a:moveTo>
                    <a:pt x="1995" y="1"/>
                  </a:moveTo>
                  <a:cubicBezTo>
                    <a:pt x="898" y="1"/>
                    <a:pt x="1" y="1397"/>
                    <a:pt x="1" y="3192"/>
                  </a:cubicBezTo>
                  <a:cubicBezTo>
                    <a:pt x="1" y="4936"/>
                    <a:pt x="898" y="6384"/>
                    <a:pt x="1995" y="6384"/>
                  </a:cubicBezTo>
                  <a:cubicBezTo>
                    <a:pt x="3093" y="6384"/>
                    <a:pt x="3942" y="4936"/>
                    <a:pt x="3942" y="3192"/>
                  </a:cubicBezTo>
                  <a:cubicBezTo>
                    <a:pt x="3942" y="1397"/>
                    <a:pt x="3093" y="1"/>
                    <a:pt x="1995"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726;p44">
              <a:extLst>
                <a:ext uri="{FF2B5EF4-FFF2-40B4-BE49-F238E27FC236}">
                  <a16:creationId xmlns:a16="http://schemas.microsoft.com/office/drawing/2014/main" id="{63592E58-28C5-B652-0E9D-55FACF78C597}"/>
                </a:ext>
              </a:extLst>
            </p:cNvPr>
            <p:cNvSpPr/>
            <p:nvPr/>
          </p:nvSpPr>
          <p:spPr>
            <a:xfrm>
              <a:off x="3605875" y="2148700"/>
              <a:ext cx="84825" cy="138375"/>
            </a:xfrm>
            <a:custGeom>
              <a:avLst/>
              <a:gdLst/>
              <a:ahLst/>
              <a:cxnLst/>
              <a:rect l="l" t="t" r="r" b="b"/>
              <a:pathLst>
                <a:path w="3393" h="5535" extrusionOk="0">
                  <a:moveTo>
                    <a:pt x="1397" y="1"/>
                  </a:moveTo>
                  <a:cubicBezTo>
                    <a:pt x="1297" y="49"/>
                    <a:pt x="1198" y="248"/>
                    <a:pt x="1250" y="400"/>
                  </a:cubicBezTo>
                  <a:lnTo>
                    <a:pt x="1098" y="1696"/>
                  </a:lnTo>
                  <a:cubicBezTo>
                    <a:pt x="1124" y="1846"/>
                    <a:pt x="1212" y="1921"/>
                    <a:pt x="1299" y="1921"/>
                  </a:cubicBezTo>
                  <a:cubicBezTo>
                    <a:pt x="1386" y="1921"/>
                    <a:pt x="1473" y="1846"/>
                    <a:pt x="1497" y="1696"/>
                  </a:cubicBezTo>
                  <a:lnTo>
                    <a:pt x="2048" y="400"/>
                  </a:lnTo>
                  <a:cubicBezTo>
                    <a:pt x="2095" y="200"/>
                    <a:pt x="1996" y="49"/>
                    <a:pt x="1896" y="1"/>
                  </a:cubicBezTo>
                  <a:close/>
                  <a:moveTo>
                    <a:pt x="2913" y="923"/>
                  </a:moveTo>
                  <a:cubicBezTo>
                    <a:pt x="2857" y="923"/>
                    <a:pt x="2796" y="948"/>
                    <a:pt x="2746" y="998"/>
                  </a:cubicBezTo>
                  <a:lnTo>
                    <a:pt x="1796" y="1944"/>
                  </a:lnTo>
                  <a:cubicBezTo>
                    <a:pt x="1666" y="2165"/>
                    <a:pt x="1765" y="2460"/>
                    <a:pt x="1926" y="2460"/>
                  </a:cubicBezTo>
                  <a:cubicBezTo>
                    <a:pt x="1948" y="2460"/>
                    <a:pt x="1972" y="2454"/>
                    <a:pt x="1996" y="2442"/>
                  </a:cubicBezTo>
                  <a:lnTo>
                    <a:pt x="3193" y="2095"/>
                  </a:lnTo>
                  <a:cubicBezTo>
                    <a:pt x="3292" y="2043"/>
                    <a:pt x="3344" y="1844"/>
                    <a:pt x="3292" y="1696"/>
                  </a:cubicBezTo>
                  <a:cubicBezTo>
                    <a:pt x="3292" y="1596"/>
                    <a:pt x="3244" y="1445"/>
                    <a:pt x="3193" y="1345"/>
                  </a:cubicBezTo>
                  <a:cubicBezTo>
                    <a:pt x="3145" y="1245"/>
                    <a:pt x="3093" y="1146"/>
                    <a:pt x="3045" y="998"/>
                  </a:cubicBezTo>
                  <a:cubicBezTo>
                    <a:pt x="3019" y="948"/>
                    <a:pt x="2969" y="923"/>
                    <a:pt x="2913" y="923"/>
                  </a:cubicBezTo>
                  <a:close/>
                  <a:moveTo>
                    <a:pt x="417" y="977"/>
                  </a:moveTo>
                  <a:cubicBezTo>
                    <a:pt x="362" y="977"/>
                    <a:pt x="307" y="1014"/>
                    <a:pt x="252" y="1098"/>
                  </a:cubicBezTo>
                  <a:cubicBezTo>
                    <a:pt x="200" y="1198"/>
                    <a:pt x="152" y="1297"/>
                    <a:pt x="152" y="1397"/>
                  </a:cubicBezTo>
                  <a:cubicBezTo>
                    <a:pt x="101" y="1545"/>
                    <a:pt x="53" y="1644"/>
                    <a:pt x="1" y="1796"/>
                  </a:cubicBezTo>
                  <a:cubicBezTo>
                    <a:pt x="1" y="1944"/>
                    <a:pt x="53" y="2143"/>
                    <a:pt x="152" y="2143"/>
                  </a:cubicBezTo>
                  <a:lnTo>
                    <a:pt x="599" y="2494"/>
                  </a:lnTo>
                  <a:cubicBezTo>
                    <a:pt x="621" y="2505"/>
                    <a:pt x="642" y="2510"/>
                    <a:pt x="662" y="2510"/>
                  </a:cubicBezTo>
                  <a:cubicBezTo>
                    <a:pt x="828" y="2510"/>
                    <a:pt x="934" y="2173"/>
                    <a:pt x="799" y="1995"/>
                  </a:cubicBezTo>
                  <a:lnTo>
                    <a:pt x="551" y="1046"/>
                  </a:lnTo>
                  <a:cubicBezTo>
                    <a:pt x="507" y="1001"/>
                    <a:pt x="462" y="977"/>
                    <a:pt x="417" y="977"/>
                  </a:cubicBezTo>
                  <a:close/>
                  <a:moveTo>
                    <a:pt x="1935" y="3025"/>
                  </a:moveTo>
                  <a:cubicBezTo>
                    <a:pt x="1777" y="3025"/>
                    <a:pt x="1707" y="3362"/>
                    <a:pt x="1796" y="3539"/>
                  </a:cubicBezTo>
                  <a:lnTo>
                    <a:pt x="2794" y="4489"/>
                  </a:lnTo>
                  <a:cubicBezTo>
                    <a:pt x="2838" y="4534"/>
                    <a:pt x="2883" y="4558"/>
                    <a:pt x="2928" y="4558"/>
                  </a:cubicBezTo>
                  <a:cubicBezTo>
                    <a:pt x="2983" y="4558"/>
                    <a:pt x="3038" y="4521"/>
                    <a:pt x="3093" y="4437"/>
                  </a:cubicBezTo>
                  <a:lnTo>
                    <a:pt x="3244" y="4138"/>
                  </a:lnTo>
                  <a:cubicBezTo>
                    <a:pt x="3244" y="3990"/>
                    <a:pt x="3292" y="3891"/>
                    <a:pt x="3344" y="3739"/>
                  </a:cubicBezTo>
                  <a:cubicBezTo>
                    <a:pt x="3392" y="3591"/>
                    <a:pt x="3292" y="3392"/>
                    <a:pt x="3193" y="3392"/>
                  </a:cubicBezTo>
                  <a:lnTo>
                    <a:pt x="1996" y="3041"/>
                  </a:lnTo>
                  <a:cubicBezTo>
                    <a:pt x="1974" y="3030"/>
                    <a:pt x="1954" y="3025"/>
                    <a:pt x="1935" y="3025"/>
                  </a:cubicBezTo>
                  <a:close/>
                  <a:moveTo>
                    <a:pt x="669" y="3075"/>
                  </a:moveTo>
                  <a:cubicBezTo>
                    <a:pt x="647" y="3075"/>
                    <a:pt x="623" y="3081"/>
                    <a:pt x="599" y="3093"/>
                  </a:cubicBezTo>
                  <a:lnTo>
                    <a:pt x="152" y="3440"/>
                  </a:lnTo>
                  <a:cubicBezTo>
                    <a:pt x="53" y="3492"/>
                    <a:pt x="1" y="3691"/>
                    <a:pt x="53" y="3839"/>
                  </a:cubicBezTo>
                  <a:cubicBezTo>
                    <a:pt x="53" y="3938"/>
                    <a:pt x="101" y="4090"/>
                    <a:pt x="152" y="4190"/>
                  </a:cubicBezTo>
                  <a:cubicBezTo>
                    <a:pt x="200" y="4289"/>
                    <a:pt x="252" y="4437"/>
                    <a:pt x="300" y="4537"/>
                  </a:cubicBezTo>
                  <a:cubicBezTo>
                    <a:pt x="326" y="4587"/>
                    <a:pt x="376" y="4612"/>
                    <a:pt x="432" y="4612"/>
                  </a:cubicBezTo>
                  <a:cubicBezTo>
                    <a:pt x="488" y="4612"/>
                    <a:pt x="549" y="4587"/>
                    <a:pt x="599" y="4537"/>
                  </a:cubicBezTo>
                  <a:lnTo>
                    <a:pt x="799" y="3591"/>
                  </a:lnTo>
                  <a:cubicBezTo>
                    <a:pt x="932" y="3370"/>
                    <a:pt x="831" y="3075"/>
                    <a:pt x="669" y="3075"/>
                  </a:cubicBezTo>
                  <a:close/>
                  <a:moveTo>
                    <a:pt x="1323" y="3614"/>
                  </a:moveTo>
                  <a:cubicBezTo>
                    <a:pt x="1249" y="3614"/>
                    <a:pt x="1174" y="3689"/>
                    <a:pt x="1150" y="3839"/>
                  </a:cubicBezTo>
                  <a:lnTo>
                    <a:pt x="1297" y="5135"/>
                  </a:lnTo>
                  <a:cubicBezTo>
                    <a:pt x="1250" y="5335"/>
                    <a:pt x="1349" y="5486"/>
                    <a:pt x="1449" y="5534"/>
                  </a:cubicBezTo>
                  <a:lnTo>
                    <a:pt x="1948" y="5534"/>
                  </a:lnTo>
                  <a:cubicBezTo>
                    <a:pt x="2048" y="5486"/>
                    <a:pt x="2147" y="5287"/>
                    <a:pt x="2095" y="5135"/>
                  </a:cubicBezTo>
                  <a:lnTo>
                    <a:pt x="1497" y="3839"/>
                  </a:lnTo>
                  <a:cubicBezTo>
                    <a:pt x="1473" y="3689"/>
                    <a:pt x="1398" y="3614"/>
                    <a:pt x="1323" y="3614"/>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727;p44">
              <a:extLst>
                <a:ext uri="{FF2B5EF4-FFF2-40B4-BE49-F238E27FC236}">
                  <a16:creationId xmlns:a16="http://schemas.microsoft.com/office/drawing/2014/main" id="{4CF743CE-9082-6ABE-2CA8-9AE66DF2AF88}"/>
                </a:ext>
              </a:extLst>
            </p:cNvPr>
            <p:cNvSpPr/>
            <p:nvPr/>
          </p:nvSpPr>
          <p:spPr>
            <a:xfrm>
              <a:off x="3605875" y="2227200"/>
              <a:ext cx="15000" cy="33725"/>
            </a:xfrm>
            <a:custGeom>
              <a:avLst/>
              <a:gdLst/>
              <a:ahLst/>
              <a:cxnLst/>
              <a:rect l="l" t="t" r="r" b="b"/>
              <a:pathLst>
                <a:path w="600" h="1349" extrusionOk="0">
                  <a:moveTo>
                    <a:pt x="500" y="0"/>
                  </a:moveTo>
                  <a:lnTo>
                    <a:pt x="152" y="300"/>
                  </a:lnTo>
                  <a:cubicBezTo>
                    <a:pt x="53" y="352"/>
                    <a:pt x="1" y="551"/>
                    <a:pt x="53" y="699"/>
                  </a:cubicBezTo>
                  <a:cubicBezTo>
                    <a:pt x="53" y="798"/>
                    <a:pt x="101" y="950"/>
                    <a:pt x="152" y="1050"/>
                  </a:cubicBezTo>
                  <a:lnTo>
                    <a:pt x="300" y="1349"/>
                  </a:lnTo>
                  <a:lnTo>
                    <a:pt x="500" y="451"/>
                  </a:lnTo>
                  <a:cubicBezTo>
                    <a:pt x="599" y="300"/>
                    <a:pt x="551" y="152"/>
                    <a:pt x="500"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728;p44">
              <a:extLst>
                <a:ext uri="{FF2B5EF4-FFF2-40B4-BE49-F238E27FC236}">
                  <a16:creationId xmlns:a16="http://schemas.microsoft.com/office/drawing/2014/main" id="{4EAD16F6-918F-2F1F-9943-3D0BBFFFE133}"/>
                </a:ext>
              </a:extLst>
            </p:cNvPr>
            <p:cNvSpPr/>
            <p:nvPr/>
          </p:nvSpPr>
          <p:spPr>
            <a:xfrm>
              <a:off x="3634600" y="2242150"/>
              <a:ext cx="17500" cy="44925"/>
            </a:xfrm>
            <a:custGeom>
              <a:avLst/>
              <a:gdLst/>
              <a:ahLst/>
              <a:cxnLst/>
              <a:rect l="l" t="t" r="r" b="b"/>
              <a:pathLst>
                <a:path w="700" h="1797" extrusionOk="0">
                  <a:moveTo>
                    <a:pt x="1" y="1"/>
                  </a:moveTo>
                  <a:lnTo>
                    <a:pt x="1" y="101"/>
                  </a:lnTo>
                  <a:lnTo>
                    <a:pt x="148" y="1397"/>
                  </a:lnTo>
                  <a:cubicBezTo>
                    <a:pt x="101" y="1597"/>
                    <a:pt x="200" y="1748"/>
                    <a:pt x="300" y="1796"/>
                  </a:cubicBezTo>
                  <a:lnTo>
                    <a:pt x="500" y="1796"/>
                  </a:lnTo>
                  <a:cubicBezTo>
                    <a:pt x="599" y="1748"/>
                    <a:pt x="699" y="1549"/>
                    <a:pt x="647" y="1397"/>
                  </a:cubicBezTo>
                  <a:lnTo>
                    <a:pt x="49" y="101"/>
                  </a:lnTo>
                  <a:cubicBezTo>
                    <a:pt x="49" y="53"/>
                    <a:pt x="49" y="53"/>
                    <a:pt x="1"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729;p44">
              <a:extLst>
                <a:ext uri="{FF2B5EF4-FFF2-40B4-BE49-F238E27FC236}">
                  <a16:creationId xmlns:a16="http://schemas.microsoft.com/office/drawing/2014/main" id="{4C423D5D-656C-ADDC-46B5-707D6912DAD2}"/>
                </a:ext>
              </a:extLst>
            </p:cNvPr>
            <p:cNvSpPr/>
            <p:nvPr/>
          </p:nvSpPr>
          <p:spPr>
            <a:xfrm>
              <a:off x="3648275" y="2226000"/>
              <a:ext cx="33725" cy="33650"/>
            </a:xfrm>
            <a:custGeom>
              <a:avLst/>
              <a:gdLst/>
              <a:ahLst/>
              <a:cxnLst/>
              <a:rect l="l" t="t" r="r" b="b"/>
              <a:pathLst>
                <a:path w="1349" h="1346" extrusionOk="0">
                  <a:moveTo>
                    <a:pt x="152" y="1"/>
                  </a:moveTo>
                  <a:cubicBezTo>
                    <a:pt x="52" y="100"/>
                    <a:pt x="0" y="300"/>
                    <a:pt x="100" y="447"/>
                  </a:cubicBezTo>
                  <a:lnTo>
                    <a:pt x="1098" y="1345"/>
                  </a:lnTo>
                  <a:cubicBezTo>
                    <a:pt x="1149" y="1245"/>
                    <a:pt x="1197" y="1146"/>
                    <a:pt x="1197" y="1046"/>
                  </a:cubicBezTo>
                  <a:cubicBezTo>
                    <a:pt x="1249" y="898"/>
                    <a:pt x="1297" y="799"/>
                    <a:pt x="1349" y="647"/>
                  </a:cubicBezTo>
                  <a:cubicBezTo>
                    <a:pt x="1349" y="499"/>
                    <a:pt x="1297" y="300"/>
                    <a:pt x="1197" y="300"/>
                  </a:cubicBezTo>
                  <a:lnTo>
                    <a:pt x="152"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730;p44">
              <a:extLst>
                <a:ext uri="{FF2B5EF4-FFF2-40B4-BE49-F238E27FC236}">
                  <a16:creationId xmlns:a16="http://schemas.microsoft.com/office/drawing/2014/main" id="{D17A95B5-7C9A-08B5-D62B-6E842E22AF08}"/>
                </a:ext>
              </a:extLst>
            </p:cNvPr>
            <p:cNvSpPr/>
            <p:nvPr/>
          </p:nvSpPr>
          <p:spPr>
            <a:xfrm>
              <a:off x="3648275" y="2174825"/>
              <a:ext cx="33725" cy="34950"/>
            </a:xfrm>
            <a:custGeom>
              <a:avLst/>
              <a:gdLst/>
              <a:ahLst/>
              <a:cxnLst/>
              <a:rect l="l" t="t" r="r" b="b"/>
              <a:pathLst>
                <a:path w="1349" h="1398" extrusionOk="0">
                  <a:moveTo>
                    <a:pt x="1050" y="1"/>
                  </a:moveTo>
                  <a:lnTo>
                    <a:pt x="100" y="899"/>
                  </a:lnTo>
                  <a:cubicBezTo>
                    <a:pt x="0" y="1050"/>
                    <a:pt x="52" y="1298"/>
                    <a:pt x="152" y="1397"/>
                  </a:cubicBezTo>
                  <a:lnTo>
                    <a:pt x="1197" y="1050"/>
                  </a:lnTo>
                  <a:cubicBezTo>
                    <a:pt x="1297" y="998"/>
                    <a:pt x="1349" y="799"/>
                    <a:pt x="1297" y="651"/>
                  </a:cubicBezTo>
                  <a:cubicBezTo>
                    <a:pt x="1297" y="551"/>
                    <a:pt x="1249" y="400"/>
                    <a:pt x="1197" y="300"/>
                  </a:cubicBezTo>
                  <a:lnTo>
                    <a:pt x="1050"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731;p44">
              <a:extLst>
                <a:ext uri="{FF2B5EF4-FFF2-40B4-BE49-F238E27FC236}">
                  <a16:creationId xmlns:a16="http://schemas.microsoft.com/office/drawing/2014/main" id="{7FE75150-CD89-0C7E-227C-9E5F8D74D2F3}"/>
                </a:ext>
              </a:extLst>
            </p:cNvPr>
            <p:cNvSpPr/>
            <p:nvPr/>
          </p:nvSpPr>
          <p:spPr>
            <a:xfrm>
              <a:off x="3605875" y="2176125"/>
              <a:ext cx="13800" cy="32450"/>
            </a:xfrm>
            <a:custGeom>
              <a:avLst/>
              <a:gdLst/>
              <a:ahLst/>
              <a:cxnLst/>
              <a:rect l="l" t="t" r="r" b="b"/>
              <a:pathLst>
                <a:path w="552" h="1298" extrusionOk="0">
                  <a:moveTo>
                    <a:pt x="252" y="1"/>
                  </a:moveTo>
                  <a:cubicBezTo>
                    <a:pt x="200" y="101"/>
                    <a:pt x="152" y="200"/>
                    <a:pt x="152" y="300"/>
                  </a:cubicBezTo>
                  <a:cubicBezTo>
                    <a:pt x="101" y="448"/>
                    <a:pt x="53" y="547"/>
                    <a:pt x="1" y="699"/>
                  </a:cubicBezTo>
                  <a:cubicBezTo>
                    <a:pt x="1" y="847"/>
                    <a:pt x="53" y="1046"/>
                    <a:pt x="152" y="1046"/>
                  </a:cubicBezTo>
                  <a:lnTo>
                    <a:pt x="500" y="1297"/>
                  </a:lnTo>
                  <a:cubicBezTo>
                    <a:pt x="551" y="1198"/>
                    <a:pt x="551" y="998"/>
                    <a:pt x="500" y="898"/>
                  </a:cubicBezTo>
                  <a:lnTo>
                    <a:pt x="252"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732;p44">
              <a:extLst>
                <a:ext uri="{FF2B5EF4-FFF2-40B4-BE49-F238E27FC236}">
                  <a16:creationId xmlns:a16="http://schemas.microsoft.com/office/drawing/2014/main" id="{44361092-7B7C-1A91-9FED-BCE0639FDFC5}"/>
                </a:ext>
              </a:extLst>
            </p:cNvPr>
            <p:cNvSpPr/>
            <p:nvPr/>
          </p:nvSpPr>
          <p:spPr>
            <a:xfrm>
              <a:off x="3633300" y="2148700"/>
              <a:ext cx="17500" cy="44900"/>
            </a:xfrm>
            <a:custGeom>
              <a:avLst/>
              <a:gdLst/>
              <a:ahLst/>
              <a:cxnLst/>
              <a:rect l="l" t="t" r="r" b="b"/>
              <a:pathLst>
                <a:path w="700" h="1796" extrusionOk="0">
                  <a:moveTo>
                    <a:pt x="300" y="1"/>
                  </a:moveTo>
                  <a:cubicBezTo>
                    <a:pt x="200" y="49"/>
                    <a:pt x="101" y="248"/>
                    <a:pt x="153" y="400"/>
                  </a:cubicBezTo>
                  <a:lnTo>
                    <a:pt x="1" y="1696"/>
                  </a:lnTo>
                  <a:cubicBezTo>
                    <a:pt x="1" y="1744"/>
                    <a:pt x="53" y="1744"/>
                    <a:pt x="53" y="1796"/>
                  </a:cubicBezTo>
                  <a:lnTo>
                    <a:pt x="53" y="1696"/>
                  </a:lnTo>
                  <a:lnTo>
                    <a:pt x="651" y="400"/>
                  </a:lnTo>
                  <a:cubicBezTo>
                    <a:pt x="699" y="200"/>
                    <a:pt x="599" y="49"/>
                    <a:pt x="500"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733;p44">
              <a:extLst>
                <a:ext uri="{FF2B5EF4-FFF2-40B4-BE49-F238E27FC236}">
                  <a16:creationId xmlns:a16="http://schemas.microsoft.com/office/drawing/2014/main" id="{8373415E-144A-7E3D-5C27-4E0DA28B0AD4}"/>
                </a:ext>
              </a:extLst>
            </p:cNvPr>
            <p:cNvSpPr/>
            <p:nvPr/>
          </p:nvSpPr>
          <p:spPr>
            <a:xfrm>
              <a:off x="2587325" y="2269600"/>
              <a:ext cx="446375" cy="19950"/>
            </a:xfrm>
            <a:custGeom>
              <a:avLst/>
              <a:gdLst/>
              <a:ahLst/>
              <a:cxnLst/>
              <a:rect l="l" t="t" r="r" b="b"/>
              <a:pathLst>
                <a:path w="17855" h="798" extrusionOk="0">
                  <a:moveTo>
                    <a:pt x="1" y="0"/>
                  </a:moveTo>
                  <a:cubicBezTo>
                    <a:pt x="447" y="499"/>
                    <a:pt x="300" y="798"/>
                    <a:pt x="300" y="798"/>
                  </a:cubicBezTo>
                  <a:lnTo>
                    <a:pt x="17503" y="798"/>
                  </a:lnTo>
                  <a:cubicBezTo>
                    <a:pt x="17503" y="798"/>
                    <a:pt x="17854" y="598"/>
                    <a:pt x="17854"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734;p44">
              <a:extLst>
                <a:ext uri="{FF2B5EF4-FFF2-40B4-BE49-F238E27FC236}">
                  <a16:creationId xmlns:a16="http://schemas.microsoft.com/office/drawing/2014/main" id="{828F7004-3DDF-5B79-44EF-CE867F6CFAB5}"/>
                </a:ext>
              </a:extLst>
            </p:cNvPr>
            <p:cNvSpPr/>
            <p:nvPr/>
          </p:nvSpPr>
          <p:spPr>
            <a:xfrm>
              <a:off x="2584825" y="2267100"/>
              <a:ext cx="451350" cy="24950"/>
            </a:xfrm>
            <a:custGeom>
              <a:avLst/>
              <a:gdLst/>
              <a:ahLst/>
              <a:cxnLst/>
              <a:rect l="l" t="t" r="r" b="b"/>
              <a:pathLst>
                <a:path w="18054" h="998" extrusionOk="0">
                  <a:moveTo>
                    <a:pt x="17855" y="252"/>
                  </a:moveTo>
                  <a:cubicBezTo>
                    <a:pt x="17803" y="551"/>
                    <a:pt x="17603" y="698"/>
                    <a:pt x="17555" y="750"/>
                  </a:cubicBezTo>
                  <a:lnTo>
                    <a:pt x="547" y="750"/>
                  </a:lnTo>
                  <a:cubicBezTo>
                    <a:pt x="547" y="651"/>
                    <a:pt x="500" y="451"/>
                    <a:pt x="348" y="252"/>
                  </a:cubicBezTo>
                  <a:close/>
                  <a:moveTo>
                    <a:pt x="101" y="0"/>
                  </a:moveTo>
                  <a:cubicBezTo>
                    <a:pt x="49" y="0"/>
                    <a:pt x="49" y="52"/>
                    <a:pt x="1" y="52"/>
                  </a:cubicBezTo>
                  <a:cubicBezTo>
                    <a:pt x="1" y="100"/>
                    <a:pt x="1" y="152"/>
                    <a:pt x="49" y="200"/>
                  </a:cubicBezTo>
                  <a:cubicBezTo>
                    <a:pt x="400" y="599"/>
                    <a:pt x="300" y="850"/>
                    <a:pt x="300" y="850"/>
                  </a:cubicBezTo>
                  <a:lnTo>
                    <a:pt x="300" y="950"/>
                  </a:lnTo>
                  <a:cubicBezTo>
                    <a:pt x="348" y="950"/>
                    <a:pt x="400" y="998"/>
                    <a:pt x="400" y="998"/>
                  </a:cubicBezTo>
                  <a:lnTo>
                    <a:pt x="17655" y="998"/>
                  </a:lnTo>
                  <a:cubicBezTo>
                    <a:pt x="17655" y="950"/>
                    <a:pt x="18054" y="750"/>
                    <a:pt x="18054" y="100"/>
                  </a:cubicBezTo>
                  <a:cubicBezTo>
                    <a:pt x="18054" y="52"/>
                    <a:pt x="18002" y="0"/>
                    <a:pt x="179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735;p44">
              <a:extLst>
                <a:ext uri="{FF2B5EF4-FFF2-40B4-BE49-F238E27FC236}">
                  <a16:creationId xmlns:a16="http://schemas.microsoft.com/office/drawing/2014/main" id="{BE308225-9CE4-1DFA-4282-CEBA5488918D}"/>
                </a:ext>
              </a:extLst>
            </p:cNvPr>
            <p:cNvSpPr/>
            <p:nvPr/>
          </p:nvSpPr>
          <p:spPr>
            <a:xfrm>
              <a:off x="2547425" y="1808300"/>
              <a:ext cx="1216875" cy="461325"/>
            </a:xfrm>
            <a:custGeom>
              <a:avLst/>
              <a:gdLst/>
              <a:ahLst/>
              <a:cxnLst/>
              <a:rect l="l" t="t" r="r" b="b"/>
              <a:pathLst>
                <a:path w="48675" h="18453" extrusionOk="0">
                  <a:moveTo>
                    <a:pt x="24637" y="0"/>
                  </a:moveTo>
                  <a:cubicBezTo>
                    <a:pt x="20148" y="0"/>
                    <a:pt x="16805" y="2047"/>
                    <a:pt x="11970" y="6136"/>
                  </a:cubicBezTo>
                  <a:cubicBezTo>
                    <a:pt x="10023" y="6683"/>
                    <a:pt x="7481" y="7532"/>
                    <a:pt x="4988" y="8530"/>
                  </a:cubicBezTo>
                  <a:cubicBezTo>
                    <a:pt x="2542" y="9475"/>
                    <a:pt x="2442" y="10824"/>
                    <a:pt x="2442" y="11821"/>
                  </a:cubicBezTo>
                  <a:cubicBezTo>
                    <a:pt x="1844" y="12021"/>
                    <a:pt x="1098" y="12368"/>
                    <a:pt x="599" y="13317"/>
                  </a:cubicBezTo>
                  <a:cubicBezTo>
                    <a:pt x="1" y="14315"/>
                    <a:pt x="148" y="16010"/>
                    <a:pt x="148" y="16657"/>
                  </a:cubicBezTo>
                  <a:cubicBezTo>
                    <a:pt x="148" y="17207"/>
                    <a:pt x="101" y="17606"/>
                    <a:pt x="847" y="18253"/>
                  </a:cubicBezTo>
                  <a:cubicBezTo>
                    <a:pt x="998" y="18404"/>
                    <a:pt x="1246" y="18452"/>
                    <a:pt x="1445" y="18452"/>
                  </a:cubicBezTo>
                  <a:lnTo>
                    <a:pt x="19398" y="18452"/>
                  </a:lnTo>
                  <a:cubicBezTo>
                    <a:pt x="19650" y="18452"/>
                    <a:pt x="19849" y="18253"/>
                    <a:pt x="19849" y="18005"/>
                  </a:cubicBezTo>
                  <a:cubicBezTo>
                    <a:pt x="19698" y="15161"/>
                    <a:pt x="20847" y="11670"/>
                    <a:pt x="23388" y="11670"/>
                  </a:cubicBezTo>
                  <a:cubicBezTo>
                    <a:pt x="25782" y="11670"/>
                    <a:pt x="27278" y="14714"/>
                    <a:pt x="26731" y="17953"/>
                  </a:cubicBezTo>
                  <a:cubicBezTo>
                    <a:pt x="26679" y="18205"/>
                    <a:pt x="26879" y="18452"/>
                    <a:pt x="27178" y="18452"/>
                  </a:cubicBezTo>
                  <a:lnTo>
                    <a:pt x="40145" y="18452"/>
                  </a:lnTo>
                  <a:cubicBezTo>
                    <a:pt x="40444" y="18452"/>
                    <a:pt x="40695" y="18253"/>
                    <a:pt x="40695" y="17953"/>
                  </a:cubicBezTo>
                  <a:cubicBezTo>
                    <a:pt x="40595" y="14263"/>
                    <a:pt x="41940" y="11670"/>
                    <a:pt x="44186" y="11670"/>
                  </a:cubicBezTo>
                  <a:cubicBezTo>
                    <a:pt x="46480" y="11670"/>
                    <a:pt x="47625" y="15061"/>
                    <a:pt x="47126" y="17207"/>
                  </a:cubicBezTo>
                  <a:lnTo>
                    <a:pt x="47226" y="17207"/>
                  </a:lnTo>
                  <a:cubicBezTo>
                    <a:pt x="47426" y="17207"/>
                    <a:pt x="47625" y="17108"/>
                    <a:pt x="47725" y="16908"/>
                  </a:cubicBezTo>
                  <a:cubicBezTo>
                    <a:pt x="48176" y="15959"/>
                    <a:pt x="48674" y="13266"/>
                    <a:pt x="46428" y="11071"/>
                  </a:cubicBezTo>
                  <a:lnTo>
                    <a:pt x="46428" y="8929"/>
                  </a:lnTo>
                  <a:cubicBezTo>
                    <a:pt x="46428" y="7880"/>
                    <a:pt x="45929" y="7233"/>
                    <a:pt x="45383" y="7034"/>
                  </a:cubicBezTo>
                  <a:cubicBezTo>
                    <a:pt x="45183" y="6934"/>
                    <a:pt x="44984" y="6782"/>
                    <a:pt x="44932" y="6535"/>
                  </a:cubicBezTo>
                  <a:cubicBezTo>
                    <a:pt x="44485" y="5238"/>
                    <a:pt x="43236" y="2745"/>
                    <a:pt x="42590" y="1795"/>
                  </a:cubicBezTo>
                  <a:cubicBezTo>
                    <a:pt x="41892" y="698"/>
                    <a:pt x="40843" y="0"/>
                    <a:pt x="393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736;p44">
              <a:extLst>
                <a:ext uri="{FF2B5EF4-FFF2-40B4-BE49-F238E27FC236}">
                  <a16:creationId xmlns:a16="http://schemas.microsoft.com/office/drawing/2014/main" id="{326E0081-ADE0-FF24-E256-743F6A0AF2E7}"/>
                </a:ext>
              </a:extLst>
            </p:cNvPr>
            <p:cNvSpPr/>
            <p:nvPr/>
          </p:nvSpPr>
          <p:spPr>
            <a:xfrm>
              <a:off x="2666650" y="2003800"/>
              <a:ext cx="121350" cy="77850"/>
            </a:xfrm>
            <a:custGeom>
              <a:avLst/>
              <a:gdLst/>
              <a:ahLst/>
              <a:cxnLst/>
              <a:rect l="l" t="t" r="r" b="b"/>
              <a:pathLst>
                <a:path w="4854" h="3114" extrusionOk="0">
                  <a:moveTo>
                    <a:pt x="4755" y="1"/>
                  </a:moveTo>
                  <a:cubicBezTo>
                    <a:pt x="4622" y="1"/>
                    <a:pt x="4280" y="83"/>
                    <a:pt x="3710" y="311"/>
                  </a:cubicBezTo>
                  <a:cubicBezTo>
                    <a:pt x="2760" y="710"/>
                    <a:pt x="67" y="2007"/>
                    <a:pt x="19" y="2753"/>
                  </a:cubicBezTo>
                  <a:cubicBezTo>
                    <a:pt x="0" y="3027"/>
                    <a:pt x="188" y="3114"/>
                    <a:pt x="435" y="3114"/>
                  </a:cubicBezTo>
                  <a:cubicBezTo>
                    <a:pt x="862" y="3114"/>
                    <a:pt x="1464" y="2852"/>
                    <a:pt x="1464" y="2852"/>
                  </a:cubicBezTo>
                  <a:cubicBezTo>
                    <a:pt x="718" y="2852"/>
                    <a:pt x="618" y="2106"/>
                    <a:pt x="1863" y="1408"/>
                  </a:cubicBezTo>
                  <a:cubicBezTo>
                    <a:pt x="2912" y="858"/>
                    <a:pt x="4356" y="211"/>
                    <a:pt x="4707" y="111"/>
                  </a:cubicBezTo>
                  <a:cubicBezTo>
                    <a:pt x="4835" y="47"/>
                    <a:pt x="4854" y="1"/>
                    <a:pt x="47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737;p44">
              <a:extLst>
                <a:ext uri="{FF2B5EF4-FFF2-40B4-BE49-F238E27FC236}">
                  <a16:creationId xmlns:a16="http://schemas.microsoft.com/office/drawing/2014/main" id="{8893B898-F199-B568-22BD-CF09C0A40F8D}"/>
                </a:ext>
              </a:extLst>
            </p:cNvPr>
            <p:cNvSpPr/>
            <p:nvPr/>
          </p:nvSpPr>
          <p:spPr>
            <a:xfrm>
              <a:off x="2599800" y="1970875"/>
              <a:ext cx="572975" cy="141650"/>
            </a:xfrm>
            <a:custGeom>
              <a:avLst/>
              <a:gdLst/>
              <a:ahLst/>
              <a:cxnLst/>
              <a:rect l="l" t="t" r="r" b="b"/>
              <a:pathLst>
                <a:path w="22919" h="5666" extrusionOk="0">
                  <a:moveTo>
                    <a:pt x="22478" y="1"/>
                  </a:moveTo>
                  <a:cubicBezTo>
                    <a:pt x="22171" y="1"/>
                    <a:pt x="21648" y="49"/>
                    <a:pt x="21193" y="132"/>
                  </a:cubicBezTo>
                  <a:cubicBezTo>
                    <a:pt x="15807" y="1177"/>
                    <a:pt x="14862" y="2274"/>
                    <a:pt x="11319" y="4022"/>
                  </a:cubicBezTo>
                  <a:cubicBezTo>
                    <a:pt x="11020" y="4145"/>
                    <a:pt x="8988" y="4182"/>
                    <a:pt x="6956" y="4182"/>
                  </a:cubicBezTo>
                  <a:cubicBezTo>
                    <a:pt x="4925" y="4182"/>
                    <a:pt x="2893" y="4145"/>
                    <a:pt x="2594" y="4121"/>
                  </a:cubicBezTo>
                  <a:cubicBezTo>
                    <a:pt x="2095" y="4121"/>
                    <a:pt x="2394" y="3172"/>
                    <a:pt x="2294" y="3124"/>
                  </a:cubicBezTo>
                  <a:cubicBezTo>
                    <a:pt x="2292" y="3122"/>
                    <a:pt x="2290" y="3121"/>
                    <a:pt x="2286" y="3121"/>
                  </a:cubicBezTo>
                  <a:cubicBezTo>
                    <a:pt x="2190" y="3121"/>
                    <a:pt x="1524" y="3747"/>
                    <a:pt x="998" y="4369"/>
                  </a:cubicBezTo>
                  <a:cubicBezTo>
                    <a:pt x="447" y="5019"/>
                    <a:pt x="0" y="5665"/>
                    <a:pt x="347" y="5665"/>
                  </a:cubicBezTo>
                  <a:cubicBezTo>
                    <a:pt x="580" y="5649"/>
                    <a:pt x="1001" y="5644"/>
                    <a:pt x="1491" y="5644"/>
                  </a:cubicBezTo>
                  <a:cubicBezTo>
                    <a:pt x="2470" y="5644"/>
                    <a:pt x="3723" y="5665"/>
                    <a:pt x="4289" y="5665"/>
                  </a:cubicBezTo>
                  <a:lnTo>
                    <a:pt x="12967" y="5665"/>
                  </a:lnTo>
                  <a:cubicBezTo>
                    <a:pt x="14463" y="5665"/>
                    <a:pt x="14511" y="5665"/>
                    <a:pt x="15560" y="5266"/>
                  </a:cubicBezTo>
                  <a:cubicBezTo>
                    <a:pt x="16456" y="4908"/>
                    <a:pt x="15742" y="3826"/>
                    <a:pt x="14972" y="3826"/>
                  </a:cubicBezTo>
                  <a:cubicBezTo>
                    <a:pt x="14885" y="3826"/>
                    <a:pt x="14797" y="3840"/>
                    <a:pt x="14710" y="3870"/>
                  </a:cubicBezTo>
                  <a:cubicBezTo>
                    <a:pt x="14621" y="3902"/>
                    <a:pt x="14547" y="3916"/>
                    <a:pt x="14486" y="3916"/>
                  </a:cubicBezTo>
                  <a:cubicBezTo>
                    <a:pt x="13973" y="3916"/>
                    <a:pt x="14447" y="2877"/>
                    <a:pt x="15161" y="2474"/>
                  </a:cubicBezTo>
                  <a:cubicBezTo>
                    <a:pt x="17104" y="1329"/>
                    <a:pt x="19450" y="730"/>
                    <a:pt x="21692" y="331"/>
                  </a:cubicBezTo>
                  <a:cubicBezTo>
                    <a:pt x="22919" y="98"/>
                    <a:pt x="22914" y="1"/>
                    <a:pt x="224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738;p44">
              <a:extLst>
                <a:ext uri="{FF2B5EF4-FFF2-40B4-BE49-F238E27FC236}">
                  <a16:creationId xmlns:a16="http://schemas.microsoft.com/office/drawing/2014/main" id="{158961E1-D481-C512-35A6-1E1E12FD5D99}"/>
                </a:ext>
              </a:extLst>
            </p:cNvPr>
            <p:cNvSpPr/>
            <p:nvPr/>
          </p:nvSpPr>
          <p:spPr>
            <a:xfrm>
              <a:off x="2547425" y="2103825"/>
              <a:ext cx="496250" cy="165800"/>
            </a:xfrm>
            <a:custGeom>
              <a:avLst/>
              <a:gdLst/>
              <a:ahLst/>
              <a:cxnLst/>
              <a:rect l="l" t="t" r="r" b="b"/>
              <a:pathLst>
                <a:path w="19850" h="6632" extrusionOk="0">
                  <a:moveTo>
                    <a:pt x="2442" y="0"/>
                  </a:moveTo>
                  <a:cubicBezTo>
                    <a:pt x="1844" y="200"/>
                    <a:pt x="1098" y="547"/>
                    <a:pt x="599" y="1496"/>
                  </a:cubicBezTo>
                  <a:cubicBezTo>
                    <a:pt x="1" y="2494"/>
                    <a:pt x="148" y="4189"/>
                    <a:pt x="148" y="4836"/>
                  </a:cubicBezTo>
                  <a:cubicBezTo>
                    <a:pt x="148" y="5386"/>
                    <a:pt x="101" y="5785"/>
                    <a:pt x="847" y="6432"/>
                  </a:cubicBezTo>
                  <a:cubicBezTo>
                    <a:pt x="998" y="6583"/>
                    <a:pt x="1246" y="6631"/>
                    <a:pt x="1445" y="6631"/>
                  </a:cubicBezTo>
                  <a:lnTo>
                    <a:pt x="19398" y="6631"/>
                  </a:lnTo>
                  <a:cubicBezTo>
                    <a:pt x="19650" y="6631"/>
                    <a:pt x="19849" y="6432"/>
                    <a:pt x="19849" y="6184"/>
                  </a:cubicBezTo>
                  <a:lnTo>
                    <a:pt x="19849" y="5287"/>
                  </a:lnTo>
                  <a:lnTo>
                    <a:pt x="19698" y="5087"/>
                  </a:lnTo>
                  <a:cubicBezTo>
                    <a:pt x="19698" y="5553"/>
                    <a:pt x="19269" y="5787"/>
                    <a:pt x="18887" y="5787"/>
                  </a:cubicBezTo>
                  <a:cubicBezTo>
                    <a:pt x="18658" y="5787"/>
                    <a:pt x="18446" y="5703"/>
                    <a:pt x="18353" y="5534"/>
                  </a:cubicBezTo>
                  <a:cubicBezTo>
                    <a:pt x="18301" y="5486"/>
                    <a:pt x="18301" y="5434"/>
                    <a:pt x="18253" y="5434"/>
                  </a:cubicBezTo>
                  <a:cubicBezTo>
                    <a:pt x="18102" y="5087"/>
                    <a:pt x="18054" y="4888"/>
                    <a:pt x="18054" y="4437"/>
                  </a:cubicBezTo>
                  <a:cubicBezTo>
                    <a:pt x="18022" y="4376"/>
                    <a:pt x="17954" y="4334"/>
                    <a:pt x="17883" y="4334"/>
                  </a:cubicBezTo>
                  <a:cubicBezTo>
                    <a:pt x="17839" y="4334"/>
                    <a:pt x="17793" y="4350"/>
                    <a:pt x="17755" y="4389"/>
                  </a:cubicBezTo>
                  <a:cubicBezTo>
                    <a:pt x="17503" y="4736"/>
                    <a:pt x="17104" y="4935"/>
                    <a:pt x="16458" y="4935"/>
                  </a:cubicBezTo>
                  <a:cubicBezTo>
                    <a:pt x="15708" y="4935"/>
                    <a:pt x="15508" y="4836"/>
                    <a:pt x="15461" y="4337"/>
                  </a:cubicBezTo>
                  <a:lnTo>
                    <a:pt x="15461" y="3691"/>
                  </a:lnTo>
                  <a:cubicBezTo>
                    <a:pt x="15461" y="3040"/>
                    <a:pt x="14910" y="2442"/>
                    <a:pt x="14212" y="2442"/>
                  </a:cubicBezTo>
                  <a:lnTo>
                    <a:pt x="1644" y="2442"/>
                  </a:lnTo>
                  <a:cubicBezTo>
                    <a:pt x="998" y="2442"/>
                    <a:pt x="499" y="2941"/>
                    <a:pt x="400" y="3539"/>
                  </a:cubicBezTo>
                  <a:lnTo>
                    <a:pt x="400" y="3439"/>
                  </a:lnTo>
                  <a:cubicBezTo>
                    <a:pt x="400" y="2442"/>
                    <a:pt x="847" y="1496"/>
                    <a:pt x="1146" y="1145"/>
                  </a:cubicBezTo>
                  <a:cubicBezTo>
                    <a:pt x="1445" y="798"/>
                    <a:pt x="2043" y="399"/>
                    <a:pt x="2442" y="347"/>
                  </a:cubicBezTo>
                  <a:cubicBezTo>
                    <a:pt x="2841" y="248"/>
                    <a:pt x="2442" y="0"/>
                    <a:pt x="2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739;p44">
              <a:extLst>
                <a:ext uri="{FF2B5EF4-FFF2-40B4-BE49-F238E27FC236}">
                  <a16:creationId xmlns:a16="http://schemas.microsoft.com/office/drawing/2014/main" id="{7B9457C4-7170-918C-E0F6-F59F55DD40FA}"/>
                </a:ext>
              </a:extLst>
            </p:cNvPr>
            <p:cNvSpPr/>
            <p:nvPr/>
          </p:nvSpPr>
          <p:spPr>
            <a:xfrm>
              <a:off x="3033675" y="2092550"/>
              <a:ext cx="187025" cy="150925"/>
            </a:xfrm>
            <a:custGeom>
              <a:avLst/>
              <a:gdLst/>
              <a:ahLst/>
              <a:cxnLst/>
              <a:rect l="l" t="t" r="r" b="b"/>
              <a:pathLst>
                <a:path w="7481" h="6037" extrusionOk="0">
                  <a:moveTo>
                    <a:pt x="3838" y="0"/>
                  </a:moveTo>
                  <a:cubicBezTo>
                    <a:pt x="746" y="0"/>
                    <a:pt x="0" y="4142"/>
                    <a:pt x="0" y="6037"/>
                  </a:cubicBezTo>
                  <a:lnTo>
                    <a:pt x="399" y="5885"/>
                  </a:lnTo>
                  <a:cubicBezTo>
                    <a:pt x="447" y="3244"/>
                    <a:pt x="1596" y="300"/>
                    <a:pt x="3938" y="300"/>
                  </a:cubicBezTo>
                  <a:cubicBezTo>
                    <a:pt x="5486" y="300"/>
                    <a:pt x="6683" y="1596"/>
                    <a:pt x="7130" y="3344"/>
                  </a:cubicBezTo>
                  <a:lnTo>
                    <a:pt x="7481" y="3192"/>
                  </a:lnTo>
                  <a:cubicBezTo>
                    <a:pt x="7481" y="3192"/>
                    <a:pt x="6930" y="0"/>
                    <a:pt x="38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740;p44">
              <a:extLst>
                <a:ext uri="{FF2B5EF4-FFF2-40B4-BE49-F238E27FC236}">
                  <a16:creationId xmlns:a16="http://schemas.microsoft.com/office/drawing/2014/main" id="{82779192-9D2A-48B9-B85F-F4461AC07146}"/>
                </a:ext>
              </a:extLst>
            </p:cNvPr>
            <p:cNvSpPr/>
            <p:nvPr/>
          </p:nvSpPr>
          <p:spPr>
            <a:xfrm>
              <a:off x="3210700" y="2138725"/>
              <a:ext cx="367775" cy="109875"/>
            </a:xfrm>
            <a:custGeom>
              <a:avLst/>
              <a:gdLst/>
              <a:ahLst/>
              <a:cxnLst/>
              <a:rect l="l" t="t" r="r" b="b"/>
              <a:pathLst>
                <a:path w="14711" h="4395" extrusionOk="0">
                  <a:moveTo>
                    <a:pt x="946" y="1"/>
                  </a:moveTo>
                  <a:cubicBezTo>
                    <a:pt x="799" y="1"/>
                    <a:pt x="699" y="100"/>
                    <a:pt x="699" y="248"/>
                  </a:cubicBezTo>
                  <a:cubicBezTo>
                    <a:pt x="899" y="1146"/>
                    <a:pt x="1" y="1245"/>
                    <a:pt x="1" y="1245"/>
                  </a:cubicBezTo>
                  <a:cubicBezTo>
                    <a:pt x="248" y="2494"/>
                    <a:pt x="300" y="2343"/>
                    <a:pt x="300" y="3691"/>
                  </a:cubicBezTo>
                  <a:cubicBezTo>
                    <a:pt x="300" y="4232"/>
                    <a:pt x="2386" y="4394"/>
                    <a:pt x="4878" y="4394"/>
                  </a:cubicBezTo>
                  <a:cubicBezTo>
                    <a:pt x="8575" y="4394"/>
                    <a:pt x="13167" y="4038"/>
                    <a:pt x="13167" y="4038"/>
                  </a:cubicBezTo>
                  <a:lnTo>
                    <a:pt x="14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741;p44">
              <a:extLst>
                <a:ext uri="{FF2B5EF4-FFF2-40B4-BE49-F238E27FC236}">
                  <a16:creationId xmlns:a16="http://schemas.microsoft.com/office/drawing/2014/main" id="{0BD1C167-B959-2847-D90E-3397D9F76160}"/>
                </a:ext>
              </a:extLst>
            </p:cNvPr>
            <p:cNvSpPr/>
            <p:nvPr/>
          </p:nvSpPr>
          <p:spPr>
            <a:xfrm>
              <a:off x="2648375" y="1961700"/>
              <a:ext cx="209475" cy="110925"/>
            </a:xfrm>
            <a:custGeom>
              <a:avLst/>
              <a:gdLst/>
              <a:ahLst/>
              <a:cxnLst/>
              <a:rect l="l" t="t" r="r" b="b"/>
              <a:pathLst>
                <a:path w="8379" h="4437" extrusionOk="0">
                  <a:moveTo>
                    <a:pt x="7780" y="0"/>
                  </a:moveTo>
                  <a:cubicBezTo>
                    <a:pt x="7780" y="0"/>
                    <a:pt x="1496" y="2095"/>
                    <a:pt x="750" y="2442"/>
                  </a:cubicBezTo>
                  <a:cubicBezTo>
                    <a:pt x="0" y="2841"/>
                    <a:pt x="499" y="4437"/>
                    <a:pt x="499" y="4437"/>
                  </a:cubicBezTo>
                  <a:cubicBezTo>
                    <a:pt x="1149" y="2641"/>
                    <a:pt x="8379" y="0"/>
                    <a:pt x="8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742;p44">
              <a:extLst>
                <a:ext uri="{FF2B5EF4-FFF2-40B4-BE49-F238E27FC236}">
                  <a16:creationId xmlns:a16="http://schemas.microsoft.com/office/drawing/2014/main" id="{346A8FFB-0663-1309-E3B8-288C77B51F4F}"/>
                </a:ext>
              </a:extLst>
            </p:cNvPr>
            <p:cNvSpPr/>
            <p:nvPr/>
          </p:nvSpPr>
          <p:spPr>
            <a:xfrm>
              <a:off x="2972950" y="1981475"/>
              <a:ext cx="734000" cy="111150"/>
            </a:xfrm>
            <a:custGeom>
              <a:avLst/>
              <a:gdLst/>
              <a:ahLst/>
              <a:cxnLst/>
              <a:rect l="l" t="t" r="r" b="b"/>
              <a:pathLst>
                <a:path w="29360" h="4446" extrusionOk="0">
                  <a:moveTo>
                    <a:pt x="9407" y="0"/>
                  </a:moveTo>
                  <a:cubicBezTo>
                    <a:pt x="6148" y="0"/>
                    <a:pt x="1168" y="2263"/>
                    <a:pt x="782" y="2700"/>
                  </a:cubicBezTo>
                  <a:cubicBezTo>
                    <a:pt x="391" y="3128"/>
                    <a:pt x="0" y="4445"/>
                    <a:pt x="641" y="4445"/>
                  </a:cubicBezTo>
                  <a:cubicBezTo>
                    <a:pt x="819" y="4445"/>
                    <a:pt x="1075" y="4344"/>
                    <a:pt x="1432" y="4096"/>
                  </a:cubicBezTo>
                  <a:cubicBezTo>
                    <a:pt x="4548" y="1877"/>
                    <a:pt x="6755" y="1483"/>
                    <a:pt x="13404" y="1483"/>
                  </a:cubicBezTo>
                  <a:cubicBezTo>
                    <a:pt x="17072" y="1483"/>
                    <a:pt x="22091" y="1603"/>
                    <a:pt x="29359" y="1603"/>
                  </a:cubicBezTo>
                  <a:cubicBezTo>
                    <a:pt x="29260" y="805"/>
                    <a:pt x="28861" y="254"/>
                    <a:pt x="28362" y="107"/>
                  </a:cubicBezTo>
                  <a:lnTo>
                    <a:pt x="28262" y="7"/>
                  </a:lnTo>
                  <a:lnTo>
                    <a:pt x="9710" y="7"/>
                  </a:lnTo>
                  <a:cubicBezTo>
                    <a:pt x="9611" y="2"/>
                    <a:pt x="9510" y="0"/>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743;p44">
              <a:extLst>
                <a:ext uri="{FF2B5EF4-FFF2-40B4-BE49-F238E27FC236}">
                  <a16:creationId xmlns:a16="http://schemas.microsoft.com/office/drawing/2014/main" id="{31D239F9-679B-013E-094F-AE5103B64DB5}"/>
                </a:ext>
              </a:extLst>
            </p:cNvPr>
            <p:cNvSpPr/>
            <p:nvPr/>
          </p:nvSpPr>
          <p:spPr>
            <a:xfrm>
              <a:off x="2846650" y="1808300"/>
              <a:ext cx="917650" cy="461325"/>
            </a:xfrm>
            <a:custGeom>
              <a:avLst/>
              <a:gdLst/>
              <a:ahLst/>
              <a:cxnLst/>
              <a:rect l="l" t="t" r="r" b="b"/>
              <a:pathLst>
                <a:path w="36706" h="18453" extrusionOk="0">
                  <a:moveTo>
                    <a:pt x="12668" y="0"/>
                  </a:moveTo>
                  <a:cubicBezTo>
                    <a:pt x="8179" y="0"/>
                    <a:pt x="4836" y="2047"/>
                    <a:pt x="1" y="6136"/>
                  </a:cubicBezTo>
                  <a:lnTo>
                    <a:pt x="29971" y="6136"/>
                  </a:lnTo>
                  <a:cubicBezTo>
                    <a:pt x="29971" y="6136"/>
                    <a:pt x="30470" y="7281"/>
                    <a:pt x="30569" y="7931"/>
                  </a:cubicBezTo>
                  <a:cubicBezTo>
                    <a:pt x="30669" y="8530"/>
                    <a:pt x="30920" y="10026"/>
                    <a:pt x="29472" y="11171"/>
                  </a:cubicBezTo>
                  <a:cubicBezTo>
                    <a:pt x="27976" y="12320"/>
                    <a:pt x="27378" y="13417"/>
                    <a:pt x="26931" y="14913"/>
                  </a:cubicBezTo>
                  <a:cubicBezTo>
                    <a:pt x="26432" y="16409"/>
                    <a:pt x="25734" y="16557"/>
                    <a:pt x="24936" y="16557"/>
                  </a:cubicBezTo>
                  <a:lnTo>
                    <a:pt x="14862" y="16557"/>
                  </a:lnTo>
                  <a:cubicBezTo>
                    <a:pt x="14862" y="17008"/>
                    <a:pt x="14810" y="17455"/>
                    <a:pt x="14762" y="17953"/>
                  </a:cubicBezTo>
                  <a:cubicBezTo>
                    <a:pt x="14710" y="18205"/>
                    <a:pt x="14910" y="18452"/>
                    <a:pt x="15209" y="18452"/>
                  </a:cubicBezTo>
                  <a:lnTo>
                    <a:pt x="28176" y="18452"/>
                  </a:lnTo>
                  <a:cubicBezTo>
                    <a:pt x="28475" y="18452"/>
                    <a:pt x="28726" y="18253"/>
                    <a:pt x="28726" y="17953"/>
                  </a:cubicBezTo>
                  <a:cubicBezTo>
                    <a:pt x="28626" y="14263"/>
                    <a:pt x="29971" y="11670"/>
                    <a:pt x="32217" y="11670"/>
                  </a:cubicBezTo>
                  <a:cubicBezTo>
                    <a:pt x="34511" y="11670"/>
                    <a:pt x="35656" y="15061"/>
                    <a:pt x="35157" y="17207"/>
                  </a:cubicBezTo>
                  <a:lnTo>
                    <a:pt x="35257" y="17207"/>
                  </a:lnTo>
                  <a:cubicBezTo>
                    <a:pt x="35457" y="17207"/>
                    <a:pt x="35656" y="17108"/>
                    <a:pt x="35756" y="16908"/>
                  </a:cubicBezTo>
                  <a:cubicBezTo>
                    <a:pt x="36207" y="15959"/>
                    <a:pt x="36705" y="13266"/>
                    <a:pt x="34459" y="11071"/>
                  </a:cubicBezTo>
                  <a:lnTo>
                    <a:pt x="34459" y="8929"/>
                  </a:lnTo>
                  <a:cubicBezTo>
                    <a:pt x="34459" y="7880"/>
                    <a:pt x="33960" y="7233"/>
                    <a:pt x="33414" y="7034"/>
                  </a:cubicBezTo>
                  <a:cubicBezTo>
                    <a:pt x="33214" y="6934"/>
                    <a:pt x="33015" y="6782"/>
                    <a:pt x="32963" y="6535"/>
                  </a:cubicBezTo>
                  <a:cubicBezTo>
                    <a:pt x="32516" y="5238"/>
                    <a:pt x="31267" y="2745"/>
                    <a:pt x="30621" y="1795"/>
                  </a:cubicBezTo>
                  <a:cubicBezTo>
                    <a:pt x="29923" y="698"/>
                    <a:pt x="28874" y="0"/>
                    <a:pt x="27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744;p44">
              <a:extLst>
                <a:ext uri="{FF2B5EF4-FFF2-40B4-BE49-F238E27FC236}">
                  <a16:creationId xmlns:a16="http://schemas.microsoft.com/office/drawing/2014/main" id="{4433FB2C-AAD0-1292-79D1-0D02DDE33315}"/>
                </a:ext>
              </a:extLst>
            </p:cNvPr>
            <p:cNvSpPr/>
            <p:nvPr/>
          </p:nvSpPr>
          <p:spPr>
            <a:xfrm>
              <a:off x="3214400" y="2085075"/>
              <a:ext cx="549900" cy="184550"/>
            </a:xfrm>
            <a:custGeom>
              <a:avLst/>
              <a:gdLst/>
              <a:ahLst/>
              <a:cxnLst/>
              <a:rect l="l" t="t" r="r" b="b"/>
              <a:pathLst>
                <a:path w="21996" h="7382" extrusionOk="0">
                  <a:moveTo>
                    <a:pt x="19749" y="0"/>
                  </a:moveTo>
                  <a:lnTo>
                    <a:pt x="19749" y="0"/>
                  </a:lnTo>
                  <a:cubicBezTo>
                    <a:pt x="19991" y="456"/>
                    <a:pt x="19995" y="615"/>
                    <a:pt x="19827" y="615"/>
                  </a:cubicBezTo>
                  <a:cubicBezTo>
                    <a:pt x="19719" y="615"/>
                    <a:pt x="19538" y="548"/>
                    <a:pt x="19302" y="451"/>
                  </a:cubicBezTo>
                  <a:cubicBezTo>
                    <a:pt x="18704" y="252"/>
                    <a:pt x="18054" y="200"/>
                    <a:pt x="17407" y="200"/>
                  </a:cubicBezTo>
                  <a:cubicBezTo>
                    <a:pt x="16757" y="200"/>
                    <a:pt x="13964" y="698"/>
                    <a:pt x="13717" y="4441"/>
                  </a:cubicBezTo>
                  <a:cubicBezTo>
                    <a:pt x="13617" y="6136"/>
                    <a:pt x="13517" y="6934"/>
                    <a:pt x="13517" y="6934"/>
                  </a:cubicBezTo>
                  <a:lnTo>
                    <a:pt x="798" y="6934"/>
                  </a:lnTo>
                  <a:cubicBezTo>
                    <a:pt x="551" y="6934"/>
                    <a:pt x="152" y="6882"/>
                    <a:pt x="52" y="6635"/>
                  </a:cubicBezTo>
                  <a:lnTo>
                    <a:pt x="52" y="6882"/>
                  </a:lnTo>
                  <a:cubicBezTo>
                    <a:pt x="0" y="7134"/>
                    <a:pt x="200" y="7381"/>
                    <a:pt x="499" y="7381"/>
                  </a:cubicBezTo>
                  <a:lnTo>
                    <a:pt x="13466" y="7381"/>
                  </a:lnTo>
                  <a:cubicBezTo>
                    <a:pt x="13765" y="7381"/>
                    <a:pt x="14016" y="7182"/>
                    <a:pt x="14016" y="6882"/>
                  </a:cubicBezTo>
                  <a:cubicBezTo>
                    <a:pt x="13916" y="3192"/>
                    <a:pt x="15261" y="599"/>
                    <a:pt x="17507" y="599"/>
                  </a:cubicBezTo>
                  <a:cubicBezTo>
                    <a:pt x="19801" y="599"/>
                    <a:pt x="20946" y="3990"/>
                    <a:pt x="20447" y="6136"/>
                  </a:cubicBezTo>
                  <a:lnTo>
                    <a:pt x="20547" y="6136"/>
                  </a:lnTo>
                  <a:cubicBezTo>
                    <a:pt x="20747" y="6136"/>
                    <a:pt x="20946" y="6037"/>
                    <a:pt x="21046" y="5837"/>
                  </a:cubicBezTo>
                  <a:cubicBezTo>
                    <a:pt x="21497" y="4888"/>
                    <a:pt x="21995" y="2195"/>
                    <a:pt x="197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745;p44">
              <a:extLst>
                <a:ext uri="{FF2B5EF4-FFF2-40B4-BE49-F238E27FC236}">
                  <a16:creationId xmlns:a16="http://schemas.microsoft.com/office/drawing/2014/main" id="{41F5A9E1-FC46-0E70-9B92-44F5911879E3}"/>
                </a:ext>
              </a:extLst>
            </p:cNvPr>
            <p:cNvSpPr/>
            <p:nvPr/>
          </p:nvSpPr>
          <p:spPr>
            <a:xfrm>
              <a:off x="3063600" y="1808300"/>
              <a:ext cx="503700" cy="143700"/>
            </a:xfrm>
            <a:custGeom>
              <a:avLst/>
              <a:gdLst/>
              <a:ahLst/>
              <a:cxnLst/>
              <a:rect l="l" t="t" r="r" b="b"/>
              <a:pathLst>
                <a:path w="20148" h="5748" extrusionOk="0">
                  <a:moveTo>
                    <a:pt x="3990" y="0"/>
                  </a:moveTo>
                  <a:cubicBezTo>
                    <a:pt x="2693" y="0"/>
                    <a:pt x="1496" y="200"/>
                    <a:pt x="347" y="499"/>
                  </a:cubicBezTo>
                  <a:cubicBezTo>
                    <a:pt x="248" y="551"/>
                    <a:pt x="100" y="599"/>
                    <a:pt x="0" y="650"/>
                  </a:cubicBezTo>
                  <a:cubicBezTo>
                    <a:pt x="812" y="587"/>
                    <a:pt x="2260" y="515"/>
                    <a:pt x="3737" y="515"/>
                  </a:cubicBezTo>
                  <a:cubicBezTo>
                    <a:pt x="5793" y="515"/>
                    <a:pt x="7904" y="654"/>
                    <a:pt x="8426" y="1149"/>
                  </a:cubicBezTo>
                  <a:cubicBezTo>
                    <a:pt x="8777" y="1496"/>
                    <a:pt x="5486" y="4241"/>
                    <a:pt x="4935" y="5187"/>
                  </a:cubicBezTo>
                  <a:cubicBezTo>
                    <a:pt x="4705" y="5586"/>
                    <a:pt x="4678" y="5747"/>
                    <a:pt x="4768" y="5747"/>
                  </a:cubicBezTo>
                  <a:cubicBezTo>
                    <a:pt x="4893" y="5747"/>
                    <a:pt x="5239" y="5443"/>
                    <a:pt x="5586" y="5039"/>
                  </a:cubicBezTo>
                  <a:cubicBezTo>
                    <a:pt x="6132" y="4341"/>
                    <a:pt x="8378" y="1995"/>
                    <a:pt x="9224" y="1396"/>
                  </a:cubicBezTo>
                  <a:cubicBezTo>
                    <a:pt x="10222" y="650"/>
                    <a:pt x="14311" y="650"/>
                    <a:pt x="16457" y="650"/>
                  </a:cubicBezTo>
                  <a:lnTo>
                    <a:pt x="20148" y="650"/>
                  </a:lnTo>
                  <a:cubicBezTo>
                    <a:pt x="19398" y="251"/>
                    <a:pt x="18652" y="0"/>
                    <a:pt x="17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746;p44">
              <a:extLst>
                <a:ext uri="{FF2B5EF4-FFF2-40B4-BE49-F238E27FC236}">
                  <a16:creationId xmlns:a16="http://schemas.microsoft.com/office/drawing/2014/main" id="{5AD585A5-9BF1-4CEE-AD88-105CD0FB07D0}"/>
                </a:ext>
              </a:extLst>
            </p:cNvPr>
            <p:cNvSpPr/>
            <p:nvPr/>
          </p:nvSpPr>
          <p:spPr>
            <a:xfrm>
              <a:off x="3486200" y="1815775"/>
              <a:ext cx="122975" cy="63300"/>
            </a:xfrm>
            <a:custGeom>
              <a:avLst/>
              <a:gdLst/>
              <a:ahLst/>
              <a:cxnLst/>
              <a:rect l="l" t="t" r="r" b="b"/>
              <a:pathLst>
                <a:path w="4919" h="2532" extrusionOk="0">
                  <a:moveTo>
                    <a:pt x="2346" y="0"/>
                  </a:moveTo>
                  <a:lnTo>
                    <a:pt x="0" y="351"/>
                  </a:lnTo>
                  <a:cubicBezTo>
                    <a:pt x="1548" y="351"/>
                    <a:pt x="2945" y="1297"/>
                    <a:pt x="3344" y="2047"/>
                  </a:cubicBezTo>
                  <a:cubicBezTo>
                    <a:pt x="3517" y="2351"/>
                    <a:pt x="3908" y="2532"/>
                    <a:pt x="4224" y="2532"/>
                  </a:cubicBezTo>
                  <a:cubicBezTo>
                    <a:pt x="4634" y="2532"/>
                    <a:pt x="4918" y="2228"/>
                    <a:pt x="4441" y="1496"/>
                  </a:cubicBezTo>
                  <a:cubicBezTo>
                    <a:pt x="3643" y="200"/>
                    <a:pt x="2346" y="0"/>
                    <a:pt x="2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747;p44">
              <a:extLst>
                <a:ext uri="{FF2B5EF4-FFF2-40B4-BE49-F238E27FC236}">
                  <a16:creationId xmlns:a16="http://schemas.microsoft.com/office/drawing/2014/main" id="{70C5EE17-4EE6-5738-8504-1AE6462E7655}"/>
                </a:ext>
              </a:extLst>
            </p:cNvPr>
            <p:cNvSpPr/>
            <p:nvPr/>
          </p:nvSpPr>
          <p:spPr>
            <a:xfrm>
              <a:off x="3603400" y="1981650"/>
              <a:ext cx="103550" cy="39900"/>
            </a:xfrm>
            <a:custGeom>
              <a:avLst/>
              <a:gdLst/>
              <a:ahLst/>
              <a:cxnLst/>
              <a:rect l="l" t="t" r="r" b="b"/>
              <a:pathLst>
                <a:path w="4142" h="1596" extrusionOk="0">
                  <a:moveTo>
                    <a:pt x="0" y="0"/>
                  </a:moveTo>
                  <a:cubicBezTo>
                    <a:pt x="152" y="347"/>
                    <a:pt x="251" y="698"/>
                    <a:pt x="299" y="997"/>
                  </a:cubicBezTo>
                  <a:cubicBezTo>
                    <a:pt x="299" y="1145"/>
                    <a:pt x="351" y="1345"/>
                    <a:pt x="351" y="1596"/>
                  </a:cubicBezTo>
                  <a:lnTo>
                    <a:pt x="4141" y="1544"/>
                  </a:lnTo>
                  <a:cubicBezTo>
                    <a:pt x="4141" y="1045"/>
                    <a:pt x="3643" y="0"/>
                    <a:pt x="30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748;p44">
              <a:extLst>
                <a:ext uri="{FF2B5EF4-FFF2-40B4-BE49-F238E27FC236}">
                  <a16:creationId xmlns:a16="http://schemas.microsoft.com/office/drawing/2014/main" id="{05662776-538B-7029-E644-84F1E158336D}"/>
                </a:ext>
              </a:extLst>
            </p:cNvPr>
            <p:cNvSpPr/>
            <p:nvPr/>
          </p:nvSpPr>
          <p:spPr>
            <a:xfrm>
              <a:off x="2547425" y="1805800"/>
              <a:ext cx="1218075" cy="467600"/>
            </a:xfrm>
            <a:custGeom>
              <a:avLst/>
              <a:gdLst/>
              <a:ahLst/>
              <a:cxnLst/>
              <a:rect l="l" t="t" r="r" b="b"/>
              <a:pathLst>
                <a:path w="48723" h="18704" extrusionOk="0">
                  <a:moveTo>
                    <a:pt x="39398" y="252"/>
                  </a:moveTo>
                  <a:cubicBezTo>
                    <a:pt x="40695" y="252"/>
                    <a:pt x="41792" y="798"/>
                    <a:pt x="42490" y="1947"/>
                  </a:cubicBezTo>
                  <a:cubicBezTo>
                    <a:pt x="43137" y="2893"/>
                    <a:pt x="44386" y="5338"/>
                    <a:pt x="44832" y="6683"/>
                  </a:cubicBezTo>
                  <a:cubicBezTo>
                    <a:pt x="44884" y="6934"/>
                    <a:pt x="45084" y="7134"/>
                    <a:pt x="45383" y="7234"/>
                  </a:cubicBezTo>
                  <a:cubicBezTo>
                    <a:pt x="45830" y="7381"/>
                    <a:pt x="46328" y="8031"/>
                    <a:pt x="46328" y="9029"/>
                  </a:cubicBezTo>
                  <a:lnTo>
                    <a:pt x="46328" y="11171"/>
                  </a:lnTo>
                  <a:lnTo>
                    <a:pt x="46328" y="11223"/>
                  </a:lnTo>
                  <a:cubicBezTo>
                    <a:pt x="48523" y="13318"/>
                    <a:pt x="48124" y="15911"/>
                    <a:pt x="47625" y="16956"/>
                  </a:cubicBezTo>
                  <a:cubicBezTo>
                    <a:pt x="47577" y="17108"/>
                    <a:pt x="47426" y="17208"/>
                    <a:pt x="47278" y="17208"/>
                  </a:cubicBezTo>
                  <a:cubicBezTo>
                    <a:pt x="47577" y="15711"/>
                    <a:pt x="47126" y="13864"/>
                    <a:pt x="46229" y="12767"/>
                  </a:cubicBezTo>
                  <a:cubicBezTo>
                    <a:pt x="45682" y="12069"/>
                    <a:pt x="44984" y="11670"/>
                    <a:pt x="44186" y="11670"/>
                  </a:cubicBezTo>
                  <a:cubicBezTo>
                    <a:pt x="43388" y="11670"/>
                    <a:pt x="42690" y="11969"/>
                    <a:pt x="42139" y="12568"/>
                  </a:cubicBezTo>
                  <a:cubicBezTo>
                    <a:pt x="41094" y="13617"/>
                    <a:pt x="40543" y="15612"/>
                    <a:pt x="40595" y="18053"/>
                  </a:cubicBezTo>
                  <a:cubicBezTo>
                    <a:pt x="40595" y="18153"/>
                    <a:pt x="40543" y="18253"/>
                    <a:pt x="40444" y="18353"/>
                  </a:cubicBezTo>
                  <a:cubicBezTo>
                    <a:pt x="40396" y="18404"/>
                    <a:pt x="40296" y="18452"/>
                    <a:pt x="40145" y="18452"/>
                  </a:cubicBezTo>
                  <a:lnTo>
                    <a:pt x="27178" y="18452"/>
                  </a:lnTo>
                  <a:cubicBezTo>
                    <a:pt x="27078" y="18452"/>
                    <a:pt x="26979" y="18404"/>
                    <a:pt x="26879" y="18353"/>
                  </a:cubicBezTo>
                  <a:cubicBezTo>
                    <a:pt x="26831" y="18253"/>
                    <a:pt x="26779" y="18153"/>
                    <a:pt x="26831" y="18053"/>
                  </a:cubicBezTo>
                  <a:cubicBezTo>
                    <a:pt x="27178" y="16059"/>
                    <a:pt x="26731" y="14064"/>
                    <a:pt x="25734" y="12819"/>
                  </a:cubicBezTo>
                  <a:cubicBezTo>
                    <a:pt x="25084" y="12069"/>
                    <a:pt x="24286" y="11670"/>
                    <a:pt x="23388" y="11670"/>
                  </a:cubicBezTo>
                  <a:cubicBezTo>
                    <a:pt x="22590" y="11670"/>
                    <a:pt x="21892" y="11969"/>
                    <a:pt x="21293" y="12620"/>
                  </a:cubicBezTo>
                  <a:cubicBezTo>
                    <a:pt x="20248" y="13765"/>
                    <a:pt x="19598" y="15911"/>
                    <a:pt x="19749" y="18105"/>
                  </a:cubicBezTo>
                  <a:cubicBezTo>
                    <a:pt x="19749" y="18205"/>
                    <a:pt x="19698" y="18305"/>
                    <a:pt x="19650" y="18353"/>
                  </a:cubicBezTo>
                  <a:cubicBezTo>
                    <a:pt x="19598" y="18404"/>
                    <a:pt x="19498" y="18452"/>
                    <a:pt x="19398" y="18452"/>
                  </a:cubicBezTo>
                  <a:lnTo>
                    <a:pt x="1445" y="18452"/>
                  </a:lnTo>
                  <a:cubicBezTo>
                    <a:pt x="1246" y="18452"/>
                    <a:pt x="1046" y="18404"/>
                    <a:pt x="898" y="18253"/>
                  </a:cubicBezTo>
                  <a:cubicBezTo>
                    <a:pt x="248" y="17654"/>
                    <a:pt x="248" y="17307"/>
                    <a:pt x="248" y="16809"/>
                  </a:cubicBezTo>
                  <a:lnTo>
                    <a:pt x="248" y="16757"/>
                  </a:lnTo>
                  <a:lnTo>
                    <a:pt x="248" y="16458"/>
                  </a:lnTo>
                  <a:cubicBezTo>
                    <a:pt x="248" y="15711"/>
                    <a:pt x="200" y="14315"/>
                    <a:pt x="699" y="13465"/>
                  </a:cubicBezTo>
                  <a:cubicBezTo>
                    <a:pt x="1198" y="12568"/>
                    <a:pt x="1944" y="12221"/>
                    <a:pt x="2442" y="12021"/>
                  </a:cubicBezTo>
                  <a:cubicBezTo>
                    <a:pt x="2494" y="12021"/>
                    <a:pt x="2542" y="11969"/>
                    <a:pt x="2542" y="11921"/>
                  </a:cubicBezTo>
                  <a:cubicBezTo>
                    <a:pt x="2542" y="11024"/>
                    <a:pt x="2542" y="9675"/>
                    <a:pt x="5036" y="8730"/>
                  </a:cubicBezTo>
                  <a:cubicBezTo>
                    <a:pt x="7282" y="7832"/>
                    <a:pt x="9923" y="6934"/>
                    <a:pt x="12018" y="6336"/>
                  </a:cubicBezTo>
                  <a:lnTo>
                    <a:pt x="12069" y="6336"/>
                  </a:lnTo>
                  <a:cubicBezTo>
                    <a:pt x="16705" y="2346"/>
                    <a:pt x="20049" y="252"/>
                    <a:pt x="24637" y="252"/>
                  </a:cubicBezTo>
                  <a:close/>
                  <a:moveTo>
                    <a:pt x="24637" y="0"/>
                  </a:moveTo>
                  <a:cubicBezTo>
                    <a:pt x="19997" y="0"/>
                    <a:pt x="16606" y="2147"/>
                    <a:pt x="11918" y="6136"/>
                  </a:cubicBezTo>
                  <a:cubicBezTo>
                    <a:pt x="9823" y="6735"/>
                    <a:pt x="7230" y="7632"/>
                    <a:pt x="4936" y="8530"/>
                  </a:cubicBezTo>
                  <a:cubicBezTo>
                    <a:pt x="2395" y="9528"/>
                    <a:pt x="2343" y="10924"/>
                    <a:pt x="2343" y="11822"/>
                  </a:cubicBezTo>
                  <a:cubicBezTo>
                    <a:pt x="1744" y="12021"/>
                    <a:pt x="998" y="12468"/>
                    <a:pt x="499" y="13366"/>
                  </a:cubicBezTo>
                  <a:cubicBezTo>
                    <a:pt x="1" y="14263"/>
                    <a:pt x="1" y="15711"/>
                    <a:pt x="1" y="16458"/>
                  </a:cubicBezTo>
                  <a:lnTo>
                    <a:pt x="1" y="16757"/>
                  </a:lnTo>
                  <a:lnTo>
                    <a:pt x="1" y="16809"/>
                  </a:lnTo>
                  <a:cubicBezTo>
                    <a:pt x="1" y="17355"/>
                    <a:pt x="1" y="17806"/>
                    <a:pt x="799" y="18404"/>
                  </a:cubicBezTo>
                  <a:cubicBezTo>
                    <a:pt x="946" y="18604"/>
                    <a:pt x="1198" y="18704"/>
                    <a:pt x="1445" y="18704"/>
                  </a:cubicBezTo>
                  <a:lnTo>
                    <a:pt x="19398" y="18704"/>
                  </a:lnTo>
                  <a:cubicBezTo>
                    <a:pt x="19550" y="18704"/>
                    <a:pt x="19698" y="18604"/>
                    <a:pt x="19797" y="18504"/>
                  </a:cubicBezTo>
                  <a:cubicBezTo>
                    <a:pt x="19897" y="18404"/>
                    <a:pt x="19949" y="18253"/>
                    <a:pt x="19949" y="18105"/>
                  </a:cubicBezTo>
                  <a:cubicBezTo>
                    <a:pt x="19849" y="16358"/>
                    <a:pt x="20296" y="14016"/>
                    <a:pt x="21493" y="12767"/>
                  </a:cubicBezTo>
                  <a:cubicBezTo>
                    <a:pt x="21992" y="12169"/>
                    <a:pt x="22642" y="11921"/>
                    <a:pt x="23388" y="11921"/>
                  </a:cubicBezTo>
                  <a:cubicBezTo>
                    <a:pt x="24186" y="11921"/>
                    <a:pt x="24936" y="12268"/>
                    <a:pt x="25534" y="12967"/>
                  </a:cubicBezTo>
                  <a:cubicBezTo>
                    <a:pt x="26532" y="14163"/>
                    <a:pt x="26931" y="16059"/>
                    <a:pt x="26580" y="18005"/>
                  </a:cubicBezTo>
                  <a:cubicBezTo>
                    <a:pt x="26580" y="18205"/>
                    <a:pt x="26632" y="18353"/>
                    <a:pt x="26731" y="18504"/>
                  </a:cubicBezTo>
                  <a:cubicBezTo>
                    <a:pt x="26831" y="18604"/>
                    <a:pt x="26979" y="18704"/>
                    <a:pt x="27178" y="18704"/>
                  </a:cubicBezTo>
                  <a:lnTo>
                    <a:pt x="40145" y="18704"/>
                  </a:lnTo>
                  <a:cubicBezTo>
                    <a:pt x="40344" y="18704"/>
                    <a:pt x="40496" y="18604"/>
                    <a:pt x="40595" y="18504"/>
                  </a:cubicBezTo>
                  <a:cubicBezTo>
                    <a:pt x="40743" y="18353"/>
                    <a:pt x="40795" y="18205"/>
                    <a:pt x="40795" y="18053"/>
                  </a:cubicBezTo>
                  <a:cubicBezTo>
                    <a:pt x="40743" y="15660"/>
                    <a:pt x="41294" y="13717"/>
                    <a:pt x="42291" y="12719"/>
                  </a:cubicBezTo>
                  <a:cubicBezTo>
                    <a:pt x="42838" y="12169"/>
                    <a:pt x="43436" y="11921"/>
                    <a:pt x="44186" y="11921"/>
                  </a:cubicBezTo>
                  <a:cubicBezTo>
                    <a:pt x="44884" y="11921"/>
                    <a:pt x="45531" y="12268"/>
                    <a:pt x="46081" y="12919"/>
                  </a:cubicBezTo>
                  <a:cubicBezTo>
                    <a:pt x="46927" y="14016"/>
                    <a:pt x="47326" y="15859"/>
                    <a:pt x="47027" y="17307"/>
                  </a:cubicBezTo>
                  <a:lnTo>
                    <a:pt x="47027" y="17407"/>
                  </a:lnTo>
                  <a:lnTo>
                    <a:pt x="47226" y="17407"/>
                  </a:lnTo>
                  <a:cubicBezTo>
                    <a:pt x="47477" y="17407"/>
                    <a:pt x="47725" y="17255"/>
                    <a:pt x="47825" y="17056"/>
                  </a:cubicBezTo>
                  <a:cubicBezTo>
                    <a:pt x="48375" y="15959"/>
                    <a:pt x="48722" y="13266"/>
                    <a:pt x="46528" y="11123"/>
                  </a:cubicBezTo>
                  <a:lnTo>
                    <a:pt x="46528" y="9029"/>
                  </a:lnTo>
                  <a:cubicBezTo>
                    <a:pt x="46528" y="7832"/>
                    <a:pt x="45929" y="7234"/>
                    <a:pt x="45431" y="7034"/>
                  </a:cubicBezTo>
                  <a:cubicBezTo>
                    <a:pt x="45231" y="6934"/>
                    <a:pt x="45084" y="6783"/>
                    <a:pt x="45032" y="6583"/>
                  </a:cubicBezTo>
                  <a:cubicBezTo>
                    <a:pt x="44585" y="5287"/>
                    <a:pt x="43336" y="2793"/>
                    <a:pt x="42690" y="1848"/>
                  </a:cubicBezTo>
                  <a:cubicBezTo>
                    <a:pt x="41892" y="651"/>
                    <a:pt x="40795" y="0"/>
                    <a:pt x="393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749;p44">
              <a:extLst>
                <a:ext uri="{FF2B5EF4-FFF2-40B4-BE49-F238E27FC236}">
                  <a16:creationId xmlns:a16="http://schemas.microsoft.com/office/drawing/2014/main" id="{135F5713-3D52-72AA-4363-0BE318F8682A}"/>
                </a:ext>
              </a:extLst>
            </p:cNvPr>
            <p:cNvSpPr/>
            <p:nvPr/>
          </p:nvSpPr>
          <p:spPr>
            <a:xfrm>
              <a:off x="3223175" y="1966675"/>
              <a:ext cx="401475" cy="258050"/>
            </a:xfrm>
            <a:custGeom>
              <a:avLst/>
              <a:gdLst/>
              <a:ahLst/>
              <a:cxnLst/>
              <a:rect l="l" t="t" r="r" b="b"/>
              <a:pathLst>
                <a:path w="16059" h="10322" extrusionOk="0">
                  <a:moveTo>
                    <a:pt x="14611" y="248"/>
                  </a:moveTo>
                  <a:lnTo>
                    <a:pt x="15109" y="699"/>
                  </a:lnTo>
                  <a:cubicBezTo>
                    <a:pt x="15608" y="1896"/>
                    <a:pt x="15859" y="3539"/>
                    <a:pt x="14463" y="4637"/>
                  </a:cubicBezTo>
                  <a:cubicBezTo>
                    <a:pt x="14363" y="4688"/>
                    <a:pt x="14264" y="4788"/>
                    <a:pt x="14164" y="4836"/>
                  </a:cubicBezTo>
                  <a:cubicBezTo>
                    <a:pt x="13414" y="5434"/>
                    <a:pt x="12468" y="6133"/>
                    <a:pt x="11718" y="8678"/>
                  </a:cubicBezTo>
                  <a:cubicBezTo>
                    <a:pt x="11419" y="9723"/>
                    <a:pt x="10872" y="10122"/>
                    <a:pt x="9875" y="10122"/>
                  </a:cubicBezTo>
                  <a:lnTo>
                    <a:pt x="747" y="10122"/>
                  </a:lnTo>
                  <a:cubicBezTo>
                    <a:pt x="846" y="8925"/>
                    <a:pt x="1046" y="5434"/>
                    <a:pt x="799" y="2893"/>
                  </a:cubicBezTo>
                  <a:cubicBezTo>
                    <a:pt x="699" y="1596"/>
                    <a:pt x="400" y="599"/>
                    <a:pt x="300" y="248"/>
                  </a:cubicBezTo>
                  <a:close/>
                  <a:moveTo>
                    <a:pt x="148" y="1"/>
                  </a:moveTo>
                  <a:cubicBezTo>
                    <a:pt x="100" y="1"/>
                    <a:pt x="48" y="48"/>
                    <a:pt x="48" y="48"/>
                  </a:cubicBezTo>
                  <a:cubicBezTo>
                    <a:pt x="1" y="100"/>
                    <a:pt x="1" y="148"/>
                    <a:pt x="48" y="148"/>
                  </a:cubicBezTo>
                  <a:cubicBezTo>
                    <a:pt x="48" y="148"/>
                    <a:pt x="447" y="1345"/>
                    <a:pt x="599" y="2941"/>
                  </a:cubicBezTo>
                  <a:cubicBezTo>
                    <a:pt x="799" y="5534"/>
                    <a:pt x="599" y="9177"/>
                    <a:pt x="547" y="10222"/>
                  </a:cubicBezTo>
                  <a:lnTo>
                    <a:pt x="547" y="10322"/>
                  </a:lnTo>
                  <a:lnTo>
                    <a:pt x="9875" y="10322"/>
                  </a:lnTo>
                  <a:cubicBezTo>
                    <a:pt x="10972" y="10322"/>
                    <a:pt x="11571" y="9823"/>
                    <a:pt x="11918" y="8726"/>
                  </a:cubicBezTo>
                  <a:cubicBezTo>
                    <a:pt x="12668" y="6284"/>
                    <a:pt x="13565" y="5634"/>
                    <a:pt x="14311" y="5035"/>
                  </a:cubicBezTo>
                  <a:cubicBezTo>
                    <a:pt x="14411" y="4936"/>
                    <a:pt x="14511" y="4888"/>
                    <a:pt x="14611" y="4788"/>
                  </a:cubicBezTo>
                  <a:cubicBezTo>
                    <a:pt x="15808" y="3890"/>
                    <a:pt x="16059" y="2343"/>
                    <a:pt x="15261" y="599"/>
                  </a:cubicBezTo>
                  <a:lnTo>
                    <a:pt x="15261" y="547"/>
                  </a:lnTo>
                  <a:lnTo>
                    <a:pt x="14710" y="48"/>
                  </a:lnTo>
                  <a:cubicBezTo>
                    <a:pt x="14710" y="1"/>
                    <a:pt x="14663" y="1"/>
                    <a:pt x="146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750;p44">
              <a:extLst>
                <a:ext uri="{FF2B5EF4-FFF2-40B4-BE49-F238E27FC236}">
                  <a16:creationId xmlns:a16="http://schemas.microsoft.com/office/drawing/2014/main" id="{B1A71FB0-BC5B-C622-FF57-DA0DAB8FD056}"/>
                </a:ext>
              </a:extLst>
            </p:cNvPr>
            <p:cNvSpPr/>
            <p:nvPr/>
          </p:nvSpPr>
          <p:spPr>
            <a:xfrm>
              <a:off x="2857825" y="1833525"/>
              <a:ext cx="402775" cy="136275"/>
            </a:xfrm>
            <a:custGeom>
              <a:avLst/>
              <a:gdLst/>
              <a:ahLst/>
              <a:cxnLst/>
              <a:rect l="l" t="t" r="r" b="b"/>
              <a:pathLst>
                <a:path w="16111" h="5451" extrusionOk="0">
                  <a:moveTo>
                    <a:pt x="11234" y="1"/>
                  </a:moveTo>
                  <a:cubicBezTo>
                    <a:pt x="9532" y="1"/>
                    <a:pt x="8035" y="105"/>
                    <a:pt x="7182" y="240"/>
                  </a:cubicBezTo>
                  <a:cubicBezTo>
                    <a:pt x="6835" y="288"/>
                    <a:pt x="6536" y="387"/>
                    <a:pt x="6236" y="539"/>
                  </a:cubicBezTo>
                  <a:cubicBezTo>
                    <a:pt x="4242" y="1636"/>
                    <a:pt x="1549" y="3631"/>
                    <a:pt x="1" y="5127"/>
                  </a:cubicBezTo>
                  <a:cubicBezTo>
                    <a:pt x="908" y="5297"/>
                    <a:pt x="3480" y="5451"/>
                    <a:pt x="6180" y="5451"/>
                  </a:cubicBezTo>
                  <a:cubicBezTo>
                    <a:pt x="8225" y="5451"/>
                    <a:pt x="10344" y="5363"/>
                    <a:pt x="11870" y="5127"/>
                  </a:cubicBezTo>
                  <a:cubicBezTo>
                    <a:pt x="13318" y="3180"/>
                    <a:pt x="15261" y="1337"/>
                    <a:pt x="16011" y="639"/>
                  </a:cubicBezTo>
                  <a:cubicBezTo>
                    <a:pt x="16111" y="487"/>
                    <a:pt x="16059" y="288"/>
                    <a:pt x="15859" y="288"/>
                  </a:cubicBezTo>
                  <a:cubicBezTo>
                    <a:pt x="14352" y="80"/>
                    <a:pt x="12715" y="1"/>
                    <a:pt x="11234"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751;p44">
              <a:extLst>
                <a:ext uri="{FF2B5EF4-FFF2-40B4-BE49-F238E27FC236}">
                  <a16:creationId xmlns:a16="http://schemas.microsoft.com/office/drawing/2014/main" id="{234F1211-534D-D1C1-6181-5F79F88B840D}"/>
                </a:ext>
              </a:extLst>
            </p:cNvPr>
            <p:cNvSpPr/>
            <p:nvPr/>
          </p:nvSpPr>
          <p:spPr>
            <a:xfrm>
              <a:off x="2855325" y="1830850"/>
              <a:ext cx="407775" cy="142025"/>
            </a:xfrm>
            <a:custGeom>
              <a:avLst/>
              <a:gdLst/>
              <a:ahLst/>
              <a:cxnLst/>
              <a:rect l="l" t="t" r="r" b="b"/>
              <a:pathLst>
                <a:path w="16311" h="5681" extrusionOk="0">
                  <a:moveTo>
                    <a:pt x="11334" y="207"/>
                  </a:moveTo>
                  <a:cubicBezTo>
                    <a:pt x="12815" y="207"/>
                    <a:pt x="14452" y="287"/>
                    <a:pt x="15959" y="494"/>
                  </a:cubicBezTo>
                  <a:cubicBezTo>
                    <a:pt x="16011" y="494"/>
                    <a:pt x="16059" y="546"/>
                    <a:pt x="16059" y="546"/>
                  </a:cubicBezTo>
                  <a:cubicBezTo>
                    <a:pt x="16059" y="546"/>
                    <a:pt x="16059" y="594"/>
                    <a:pt x="16011" y="646"/>
                  </a:cubicBezTo>
                  <a:cubicBezTo>
                    <a:pt x="15261" y="1344"/>
                    <a:pt x="13366" y="3187"/>
                    <a:pt x="11922" y="5134"/>
                  </a:cubicBezTo>
                  <a:cubicBezTo>
                    <a:pt x="10412" y="5360"/>
                    <a:pt x="8294" y="5442"/>
                    <a:pt x="6249" y="5442"/>
                  </a:cubicBezTo>
                  <a:cubicBezTo>
                    <a:pt x="3766" y="5442"/>
                    <a:pt x="1391" y="5320"/>
                    <a:pt x="352" y="5182"/>
                  </a:cubicBezTo>
                  <a:cubicBezTo>
                    <a:pt x="2047" y="3638"/>
                    <a:pt x="4589" y="1743"/>
                    <a:pt x="6384" y="746"/>
                  </a:cubicBezTo>
                  <a:cubicBezTo>
                    <a:pt x="6683" y="594"/>
                    <a:pt x="6983" y="494"/>
                    <a:pt x="7282" y="447"/>
                  </a:cubicBezTo>
                  <a:cubicBezTo>
                    <a:pt x="8135" y="312"/>
                    <a:pt x="9632" y="207"/>
                    <a:pt x="11334" y="207"/>
                  </a:cubicBezTo>
                  <a:close/>
                  <a:moveTo>
                    <a:pt x="11512" y="0"/>
                  </a:moveTo>
                  <a:cubicBezTo>
                    <a:pt x="9728" y="0"/>
                    <a:pt x="8167" y="108"/>
                    <a:pt x="7282" y="247"/>
                  </a:cubicBezTo>
                  <a:cubicBezTo>
                    <a:pt x="6935" y="295"/>
                    <a:pt x="6584" y="395"/>
                    <a:pt x="6284" y="546"/>
                  </a:cubicBezTo>
                  <a:cubicBezTo>
                    <a:pt x="4389" y="1592"/>
                    <a:pt x="1696" y="3586"/>
                    <a:pt x="1" y="5182"/>
                  </a:cubicBezTo>
                  <a:lnTo>
                    <a:pt x="1" y="5282"/>
                  </a:lnTo>
                  <a:cubicBezTo>
                    <a:pt x="1" y="5334"/>
                    <a:pt x="53" y="5334"/>
                    <a:pt x="101" y="5334"/>
                  </a:cubicBezTo>
                  <a:cubicBezTo>
                    <a:pt x="998" y="5533"/>
                    <a:pt x="3492" y="5681"/>
                    <a:pt x="6185" y="5681"/>
                  </a:cubicBezTo>
                  <a:cubicBezTo>
                    <a:pt x="8279" y="5681"/>
                    <a:pt x="10426" y="5581"/>
                    <a:pt x="11970" y="5334"/>
                  </a:cubicBezTo>
                  <a:cubicBezTo>
                    <a:pt x="12022" y="5334"/>
                    <a:pt x="12022" y="5334"/>
                    <a:pt x="12069" y="5282"/>
                  </a:cubicBezTo>
                  <a:cubicBezTo>
                    <a:pt x="13518" y="3387"/>
                    <a:pt x="15413" y="1544"/>
                    <a:pt x="16159" y="846"/>
                  </a:cubicBezTo>
                  <a:cubicBezTo>
                    <a:pt x="16259" y="746"/>
                    <a:pt x="16310" y="594"/>
                    <a:pt x="16259" y="494"/>
                  </a:cubicBezTo>
                  <a:cubicBezTo>
                    <a:pt x="16211" y="347"/>
                    <a:pt x="16111" y="295"/>
                    <a:pt x="16011" y="247"/>
                  </a:cubicBezTo>
                  <a:cubicBezTo>
                    <a:pt x="14522" y="69"/>
                    <a:pt x="12945" y="0"/>
                    <a:pt x="115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752;p44">
              <a:extLst>
                <a:ext uri="{FF2B5EF4-FFF2-40B4-BE49-F238E27FC236}">
                  <a16:creationId xmlns:a16="http://schemas.microsoft.com/office/drawing/2014/main" id="{86325EF4-22E9-6AA2-22D3-5CD4FE389BC1}"/>
                </a:ext>
              </a:extLst>
            </p:cNvPr>
            <p:cNvSpPr/>
            <p:nvPr/>
          </p:nvSpPr>
          <p:spPr>
            <a:xfrm>
              <a:off x="2865300" y="1837025"/>
              <a:ext cx="390325" cy="128375"/>
            </a:xfrm>
            <a:custGeom>
              <a:avLst/>
              <a:gdLst/>
              <a:ahLst/>
              <a:cxnLst/>
              <a:rect l="l" t="t" r="r" b="b"/>
              <a:pathLst>
                <a:path w="15613" h="5135" extrusionOk="0">
                  <a:moveTo>
                    <a:pt x="10972" y="0"/>
                  </a:moveTo>
                  <a:cubicBezTo>
                    <a:pt x="9428" y="0"/>
                    <a:pt x="7832" y="100"/>
                    <a:pt x="6883" y="247"/>
                  </a:cubicBezTo>
                  <a:cubicBezTo>
                    <a:pt x="6584" y="299"/>
                    <a:pt x="6284" y="399"/>
                    <a:pt x="6037" y="547"/>
                  </a:cubicBezTo>
                  <a:cubicBezTo>
                    <a:pt x="4242" y="1496"/>
                    <a:pt x="1696" y="3339"/>
                    <a:pt x="1" y="4887"/>
                  </a:cubicBezTo>
                  <a:cubicBezTo>
                    <a:pt x="1150" y="5035"/>
                    <a:pt x="3492" y="5135"/>
                    <a:pt x="5786" y="5135"/>
                  </a:cubicBezTo>
                  <a:cubicBezTo>
                    <a:pt x="8080" y="5135"/>
                    <a:pt x="10126" y="5035"/>
                    <a:pt x="11471" y="4836"/>
                  </a:cubicBezTo>
                  <a:cubicBezTo>
                    <a:pt x="12967" y="2940"/>
                    <a:pt x="14862" y="1097"/>
                    <a:pt x="15612" y="399"/>
                  </a:cubicBezTo>
                  <a:lnTo>
                    <a:pt x="15612" y="299"/>
                  </a:lnTo>
                  <a:lnTo>
                    <a:pt x="15560" y="299"/>
                  </a:lnTo>
                  <a:cubicBezTo>
                    <a:pt x="14216" y="100"/>
                    <a:pt x="12620" y="0"/>
                    <a:pt x="10972" y="0"/>
                  </a:cubicBezTo>
                  <a:close/>
                </a:path>
              </a:pathLst>
            </a:custGeom>
            <a:solidFill>
              <a:srgbClr val="B2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753;p44">
              <a:extLst>
                <a:ext uri="{FF2B5EF4-FFF2-40B4-BE49-F238E27FC236}">
                  <a16:creationId xmlns:a16="http://schemas.microsoft.com/office/drawing/2014/main" id="{17B95643-C2A3-778E-364F-BD5DB8ED1250}"/>
                </a:ext>
              </a:extLst>
            </p:cNvPr>
            <p:cNvSpPr/>
            <p:nvPr/>
          </p:nvSpPr>
          <p:spPr>
            <a:xfrm>
              <a:off x="2865300" y="1837025"/>
              <a:ext cx="390325" cy="128375"/>
            </a:xfrm>
            <a:custGeom>
              <a:avLst/>
              <a:gdLst/>
              <a:ahLst/>
              <a:cxnLst/>
              <a:rect l="l" t="t" r="r" b="b"/>
              <a:pathLst>
                <a:path w="15613" h="5135" extrusionOk="0">
                  <a:moveTo>
                    <a:pt x="10972" y="0"/>
                  </a:moveTo>
                  <a:cubicBezTo>
                    <a:pt x="9428" y="0"/>
                    <a:pt x="7832" y="100"/>
                    <a:pt x="6883" y="247"/>
                  </a:cubicBezTo>
                  <a:cubicBezTo>
                    <a:pt x="6584" y="299"/>
                    <a:pt x="6284" y="399"/>
                    <a:pt x="6037" y="547"/>
                  </a:cubicBezTo>
                  <a:cubicBezTo>
                    <a:pt x="4242" y="1496"/>
                    <a:pt x="1696" y="3339"/>
                    <a:pt x="1" y="4887"/>
                  </a:cubicBezTo>
                  <a:cubicBezTo>
                    <a:pt x="1150" y="5035"/>
                    <a:pt x="3492" y="5135"/>
                    <a:pt x="5786" y="5135"/>
                  </a:cubicBezTo>
                  <a:cubicBezTo>
                    <a:pt x="8080" y="5135"/>
                    <a:pt x="10126" y="5035"/>
                    <a:pt x="11471" y="4836"/>
                  </a:cubicBezTo>
                  <a:cubicBezTo>
                    <a:pt x="12967" y="2940"/>
                    <a:pt x="14862" y="1097"/>
                    <a:pt x="15612" y="399"/>
                  </a:cubicBezTo>
                  <a:lnTo>
                    <a:pt x="15612" y="299"/>
                  </a:lnTo>
                  <a:lnTo>
                    <a:pt x="15560" y="299"/>
                  </a:lnTo>
                  <a:cubicBezTo>
                    <a:pt x="14216" y="100"/>
                    <a:pt x="12620" y="0"/>
                    <a:pt x="10972" y="0"/>
                  </a:cubicBezTo>
                  <a:close/>
                </a:path>
              </a:pathLst>
            </a:custGeom>
            <a:solidFill>
              <a:srgbClr val="B2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754;p44">
              <a:extLst>
                <a:ext uri="{FF2B5EF4-FFF2-40B4-BE49-F238E27FC236}">
                  <a16:creationId xmlns:a16="http://schemas.microsoft.com/office/drawing/2014/main" id="{0428A5DC-23DA-BB3F-67FB-78859FE1DE1B}"/>
                </a:ext>
              </a:extLst>
            </p:cNvPr>
            <p:cNvSpPr/>
            <p:nvPr/>
          </p:nvSpPr>
          <p:spPr>
            <a:xfrm>
              <a:off x="3168325" y="1845700"/>
              <a:ext cx="28650" cy="93575"/>
            </a:xfrm>
            <a:custGeom>
              <a:avLst/>
              <a:gdLst/>
              <a:ahLst/>
              <a:cxnLst/>
              <a:rect l="l" t="t" r="r" b="b"/>
              <a:pathLst>
                <a:path w="1146" h="3743" extrusionOk="0">
                  <a:moveTo>
                    <a:pt x="599" y="0"/>
                  </a:moveTo>
                  <a:lnTo>
                    <a:pt x="0" y="3742"/>
                  </a:lnTo>
                  <a:cubicBezTo>
                    <a:pt x="200" y="3443"/>
                    <a:pt x="447" y="3144"/>
                    <a:pt x="698" y="2893"/>
                  </a:cubicBezTo>
                  <a:lnTo>
                    <a:pt x="1145" y="0"/>
                  </a:lnTo>
                  <a:close/>
                </a:path>
              </a:pathLst>
            </a:custGeom>
            <a:solidFill>
              <a:srgbClr val="B2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755;p44">
              <a:extLst>
                <a:ext uri="{FF2B5EF4-FFF2-40B4-BE49-F238E27FC236}">
                  <a16:creationId xmlns:a16="http://schemas.microsoft.com/office/drawing/2014/main" id="{6BFCD385-DFA4-F092-0599-1F1A0B3E14FC}"/>
                </a:ext>
              </a:extLst>
            </p:cNvPr>
            <p:cNvSpPr/>
            <p:nvPr/>
          </p:nvSpPr>
          <p:spPr>
            <a:xfrm>
              <a:off x="2871600" y="1923000"/>
              <a:ext cx="46100" cy="39900"/>
            </a:xfrm>
            <a:custGeom>
              <a:avLst/>
              <a:gdLst/>
              <a:ahLst/>
              <a:cxnLst/>
              <a:rect l="l" t="t" r="r" b="b"/>
              <a:pathLst>
                <a:path w="1844" h="1596" extrusionOk="0">
                  <a:moveTo>
                    <a:pt x="1843" y="0"/>
                  </a:moveTo>
                  <a:lnTo>
                    <a:pt x="1843" y="0"/>
                  </a:lnTo>
                  <a:cubicBezTo>
                    <a:pt x="1045" y="499"/>
                    <a:pt x="499" y="1049"/>
                    <a:pt x="0" y="1496"/>
                  </a:cubicBezTo>
                  <a:cubicBezTo>
                    <a:pt x="447" y="1548"/>
                    <a:pt x="946" y="1596"/>
                    <a:pt x="1544" y="1596"/>
                  </a:cubicBezTo>
                  <a:lnTo>
                    <a:pt x="1843" y="0"/>
                  </a:lnTo>
                  <a:close/>
                </a:path>
              </a:pathLst>
            </a:custGeom>
            <a:solidFill>
              <a:srgbClr val="B2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756;p44">
              <a:extLst>
                <a:ext uri="{FF2B5EF4-FFF2-40B4-BE49-F238E27FC236}">
                  <a16:creationId xmlns:a16="http://schemas.microsoft.com/office/drawing/2014/main" id="{C1A5D2CC-F233-9F62-4210-870D30873743}"/>
                </a:ext>
              </a:extLst>
            </p:cNvPr>
            <p:cNvSpPr/>
            <p:nvPr/>
          </p:nvSpPr>
          <p:spPr>
            <a:xfrm>
              <a:off x="2865300" y="1837025"/>
              <a:ext cx="390325" cy="123400"/>
            </a:xfrm>
            <a:custGeom>
              <a:avLst/>
              <a:gdLst/>
              <a:ahLst/>
              <a:cxnLst/>
              <a:rect l="l" t="t" r="r" b="b"/>
              <a:pathLst>
                <a:path w="15613" h="4936" extrusionOk="0">
                  <a:moveTo>
                    <a:pt x="10972" y="0"/>
                  </a:moveTo>
                  <a:cubicBezTo>
                    <a:pt x="9428" y="0"/>
                    <a:pt x="7832" y="100"/>
                    <a:pt x="6883" y="247"/>
                  </a:cubicBezTo>
                  <a:cubicBezTo>
                    <a:pt x="6584" y="299"/>
                    <a:pt x="6284" y="399"/>
                    <a:pt x="6037" y="547"/>
                  </a:cubicBezTo>
                  <a:cubicBezTo>
                    <a:pt x="4242" y="1496"/>
                    <a:pt x="1696" y="3339"/>
                    <a:pt x="1" y="4887"/>
                  </a:cubicBezTo>
                  <a:cubicBezTo>
                    <a:pt x="100" y="4887"/>
                    <a:pt x="200" y="4935"/>
                    <a:pt x="252" y="4935"/>
                  </a:cubicBezTo>
                  <a:cubicBezTo>
                    <a:pt x="1198" y="4137"/>
                    <a:pt x="2446" y="3092"/>
                    <a:pt x="3990" y="1995"/>
                  </a:cubicBezTo>
                  <a:cubicBezTo>
                    <a:pt x="5439" y="946"/>
                    <a:pt x="7082" y="347"/>
                    <a:pt x="8531" y="347"/>
                  </a:cubicBezTo>
                  <a:lnTo>
                    <a:pt x="13566" y="347"/>
                  </a:lnTo>
                  <a:cubicBezTo>
                    <a:pt x="14216" y="347"/>
                    <a:pt x="14715" y="499"/>
                    <a:pt x="15114" y="846"/>
                  </a:cubicBezTo>
                  <a:cubicBezTo>
                    <a:pt x="15313" y="698"/>
                    <a:pt x="15461" y="499"/>
                    <a:pt x="15612" y="399"/>
                  </a:cubicBezTo>
                  <a:lnTo>
                    <a:pt x="15612" y="299"/>
                  </a:lnTo>
                  <a:lnTo>
                    <a:pt x="15560" y="299"/>
                  </a:lnTo>
                  <a:cubicBezTo>
                    <a:pt x="14216" y="100"/>
                    <a:pt x="12620" y="0"/>
                    <a:pt x="10972" y="0"/>
                  </a:cubicBezTo>
                  <a:close/>
                </a:path>
              </a:pathLst>
            </a:custGeom>
            <a:solidFill>
              <a:srgbClr val="B2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757;p44">
              <a:extLst>
                <a:ext uri="{FF2B5EF4-FFF2-40B4-BE49-F238E27FC236}">
                  <a16:creationId xmlns:a16="http://schemas.microsoft.com/office/drawing/2014/main" id="{1B65DAE8-F580-619C-2465-C610AA6F214A}"/>
                </a:ext>
              </a:extLst>
            </p:cNvPr>
            <p:cNvSpPr/>
            <p:nvPr/>
          </p:nvSpPr>
          <p:spPr>
            <a:xfrm>
              <a:off x="3037350" y="1843200"/>
              <a:ext cx="1325" cy="25"/>
            </a:xfrm>
            <a:custGeom>
              <a:avLst/>
              <a:gdLst/>
              <a:ahLst/>
              <a:cxnLst/>
              <a:rect l="l" t="t" r="r" b="b"/>
              <a:pathLst>
                <a:path w="53" h="1" extrusionOk="0">
                  <a:moveTo>
                    <a:pt x="53" y="0"/>
                  </a:moveTo>
                  <a:lnTo>
                    <a:pt x="1" y="0"/>
                  </a:ln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758;p44">
              <a:extLst>
                <a:ext uri="{FF2B5EF4-FFF2-40B4-BE49-F238E27FC236}">
                  <a16:creationId xmlns:a16="http://schemas.microsoft.com/office/drawing/2014/main" id="{2A579604-EB31-0538-EF14-519FA146D594}"/>
                </a:ext>
              </a:extLst>
            </p:cNvPr>
            <p:cNvSpPr/>
            <p:nvPr/>
          </p:nvSpPr>
          <p:spPr>
            <a:xfrm>
              <a:off x="2866600" y="1845700"/>
              <a:ext cx="250575" cy="119700"/>
            </a:xfrm>
            <a:custGeom>
              <a:avLst/>
              <a:gdLst/>
              <a:ahLst/>
              <a:cxnLst/>
              <a:rect l="l" t="t" r="r" b="b"/>
              <a:pathLst>
                <a:path w="10023" h="4788" extrusionOk="0">
                  <a:moveTo>
                    <a:pt x="1" y="4540"/>
                  </a:moveTo>
                  <a:cubicBezTo>
                    <a:pt x="27" y="4544"/>
                    <a:pt x="54" y="4548"/>
                    <a:pt x="81" y="4552"/>
                  </a:cubicBezTo>
                  <a:lnTo>
                    <a:pt x="81" y="4552"/>
                  </a:lnTo>
                  <a:cubicBezTo>
                    <a:pt x="58" y="4545"/>
                    <a:pt x="32" y="4540"/>
                    <a:pt x="1" y="4540"/>
                  </a:cubicBezTo>
                  <a:close/>
                  <a:moveTo>
                    <a:pt x="81" y="4552"/>
                  </a:moveTo>
                  <a:lnTo>
                    <a:pt x="81" y="4552"/>
                  </a:lnTo>
                  <a:cubicBezTo>
                    <a:pt x="131" y="4566"/>
                    <a:pt x="165" y="4588"/>
                    <a:pt x="200" y="4588"/>
                  </a:cubicBezTo>
                  <a:cubicBezTo>
                    <a:pt x="516" y="4625"/>
                    <a:pt x="857" y="4660"/>
                    <a:pt x="1242" y="4677"/>
                  </a:cubicBezTo>
                  <a:lnTo>
                    <a:pt x="1242" y="4677"/>
                  </a:lnTo>
                  <a:cubicBezTo>
                    <a:pt x="791" y="4638"/>
                    <a:pt x="399" y="4595"/>
                    <a:pt x="81" y="4552"/>
                  </a:cubicBezTo>
                  <a:close/>
                  <a:moveTo>
                    <a:pt x="8479" y="0"/>
                  </a:moveTo>
                  <a:cubicBezTo>
                    <a:pt x="7030" y="0"/>
                    <a:pt x="5387" y="599"/>
                    <a:pt x="3938" y="1648"/>
                  </a:cubicBezTo>
                  <a:cubicBezTo>
                    <a:pt x="3240" y="2147"/>
                    <a:pt x="2594" y="2645"/>
                    <a:pt x="2043" y="3092"/>
                  </a:cubicBezTo>
                  <a:lnTo>
                    <a:pt x="1744" y="4688"/>
                  </a:lnTo>
                  <a:cubicBezTo>
                    <a:pt x="1568" y="4688"/>
                    <a:pt x="1401" y="4684"/>
                    <a:pt x="1242" y="4677"/>
                  </a:cubicBezTo>
                  <a:lnTo>
                    <a:pt x="1242" y="4677"/>
                  </a:lnTo>
                  <a:cubicBezTo>
                    <a:pt x="1784" y="4723"/>
                    <a:pt x="2411" y="4763"/>
                    <a:pt x="3093" y="4788"/>
                  </a:cubicBezTo>
                  <a:cubicBezTo>
                    <a:pt x="4138" y="3643"/>
                    <a:pt x="6683" y="1748"/>
                    <a:pt x="10023" y="0"/>
                  </a:cubicBezTo>
                  <a:close/>
                </a:path>
              </a:pathLst>
            </a:custGeom>
            <a:solidFill>
              <a:srgbClr val="C9F1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759;p44">
              <a:extLst>
                <a:ext uri="{FF2B5EF4-FFF2-40B4-BE49-F238E27FC236}">
                  <a16:creationId xmlns:a16="http://schemas.microsoft.com/office/drawing/2014/main" id="{BE146AAF-3D31-D570-A01A-8552D2FE411D}"/>
                </a:ext>
              </a:extLst>
            </p:cNvPr>
            <p:cNvSpPr/>
            <p:nvPr/>
          </p:nvSpPr>
          <p:spPr>
            <a:xfrm>
              <a:off x="2871600" y="1923000"/>
              <a:ext cx="46100" cy="39900"/>
            </a:xfrm>
            <a:custGeom>
              <a:avLst/>
              <a:gdLst/>
              <a:ahLst/>
              <a:cxnLst/>
              <a:rect l="l" t="t" r="r" b="b"/>
              <a:pathLst>
                <a:path w="1844" h="1596" extrusionOk="0">
                  <a:moveTo>
                    <a:pt x="1843" y="0"/>
                  </a:moveTo>
                  <a:lnTo>
                    <a:pt x="1843" y="0"/>
                  </a:lnTo>
                  <a:cubicBezTo>
                    <a:pt x="1145" y="499"/>
                    <a:pt x="547" y="998"/>
                    <a:pt x="100" y="1448"/>
                  </a:cubicBezTo>
                  <a:cubicBezTo>
                    <a:pt x="48" y="1448"/>
                    <a:pt x="48" y="1448"/>
                    <a:pt x="0" y="1496"/>
                  </a:cubicBezTo>
                  <a:cubicBezTo>
                    <a:pt x="447" y="1548"/>
                    <a:pt x="946" y="1596"/>
                    <a:pt x="1544" y="1596"/>
                  </a:cubicBezTo>
                  <a:lnTo>
                    <a:pt x="1843" y="0"/>
                  </a:lnTo>
                  <a:close/>
                </a:path>
              </a:pathLst>
            </a:custGeom>
            <a:solidFill>
              <a:srgbClr val="C9F1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760;p44">
              <a:extLst>
                <a:ext uri="{FF2B5EF4-FFF2-40B4-BE49-F238E27FC236}">
                  <a16:creationId xmlns:a16="http://schemas.microsoft.com/office/drawing/2014/main" id="{6FBABFFD-8969-D141-5377-3CED2055B684}"/>
                </a:ext>
              </a:extLst>
            </p:cNvPr>
            <p:cNvSpPr/>
            <p:nvPr/>
          </p:nvSpPr>
          <p:spPr>
            <a:xfrm>
              <a:off x="2865300" y="1959200"/>
              <a:ext cx="1325" cy="25"/>
            </a:xfrm>
            <a:custGeom>
              <a:avLst/>
              <a:gdLst/>
              <a:ahLst/>
              <a:cxnLst/>
              <a:rect l="l" t="t" r="r" b="b"/>
              <a:pathLst>
                <a:path w="53" h="1" extrusionOk="0">
                  <a:moveTo>
                    <a:pt x="1" y="0"/>
                  </a:moveTo>
                  <a:lnTo>
                    <a:pt x="53" y="0"/>
                  </a:ln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761;p44">
              <a:extLst>
                <a:ext uri="{FF2B5EF4-FFF2-40B4-BE49-F238E27FC236}">
                  <a16:creationId xmlns:a16="http://schemas.microsoft.com/office/drawing/2014/main" id="{BFC35895-6764-CC5C-84B3-50CA1AC7A5C0}"/>
                </a:ext>
              </a:extLst>
            </p:cNvPr>
            <p:cNvSpPr/>
            <p:nvPr/>
          </p:nvSpPr>
          <p:spPr>
            <a:xfrm>
              <a:off x="2865300" y="1837025"/>
              <a:ext cx="266850" cy="123400"/>
            </a:xfrm>
            <a:custGeom>
              <a:avLst/>
              <a:gdLst/>
              <a:ahLst/>
              <a:cxnLst/>
              <a:rect l="l" t="t" r="r" b="b"/>
              <a:pathLst>
                <a:path w="10674" h="4936" extrusionOk="0">
                  <a:moveTo>
                    <a:pt x="10673" y="0"/>
                  </a:moveTo>
                  <a:cubicBezTo>
                    <a:pt x="9229" y="0"/>
                    <a:pt x="7781" y="100"/>
                    <a:pt x="6935" y="247"/>
                  </a:cubicBezTo>
                  <a:lnTo>
                    <a:pt x="6883" y="247"/>
                  </a:lnTo>
                  <a:cubicBezTo>
                    <a:pt x="6584" y="299"/>
                    <a:pt x="6284" y="399"/>
                    <a:pt x="6037" y="547"/>
                  </a:cubicBezTo>
                  <a:cubicBezTo>
                    <a:pt x="4242" y="1496"/>
                    <a:pt x="1696" y="3339"/>
                    <a:pt x="1" y="4887"/>
                  </a:cubicBezTo>
                  <a:lnTo>
                    <a:pt x="53" y="4887"/>
                  </a:lnTo>
                  <a:cubicBezTo>
                    <a:pt x="152" y="4887"/>
                    <a:pt x="200" y="4935"/>
                    <a:pt x="252" y="4935"/>
                  </a:cubicBezTo>
                  <a:cubicBezTo>
                    <a:pt x="300" y="4887"/>
                    <a:pt x="300" y="4887"/>
                    <a:pt x="352" y="4887"/>
                  </a:cubicBezTo>
                  <a:cubicBezTo>
                    <a:pt x="799" y="4437"/>
                    <a:pt x="1397" y="3938"/>
                    <a:pt x="2095" y="3439"/>
                  </a:cubicBezTo>
                  <a:cubicBezTo>
                    <a:pt x="2646" y="2992"/>
                    <a:pt x="3292" y="2494"/>
                    <a:pt x="3990" y="1995"/>
                  </a:cubicBezTo>
                  <a:cubicBezTo>
                    <a:pt x="5439" y="946"/>
                    <a:pt x="7082" y="347"/>
                    <a:pt x="8531" y="347"/>
                  </a:cubicBezTo>
                  <a:lnTo>
                    <a:pt x="10075" y="347"/>
                  </a:lnTo>
                  <a:cubicBezTo>
                    <a:pt x="10274" y="200"/>
                    <a:pt x="10474" y="100"/>
                    <a:pt x="10673" y="0"/>
                  </a:cubicBezTo>
                  <a:close/>
                </a:path>
              </a:pathLst>
            </a:custGeom>
            <a:solidFill>
              <a:srgbClr val="C9F1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762;p44">
              <a:extLst>
                <a:ext uri="{FF2B5EF4-FFF2-40B4-BE49-F238E27FC236}">
                  <a16:creationId xmlns:a16="http://schemas.microsoft.com/office/drawing/2014/main" id="{12064AE0-0DFA-E783-5DAE-E2EDF205CE73}"/>
                </a:ext>
              </a:extLst>
            </p:cNvPr>
            <p:cNvSpPr/>
            <p:nvPr/>
          </p:nvSpPr>
          <p:spPr>
            <a:xfrm>
              <a:off x="3193250" y="1842000"/>
              <a:ext cx="408975" cy="139675"/>
            </a:xfrm>
            <a:custGeom>
              <a:avLst/>
              <a:gdLst/>
              <a:ahLst/>
              <a:cxnLst/>
              <a:rect l="l" t="t" r="r" b="b"/>
              <a:pathLst>
                <a:path w="16359" h="5587" extrusionOk="0">
                  <a:moveTo>
                    <a:pt x="6983" y="1"/>
                  </a:moveTo>
                  <a:cubicBezTo>
                    <a:pt x="5435" y="1"/>
                    <a:pt x="3990" y="599"/>
                    <a:pt x="2941" y="1696"/>
                  </a:cubicBezTo>
                  <a:cubicBezTo>
                    <a:pt x="1996" y="2642"/>
                    <a:pt x="898" y="3890"/>
                    <a:pt x="200" y="4936"/>
                  </a:cubicBezTo>
                  <a:cubicBezTo>
                    <a:pt x="1" y="5235"/>
                    <a:pt x="200" y="5586"/>
                    <a:pt x="547" y="5586"/>
                  </a:cubicBezTo>
                  <a:lnTo>
                    <a:pt x="16358" y="5586"/>
                  </a:lnTo>
                  <a:cubicBezTo>
                    <a:pt x="16358" y="5586"/>
                    <a:pt x="15760" y="3539"/>
                    <a:pt x="14862" y="1744"/>
                  </a:cubicBezTo>
                  <a:cubicBezTo>
                    <a:pt x="14264" y="647"/>
                    <a:pt x="13166" y="1"/>
                    <a:pt x="11970"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763;p44">
              <a:extLst>
                <a:ext uri="{FF2B5EF4-FFF2-40B4-BE49-F238E27FC236}">
                  <a16:creationId xmlns:a16="http://schemas.microsoft.com/office/drawing/2014/main" id="{EFA16836-27BF-C84C-2396-1251682A1874}"/>
                </a:ext>
              </a:extLst>
            </p:cNvPr>
            <p:cNvSpPr/>
            <p:nvPr/>
          </p:nvSpPr>
          <p:spPr>
            <a:xfrm>
              <a:off x="3191950" y="1838200"/>
              <a:ext cx="413950" cy="147150"/>
            </a:xfrm>
            <a:custGeom>
              <a:avLst/>
              <a:gdLst/>
              <a:ahLst/>
              <a:cxnLst/>
              <a:rect l="l" t="t" r="r" b="b"/>
              <a:pathLst>
                <a:path w="16558" h="5886" extrusionOk="0">
                  <a:moveTo>
                    <a:pt x="12022" y="252"/>
                  </a:moveTo>
                  <a:cubicBezTo>
                    <a:pt x="13167" y="252"/>
                    <a:pt x="14264" y="899"/>
                    <a:pt x="14814" y="1948"/>
                  </a:cubicBezTo>
                  <a:cubicBezTo>
                    <a:pt x="15560" y="3444"/>
                    <a:pt x="16111" y="5140"/>
                    <a:pt x="16259" y="5638"/>
                  </a:cubicBezTo>
                  <a:lnTo>
                    <a:pt x="599" y="5638"/>
                  </a:lnTo>
                  <a:cubicBezTo>
                    <a:pt x="452" y="5638"/>
                    <a:pt x="352" y="5586"/>
                    <a:pt x="300" y="5487"/>
                  </a:cubicBezTo>
                  <a:cubicBezTo>
                    <a:pt x="252" y="5387"/>
                    <a:pt x="252" y="5239"/>
                    <a:pt x="300" y="5140"/>
                  </a:cubicBezTo>
                  <a:cubicBezTo>
                    <a:pt x="898" y="4290"/>
                    <a:pt x="1848" y="3193"/>
                    <a:pt x="3093" y="1896"/>
                  </a:cubicBezTo>
                  <a:cubicBezTo>
                    <a:pt x="4090" y="851"/>
                    <a:pt x="5538" y="252"/>
                    <a:pt x="7035" y="252"/>
                  </a:cubicBezTo>
                  <a:close/>
                  <a:moveTo>
                    <a:pt x="7035" y="1"/>
                  </a:moveTo>
                  <a:cubicBezTo>
                    <a:pt x="5487" y="1"/>
                    <a:pt x="3990" y="651"/>
                    <a:pt x="2893" y="1748"/>
                  </a:cubicBezTo>
                  <a:cubicBezTo>
                    <a:pt x="2048" y="2646"/>
                    <a:pt x="898" y="3943"/>
                    <a:pt x="152" y="4988"/>
                  </a:cubicBezTo>
                  <a:cubicBezTo>
                    <a:pt x="1" y="5187"/>
                    <a:pt x="1" y="5387"/>
                    <a:pt x="101" y="5586"/>
                  </a:cubicBezTo>
                  <a:cubicBezTo>
                    <a:pt x="200" y="5738"/>
                    <a:pt x="400" y="5886"/>
                    <a:pt x="599" y="5886"/>
                  </a:cubicBezTo>
                  <a:lnTo>
                    <a:pt x="16410" y="5886"/>
                  </a:lnTo>
                  <a:cubicBezTo>
                    <a:pt x="16458" y="5886"/>
                    <a:pt x="16510" y="5838"/>
                    <a:pt x="16510" y="5838"/>
                  </a:cubicBezTo>
                  <a:cubicBezTo>
                    <a:pt x="16558" y="5786"/>
                    <a:pt x="16558" y="5786"/>
                    <a:pt x="16558" y="5738"/>
                  </a:cubicBezTo>
                  <a:cubicBezTo>
                    <a:pt x="16510" y="5686"/>
                    <a:pt x="15912" y="3644"/>
                    <a:pt x="15014" y="1848"/>
                  </a:cubicBezTo>
                  <a:cubicBezTo>
                    <a:pt x="14415" y="699"/>
                    <a:pt x="13266" y="1"/>
                    <a:pt x="120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764;p44">
              <a:extLst>
                <a:ext uri="{FF2B5EF4-FFF2-40B4-BE49-F238E27FC236}">
                  <a16:creationId xmlns:a16="http://schemas.microsoft.com/office/drawing/2014/main" id="{8F822D0F-0707-019E-7182-72CC165BDE6B}"/>
                </a:ext>
              </a:extLst>
            </p:cNvPr>
            <p:cNvSpPr/>
            <p:nvPr/>
          </p:nvSpPr>
          <p:spPr>
            <a:xfrm>
              <a:off x="2862825" y="1834525"/>
              <a:ext cx="396475" cy="134675"/>
            </a:xfrm>
            <a:custGeom>
              <a:avLst/>
              <a:gdLst/>
              <a:ahLst/>
              <a:cxnLst/>
              <a:rect l="l" t="t" r="r" b="b"/>
              <a:pathLst>
                <a:path w="15859" h="5387" extrusionOk="0">
                  <a:moveTo>
                    <a:pt x="11071" y="200"/>
                  </a:moveTo>
                  <a:cubicBezTo>
                    <a:pt x="12667" y="200"/>
                    <a:pt x="14215" y="300"/>
                    <a:pt x="15560" y="499"/>
                  </a:cubicBezTo>
                  <a:cubicBezTo>
                    <a:pt x="14762" y="1197"/>
                    <a:pt x="12966" y="2993"/>
                    <a:pt x="11522" y="4836"/>
                  </a:cubicBezTo>
                  <a:cubicBezTo>
                    <a:pt x="10174" y="5035"/>
                    <a:pt x="8179" y="5135"/>
                    <a:pt x="5885" y="5135"/>
                  </a:cubicBezTo>
                  <a:cubicBezTo>
                    <a:pt x="3742" y="5135"/>
                    <a:pt x="1548" y="5035"/>
                    <a:pt x="399" y="4936"/>
                  </a:cubicBezTo>
                  <a:cubicBezTo>
                    <a:pt x="2047" y="3392"/>
                    <a:pt x="4440" y="1644"/>
                    <a:pt x="6184" y="746"/>
                  </a:cubicBezTo>
                  <a:cubicBezTo>
                    <a:pt x="6435" y="599"/>
                    <a:pt x="6735" y="499"/>
                    <a:pt x="7034" y="447"/>
                  </a:cubicBezTo>
                  <a:cubicBezTo>
                    <a:pt x="7979" y="300"/>
                    <a:pt x="9527" y="200"/>
                    <a:pt x="11071" y="200"/>
                  </a:cubicBezTo>
                  <a:close/>
                  <a:moveTo>
                    <a:pt x="11071" y="0"/>
                  </a:moveTo>
                  <a:cubicBezTo>
                    <a:pt x="9527" y="0"/>
                    <a:pt x="7931" y="100"/>
                    <a:pt x="6982" y="248"/>
                  </a:cubicBezTo>
                  <a:cubicBezTo>
                    <a:pt x="6683" y="248"/>
                    <a:pt x="6336" y="399"/>
                    <a:pt x="6084" y="547"/>
                  </a:cubicBezTo>
                  <a:cubicBezTo>
                    <a:pt x="4289" y="1496"/>
                    <a:pt x="1747" y="3340"/>
                    <a:pt x="52" y="4936"/>
                  </a:cubicBezTo>
                  <a:cubicBezTo>
                    <a:pt x="0" y="4936"/>
                    <a:pt x="0" y="4987"/>
                    <a:pt x="0" y="5035"/>
                  </a:cubicBezTo>
                  <a:cubicBezTo>
                    <a:pt x="52" y="5087"/>
                    <a:pt x="52" y="5087"/>
                    <a:pt x="100" y="5087"/>
                  </a:cubicBezTo>
                  <a:cubicBezTo>
                    <a:pt x="1249" y="5287"/>
                    <a:pt x="3591" y="5386"/>
                    <a:pt x="5885" y="5386"/>
                  </a:cubicBezTo>
                  <a:cubicBezTo>
                    <a:pt x="8179" y="5386"/>
                    <a:pt x="10225" y="5287"/>
                    <a:pt x="11570" y="5087"/>
                  </a:cubicBezTo>
                  <a:cubicBezTo>
                    <a:pt x="11622" y="5087"/>
                    <a:pt x="11670" y="5035"/>
                    <a:pt x="11670" y="5035"/>
                  </a:cubicBezTo>
                  <a:cubicBezTo>
                    <a:pt x="13118" y="3092"/>
                    <a:pt x="15013" y="1245"/>
                    <a:pt x="15759" y="547"/>
                  </a:cubicBezTo>
                  <a:cubicBezTo>
                    <a:pt x="15811" y="499"/>
                    <a:pt x="15859" y="447"/>
                    <a:pt x="15811" y="399"/>
                  </a:cubicBezTo>
                  <a:cubicBezTo>
                    <a:pt x="15811" y="300"/>
                    <a:pt x="15759" y="300"/>
                    <a:pt x="15659" y="248"/>
                  </a:cubicBezTo>
                  <a:cubicBezTo>
                    <a:pt x="14315" y="100"/>
                    <a:pt x="12719" y="0"/>
                    <a:pt x="110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765;p44">
              <a:extLst>
                <a:ext uri="{FF2B5EF4-FFF2-40B4-BE49-F238E27FC236}">
                  <a16:creationId xmlns:a16="http://schemas.microsoft.com/office/drawing/2014/main" id="{32DA2D13-A06E-412A-106E-9FFF6374E1FE}"/>
                </a:ext>
              </a:extLst>
            </p:cNvPr>
            <p:cNvSpPr/>
            <p:nvPr/>
          </p:nvSpPr>
          <p:spPr>
            <a:xfrm>
              <a:off x="3199450" y="1845700"/>
              <a:ext cx="397775" cy="133475"/>
            </a:xfrm>
            <a:custGeom>
              <a:avLst/>
              <a:gdLst/>
              <a:ahLst/>
              <a:cxnLst/>
              <a:rect l="l" t="t" r="r" b="b"/>
              <a:pathLst>
                <a:path w="15911" h="5339" extrusionOk="0">
                  <a:moveTo>
                    <a:pt x="6735" y="0"/>
                  </a:moveTo>
                  <a:cubicBezTo>
                    <a:pt x="5238" y="0"/>
                    <a:pt x="3842" y="599"/>
                    <a:pt x="2793" y="1648"/>
                  </a:cubicBezTo>
                  <a:cubicBezTo>
                    <a:pt x="1596" y="2893"/>
                    <a:pt x="650" y="3990"/>
                    <a:pt x="52" y="4840"/>
                  </a:cubicBezTo>
                  <a:cubicBezTo>
                    <a:pt x="0" y="4939"/>
                    <a:pt x="0" y="5039"/>
                    <a:pt x="52" y="5139"/>
                  </a:cubicBezTo>
                  <a:cubicBezTo>
                    <a:pt x="100" y="5239"/>
                    <a:pt x="200" y="5338"/>
                    <a:pt x="299" y="5338"/>
                  </a:cubicBezTo>
                  <a:lnTo>
                    <a:pt x="15911" y="5338"/>
                  </a:lnTo>
                  <a:cubicBezTo>
                    <a:pt x="15759" y="4740"/>
                    <a:pt x="15213" y="3092"/>
                    <a:pt x="14462" y="1648"/>
                  </a:cubicBezTo>
                  <a:cubicBezTo>
                    <a:pt x="13916" y="599"/>
                    <a:pt x="12867" y="0"/>
                    <a:pt x="11722" y="0"/>
                  </a:cubicBezTo>
                  <a:close/>
                </a:path>
              </a:pathLst>
            </a:custGeom>
            <a:solidFill>
              <a:srgbClr val="B2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766;p44">
              <a:extLst>
                <a:ext uri="{FF2B5EF4-FFF2-40B4-BE49-F238E27FC236}">
                  <a16:creationId xmlns:a16="http://schemas.microsoft.com/office/drawing/2014/main" id="{D0B4CF53-C2B5-E660-A5C5-249E44326702}"/>
                </a:ext>
              </a:extLst>
            </p:cNvPr>
            <p:cNvSpPr/>
            <p:nvPr/>
          </p:nvSpPr>
          <p:spPr>
            <a:xfrm>
              <a:off x="3311650" y="1854475"/>
              <a:ext cx="285575" cy="124700"/>
            </a:xfrm>
            <a:custGeom>
              <a:avLst/>
              <a:gdLst/>
              <a:ahLst/>
              <a:cxnLst/>
              <a:rect l="l" t="t" r="r" b="b"/>
              <a:pathLst>
                <a:path w="11423" h="4988" extrusionOk="0">
                  <a:moveTo>
                    <a:pt x="1050" y="0"/>
                  </a:moveTo>
                  <a:cubicBezTo>
                    <a:pt x="0" y="0"/>
                    <a:pt x="1050" y="1744"/>
                    <a:pt x="1648" y="3140"/>
                  </a:cubicBezTo>
                  <a:cubicBezTo>
                    <a:pt x="1947" y="3739"/>
                    <a:pt x="2195" y="4437"/>
                    <a:pt x="2446" y="4987"/>
                  </a:cubicBezTo>
                  <a:lnTo>
                    <a:pt x="11423" y="4987"/>
                  </a:lnTo>
                  <a:cubicBezTo>
                    <a:pt x="11271" y="4389"/>
                    <a:pt x="10725" y="2741"/>
                    <a:pt x="9974" y="1297"/>
                  </a:cubicBezTo>
                  <a:cubicBezTo>
                    <a:pt x="9675" y="698"/>
                    <a:pt x="9228" y="248"/>
                    <a:pt x="8678" y="0"/>
                  </a:cubicBezTo>
                  <a:close/>
                </a:path>
              </a:pathLst>
            </a:custGeom>
            <a:solidFill>
              <a:srgbClr val="B2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767;p44">
              <a:extLst>
                <a:ext uri="{FF2B5EF4-FFF2-40B4-BE49-F238E27FC236}">
                  <a16:creationId xmlns:a16="http://schemas.microsoft.com/office/drawing/2014/main" id="{42B5D241-D0C0-FD5E-1952-DD98127C68FD}"/>
                </a:ext>
              </a:extLst>
            </p:cNvPr>
            <p:cNvSpPr/>
            <p:nvPr/>
          </p:nvSpPr>
          <p:spPr>
            <a:xfrm>
              <a:off x="3492475" y="1845700"/>
              <a:ext cx="25" cy="25"/>
            </a:xfrm>
            <a:custGeom>
              <a:avLst/>
              <a:gdLst/>
              <a:ahLst/>
              <a:cxnLst/>
              <a:rect l="l" t="t" r="r" b="b"/>
              <a:pathLst>
                <a:path w="1" h="1" extrusionOk="0">
                  <a:moveTo>
                    <a:pt x="1" y="0"/>
                  </a:moveTo>
                  <a:lnTo>
                    <a:pt x="1" y="0"/>
                  </a:lnTo>
                  <a:close/>
                </a:path>
              </a:pathLst>
            </a:custGeom>
            <a:solidFill>
              <a:srgbClr val="D3F5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768;p44">
              <a:extLst>
                <a:ext uri="{FF2B5EF4-FFF2-40B4-BE49-F238E27FC236}">
                  <a16:creationId xmlns:a16="http://schemas.microsoft.com/office/drawing/2014/main" id="{5B04A081-AD69-582F-ECE9-76BB9E085A56}"/>
                </a:ext>
              </a:extLst>
            </p:cNvPr>
            <p:cNvSpPr/>
            <p:nvPr/>
          </p:nvSpPr>
          <p:spPr>
            <a:xfrm>
              <a:off x="3324125" y="1845700"/>
              <a:ext cx="189525" cy="133475"/>
            </a:xfrm>
            <a:custGeom>
              <a:avLst/>
              <a:gdLst/>
              <a:ahLst/>
              <a:cxnLst/>
              <a:rect l="l" t="t" r="r" b="b"/>
              <a:pathLst>
                <a:path w="7581" h="5339" extrusionOk="0">
                  <a:moveTo>
                    <a:pt x="5438" y="0"/>
                  </a:moveTo>
                  <a:lnTo>
                    <a:pt x="5087" y="351"/>
                  </a:lnTo>
                  <a:lnTo>
                    <a:pt x="7333" y="351"/>
                  </a:lnTo>
                  <a:lnTo>
                    <a:pt x="7580" y="100"/>
                  </a:lnTo>
                  <a:cubicBezTo>
                    <a:pt x="7333" y="0"/>
                    <a:pt x="7034" y="0"/>
                    <a:pt x="6735" y="0"/>
                  </a:cubicBezTo>
                  <a:close/>
                  <a:moveTo>
                    <a:pt x="1349" y="3942"/>
                  </a:moveTo>
                  <a:lnTo>
                    <a:pt x="0" y="5338"/>
                  </a:lnTo>
                  <a:lnTo>
                    <a:pt x="1895" y="5338"/>
                  </a:lnTo>
                  <a:lnTo>
                    <a:pt x="1895" y="5286"/>
                  </a:lnTo>
                  <a:cubicBezTo>
                    <a:pt x="1748" y="4887"/>
                    <a:pt x="1548" y="4441"/>
                    <a:pt x="1349" y="3942"/>
                  </a:cubicBezTo>
                  <a:close/>
                </a:path>
              </a:pathLst>
            </a:custGeom>
            <a:solidFill>
              <a:srgbClr val="BC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769;p44">
              <a:extLst>
                <a:ext uri="{FF2B5EF4-FFF2-40B4-BE49-F238E27FC236}">
                  <a16:creationId xmlns:a16="http://schemas.microsoft.com/office/drawing/2014/main" id="{E9903B95-3BB5-D403-3DCB-9A87DFFA14D8}"/>
                </a:ext>
              </a:extLst>
            </p:cNvPr>
            <p:cNvSpPr/>
            <p:nvPr/>
          </p:nvSpPr>
          <p:spPr>
            <a:xfrm>
              <a:off x="3357825" y="1854475"/>
              <a:ext cx="149650" cy="123400"/>
            </a:xfrm>
            <a:custGeom>
              <a:avLst/>
              <a:gdLst/>
              <a:ahLst/>
              <a:cxnLst/>
              <a:rect l="l" t="t" r="r" b="b"/>
              <a:pathLst>
                <a:path w="5986" h="4936" extrusionOk="0">
                  <a:moveTo>
                    <a:pt x="3739" y="0"/>
                  </a:moveTo>
                  <a:lnTo>
                    <a:pt x="1" y="3591"/>
                  </a:lnTo>
                  <a:cubicBezTo>
                    <a:pt x="200" y="4090"/>
                    <a:pt x="400" y="4536"/>
                    <a:pt x="547" y="4935"/>
                  </a:cubicBezTo>
                  <a:lnTo>
                    <a:pt x="5985" y="0"/>
                  </a:lnTo>
                  <a:close/>
                </a:path>
              </a:pathLst>
            </a:custGeom>
            <a:solidFill>
              <a:srgbClr val="BC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770;p44">
              <a:extLst>
                <a:ext uri="{FF2B5EF4-FFF2-40B4-BE49-F238E27FC236}">
                  <a16:creationId xmlns:a16="http://schemas.microsoft.com/office/drawing/2014/main" id="{31CF9AC1-6CC4-80E6-7D2D-046F0E5FAB2C}"/>
                </a:ext>
              </a:extLst>
            </p:cNvPr>
            <p:cNvSpPr/>
            <p:nvPr/>
          </p:nvSpPr>
          <p:spPr>
            <a:xfrm>
              <a:off x="3219375" y="1845700"/>
              <a:ext cx="208300" cy="133475"/>
            </a:xfrm>
            <a:custGeom>
              <a:avLst/>
              <a:gdLst/>
              <a:ahLst/>
              <a:cxnLst/>
              <a:rect l="l" t="t" r="r" b="b"/>
              <a:pathLst>
                <a:path w="8332" h="5339" extrusionOk="0">
                  <a:moveTo>
                    <a:pt x="5638" y="0"/>
                  </a:moveTo>
                  <a:cubicBezTo>
                    <a:pt x="5487" y="100"/>
                    <a:pt x="5387" y="200"/>
                    <a:pt x="5239" y="351"/>
                  </a:cubicBezTo>
                  <a:lnTo>
                    <a:pt x="7980" y="351"/>
                  </a:lnTo>
                  <a:lnTo>
                    <a:pt x="8331" y="0"/>
                  </a:lnTo>
                  <a:close/>
                  <a:moveTo>
                    <a:pt x="4342" y="1197"/>
                  </a:moveTo>
                  <a:cubicBezTo>
                    <a:pt x="2794" y="2645"/>
                    <a:pt x="1250" y="4141"/>
                    <a:pt x="1" y="5338"/>
                  </a:cubicBezTo>
                  <a:lnTo>
                    <a:pt x="2594" y="5338"/>
                  </a:lnTo>
                  <a:lnTo>
                    <a:pt x="5088" y="2992"/>
                  </a:lnTo>
                  <a:cubicBezTo>
                    <a:pt x="4789" y="2346"/>
                    <a:pt x="4489" y="1696"/>
                    <a:pt x="4342" y="1197"/>
                  </a:cubicBezTo>
                  <a:close/>
                </a:path>
              </a:pathLst>
            </a:custGeom>
            <a:solidFill>
              <a:srgbClr val="BC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771;p44">
              <a:extLst>
                <a:ext uri="{FF2B5EF4-FFF2-40B4-BE49-F238E27FC236}">
                  <a16:creationId xmlns:a16="http://schemas.microsoft.com/office/drawing/2014/main" id="{14720A5B-DE3E-A495-4115-EFA479B9B11D}"/>
                </a:ext>
              </a:extLst>
            </p:cNvPr>
            <p:cNvSpPr/>
            <p:nvPr/>
          </p:nvSpPr>
          <p:spPr>
            <a:xfrm>
              <a:off x="3327900" y="1854475"/>
              <a:ext cx="91000" cy="66050"/>
            </a:xfrm>
            <a:custGeom>
              <a:avLst/>
              <a:gdLst/>
              <a:ahLst/>
              <a:cxnLst/>
              <a:rect l="l" t="t" r="r" b="b"/>
              <a:pathLst>
                <a:path w="3640" h="2642" extrusionOk="0">
                  <a:moveTo>
                    <a:pt x="898" y="0"/>
                  </a:moveTo>
                  <a:cubicBezTo>
                    <a:pt x="599" y="248"/>
                    <a:pt x="300" y="547"/>
                    <a:pt x="1" y="846"/>
                  </a:cubicBezTo>
                  <a:cubicBezTo>
                    <a:pt x="148" y="1345"/>
                    <a:pt x="448" y="1995"/>
                    <a:pt x="747" y="2641"/>
                  </a:cubicBezTo>
                  <a:lnTo>
                    <a:pt x="3639" y="0"/>
                  </a:lnTo>
                  <a:close/>
                </a:path>
              </a:pathLst>
            </a:custGeom>
            <a:solidFill>
              <a:srgbClr val="BC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772;p44">
              <a:extLst>
                <a:ext uri="{FF2B5EF4-FFF2-40B4-BE49-F238E27FC236}">
                  <a16:creationId xmlns:a16="http://schemas.microsoft.com/office/drawing/2014/main" id="{C0A6F034-BE67-F9D4-BE7F-E30935BCBC16}"/>
                </a:ext>
              </a:extLst>
            </p:cNvPr>
            <p:cNvSpPr/>
            <p:nvPr/>
          </p:nvSpPr>
          <p:spPr>
            <a:xfrm>
              <a:off x="3199450" y="1888075"/>
              <a:ext cx="104750" cy="91100"/>
            </a:xfrm>
            <a:custGeom>
              <a:avLst/>
              <a:gdLst/>
              <a:ahLst/>
              <a:cxnLst/>
              <a:rect l="l" t="t" r="r" b="b"/>
              <a:pathLst>
                <a:path w="4190" h="3644" extrusionOk="0">
                  <a:moveTo>
                    <a:pt x="2745" y="1"/>
                  </a:moveTo>
                  <a:cubicBezTo>
                    <a:pt x="1548" y="1250"/>
                    <a:pt x="598" y="2347"/>
                    <a:pt x="52" y="3145"/>
                  </a:cubicBezTo>
                  <a:cubicBezTo>
                    <a:pt x="0" y="3244"/>
                    <a:pt x="0" y="3344"/>
                    <a:pt x="52" y="3444"/>
                  </a:cubicBezTo>
                  <a:cubicBezTo>
                    <a:pt x="100" y="3544"/>
                    <a:pt x="200" y="3643"/>
                    <a:pt x="299" y="3643"/>
                  </a:cubicBezTo>
                  <a:lnTo>
                    <a:pt x="4189" y="3643"/>
                  </a:lnTo>
                  <a:cubicBezTo>
                    <a:pt x="4042" y="3093"/>
                    <a:pt x="3491" y="1449"/>
                    <a:pt x="2745" y="1"/>
                  </a:cubicBezTo>
                  <a:close/>
                </a:path>
              </a:pathLst>
            </a:custGeom>
            <a:solidFill>
              <a:srgbClr val="B2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773;p44">
              <a:extLst>
                <a:ext uri="{FF2B5EF4-FFF2-40B4-BE49-F238E27FC236}">
                  <a16:creationId xmlns:a16="http://schemas.microsoft.com/office/drawing/2014/main" id="{F046D6FF-5A4B-B821-C858-077B9728C786}"/>
                </a:ext>
              </a:extLst>
            </p:cNvPr>
            <p:cNvSpPr/>
            <p:nvPr/>
          </p:nvSpPr>
          <p:spPr>
            <a:xfrm>
              <a:off x="3195750" y="1842000"/>
              <a:ext cx="405175" cy="139675"/>
            </a:xfrm>
            <a:custGeom>
              <a:avLst/>
              <a:gdLst/>
              <a:ahLst/>
              <a:cxnLst/>
              <a:rect l="l" t="t" r="r" b="b"/>
              <a:pathLst>
                <a:path w="16207" h="5587" extrusionOk="0">
                  <a:moveTo>
                    <a:pt x="11870" y="248"/>
                  </a:moveTo>
                  <a:cubicBezTo>
                    <a:pt x="12967" y="248"/>
                    <a:pt x="14012" y="846"/>
                    <a:pt x="14511" y="1844"/>
                  </a:cubicBezTo>
                  <a:cubicBezTo>
                    <a:pt x="15209" y="3192"/>
                    <a:pt x="15708" y="4637"/>
                    <a:pt x="15907" y="5335"/>
                  </a:cubicBezTo>
                  <a:lnTo>
                    <a:pt x="447" y="5335"/>
                  </a:lnTo>
                  <a:cubicBezTo>
                    <a:pt x="348" y="5335"/>
                    <a:pt x="300" y="5335"/>
                    <a:pt x="300" y="5235"/>
                  </a:cubicBezTo>
                  <a:cubicBezTo>
                    <a:pt x="248" y="5187"/>
                    <a:pt x="248" y="5135"/>
                    <a:pt x="300" y="5087"/>
                  </a:cubicBezTo>
                  <a:cubicBezTo>
                    <a:pt x="846" y="4238"/>
                    <a:pt x="1796" y="3093"/>
                    <a:pt x="3041" y="1844"/>
                  </a:cubicBezTo>
                  <a:cubicBezTo>
                    <a:pt x="4038" y="846"/>
                    <a:pt x="5434" y="248"/>
                    <a:pt x="6883" y="248"/>
                  </a:cubicBezTo>
                  <a:close/>
                  <a:moveTo>
                    <a:pt x="6883" y="1"/>
                  </a:moveTo>
                  <a:cubicBezTo>
                    <a:pt x="5386" y="1"/>
                    <a:pt x="3890" y="647"/>
                    <a:pt x="2893" y="1696"/>
                  </a:cubicBezTo>
                  <a:cubicBezTo>
                    <a:pt x="1644" y="2993"/>
                    <a:pt x="699" y="4090"/>
                    <a:pt x="100" y="4936"/>
                  </a:cubicBezTo>
                  <a:cubicBezTo>
                    <a:pt x="0" y="5087"/>
                    <a:pt x="0" y="5235"/>
                    <a:pt x="100" y="5335"/>
                  </a:cubicBezTo>
                  <a:cubicBezTo>
                    <a:pt x="148" y="5486"/>
                    <a:pt x="300" y="5586"/>
                    <a:pt x="447" y="5586"/>
                  </a:cubicBezTo>
                  <a:lnTo>
                    <a:pt x="16059" y="5586"/>
                  </a:lnTo>
                  <a:cubicBezTo>
                    <a:pt x="16107" y="5586"/>
                    <a:pt x="16158" y="5534"/>
                    <a:pt x="16158" y="5534"/>
                  </a:cubicBezTo>
                  <a:cubicBezTo>
                    <a:pt x="16206" y="5486"/>
                    <a:pt x="16206" y="5486"/>
                    <a:pt x="16206" y="5434"/>
                  </a:cubicBezTo>
                  <a:cubicBezTo>
                    <a:pt x="16007" y="4788"/>
                    <a:pt x="15460" y="3192"/>
                    <a:pt x="14710" y="1744"/>
                  </a:cubicBezTo>
                  <a:cubicBezTo>
                    <a:pt x="14164" y="699"/>
                    <a:pt x="13066" y="1"/>
                    <a:pt x="118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774;p44">
              <a:extLst>
                <a:ext uri="{FF2B5EF4-FFF2-40B4-BE49-F238E27FC236}">
                  <a16:creationId xmlns:a16="http://schemas.microsoft.com/office/drawing/2014/main" id="{A3CDC022-7813-20C5-53C9-EAEC8F72F6E3}"/>
                </a:ext>
              </a:extLst>
            </p:cNvPr>
            <p:cNvSpPr/>
            <p:nvPr/>
          </p:nvSpPr>
          <p:spPr>
            <a:xfrm>
              <a:off x="3199450" y="1923000"/>
              <a:ext cx="49875" cy="56175"/>
            </a:xfrm>
            <a:custGeom>
              <a:avLst/>
              <a:gdLst/>
              <a:ahLst/>
              <a:cxnLst/>
              <a:rect l="l" t="t" r="r" b="b"/>
              <a:pathLst>
                <a:path w="1995" h="2247" extrusionOk="0">
                  <a:moveTo>
                    <a:pt x="1448" y="0"/>
                  </a:moveTo>
                  <a:cubicBezTo>
                    <a:pt x="898" y="650"/>
                    <a:pt x="399" y="1249"/>
                    <a:pt x="52" y="1748"/>
                  </a:cubicBezTo>
                  <a:cubicBezTo>
                    <a:pt x="0" y="1847"/>
                    <a:pt x="0" y="1947"/>
                    <a:pt x="52" y="2047"/>
                  </a:cubicBezTo>
                  <a:cubicBezTo>
                    <a:pt x="100" y="2147"/>
                    <a:pt x="200" y="2246"/>
                    <a:pt x="299" y="2246"/>
                  </a:cubicBezTo>
                  <a:lnTo>
                    <a:pt x="1995" y="2246"/>
                  </a:lnTo>
                  <a:lnTo>
                    <a:pt x="1448" y="0"/>
                  </a:ln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775;p44">
              <a:extLst>
                <a:ext uri="{FF2B5EF4-FFF2-40B4-BE49-F238E27FC236}">
                  <a16:creationId xmlns:a16="http://schemas.microsoft.com/office/drawing/2014/main" id="{F5AE2CFD-BD40-8870-FFD2-83FDD9A779BE}"/>
                </a:ext>
              </a:extLst>
            </p:cNvPr>
            <p:cNvSpPr/>
            <p:nvPr/>
          </p:nvSpPr>
          <p:spPr>
            <a:xfrm>
              <a:off x="3195750" y="1919975"/>
              <a:ext cx="56075" cy="61700"/>
            </a:xfrm>
            <a:custGeom>
              <a:avLst/>
              <a:gdLst/>
              <a:ahLst/>
              <a:cxnLst/>
              <a:rect l="l" t="t" r="r" b="b"/>
              <a:pathLst>
                <a:path w="2243" h="2468" extrusionOk="0">
                  <a:moveTo>
                    <a:pt x="1544" y="321"/>
                  </a:moveTo>
                  <a:lnTo>
                    <a:pt x="1995" y="2216"/>
                  </a:lnTo>
                  <a:lnTo>
                    <a:pt x="447" y="2216"/>
                  </a:lnTo>
                  <a:cubicBezTo>
                    <a:pt x="348" y="2216"/>
                    <a:pt x="300" y="2216"/>
                    <a:pt x="300" y="2116"/>
                  </a:cubicBezTo>
                  <a:cubicBezTo>
                    <a:pt x="248" y="2068"/>
                    <a:pt x="248" y="2016"/>
                    <a:pt x="300" y="1968"/>
                  </a:cubicBezTo>
                  <a:cubicBezTo>
                    <a:pt x="599" y="1470"/>
                    <a:pt x="1046" y="971"/>
                    <a:pt x="1544" y="321"/>
                  </a:cubicBezTo>
                  <a:close/>
                  <a:moveTo>
                    <a:pt x="1597" y="0"/>
                  </a:moveTo>
                  <a:cubicBezTo>
                    <a:pt x="1567" y="0"/>
                    <a:pt x="1544" y="21"/>
                    <a:pt x="1544" y="21"/>
                  </a:cubicBezTo>
                  <a:cubicBezTo>
                    <a:pt x="946" y="720"/>
                    <a:pt x="447" y="1318"/>
                    <a:pt x="100" y="1817"/>
                  </a:cubicBezTo>
                  <a:cubicBezTo>
                    <a:pt x="0" y="1968"/>
                    <a:pt x="0" y="2116"/>
                    <a:pt x="100" y="2216"/>
                  </a:cubicBezTo>
                  <a:cubicBezTo>
                    <a:pt x="148" y="2367"/>
                    <a:pt x="300" y="2467"/>
                    <a:pt x="447" y="2467"/>
                  </a:cubicBezTo>
                  <a:lnTo>
                    <a:pt x="2143" y="2467"/>
                  </a:lnTo>
                  <a:cubicBezTo>
                    <a:pt x="2143" y="2467"/>
                    <a:pt x="2195" y="2415"/>
                    <a:pt x="2243" y="2415"/>
                  </a:cubicBezTo>
                  <a:lnTo>
                    <a:pt x="2243" y="2315"/>
                  </a:lnTo>
                  <a:lnTo>
                    <a:pt x="1744" y="73"/>
                  </a:lnTo>
                  <a:cubicBezTo>
                    <a:pt x="1696" y="21"/>
                    <a:pt x="1696" y="21"/>
                    <a:pt x="1644" y="21"/>
                  </a:cubicBezTo>
                  <a:cubicBezTo>
                    <a:pt x="1628" y="5"/>
                    <a:pt x="1612" y="0"/>
                    <a:pt x="15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776;p44">
              <a:extLst>
                <a:ext uri="{FF2B5EF4-FFF2-40B4-BE49-F238E27FC236}">
                  <a16:creationId xmlns:a16="http://schemas.microsoft.com/office/drawing/2014/main" id="{407B2D97-3534-C5FE-215D-22713496D18B}"/>
                </a:ext>
              </a:extLst>
            </p:cNvPr>
            <p:cNvSpPr/>
            <p:nvPr/>
          </p:nvSpPr>
          <p:spPr>
            <a:xfrm>
              <a:off x="2608475" y="2021525"/>
              <a:ext cx="63650" cy="82475"/>
            </a:xfrm>
            <a:custGeom>
              <a:avLst/>
              <a:gdLst/>
              <a:ahLst/>
              <a:cxnLst/>
              <a:rect l="l" t="t" r="r" b="b"/>
              <a:pathLst>
                <a:path w="2546" h="3299" extrusionOk="0">
                  <a:moveTo>
                    <a:pt x="2546" y="1"/>
                  </a:moveTo>
                  <a:lnTo>
                    <a:pt x="2546" y="1"/>
                  </a:lnTo>
                  <a:cubicBezTo>
                    <a:pt x="100" y="946"/>
                    <a:pt x="0" y="2295"/>
                    <a:pt x="0" y="3292"/>
                  </a:cubicBezTo>
                  <a:cubicBezTo>
                    <a:pt x="58" y="3296"/>
                    <a:pt x="117" y="3298"/>
                    <a:pt x="176" y="3298"/>
                  </a:cubicBezTo>
                  <a:cubicBezTo>
                    <a:pt x="836" y="3298"/>
                    <a:pt x="1577" y="3060"/>
                    <a:pt x="1896" y="2694"/>
                  </a:cubicBezTo>
                  <a:cubicBezTo>
                    <a:pt x="2294" y="2295"/>
                    <a:pt x="1896" y="1246"/>
                    <a:pt x="2195" y="699"/>
                  </a:cubicBezTo>
                  <a:cubicBezTo>
                    <a:pt x="2494" y="200"/>
                    <a:pt x="2546" y="1"/>
                    <a:pt x="2546"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777;p44">
              <a:extLst>
                <a:ext uri="{FF2B5EF4-FFF2-40B4-BE49-F238E27FC236}">
                  <a16:creationId xmlns:a16="http://schemas.microsoft.com/office/drawing/2014/main" id="{A0E5A364-5AE0-009B-9155-0AB8200C2905}"/>
                </a:ext>
              </a:extLst>
            </p:cNvPr>
            <p:cNvSpPr/>
            <p:nvPr/>
          </p:nvSpPr>
          <p:spPr>
            <a:xfrm>
              <a:off x="2605975" y="2018075"/>
              <a:ext cx="69850" cy="89450"/>
            </a:xfrm>
            <a:custGeom>
              <a:avLst/>
              <a:gdLst/>
              <a:ahLst/>
              <a:cxnLst/>
              <a:rect l="l" t="t" r="r" b="b"/>
              <a:pathLst>
                <a:path w="2794" h="3578" extrusionOk="0">
                  <a:moveTo>
                    <a:pt x="2446" y="338"/>
                  </a:moveTo>
                  <a:lnTo>
                    <a:pt x="2446" y="338"/>
                  </a:lnTo>
                  <a:cubicBezTo>
                    <a:pt x="2394" y="438"/>
                    <a:pt x="2347" y="586"/>
                    <a:pt x="2195" y="785"/>
                  </a:cubicBezTo>
                  <a:cubicBezTo>
                    <a:pt x="2047" y="1084"/>
                    <a:pt x="2095" y="1436"/>
                    <a:pt x="2095" y="1834"/>
                  </a:cubicBezTo>
                  <a:cubicBezTo>
                    <a:pt x="2095" y="2182"/>
                    <a:pt x="2095" y="2581"/>
                    <a:pt x="1948" y="2780"/>
                  </a:cubicBezTo>
                  <a:cubicBezTo>
                    <a:pt x="1670" y="3058"/>
                    <a:pt x="962" y="3336"/>
                    <a:pt x="342" y="3336"/>
                  </a:cubicBezTo>
                  <a:cubicBezTo>
                    <a:pt x="294" y="3336"/>
                    <a:pt x="247" y="3334"/>
                    <a:pt x="200" y="3331"/>
                  </a:cubicBezTo>
                  <a:cubicBezTo>
                    <a:pt x="200" y="2481"/>
                    <a:pt x="300" y="1236"/>
                    <a:pt x="2446" y="338"/>
                  </a:cubicBezTo>
                  <a:close/>
                  <a:moveTo>
                    <a:pt x="2670" y="0"/>
                  </a:moveTo>
                  <a:cubicBezTo>
                    <a:pt x="2645" y="0"/>
                    <a:pt x="2620" y="13"/>
                    <a:pt x="2594" y="39"/>
                  </a:cubicBezTo>
                  <a:cubicBezTo>
                    <a:pt x="1" y="1037"/>
                    <a:pt x="1" y="2533"/>
                    <a:pt x="1" y="3430"/>
                  </a:cubicBezTo>
                  <a:cubicBezTo>
                    <a:pt x="1" y="3478"/>
                    <a:pt x="1" y="3530"/>
                    <a:pt x="100" y="3530"/>
                  </a:cubicBezTo>
                  <a:cubicBezTo>
                    <a:pt x="152" y="3530"/>
                    <a:pt x="200" y="3578"/>
                    <a:pt x="300" y="3578"/>
                  </a:cubicBezTo>
                  <a:cubicBezTo>
                    <a:pt x="950" y="3578"/>
                    <a:pt x="1748" y="3279"/>
                    <a:pt x="2095" y="2932"/>
                  </a:cubicBezTo>
                  <a:cubicBezTo>
                    <a:pt x="2347" y="2680"/>
                    <a:pt x="2347" y="2233"/>
                    <a:pt x="2295" y="1834"/>
                  </a:cubicBezTo>
                  <a:cubicBezTo>
                    <a:pt x="2295" y="1483"/>
                    <a:pt x="2295" y="1136"/>
                    <a:pt x="2394" y="885"/>
                  </a:cubicBezTo>
                  <a:cubicBezTo>
                    <a:pt x="2694" y="386"/>
                    <a:pt x="2746" y="139"/>
                    <a:pt x="2746" y="139"/>
                  </a:cubicBezTo>
                  <a:cubicBezTo>
                    <a:pt x="2793" y="87"/>
                    <a:pt x="2746" y="87"/>
                    <a:pt x="2746" y="39"/>
                  </a:cubicBezTo>
                  <a:cubicBezTo>
                    <a:pt x="2720" y="13"/>
                    <a:pt x="2695" y="0"/>
                    <a:pt x="26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778;p44">
              <a:extLst>
                <a:ext uri="{FF2B5EF4-FFF2-40B4-BE49-F238E27FC236}">
                  <a16:creationId xmlns:a16="http://schemas.microsoft.com/office/drawing/2014/main" id="{B7BD1CC2-A7C9-ADD4-3A7B-1FEEE8C2F5F7}"/>
                </a:ext>
              </a:extLst>
            </p:cNvPr>
            <p:cNvSpPr/>
            <p:nvPr/>
          </p:nvSpPr>
          <p:spPr>
            <a:xfrm>
              <a:off x="2608475" y="2021525"/>
              <a:ext cx="63650" cy="82475"/>
            </a:xfrm>
            <a:custGeom>
              <a:avLst/>
              <a:gdLst/>
              <a:ahLst/>
              <a:cxnLst/>
              <a:rect l="l" t="t" r="r" b="b"/>
              <a:pathLst>
                <a:path w="2546" h="3299" extrusionOk="0">
                  <a:moveTo>
                    <a:pt x="2546" y="1"/>
                  </a:moveTo>
                  <a:lnTo>
                    <a:pt x="2546" y="1"/>
                  </a:lnTo>
                  <a:cubicBezTo>
                    <a:pt x="100" y="946"/>
                    <a:pt x="0" y="2295"/>
                    <a:pt x="0" y="3292"/>
                  </a:cubicBezTo>
                  <a:cubicBezTo>
                    <a:pt x="58" y="3296"/>
                    <a:pt x="117" y="3298"/>
                    <a:pt x="176" y="3298"/>
                  </a:cubicBezTo>
                  <a:cubicBezTo>
                    <a:pt x="836" y="3298"/>
                    <a:pt x="1577" y="3060"/>
                    <a:pt x="1896" y="2694"/>
                  </a:cubicBezTo>
                  <a:cubicBezTo>
                    <a:pt x="2294" y="2295"/>
                    <a:pt x="1896" y="1246"/>
                    <a:pt x="2195" y="699"/>
                  </a:cubicBezTo>
                  <a:cubicBezTo>
                    <a:pt x="2494" y="200"/>
                    <a:pt x="2546" y="1"/>
                    <a:pt x="2546"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779;p44">
              <a:extLst>
                <a:ext uri="{FF2B5EF4-FFF2-40B4-BE49-F238E27FC236}">
                  <a16:creationId xmlns:a16="http://schemas.microsoft.com/office/drawing/2014/main" id="{E63B6346-8B55-598D-CCE3-BED5CD8B46BE}"/>
                </a:ext>
              </a:extLst>
            </p:cNvPr>
            <p:cNvSpPr/>
            <p:nvPr/>
          </p:nvSpPr>
          <p:spPr>
            <a:xfrm>
              <a:off x="2665825" y="2081375"/>
              <a:ext cx="194525" cy="31150"/>
            </a:xfrm>
            <a:custGeom>
              <a:avLst/>
              <a:gdLst/>
              <a:ahLst/>
              <a:cxnLst/>
              <a:rect l="l" t="t" r="r" b="b"/>
              <a:pathLst>
                <a:path w="7781" h="1246" extrusionOk="0">
                  <a:moveTo>
                    <a:pt x="798" y="1"/>
                  </a:moveTo>
                  <a:cubicBezTo>
                    <a:pt x="499" y="1"/>
                    <a:pt x="152" y="300"/>
                    <a:pt x="100" y="599"/>
                  </a:cubicBezTo>
                  <a:cubicBezTo>
                    <a:pt x="0" y="946"/>
                    <a:pt x="200" y="1245"/>
                    <a:pt x="551" y="1245"/>
                  </a:cubicBezTo>
                  <a:lnTo>
                    <a:pt x="6934" y="1245"/>
                  </a:lnTo>
                  <a:cubicBezTo>
                    <a:pt x="7282" y="1245"/>
                    <a:pt x="7633" y="946"/>
                    <a:pt x="7681" y="599"/>
                  </a:cubicBezTo>
                  <a:cubicBezTo>
                    <a:pt x="7780" y="300"/>
                    <a:pt x="7533" y="1"/>
                    <a:pt x="7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780;p44">
              <a:extLst>
                <a:ext uri="{FF2B5EF4-FFF2-40B4-BE49-F238E27FC236}">
                  <a16:creationId xmlns:a16="http://schemas.microsoft.com/office/drawing/2014/main" id="{23F31F82-4121-3A85-471F-EF0DEDAE2EAF}"/>
                </a:ext>
              </a:extLst>
            </p:cNvPr>
            <p:cNvSpPr/>
            <p:nvPr/>
          </p:nvSpPr>
          <p:spPr>
            <a:xfrm>
              <a:off x="2663325" y="2078875"/>
              <a:ext cx="198325" cy="36150"/>
            </a:xfrm>
            <a:custGeom>
              <a:avLst/>
              <a:gdLst/>
              <a:ahLst/>
              <a:cxnLst/>
              <a:rect l="l" t="t" r="r" b="b"/>
              <a:pathLst>
                <a:path w="7933" h="1446" extrusionOk="0">
                  <a:moveTo>
                    <a:pt x="7334" y="200"/>
                  </a:moveTo>
                  <a:cubicBezTo>
                    <a:pt x="7433" y="200"/>
                    <a:pt x="7533" y="248"/>
                    <a:pt x="7633" y="348"/>
                  </a:cubicBezTo>
                  <a:cubicBezTo>
                    <a:pt x="7681" y="448"/>
                    <a:pt x="7733" y="547"/>
                    <a:pt x="7681" y="699"/>
                  </a:cubicBezTo>
                  <a:cubicBezTo>
                    <a:pt x="7633" y="998"/>
                    <a:pt x="7334" y="1198"/>
                    <a:pt x="7034" y="1198"/>
                  </a:cubicBezTo>
                  <a:lnTo>
                    <a:pt x="651" y="1198"/>
                  </a:lnTo>
                  <a:cubicBezTo>
                    <a:pt x="499" y="1198"/>
                    <a:pt x="400" y="1146"/>
                    <a:pt x="352" y="1098"/>
                  </a:cubicBezTo>
                  <a:cubicBezTo>
                    <a:pt x="300" y="998"/>
                    <a:pt x="252" y="899"/>
                    <a:pt x="300" y="747"/>
                  </a:cubicBezTo>
                  <a:cubicBezTo>
                    <a:pt x="352" y="448"/>
                    <a:pt x="651" y="200"/>
                    <a:pt x="898" y="200"/>
                  </a:cubicBezTo>
                  <a:close/>
                  <a:moveTo>
                    <a:pt x="898" y="1"/>
                  </a:moveTo>
                  <a:cubicBezTo>
                    <a:pt x="551" y="1"/>
                    <a:pt x="152" y="300"/>
                    <a:pt x="53" y="699"/>
                  </a:cubicBezTo>
                  <a:cubicBezTo>
                    <a:pt x="1" y="899"/>
                    <a:pt x="53" y="1098"/>
                    <a:pt x="152" y="1198"/>
                  </a:cubicBezTo>
                  <a:cubicBezTo>
                    <a:pt x="300" y="1345"/>
                    <a:pt x="452" y="1445"/>
                    <a:pt x="651" y="1445"/>
                  </a:cubicBezTo>
                  <a:lnTo>
                    <a:pt x="7034" y="1445"/>
                  </a:lnTo>
                  <a:cubicBezTo>
                    <a:pt x="7433" y="1445"/>
                    <a:pt x="7832" y="1146"/>
                    <a:pt x="7880" y="747"/>
                  </a:cubicBezTo>
                  <a:cubicBezTo>
                    <a:pt x="7932" y="547"/>
                    <a:pt x="7932" y="348"/>
                    <a:pt x="7781" y="200"/>
                  </a:cubicBezTo>
                  <a:cubicBezTo>
                    <a:pt x="7681" y="101"/>
                    <a:pt x="7533" y="1"/>
                    <a:pt x="73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781;p44">
              <a:extLst>
                <a:ext uri="{FF2B5EF4-FFF2-40B4-BE49-F238E27FC236}">
                  <a16:creationId xmlns:a16="http://schemas.microsoft.com/office/drawing/2014/main" id="{2A0796AE-B842-5D6D-5380-6F6F5676C663}"/>
                </a:ext>
              </a:extLst>
            </p:cNvPr>
            <p:cNvSpPr/>
            <p:nvPr/>
          </p:nvSpPr>
          <p:spPr>
            <a:xfrm>
              <a:off x="2665825" y="2081375"/>
              <a:ext cx="29950" cy="31150"/>
            </a:xfrm>
            <a:custGeom>
              <a:avLst/>
              <a:gdLst/>
              <a:ahLst/>
              <a:cxnLst/>
              <a:rect l="l" t="t" r="r" b="b"/>
              <a:pathLst>
                <a:path w="1198" h="1246" extrusionOk="0">
                  <a:moveTo>
                    <a:pt x="798" y="1"/>
                  </a:moveTo>
                  <a:cubicBezTo>
                    <a:pt x="499" y="1"/>
                    <a:pt x="152" y="300"/>
                    <a:pt x="100" y="599"/>
                  </a:cubicBezTo>
                  <a:cubicBezTo>
                    <a:pt x="0" y="946"/>
                    <a:pt x="200" y="1245"/>
                    <a:pt x="551" y="1245"/>
                  </a:cubicBezTo>
                  <a:lnTo>
                    <a:pt x="898" y="1245"/>
                  </a:lnTo>
                  <a:cubicBezTo>
                    <a:pt x="599" y="1245"/>
                    <a:pt x="352" y="946"/>
                    <a:pt x="451" y="599"/>
                  </a:cubicBezTo>
                  <a:cubicBezTo>
                    <a:pt x="499" y="300"/>
                    <a:pt x="850" y="1"/>
                    <a:pt x="1197" y="1"/>
                  </a:cubicBezTo>
                  <a:close/>
                </a:path>
              </a:pathLst>
            </a:custGeom>
            <a:solidFill>
              <a:srgbClr val="FFE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782;p44">
              <a:extLst>
                <a:ext uri="{FF2B5EF4-FFF2-40B4-BE49-F238E27FC236}">
                  <a16:creationId xmlns:a16="http://schemas.microsoft.com/office/drawing/2014/main" id="{6A184FE5-E1FC-4036-6ABD-299FA2AC5BFD}"/>
                </a:ext>
              </a:extLst>
            </p:cNvPr>
            <p:cNvSpPr/>
            <p:nvPr/>
          </p:nvSpPr>
          <p:spPr>
            <a:xfrm>
              <a:off x="2663325" y="2078875"/>
              <a:ext cx="34950" cy="36150"/>
            </a:xfrm>
            <a:custGeom>
              <a:avLst/>
              <a:gdLst/>
              <a:ahLst/>
              <a:cxnLst/>
              <a:rect l="l" t="t" r="r" b="b"/>
              <a:pathLst>
                <a:path w="1398" h="1446" extrusionOk="0">
                  <a:moveTo>
                    <a:pt x="651" y="300"/>
                  </a:moveTo>
                  <a:lnTo>
                    <a:pt x="651" y="300"/>
                  </a:lnTo>
                  <a:cubicBezTo>
                    <a:pt x="551" y="400"/>
                    <a:pt x="452" y="547"/>
                    <a:pt x="452" y="699"/>
                  </a:cubicBezTo>
                  <a:cubicBezTo>
                    <a:pt x="400" y="899"/>
                    <a:pt x="452" y="1046"/>
                    <a:pt x="551" y="1198"/>
                  </a:cubicBezTo>
                  <a:cubicBezTo>
                    <a:pt x="452" y="1198"/>
                    <a:pt x="400" y="1146"/>
                    <a:pt x="352" y="1098"/>
                  </a:cubicBezTo>
                  <a:cubicBezTo>
                    <a:pt x="300" y="998"/>
                    <a:pt x="252" y="899"/>
                    <a:pt x="300" y="747"/>
                  </a:cubicBezTo>
                  <a:cubicBezTo>
                    <a:pt x="352" y="547"/>
                    <a:pt x="499" y="348"/>
                    <a:pt x="651" y="300"/>
                  </a:cubicBezTo>
                  <a:close/>
                  <a:moveTo>
                    <a:pt x="898" y="1"/>
                  </a:moveTo>
                  <a:cubicBezTo>
                    <a:pt x="551" y="1"/>
                    <a:pt x="152" y="300"/>
                    <a:pt x="53" y="699"/>
                  </a:cubicBezTo>
                  <a:cubicBezTo>
                    <a:pt x="1" y="899"/>
                    <a:pt x="53" y="1098"/>
                    <a:pt x="152" y="1198"/>
                  </a:cubicBezTo>
                  <a:cubicBezTo>
                    <a:pt x="300" y="1345"/>
                    <a:pt x="452" y="1445"/>
                    <a:pt x="651" y="1445"/>
                  </a:cubicBezTo>
                  <a:lnTo>
                    <a:pt x="998" y="1445"/>
                  </a:lnTo>
                  <a:cubicBezTo>
                    <a:pt x="1098" y="1445"/>
                    <a:pt x="1150" y="1397"/>
                    <a:pt x="1150" y="1345"/>
                  </a:cubicBezTo>
                  <a:cubicBezTo>
                    <a:pt x="1150" y="1246"/>
                    <a:pt x="1098" y="1198"/>
                    <a:pt x="998" y="1198"/>
                  </a:cubicBezTo>
                  <a:cubicBezTo>
                    <a:pt x="898" y="1198"/>
                    <a:pt x="799" y="1146"/>
                    <a:pt x="699" y="1098"/>
                  </a:cubicBezTo>
                  <a:cubicBezTo>
                    <a:pt x="651" y="998"/>
                    <a:pt x="651" y="899"/>
                    <a:pt x="651" y="747"/>
                  </a:cubicBezTo>
                  <a:cubicBezTo>
                    <a:pt x="699" y="448"/>
                    <a:pt x="998" y="200"/>
                    <a:pt x="1297" y="200"/>
                  </a:cubicBezTo>
                  <a:cubicBezTo>
                    <a:pt x="1349" y="200"/>
                    <a:pt x="1397" y="149"/>
                    <a:pt x="1397" y="101"/>
                  </a:cubicBezTo>
                  <a:cubicBezTo>
                    <a:pt x="1397" y="49"/>
                    <a:pt x="1349" y="1"/>
                    <a:pt x="12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783;p44">
              <a:extLst>
                <a:ext uri="{FF2B5EF4-FFF2-40B4-BE49-F238E27FC236}">
                  <a16:creationId xmlns:a16="http://schemas.microsoft.com/office/drawing/2014/main" id="{C0C31B2F-FEBA-6A92-DE49-8C75B26086CF}"/>
                </a:ext>
              </a:extLst>
            </p:cNvPr>
            <p:cNvSpPr/>
            <p:nvPr/>
          </p:nvSpPr>
          <p:spPr>
            <a:xfrm>
              <a:off x="2569875" y="2189800"/>
              <a:ext cx="342825" cy="41525"/>
            </a:xfrm>
            <a:custGeom>
              <a:avLst/>
              <a:gdLst/>
              <a:ahLst/>
              <a:cxnLst/>
              <a:rect l="l" t="t" r="r" b="b"/>
              <a:pathLst>
                <a:path w="13713" h="1661" extrusionOk="0">
                  <a:moveTo>
                    <a:pt x="699" y="0"/>
                  </a:moveTo>
                  <a:cubicBezTo>
                    <a:pt x="200" y="0"/>
                    <a:pt x="0" y="1098"/>
                    <a:pt x="699" y="1397"/>
                  </a:cubicBezTo>
                  <a:cubicBezTo>
                    <a:pt x="1147" y="1572"/>
                    <a:pt x="4015" y="1660"/>
                    <a:pt x="6876" y="1660"/>
                  </a:cubicBezTo>
                  <a:cubicBezTo>
                    <a:pt x="9737" y="1660"/>
                    <a:pt x="12592" y="1572"/>
                    <a:pt x="13015" y="1397"/>
                  </a:cubicBezTo>
                  <a:cubicBezTo>
                    <a:pt x="13713" y="1098"/>
                    <a:pt x="13665" y="0"/>
                    <a:pt x="13015" y="0"/>
                  </a:cubicBezTo>
                  <a:close/>
                </a:path>
              </a:pathLst>
            </a:custGeom>
            <a:solidFill>
              <a:srgbClr val="7890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784;p44">
              <a:extLst>
                <a:ext uri="{FF2B5EF4-FFF2-40B4-BE49-F238E27FC236}">
                  <a16:creationId xmlns:a16="http://schemas.microsoft.com/office/drawing/2014/main" id="{EADDE23F-4E29-780E-891D-E595321383F1}"/>
                </a:ext>
              </a:extLst>
            </p:cNvPr>
            <p:cNvSpPr/>
            <p:nvPr/>
          </p:nvSpPr>
          <p:spPr>
            <a:xfrm>
              <a:off x="2572375" y="2186100"/>
              <a:ext cx="340325" cy="47400"/>
            </a:xfrm>
            <a:custGeom>
              <a:avLst/>
              <a:gdLst/>
              <a:ahLst/>
              <a:cxnLst/>
              <a:rect l="l" t="t" r="r" b="b"/>
              <a:pathLst>
                <a:path w="13613" h="1896" extrusionOk="0">
                  <a:moveTo>
                    <a:pt x="12915" y="248"/>
                  </a:moveTo>
                  <a:cubicBezTo>
                    <a:pt x="13214" y="248"/>
                    <a:pt x="13314" y="547"/>
                    <a:pt x="13314" y="599"/>
                  </a:cubicBezTo>
                  <a:cubicBezTo>
                    <a:pt x="13365" y="898"/>
                    <a:pt x="13266" y="1297"/>
                    <a:pt x="12915" y="1445"/>
                  </a:cubicBezTo>
                  <a:cubicBezTo>
                    <a:pt x="12466" y="1595"/>
                    <a:pt x="9611" y="1669"/>
                    <a:pt x="6763" y="1669"/>
                  </a:cubicBezTo>
                  <a:cubicBezTo>
                    <a:pt x="3914" y="1669"/>
                    <a:pt x="1071" y="1595"/>
                    <a:pt x="646" y="1445"/>
                  </a:cubicBezTo>
                  <a:cubicBezTo>
                    <a:pt x="299" y="1297"/>
                    <a:pt x="200" y="946"/>
                    <a:pt x="248" y="647"/>
                  </a:cubicBezTo>
                  <a:cubicBezTo>
                    <a:pt x="299" y="448"/>
                    <a:pt x="399" y="248"/>
                    <a:pt x="599" y="248"/>
                  </a:cubicBezTo>
                  <a:close/>
                  <a:moveTo>
                    <a:pt x="599" y="1"/>
                  </a:moveTo>
                  <a:cubicBezTo>
                    <a:pt x="347" y="1"/>
                    <a:pt x="100" y="248"/>
                    <a:pt x="48" y="599"/>
                  </a:cubicBezTo>
                  <a:cubicBezTo>
                    <a:pt x="0" y="946"/>
                    <a:pt x="100" y="1445"/>
                    <a:pt x="547" y="1644"/>
                  </a:cubicBezTo>
                  <a:cubicBezTo>
                    <a:pt x="998" y="1796"/>
                    <a:pt x="3890" y="1896"/>
                    <a:pt x="6783" y="1896"/>
                  </a:cubicBezTo>
                  <a:cubicBezTo>
                    <a:pt x="9623" y="1896"/>
                    <a:pt x="12516" y="1796"/>
                    <a:pt x="12967" y="1644"/>
                  </a:cubicBezTo>
                  <a:cubicBezTo>
                    <a:pt x="13465" y="1445"/>
                    <a:pt x="13613" y="946"/>
                    <a:pt x="13513" y="547"/>
                  </a:cubicBezTo>
                  <a:cubicBezTo>
                    <a:pt x="13465" y="248"/>
                    <a:pt x="13266" y="1"/>
                    <a:pt x="129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785;p44">
              <a:extLst>
                <a:ext uri="{FF2B5EF4-FFF2-40B4-BE49-F238E27FC236}">
                  <a16:creationId xmlns:a16="http://schemas.microsoft.com/office/drawing/2014/main" id="{6D547482-24C6-00AD-216D-A4ED00579092}"/>
                </a:ext>
              </a:extLst>
            </p:cNvPr>
            <p:cNvSpPr/>
            <p:nvPr/>
          </p:nvSpPr>
          <p:spPr>
            <a:xfrm>
              <a:off x="2584825" y="2191100"/>
              <a:ext cx="321700" cy="31325"/>
            </a:xfrm>
            <a:custGeom>
              <a:avLst/>
              <a:gdLst/>
              <a:ahLst/>
              <a:cxnLst/>
              <a:rect l="l" t="t" r="r" b="b"/>
              <a:pathLst>
                <a:path w="12868" h="1253" extrusionOk="0">
                  <a:moveTo>
                    <a:pt x="647" y="0"/>
                  </a:moveTo>
                  <a:cubicBezTo>
                    <a:pt x="148" y="0"/>
                    <a:pt x="1" y="846"/>
                    <a:pt x="647" y="1046"/>
                  </a:cubicBezTo>
                  <a:cubicBezTo>
                    <a:pt x="1054" y="1189"/>
                    <a:pt x="3526" y="1252"/>
                    <a:pt x="6086" y="1252"/>
                  </a:cubicBezTo>
                  <a:cubicBezTo>
                    <a:pt x="8878" y="1252"/>
                    <a:pt x="11776" y="1177"/>
                    <a:pt x="12217" y="1046"/>
                  </a:cubicBezTo>
                  <a:cubicBezTo>
                    <a:pt x="12867" y="846"/>
                    <a:pt x="12768" y="0"/>
                    <a:pt x="12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786;p44">
              <a:extLst>
                <a:ext uri="{FF2B5EF4-FFF2-40B4-BE49-F238E27FC236}">
                  <a16:creationId xmlns:a16="http://schemas.microsoft.com/office/drawing/2014/main" id="{608D1118-995E-1082-B8FF-200869BBE834}"/>
                </a:ext>
              </a:extLst>
            </p:cNvPr>
            <p:cNvSpPr/>
            <p:nvPr/>
          </p:nvSpPr>
          <p:spPr>
            <a:xfrm>
              <a:off x="2586025" y="2187300"/>
              <a:ext cx="319200" cy="37425"/>
            </a:xfrm>
            <a:custGeom>
              <a:avLst/>
              <a:gdLst/>
              <a:ahLst/>
              <a:cxnLst/>
              <a:rect l="l" t="t" r="r" b="b"/>
              <a:pathLst>
                <a:path w="12768" h="1497" extrusionOk="0">
                  <a:moveTo>
                    <a:pt x="12169" y="252"/>
                  </a:moveTo>
                  <a:cubicBezTo>
                    <a:pt x="12369" y="252"/>
                    <a:pt x="12468" y="400"/>
                    <a:pt x="12520" y="551"/>
                  </a:cubicBezTo>
                  <a:cubicBezTo>
                    <a:pt x="12520" y="751"/>
                    <a:pt x="12421" y="998"/>
                    <a:pt x="12121" y="1098"/>
                  </a:cubicBezTo>
                  <a:cubicBezTo>
                    <a:pt x="11722" y="1223"/>
                    <a:pt x="9041" y="1286"/>
                    <a:pt x="6360" y="1286"/>
                  </a:cubicBezTo>
                  <a:cubicBezTo>
                    <a:pt x="3679" y="1286"/>
                    <a:pt x="998" y="1223"/>
                    <a:pt x="599" y="1098"/>
                  </a:cubicBezTo>
                  <a:cubicBezTo>
                    <a:pt x="352" y="998"/>
                    <a:pt x="252" y="751"/>
                    <a:pt x="300" y="551"/>
                  </a:cubicBezTo>
                  <a:cubicBezTo>
                    <a:pt x="300" y="400"/>
                    <a:pt x="400" y="252"/>
                    <a:pt x="599" y="252"/>
                  </a:cubicBezTo>
                  <a:close/>
                  <a:moveTo>
                    <a:pt x="599" y="1"/>
                  </a:moveTo>
                  <a:cubicBezTo>
                    <a:pt x="352" y="1"/>
                    <a:pt x="100" y="252"/>
                    <a:pt x="53" y="551"/>
                  </a:cubicBezTo>
                  <a:cubicBezTo>
                    <a:pt x="1" y="799"/>
                    <a:pt x="152" y="1150"/>
                    <a:pt x="551" y="1297"/>
                  </a:cubicBezTo>
                  <a:cubicBezTo>
                    <a:pt x="998" y="1449"/>
                    <a:pt x="3691" y="1497"/>
                    <a:pt x="6384" y="1497"/>
                  </a:cubicBezTo>
                  <a:cubicBezTo>
                    <a:pt x="9077" y="1497"/>
                    <a:pt x="11722" y="1449"/>
                    <a:pt x="12169" y="1297"/>
                  </a:cubicBezTo>
                  <a:cubicBezTo>
                    <a:pt x="12620" y="1150"/>
                    <a:pt x="12768" y="799"/>
                    <a:pt x="12720" y="499"/>
                  </a:cubicBezTo>
                  <a:cubicBezTo>
                    <a:pt x="12668" y="200"/>
                    <a:pt x="12468" y="1"/>
                    <a:pt x="121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787;p44">
              <a:extLst>
                <a:ext uri="{FF2B5EF4-FFF2-40B4-BE49-F238E27FC236}">
                  <a16:creationId xmlns:a16="http://schemas.microsoft.com/office/drawing/2014/main" id="{03071E61-AED0-C890-B22C-683DC7BA39EB}"/>
                </a:ext>
              </a:extLst>
            </p:cNvPr>
            <p:cNvSpPr/>
            <p:nvPr/>
          </p:nvSpPr>
          <p:spPr>
            <a:xfrm>
              <a:off x="2896525" y="2024025"/>
              <a:ext cx="155825" cy="81375"/>
            </a:xfrm>
            <a:custGeom>
              <a:avLst/>
              <a:gdLst/>
              <a:ahLst/>
              <a:cxnLst/>
              <a:rect l="l" t="t" r="r" b="b"/>
              <a:pathLst>
                <a:path w="6233" h="3255" extrusionOk="0">
                  <a:moveTo>
                    <a:pt x="4589" y="1"/>
                  </a:moveTo>
                  <a:cubicBezTo>
                    <a:pt x="3192" y="1"/>
                    <a:pt x="1696" y="1397"/>
                    <a:pt x="747" y="1744"/>
                  </a:cubicBezTo>
                  <a:cubicBezTo>
                    <a:pt x="148" y="1995"/>
                    <a:pt x="1" y="2993"/>
                    <a:pt x="846" y="3140"/>
                  </a:cubicBezTo>
                  <a:cubicBezTo>
                    <a:pt x="1289" y="3182"/>
                    <a:pt x="2277" y="3255"/>
                    <a:pt x="2880" y="3255"/>
                  </a:cubicBezTo>
                  <a:cubicBezTo>
                    <a:pt x="3028" y="3255"/>
                    <a:pt x="3152" y="3250"/>
                    <a:pt x="3240" y="3240"/>
                  </a:cubicBezTo>
                  <a:cubicBezTo>
                    <a:pt x="3990" y="3140"/>
                    <a:pt x="5486" y="2594"/>
                    <a:pt x="5885" y="1397"/>
                  </a:cubicBezTo>
                  <a:cubicBezTo>
                    <a:pt x="6232" y="348"/>
                    <a:pt x="5434" y="1"/>
                    <a:pt x="4589"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788;p44">
              <a:extLst>
                <a:ext uri="{FF2B5EF4-FFF2-40B4-BE49-F238E27FC236}">
                  <a16:creationId xmlns:a16="http://schemas.microsoft.com/office/drawing/2014/main" id="{14523C6C-0ADD-CE86-2F95-7F8D263C7C51}"/>
                </a:ext>
              </a:extLst>
            </p:cNvPr>
            <p:cNvSpPr/>
            <p:nvPr/>
          </p:nvSpPr>
          <p:spPr>
            <a:xfrm>
              <a:off x="2581050" y="2192300"/>
              <a:ext cx="22450" cy="27450"/>
            </a:xfrm>
            <a:custGeom>
              <a:avLst/>
              <a:gdLst/>
              <a:ahLst/>
              <a:cxnLst/>
              <a:rect l="l" t="t" r="r" b="b"/>
              <a:pathLst>
                <a:path w="898" h="1098" extrusionOk="0">
                  <a:moveTo>
                    <a:pt x="451" y="0"/>
                  </a:moveTo>
                  <a:cubicBezTo>
                    <a:pt x="200" y="0"/>
                    <a:pt x="0" y="251"/>
                    <a:pt x="0" y="551"/>
                  </a:cubicBezTo>
                  <a:cubicBezTo>
                    <a:pt x="0" y="850"/>
                    <a:pt x="200" y="1097"/>
                    <a:pt x="451" y="1097"/>
                  </a:cubicBezTo>
                  <a:cubicBezTo>
                    <a:pt x="698" y="1097"/>
                    <a:pt x="898" y="850"/>
                    <a:pt x="898" y="551"/>
                  </a:cubicBezTo>
                  <a:cubicBezTo>
                    <a:pt x="898" y="251"/>
                    <a:pt x="698" y="0"/>
                    <a:pt x="45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789;p44">
              <a:extLst>
                <a:ext uri="{FF2B5EF4-FFF2-40B4-BE49-F238E27FC236}">
                  <a16:creationId xmlns:a16="http://schemas.microsoft.com/office/drawing/2014/main" id="{3F955FEF-5291-8CD6-2EE1-A7728666AD79}"/>
                </a:ext>
              </a:extLst>
            </p:cNvPr>
            <p:cNvSpPr/>
            <p:nvPr/>
          </p:nvSpPr>
          <p:spPr>
            <a:xfrm>
              <a:off x="2577350" y="2188600"/>
              <a:ext cx="28650" cy="33625"/>
            </a:xfrm>
            <a:custGeom>
              <a:avLst/>
              <a:gdLst/>
              <a:ahLst/>
              <a:cxnLst/>
              <a:rect l="l" t="t" r="r" b="b"/>
              <a:pathLst>
                <a:path w="1146" h="1345" extrusionOk="0">
                  <a:moveTo>
                    <a:pt x="599" y="248"/>
                  </a:moveTo>
                  <a:cubicBezTo>
                    <a:pt x="799" y="248"/>
                    <a:pt x="946" y="447"/>
                    <a:pt x="946" y="699"/>
                  </a:cubicBezTo>
                  <a:cubicBezTo>
                    <a:pt x="946" y="946"/>
                    <a:pt x="799" y="1146"/>
                    <a:pt x="599" y="1146"/>
                  </a:cubicBezTo>
                  <a:cubicBezTo>
                    <a:pt x="400" y="1146"/>
                    <a:pt x="248" y="946"/>
                    <a:pt x="248" y="699"/>
                  </a:cubicBezTo>
                  <a:cubicBezTo>
                    <a:pt x="248" y="447"/>
                    <a:pt x="400" y="248"/>
                    <a:pt x="599" y="248"/>
                  </a:cubicBezTo>
                  <a:close/>
                  <a:moveTo>
                    <a:pt x="599" y="0"/>
                  </a:moveTo>
                  <a:cubicBezTo>
                    <a:pt x="300" y="0"/>
                    <a:pt x="1" y="300"/>
                    <a:pt x="1" y="699"/>
                  </a:cubicBezTo>
                  <a:cubicBezTo>
                    <a:pt x="1" y="1046"/>
                    <a:pt x="300" y="1345"/>
                    <a:pt x="599" y="1345"/>
                  </a:cubicBezTo>
                  <a:cubicBezTo>
                    <a:pt x="898" y="1345"/>
                    <a:pt x="1146" y="1046"/>
                    <a:pt x="1146" y="699"/>
                  </a:cubicBezTo>
                  <a:cubicBezTo>
                    <a:pt x="1146" y="300"/>
                    <a:pt x="898" y="0"/>
                    <a:pt x="5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790;p44">
              <a:extLst>
                <a:ext uri="{FF2B5EF4-FFF2-40B4-BE49-F238E27FC236}">
                  <a16:creationId xmlns:a16="http://schemas.microsoft.com/office/drawing/2014/main" id="{8844A7E1-372B-0320-5FE0-3742337A0155}"/>
                </a:ext>
              </a:extLst>
            </p:cNvPr>
            <p:cNvSpPr/>
            <p:nvPr/>
          </p:nvSpPr>
          <p:spPr>
            <a:xfrm>
              <a:off x="2576050" y="2192300"/>
              <a:ext cx="22475" cy="27450"/>
            </a:xfrm>
            <a:custGeom>
              <a:avLst/>
              <a:gdLst/>
              <a:ahLst/>
              <a:cxnLst/>
              <a:rect l="l" t="t" r="r" b="b"/>
              <a:pathLst>
                <a:path w="899" h="1098" extrusionOk="0">
                  <a:moveTo>
                    <a:pt x="452" y="0"/>
                  </a:moveTo>
                  <a:cubicBezTo>
                    <a:pt x="200" y="0"/>
                    <a:pt x="1" y="251"/>
                    <a:pt x="1" y="551"/>
                  </a:cubicBezTo>
                  <a:cubicBezTo>
                    <a:pt x="1" y="850"/>
                    <a:pt x="200" y="1097"/>
                    <a:pt x="452" y="1097"/>
                  </a:cubicBezTo>
                  <a:cubicBezTo>
                    <a:pt x="699" y="1097"/>
                    <a:pt x="898" y="850"/>
                    <a:pt x="898" y="551"/>
                  </a:cubicBezTo>
                  <a:cubicBezTo>
                    <a:pt x="898" y="251"/>
                    <a:pt x="699" y="0"/>
                    <a:pt x="452"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791;p44">
              <a:extLst>
                <a:ext uri="{FF2B5EF4-FFF2-40B4-BE49-F238E27FC236}">
                  <a16:creationId xmlns:a16="http://schemas.microsoft.com/office/drawing/2014/main" id="{5460A6DA-2211-D963-26C9-C951BB8E4704}"/>
                </a:ext>
              </a:extLst>
            </p:cNvPr>
            <p:cNvSpPr/>
            <p:nvPr/>
          </p:nvSpPr>
          <p:spPr>
            <a:xfrm>
              <a:off x="2573575" y="2188600"/>
              <a:ext cx="28750" cy="33625"/>
            </a:xfrm>
            <a:custGeom>
              <a:avLst/>
              <a:gdLst/>
              <a:ahLst/>
              <a:cxnLst/>
              <a:rect l="l" t="t" r="r" b="b"/>
              <a:pathLst>
                <a:path w="1150" h="1345" extrusionOk="0">
                  <a:moveTo>
                    <a:pt x="551" y="248"/>
                  </a:moveTo>
                  <a:cubicBezTo>
                    <a:pt x="750" y="248"/>
                    <a:pt x="898" y="447"/>
                    <a:pt x="898" y="699"/>
                  </a:cubicBezTo>
                  <a:cubicBezTo>
                    <a:pt x="898" y="946"/>
                    <a:pt x="750" y="1146"/>
                    <a:pt x="551" y="1146"/>
                  </a:cubicBezTo>
                  <a:cubicBezTo>
                    <a:pt x="351" y="1146"/>
                    <a:pt x="200" y="946"/>
                    <a:pt x="200" y="699"/>
                  </a:cubicBezTo>
                  <a:cubicBezTo>
                    <a:pt x="200" y="447"/>
                    <a:pt x="351" y="248"/>
                    <a:pt x="551" y="248"/>
                  </a:cubicBezTo>
                  <a:close/>
                  <a:moveTo>
                    <a:pt x="551" y="0"/>
                  </a:moveTo>
                  <a:cubicBezTo>
                    <a:pt x="251" y="0"/>
                    <a:pt x="0" y="300"/>
                    <a:pt x="0" y="699"/>
                  </a:cubicBezTo>
                  <a:cubicBezTo>
                    <a:pt x="0" y="1046"/>
                    <a:pt x="251" y="1345"/>
                    <a:pt x="551" y="1345"/>
                  </a:cubicBezTo>
                  <a:cubicBezTo>
                    <a:pt x="850" y="1345"/>
                    <a:pt x="1149" y="1046"/>
                    <a:pt x="1149" y="699"/>
                  </a:cubicBezTo>
                  <a:cubicBezTo>
                    <a:pt x="1149" y="300"/>
                    <a:pt x="850" y="0"/>
                    <a:pt x="5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792;p44">
              <a:extLst>
                <a:ext uri="{FF2B5EF4-FFF2-40B4-BE49-F238E27FC236}">
                  <a16:creationId xmlns:a16="http://schemas.microsoft.com/office/drawing/2014/main" id="{43841F06-0031-F47D-D76B-2852769240E1}"/>
                </a:ext>
              </a:extLst>
            </p:cNvPr>
            <p:cNvSpPr/>
            <p:nvPr/>
          </p:nvSpPr>
          <p:spPr>
            <a:xfrm>
              <a:off x="2885250" y="2192300"/>
              <a:ext cx="22475" cy="27450"/>
            </a:xfrm>
            <a:custGeom>
              <a:avLst/>
              <a:gdLst/>
              <a:ahLst/>
              <a:cxnLst/>
              <a:rect l="l" t="t" r="r" b="b"/>
              <a:pathLst>
                <a:path w="899" h="1098" extrusionOk="0">
                  <a:moveTo>
                    <a:pt x="452" y="0"/>
                  </a:moveTo>
                  <a:cubicBezTo>
                    <a:pt x="200" y="0"/>
                    <a:pt x="1" y="251"/>
                    <a:pt x="1" y="551"/>
                  </a:cubicBezTo>
                  <a:cubicBezTo>
                    <a:pt x="1" y="850"/>
                    <a:pt x="200" y="1097"/>
                    <a:pt x="452" y="1097"/>
                  </a:cubicBezTo>
                  <a:cubicBezTo>
                    <a:pt x="699" y="1097"/>
                    <a:pt x="898" y="850"/>
                    <a:pt x="898" y="551"/>
                  </a:cubicBezTo>
                  <a:cubicBezTo>
                    <a:pt x="898" y="251"/>
                    <a:pt x="699" y="0"/>
                    <a:pt x="452"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793;p44">
              <a:extLst>
                <a:ext uri="{FF2B5EF4-FFF2-40B4-BE49-F238E27FC236}">
                  <a16:creationId xmlns:a16="http://schemas.microsoft.com/office/drawing/2014/main" id="{96040366-6983-1511-55CC-880C29DDA143}"/>
                </a:ext>
              </a:extLst>
            </p:cNvPr>
            <p:cNvSpPr/>
            <p:nvPr/>
          </p:nvSpPr>
          <p:spPr>
            <a:xfrm>
              <a:off x="2882750" y="2188600"/>
              <a:ext cx="28750" cy="33625"/>
            </a:xfrm>
            <a:custGeom>
              <a:avLst/>
              <a:gdLst/>
              <a:ahLst/>
              <a:cxnLst/>
              <a:rect l="l" t="t" r="r" b="b"/>
              <a:pathLst>
                <a:path w="1150" h="1345" extrusionOk="0">
                  <a:moveTo>
                    <a:pt x="552" y="248"/>
                  </a:moveTo>
                  <a:cubicBezTo>
                    <a:pt x="751" y="248"/>
                    <a:pt x="899" y="447"/>
                    <a:pt x="899" y="699"/>
                  </a:cubicBezTo>
                  <a:cubicBezTo>
                    <a:pt x="899" y="946"/>
                    <a:pt x="751" y="1146"/>
                    <a:pt x="552" y="1146"/>
                  </a:cubicBezTo>
                  <a:cubicBezTo>
                    <a:pt x="352" y="1146"/>
                    <a:pt x="200" y="946"/>
                    <a:pt x="200" y="699"/>
                  </a:cubicBezTo>
                  <a:cubicBezTo>
                    <a:pt x="200" y="447"/>
                    <a:pt x="352" y="248"/>
                    <a:pt x="552" y="248"/>
                  </a:cubicBezTo>
                  <a:close/>
                  <a:moveTo>
                    <a:pt x="552" y="0"/>
                  </a:moveTo>
                  <a:cubicBezTo>
                    <a:pt x="252" y="0"/>
                    <a:pt x="1" y="300"/>
                    <a:pt x="1" y="699"/>
                  </a:cubicBezTo>
                  <a:cubicBezTo>
                    <a:pt x="1" y="1046"/>
                    <a:pt x="252" y="1345"/>
                    <a:pt x="552" y="1345"/>
                  </a:cubicBezTo>
                  <a:cubicBezTo>
                    <a:pt x="899" y="1345"/>
                    <a:pt x="1150" y="1046"/>
                    <a:pt x="1150" y="699"/>
                  </a:cubicBezTo>
                  <a:cubicBezTo>
                    <a:pt x="1150" y="300"/>
                    <a:pt x="899" y="0"/>
                    <a:pt x="5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794;p44">
              <a:extLst>
                <a:ext uri="{FF2B5EF4-FFF2-40B4-BE49-F238E27FC236}">
                  <a16:creationId xmlns:a16="http://schemas.microsoft.com/office/drawing/2014/main" id="{A0D0E5DA-13EE-26F6-2D9E-8BB7C0E31280}"/>
                </a:ext>
              </a:extLst>
            </p:cNvPr>
            <p:cNvSpPr/>
            <p:nvPr/>
          </p:nvSpPr>
          <p:spPr>
            <a:xfrm>
              <a:off x="2880275" y="2192300"/>
              <a:ext cx="23750" cy="27450"/>
            </a:xfrm>
            <a:custGeom>
              <a:avLst/>
              <a:gdLst/>
              <a:ahLst/>
              <a:cxnLst/>
              <a:rect l="l" t="t" r="r" b="b"/>
              <a:pathLst>
                <a:path w="950" h="1098" extrusionOk="0">
                  <a:moveTo>
                    <a:pt x="499" y="0"/>
                  </a:moveTo>
                  <a:cubicBezTo>
                    <a:pt x="200" y="0"/>
                    <a:pt x="0" y="251"/>
                    <a:pt x="0" y="551"/>
                  </a:cubicBezTo>
                  <a:cubicBezTo>
                    <a:pt x="0" y="850"/>
                    <a:pt x="200" y="1097"/>
                    <a:pt x="499" y="1097"/>
                  </a:cubicBezTo>
                  <a:cubicBezTo>
                    <a:pt x="750" y="1097"/>
                    <a:pt x="950" y="850"/>
                    <a:pt x="950" y="551"/>
                  </a:cubicBezTo>
                  <a:cubicBezTo>
                    <a:pt x="950" y="251"/>
                    <a:pt x="750" y="0"/>
                    <a:pt x="499"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795;p44">
              <a:extLst>
                <a:ext uri="{FF2B5EF4-FFF2-40B4-BE49-F238E27FC236}">
                  <a16:creationId xmlns:a16="http://schemas.microsoft.com/office/drawing/2014/main" id="{D9D43D89-90E7-1B76-4BB2-274C5F471D1D}"/>
                </a:ext>
              </a:extLst>
            </p:cNvPr>
            <p:cNvSpPr/>
            <p:nvPr/>
          </p:nvSpPr>
          <p:spPr>
            <a:xfrm>
              <a:off x="2877775" y="2188600"/>
              <a:ext cx="28750" cy="33625"/>
            </a:xfrm>
            <a:custGeom>
              <a:avLst/>
              <a:gdLst/>
              <a:ahLst/>
              <a:cxnLst/>
              <a:rect l="l" t="t" r="r" b="b"/>
              <a:pathLst>
                <a:path w="1150" h="1345" extrusionOk="0">
                  <a:moveTo>
                    <a:pt x="599" y="248"/>
                  </a:moveTo>
                  <a:cubicBezTo>
                    <a:pt x="751" y="248"/>
                    <a:pt x="950" y="447"/>
                    <a:pt x="950" y="699"/>
                  </a:cubicBezTo>
                  <a:cubicBezTo>
                    <a:pt x="950" y="946"/>
                    <a:pt x="751" y="1146"/>
                    <a:pt x="599" y="1146"/>
                  </a:cubicBezTo>
                  <a:cubicBezTo>
                    <a:pt x="399" y="1146"/>
                    <a:pt x="252" y="946"/>
                    <a:pt x="252" y="699"/>
                  </a:cubicBezTo>
                  <a:cubicBezTo>
                    <a:pt x="252" y="447"/>
                    <a:pt x="399" y="248"/>
                    <a:pt x="599" y="248"/>
                  </a:cubicBezTo>
                  <a:close/>
                  <a:moveTo>
                    <a:pt x="599" y="0"/>
                  </a:moveTo>
                  <a:cubicBezTo>
                    <a:pt x="252" y="0"/>
                    <a:pt x="0" y="300"/>
                    <a:pt x="0" y="699"/>
                  </a:cubicBezTo>
                  <a:cubicBezTo>
                    <a:pt x="0" y="1046"/>
                    <a:pt x="252" y="1345"/>
                    <a:pt x="599" y="1345"/>
                  </a:cubicBezTo>
                  <a:cubicBezTo>
                    <a:pt x="898" y="1345"/>
                    <a:pt x="1149" y="1046"/>
                    <a:pt x="1149" y="699"/>
                  </a:cubicBezTo>
                  <a:cubicBezTo>
                    <a:pt x="1149" y="300"/>
                    <a:pt x="898" y="0"/>
                    <a:pt x="5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796;p44">
              <a:extLst>
                <a:ext uri="{FF2B5EF4-FFF2-40B4-BE49-F238E27FC236}">
                  <a16:creationId xmlns:a16="http://schemas.microsoft.com/office/drawing/2014/main" id="{5D05ACB1-77E1-DC46-2BCC-BBFD36CA769A}"/>
                </a:ext>
              </a:extLst>
            </p:cNvPr>
            <p:cNvSpPr/>
            <p:nvPr/>
          </p:nvSpPr>
          <p:spPr>
            <a:xfrm>
              <a:off x="3471225" y="1845700"/>
              <a:ext cx="44925" cy="133475"/>
            </a:xfrm>
            <a:custGeom>
              <a:avLst/>
              <a:gdLst/>
              <a:ahLst/>
              <a:cxnLst/>
              <a:rect l="l" t="t" r="r" b="b"/>
              <a:pathLst>
                <a:path w="1797" h="5339" extrusionOk="0">
                  <a:moveTo>
                    <a:pt x="1" y="0"/>
                  </a:moveTo>
                  <a:lnTo>
                    <a:pt x="1250" y="5338"/>
                  </a:lnTo>
                  <a:lnTo>
                    <a:pt x="1796" y="5338"/>
                  </a:lnTo>
                  <a:lnTo>
                    <a:pt x="599" y="0"/>
                  </a:ln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797;p44">
              <a:extLst>
                <a:ext uri="{FF2B5EF4-FFF2-40B4-BE49-F238E27FC236}">
                  <a16:creationId xmlns:a16="http://schemas.microsoft.com/office/drawing/2014/main" id="{2D9BCE93-513A-8423-77F9-C4DB50C6803A}"/>
                </a:ext>
              </a:extLst>
            </p:cNvPr>
            <p:cNvSpPr/>
            <p:nvPr/>
          </p:nvSpPr>
          <p:spPr>
            <a:xfrm>
              <a:off x="3468750" y="1842000"/>
              <a:ext cx="51175" cy="139675"/>
            </a:xfrm>
            <a:custGeom>
              <a:avLst/>
              <a:gdLst/>
              <a:ahLst/>
              <a:cxnLst/>
              <a:rect l="l" t="t" r="r" b="b"/>
              <a:pathLst>
                <a:path w="2047" h="5587" extrusionOk="0">
                  <a:moveTo>
                    <a:pt x="599" y="248"/>
                  </a:moveTo>
                  <a:lnTo>
                    <a:pt x="1795" y="5335"/>
                  </a:lnTo>
                  <a:lnTo>
                    <a:pt x="1448" y="5335"/>
                  </a:lnTo>
                  <a:lnTo>
                    <a:pt x="251" y="248"/>
                  </a:lnTo>
                  <a:close/>
                  <a:moveTo>
                    <a:pt x="100" y="1"/>
                  </a:moveTo>
                  <a:cubicBezTo>
                    <a:pt x="100" y="1"/>
                    <a:pt x="52" y="48"/>
                    <a:pt x="0" y="48"/>
                  </a:cubicBezTo>
                  <a:lnTo>
                    <a:pt x="0" y="148"/>
                  </a:lnTo>
                  <a:lnTo>
                    <a:pt x="1249" y="5486"/>
                  </a:lnTo>
                  <a:cubicBezTo>
                    <a:pt x="1249" y="5534"/>
                    <a:pt x="1297" y="5586"/>
                    <a:pt x="1349" y="5586"/>
                  </a:cubicBezTo>
                  <a:lnTo>
                    <a:pt x="1895" y="5586"/>
                  </a:lnTo>
                  <a:cubicBezTo>
                    <a:pt x="1947" y="5586"/>
                    <a:pt x="1995" y="5534"/>
                    <a:pt x="1995" y="5534"/>
                  </a:cubicBezTo>
                  <a:cubicBezTo>
                    <a:pt x="2047" y="5486"/>
                    <a:pt x="2047" y="5486"/>
                    <a:pt x="2047" y="5434"/>
                  </a:cubicBezTo>
                  <a:lnTo>
                    <a:pt x="798" y="100"/>
                  </a:lnTo>
                  <a:cubicBezTo>
                    <a:pt x="798" y="48"/>
                    <a:pt x="750" y="1"/>
                    <a:pt x="6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798;p44">
              <a:extLst>
                <a:ext uri="{FF2B5EF4-FFF2-40B4-BE49-F238E27FC236}">
                  <a16:creationId xmlns:a16="http://schemas.microsoft.com/office/drawing/2014/main" id="{8A2CA71B-1EF6-D941-60C5-980069E2C16B}"/>
                </a:ext>
              </a:extLst>
            </p:cNvPr>
            <p:cNvSpPr/>
            <p:nvPr/>
          </p:nvSpPr>
          <p:spPr>
            <a:xfrm>
              <a:off x="2988775" y="2031500"/>
              <a:ext cx="31150" cy="49900"/>
            </a:xfrm>
            <a:custGeom>
              <a:avLst/>
              <a:gdLst/>
              <a:ahLst/>
              <a:cxnLst/>
              <a:rect l="l" t="t" r="r" b="b"/>
              <a:pathLst>
                <a:path w="1246" h="1996" extrusionOk="0">
                  <a:moveTo>
                    <a:pt x="599" y="1"/>
                  </a:moveTo>
                  <a:cubicBezTo>
                    <a:pt x="448" y="1"/>
                    <a:pt x="248" y="49"/>
                    <a:pt x="1" y="101"/>
                  </a:cubicBezTo>
                  <a:lnTo>
                    <a:pt x="101" y="101"/>
                  </a:lnTo>
                  <a:cubicBezTo>
                    <a:pt x="348" y="101"/>
                    <a:pt x="599" y="200"/>
                    <a:pt x="799" y="348"/>
                  </a:cubicBezTo>
                  <a:cubicBezTo>
                    <a:pt x="899" y="300"/>
                    <a:pt x="1046" y="200"/>
                    <a:pt x="1198" y="148"/>
                  </a:cubicBezTo>
                  <a:cubicBezTo>
                    <a:pt x="1046" y="49"/>
                    <a:pt x="847" y="1"/>
                    <a:pt x="599" y="1"/>
                  </a:cubicBezTo>
                  <a:close/>
                  <a:moveTo>
                    <a:pt x="1246" y="1645"/>
                  </a:moveTo>
                  <a:lnTo>
                    <a:pt x="1246" y="1645"/>
                  </a:lnTo>
                  <a:cubicBezTo>
                    <a:pt x="1198" y="1696"/>
                    <a:pt x="1198" y="1696"/>
                    <a:pt x="1146" y="1696"/>
                  </a:cubicBezTo>
                  <a:cubicBezTo>
                    <a:pt x="1098" y="1796"/>
                    <a:pt x="1046" y="1896"/>
                    <a:pt x="1046" y="1996"/>
                  </a:cubicBezTo>
                  <a:cubicBezTo>
                    <a:pt x="1098" y="1896"/>
                    <a:pt x="1198" y="1796"/>
                    <a:pt x="1246" y="1645"/>
                  </a:cubicBez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799;p44">
              <a:extLst>
                <a:ext uri="{FF2B5EF4-FFF2-40B4-BE49-F238E27FC236}">
                  <a16:creationId xmlns:a16="http://schemas.microsoft.com/office/drawing/2014/main" id="{D90ED26C-F56B-3127-19FF-63C9E11EE694}"/>
                </a:ext>
              </a:extLst>
            </p:cNvPr>
            <p:cNvSpPr/>
            <p:nvPr/>
          </p:nvSpPr>
          <p:spPr>
            <a:xfrm>
              <a:off x="2963850" y="2034000"/>
              <a:ext cx="54875" cy="61075"/>
            </a:xfrm>
            <a:custGeom>
              <a:avLst/>
              <a:gdLst/>
              <a:ahLst/>
              <a:cxnLst/>
              <a:rect l="l" t="t" r="r" b="b"/>
              <a:pathLst>
                <a:path w="2195" h="2443" extrusionOk="0">
                  <a:moveTo>
                    <a:pt x="1098" y="1"/>
                  </a:moveTo>
                  <a:cubicBezTo>
                    <a:pt x="499" y="1"/>
                    <a:pt x="1" y="547"/>
                    <a:pt x="1" y="1197"/>
                  </a:cubicBezTo>
                  <a:cubicBezTo>
                    <a:pt x="1" y="1896"/>
                    <a:pt x="499" y="2442"/>
                    <a:pt x="1098" y="2442"/>
                  </a:cubicBezTo>
                  <a:cubicBezTo>
                    <a:pt x="1696" y="2442"/>
                    <a:pt x="2195" y="1896"/>
                    <a:pt x="2195" y="1197"/>
                  </a:cubicBezTo>
                  <a:cubicBezTo>
                    <a:pt x="2195" y="547"/>
                    <a:pt x="1696" y="1"/>
                    <a:pt x="1098" y="1"/>
                  </a:cubicBezTo>
                  <a:close/>
                </a:path>
              </a:pathLst>
            </a:custGeom>
            <a:solidFill>
              <a:srgbClr val="DF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800;p44">
              <a:extLst>
                <a:ext uri="{FF2B5EF4-FFF2-40B4-BE49-F238E27FC236}">
                  <a16:creationId xmlns:a16="http://schemas.microsoft.com/office/drawing/2014/main" id="{F523FB5A-44F3-DDD6-0E11-8622E3254943}"/>
                </a:ext>
              </a:extLst>
            </p:cNvPr>
            <p:cNvSpPr/>
            <p:nvPr/>
          </p:nvSpPr>
          <p:spPr>
            <a:xfrm>
              <a:off x="2966350" y="2036500"/>
              <a:ext cx="49900" cy="56075"/>
            </a:xfrm>
            <a:custGeom>
              <a:avLst/>
              <a:gdLst/>
              <a:ahLst/>
              <a:cxnLst/>
              <a:rect l="l" t="t" r="r" b="b"/>
              <a:pathLst>
                <a:path w="1996" h="2243" extrusionOk="0">
                  <a:moveTo>
                    <a:pt x="998" y="0"/>
                  </a:moveTo>
                  <a:cubicBezTo>
                    <a:pt x="447" y="0"/>
                    <a:pt x="0" y="499"/>
                    <a:pt x="0" y="1097"/>
                  </a:cubicBezTo>
                  <a:cubicBezTo>
                    <a:pt x="0" y="1744"/>
                    <a:pt x="447" y="2242"/>
                    <a:pt x="998" y="2242"/>
                  </a:cubicBezTo>
                  <a:cubicBezTo>
                    <a:pt x="1544" y="2242"/>
                    <a:pt x="1995" y="1744"/>
                    <a:pt x="1995" y="1097"/>
                  </a:cubicBezTo>
                  <a:cubicBezTo>
                    <a:pt x="1995" y="499"/>
                    <a:pt x="1544" y="0"/>
                    <a:pt x="998"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801;p44">
              <a:extLst>
                <a:ext uri="{FF2B5EF4-FFF2-40B4-BE49-F238E27FC236}">
                  <a16:creationId xmlns:a16="http://schemas.microsoft.com/office/drawing/2014/main" id="{3BA7B151-E24D-3569-38A1-6612BB586721}"/>
                </a:ext>
              </a:extLst>
            </p:cNvPr>
            <p:cNvSpPr/>
            <p:nvPr/>
          </p:nvSpPr>
          <p:spPr>
            <a:xfrm>
              <a:off x="2967550" y="2036500"/>
              <a:ext cx="46200" cy="27450"/>
            </a:xfrm>
            <a:custGeom>
              <a:avLst/>
              <a:gdLst/>
              <a:ahLst/>
              <a:cxnLst/>
              <a:rect l="l" t="t" r="r" b="b"/>
              <a:pathLst>
                <a:path w="1848" h="1098" extrusionOk="0">
                  <a:moveTo>
                    <a:pt x="950" y="0"/>
                  </a:moveTo>
                  <a:cubicBezTo>
                    <a:pt x="499" y="0"/>
                    <a:pt x="152" y="347"/>
                    <a:pt x="0" y="798"/>
                  </a:cubicBezTo>
                  <a:cubicBezTo>
                    <a:pt x="0" y="798"/>
                    <a:pt x="650" y="798"/>
                    <a:pt x="1249" y="1097"/>
                  </a:cubicBezTo>
                  <a:cubicBezTo>
                    <a:pt x="1249" y="1097"/>
                    <a:pt x="1648" y="898"/>
                    <a:pt x="1847" y="746"/>
                  </a:cubicBezTo>
                  <a:cubicBezTo>
                    <a:pt x="1748" y="300"/>
                    <a:pt x="1397" y="0"/>
                    <a:pt x="950" y="0"/>
                  </a:cubicBezTo>
                  <a:close/>
                </a:path>
              </a:pathLst>
            </a:custGeom>
            <a:solidFill>
              <a:srgbClr val="C3C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802;p44">
              <a:extLst>
                <a:ext uri="{FF2B5EF4-FFF2-40B4-BE49-F238E27FC236}">
                  <a16:creationId xmlns:a16="http://schemas.microsoft.com/office/drawing/2014/main" id="{2574E55D-029E-103C-D699-A89D884E3D23}"/>
                </a:ext>
              </a:extLst>
            </p:cNvPr>
            <p:cNvSpPr/>
            <p:nvPr/>
          </p:nvSpPr>
          <p:spPr>
            <a:xfrm>
              <a:off x="2991275" y="2036500"/>
              <a:ext cx="25" cy="25"/>
            </a:xfrm>
            <a:custGeom>
              <a:avLst/>
              <a:gdLst/>
              <a:ahLst/>
              <a:cxnLst/>
              <a:rect l="l" t="t" r="r" b="b"/>
              <a:pathLst>
                <a:path w="1" h="1" extrusionOk="0">
                  <a:moveTo>
                    <a:pt x="1" y="0"/>
                  </a:moveTo>
                  <a:lnTo>
                    <a:pt x="1" y="0"/>
                  </a:lnTo>
                  <a:lnTo>
                    <a:pt x="1" y="0"/>
                  </a:lnTo>
                  <a:lnTo>
                    <a:pt x="1" y="0"/>
                  </a:lnTo>
                  <a:close/>
                  <a:moveTo>
                    <a:pt x="1" y="0"/>
                  </a:moveTo>
                  <a:lnTo>
                    <a:pt x="1" y="0"/>
                  </a:lnTo>
                  <a:close/>
                </a:path>
              </a:pathLst>
            </a:custGeom>
            <a:solidFill>
              <a:srgbClr val="E9E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803;p44">
              <a:extLst>
                <a:ext uri="{FF2B5EF4-FFF2-40B4-BE49-F238E27FC236}">
                  <a16:creationId xmlns:a16="http://schemas.microsoft.com/office/drawing/2014/main" id="{9DE04C62-CC04-2D20-C682-4F1C0F975FF2}"/>
                </a:ext>
              </a:extLst>
            </p:cNvPr>
            <p:cNvSpPr/>
            <p:nvPr/>
          </p:nvSpPr>
          <p:spPr>
            <a:xfrm>
              <a:off x="2991275" y="2036500"/>
              <a:ext cx="25" cy="25"/>
            </a:xfrm>
            <a:custGeom>
              <a:avLst/>
              <a:gdLst/>
              <a:ahLst/>
              <a:cxnLst/>
              <a:rect l="l" t="t" r="r" b="b"/>
              <a:pathLst>
                <a:path w="1" h="1" extrusionOk="0">
                  <a:moveTo>
                    <a:pt x="1" y="0"/>
                  </a:moveTo>
                  <a:lnTo>
                    <a:pt x="1" y="0"/>
                  </a:lnTo>
                  <a:lnTo>
                    <a:pt x="1" y="0"/>
                  </a:lnTo>
                  <a:close/>
                  <a:moveTo>
                    <a:pt x="1" y="0"/>
                  </a:moveTo>
                  <a:lnTo>
                    <a:pt x="1" y="0"/>
                  </a:lnTo>
                  <a:lnTo>
                    <a:pt x="1" y="0"/>
                  </a:lnTo>
                  <a:lnTo>
                    <a:pt x="1" y="0"/>
                  </a:lnTo>
                  <a:lnTo>
                    <a:pt x="1" y="0"/>
                  </a:lnTo>
                  <a:close/>
                  <a:moveTo>
                    <a:pt x="1" y="0"/>
                  </a:moveTo>
                  <a:lnTo>
                    <a:pt x="1" y="0"/>
                  </a:lnTo>
                  <a:lnTo>
                    <a:pt x="1" y="0"/>
                  </a:lnTo>
                  <a:lnTo>
                    <a:pt x="1" y="0"/>
                  </a:lnTo>
                  <a:lnTo>
                    <a:pt x="1" y="0"/>
                  </a:ln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804;p44">
              <a:extLst>
                <a:ext uri="{FF2B5EF4-FFF2-40B4-BE49-F238E27FC236}">
                  <a16:creationId xmlns:a16="http://schemas.microsoft.com/office/drawing/2014/main" id="{A9801A40-76AC-7F48-F4D3-973E708122EA}"/>
                </a:ext>
              </a:extLst>
            </p:cNvPr>
            <p:cNvSpPr/>
            <p:nvPr/>
          </p:nvSpPr>
          <p:spPr>
            <a:xfrm>
              <a:off x="2991275" y="2036500"/>
              <a:ext cx="25" cy="25"/>
            </a:xfrm>
            <a:custGeom>
              <a:avLst/>
              <a:gdLst/>
              <a:ahLst/>
              <a:cxnLst/>
              <a:rect l="l" t="t" r="r" b="b"/>
              <a:pathLst>
                <a:path w="1" h="1" extrusionOk="0">
                  <a:moveTo>
                    <a:pt x="1" y="0"/>
                  </a:moveTo>
                  <a:lnTo>
                    <a:pt x="1" y="0"/>
                  </a:lnTo>
                  <a:close/>
                </a:path>
              </a:pathLst>
            </a:custGeom>
            <a:solidFill>
              <a:srgbClr val="E9E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805;p44">
              <a:extLst>
                <a:ext uri="{FF2B5EF4-FFF2-40B4-BE49-F238E27FC236}">
                  <a16:creationId xmlns:a16="http://schemas.microsoft.com/office/drawing/2014/main" id="{87709E4B-9929-8F4C-BE84-C58531B39E4F}"/>
                </a:ext>
              </a:extLst>
            </p:cNvPr>
            <p:cNvSpPr/>
            <p:nvPr/>
          </p:nvSpPr>
          <p:spPr>
            <a:xfrm>
              <a:off x="2991275" y="2036500"/>
              <a:ext cx="25" cy="25"/>
            </a:xfrm>
            <a:custGeom>
              <a:avLst/>
              <a:gdLst/>
              <a:ahLst/>
              <a:cxnLst/>
              <a:rect l="l" t="t" r="r" b="b"/>
              <a:pathLst>
                <a:path w="1" h="1" extrusionOk="0">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lnTo>
                    <a:pt x="1" y="0"/>
                  </a:ln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806;p44">
              <a:extLst>
                <a:ext uri="{FF2B5EF4-FFF2-40B4-BE49-F238E27FC236}">
                  <a16:creationId xmlns:a16="http://schemas.microsoft.com/office/drawing/2014/main" id="{902C081E-C9C3-3E6C-FD78-E2BD00D285EC}"/>
                </a:ext>
              </a:extLst>
            </p:cNvPr>
            <p:cNvSpPr/>
            <p:nvPr/>
          </p:nvSpPr>
          <p:spPr>
            <a:xfrm>
              <a:off x="2981300" y="2036500"/>
              <a:ext cx="22475" cy="12500"/>
            </a:xfrm>
            <a:custGeom>
              <a:avLst/>
              <a:gdLst/>
              <a:ahLst/>
              <a:cxnLst/>
              <a:rect l="l" t="t" r="r" b="b"/>
              <a:pathLst>
                <a:path w="899" h="500" extrusionOk="0">
                  <a:moveTo>
                    <a:pt x="400" y="0"/>
                  </a:moveTo>
                  <a:cubicBezTo>
                    <a:pt x="248" y="0"/>
                    <a:pt x="148" y="48"/>
                    <a:pt x="1" y="100"/>
                  </a:cubicBezTo>
                  <a:cubicBezTo>
                    <a:pt x="200" y="200"/>
                    <a:pt x="300" y="347"/>
                    <a:pt x="400" y="499"/>
                  </a:cubicBezTo>
                  <a:cubicBezTo>
                    <a:pt x="599" y="399"/>
                    <a:pt x="747" y="347"/>
                    <a:pt x="898" y="248"/>
                  </a:cubicBezTo>
                  <a:lnTo>
                    <a:pt x="898" y="148"/>
                  </a:lnTo>
                  <a:cubicBezTo>
                    <a:pt x="747" y="48"/>
                    <a:pt x="599" y="0"/>
                    <a:pt x="400" y="0"/>
                  </a:cubicBezTo>
                  <a:close/>
                </a:path>
              </a:pathLst>
            </a:custGeom>
            <a:solidFill>
              <a:srgbClr val="D5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807;p44">
              <a:extLst>
                <a:ext uri="{FF2B5EF4-FFF2-40B4-BE49-F238E27FC236}">
                  <a16:creationId xmlns:a16="http://schemas.microsoft.com/office/drawing/2014/main" id="{2D6B1F95-FDCC-06E0-8FBA-EFA01E7CA120}"/>
                </a:ext>
              </a:extLst>
            </p:cNvPr>
            <p:cNvSpPr/>
            <p:nvPr/>
          </p:nvSpPr>
          <p:spPr>
            <a:xfrm>
              <a:off x="2991275" y="2092550"/>
              <a:ext cx="25" cy="25"/>
            </a:xfrm>
            <a:custGeom>
              <a:avLst/>
              <a:gdLst/>
              <a:ahLst/>
              <a:cxnLst/>
              <a:rect l="l" t="t" r="r" b="b"/>
              <a:pathLst>
                <a:path w="1" h="1" extrusionOk="0">
                  <a:moveTo>
                    <a:pt x="1" y="0"/>
                  </a:moveTo>
                  <a:lnTo>
                    <a:pt x="1" y="0"/>
                  </a:lnTo>
                  <a:lnTo>
                    <a:pt x="1" y="0"/>
                  </a:lnTo>
                  <a:close/>
                  <a:moveTo>
                    <a:pt x="1" y="0"/>
                  </a:moveTo>
                  <a:lnTo>
                    <a:pt x="1" y="0"/>
                  </a:lnTo>
                  <a:close/>
                </a:path>
              </a:pathLst>
            </a:custGeom>
            <a:solidFill>
              <a:srgbClr val="E9E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808;p44">
              <a:extLst>
                <a:ext uri="{FF2B5EF4-FFF2-40B4-BE49-F238E27FC236}">
                  <a16:creationId xmlns:a16="http://schemas.microsoft.com/office/drawing/2014/main" id="{ADEE8A46-305C-8304-1561-219912334CBD}"/>
                </a:ext>
              </a:extLst>
            </p:cNvPr>
            <p:cNvSpPr/>
            <p:nvPr/>
          </p:nvSpPr>
          <p:spPr>
            <a:xfrm>
              <a:off x="2978800" y="2081375"/>
              <a:ext cx="19975" cy="11200"/>
            </a:xfrm>
            <a:custGeom>
              <a:avLst/>
              <a:gdLst/>
              <a:ahLst/>
              <a:cxnLst/>
              <a:rect l="l" t="t" r="r" b="b"/>
              <a:pathLst>
                <a:path w="799" h="448" extrusionOk="0">
                  <a:moveTo>
                    <a:pt x="799" y="1"/>
                  </a:moveTo>
                  <a:cubicBezTo>
                    <a:pt x="599" y="49"/>
                    <a:pt x="448" y="100"/>
                    <a:pt x="248" y="100"/>
                  </a:cubicBezTo>
                  <a:cubicBezTo>
                    <a:pt x="149" y="200"/>
                    <a:pt x="49" y="248"/>
                    <a:pt x="1" y="300"/>
                  </a:cubicBezTo>
                  <a:cubicBezTo>
                    <a:pt x="149" y="400"/>
                    <a:pt x="300" y="447"/>
                    <a:pt x="500" y="447"/>
                  </a:cubicBezTo>
                  <a:lnTo>
                    <a:pt x="548" y="447"/>
                  </a:lnTo>
                  <a:cubicBezTo>
                    <a:pt x="699" y="300"/>
                    <a:pt x="747" y="148"/>
                    <a:pt x="799" y="1"/>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809;p44">
              <a:extLst>
                <a:ext uri="{FF2B5EF4-FFF2-40B4-BE49-F238E27FC236}">
                  <a16:creationId xmlns:a16="http://schemas.microsoft.com/office/drawing/2014/main" id="{F622A5B4-20E6-305A-840E-79A5687AAA68}"/>
                </a:ext>
              </a:extLst>
            </p:cNvPr>
            <p:cNvSpPr/>
            <p:nvPr/>
          </p:nvSpPr>
          <p:spPr>
            <a:xfrm>
              <a:off x="2994975" y="2058925"/>
              <a:ext cx="12475" cy="11200"/>
            </a:xfrm>
            <a:custGeom>
              <a:avLst/>
              <a:gdLst/>
              <a:ahLst/>
              <a:cxnLst/>
              <a:rect l="l" t="t" r="r" b="b"/>
              <a:pathLst>
                <a:path w="499" h="448" extrusionOk="0">
                  <a:moveTo>
                    <a:pt x="252" y="1"/>
                  </a:moveTo>
                  <a:cubicBezTo>
                    <a:pt x="100" y="1"/>
                    <a:pt x="0" y="101"/>
                    <a:pt x="0" y="248"/>
                  </a:cubicBezTo>
                  <a:cubicBezTo>
                    <a:pt x="0" y="348"/>
                    <a:pt x="100" y="448"/>
                    <a:pt x="252" y="448"/>
                  </a:cubicBezTo>
                  <a:cubicBezTo>
                    <a:pt x="351" y="448"/>
                    <a:pt x="499" y="348"/>
                    <a:pt x="499" y="248"/>
                  </a:cubicBezTo>
                  <a:cubicBezTo>
                    <a:pt x="499" y="101"/>
                    <a:pt x="351" y="1"/>
                    <a:pt x="252" y="1"/>
                  </a:cubicBezTo>
                  <a:close/>
                </a:path>
              </a:pathLst>
            </a:custGeom>
            <a:solidFill>
              <a:srgbClr val="DB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810;p44">
              <a:extLst>
                <a:ext uri="{FF2B5EF4-FFF2-40B4-BE49-F238E27FC236}">
                  <a16:creationId xmlns:a16="http://schemas.microsoft.com/office/drawing/2014/main" id="{22FEF964-31F2-EB99-C435-D0A4E8ACF75D}"/>
                </a:ext>
              </a:extLst>
            </p:cNvPr>
            <p:cNvSpPr/>
            <p:nvPr/>
          </p:nvSpPr>
          <p:spPr>
            <a:xfrm>
              <a:off x="3526100" y="1952925"/>
              <a:ext cx="82300" cy="45000"/>
            </a:xfrm>
            <a:custGeom>
              <a:avLst/>
              <a:gdLst/>
              <a:ahLst/>
              <a:cxnLst/>
              <a:rect l="l" t="t" r="r" b="b"/>
              <a:pathLst>
                <a:path w="3292" h="1800" extrusionOk="0">
                  <a:moveTo>
                    <a:pt x="2693" y="0"/>
                  </a:moveTo>
                  <a:cubicBezTo>
                    <a:pt x="1748" y="0"/>
                    <a:pt x="0" y="152"/>
                    <a:pt x="251" y="1149"/>
                  </a:cubicBezTo>
                  <a:cubicBezTo>
                    <a:pt x="409" y="1738"/>
                    <a:pt x="1155" y="1800"/>
                    <a:pt x="2296" y="1800"/>
                  </a:cubicBezTo>
                  <a:cubicBezTo>
                    <a:pt x="2601" y="1800"/>
                    <a:pt x="2934" y="1795"/>
                    <a:pt x="3292" y="1795"/>
                  </a:cubicBezTo>
                  <a:lnTo>
                    <a:pt x="3044" y="1149"/>
                  </a:lnTo>
                  <a:cubicBezTo>
                    <a:pt x="3044" y="1149"/>
                    <a:pt x="2793" y="351"/>
                    <a:pt x="2693"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811;p44">
              <a:extLst>
                <a:ext uri="{FF2B5EF4-FFF2-40B4-BE49-F238E27FC236}">
                  <a16:creationId xmlns:a16="http://schemas.microsoft.com/office/drawing/2014/main" id="{2A5F87C6-A2DC-4C9E-BA1C-B23ED6C7928A}"/>
                </a:ext>
              </a:extLst>
            </p:cNvPr>
            <p:cNvSpPr/>
            <p:nvPr/>
          </p:nvSpPr>
          <p:spPr>
            <a:xfrm>
              <a:off x="3527375" y="1950425"/>
              <a:ext cx="83525" cy="49900"/>
            </a:xfrm>
            <a:custGeom>
              <a:avLst/>
              <a:gdLst/>
              <a:ahLst/>
              <a:cxnLst/>
              <a:rect l="l" t="t" r="r" b="b"/>
              <a:pathLst>
                <a:path w="3341" h="1996" extrusionOk="0">
                  <a:moveTo>
                    <a:pt x="2542" y="200"/>
                  </a:moveTo>
                  <a:cubicBezTo>
                    <a:pt x="2694" y="599"/>
                    <a:pt x="2893" y="1297"/>
                    <a:pt x="2893" y="1297"/>
                  </a:cubicBezTo>
                  <a:lnTo>
                    <a:pt x="3093" y="1796"/>
                  </a:lnTo>
                  <a:lnTo>
                    <a:pt x="2742" y="1796"/>
                  </a:lnTo>
                  <a:cubicBezTo>
                    <a:pt x="1345" y="1796"/>
                    <a:pt x="448" y="1796"/>
                    <a:pt x="300" y="1249"/>
                  </a:cubicBezTo>
                  <a:cubicBezTo>
                    <a:pt x="248" y="1050"/>
                    <a:pt x="300" y="898"/>
                    <a:pt x="400" y="750"/>
                  </a:cubicBezTo>
                  <a:cubicBezTo>
                    <a:pt x="747" y="300"/>
                    <a:pt x="1944" y="252"/>
                    <a:pt x="2542" y="200"/>
                  </a:cubicBezTo>
                  <a:close/>
                  <a:moveTo>
                    <a:pt x="2642" y="0"/>
                  </a:moveTo>
                  <a:cubicBezTo>
                    <a:pt x="1896" y="0"/>
                    <a:pt x="647" y="100"/>
                    <a:pt x="200" y="651"/>
                  </a:cubicBezTo>
                  <a:cubicBezTo>
                    <a:pt x="49" y="850"/>
                    <a:pt x="1" y="1050"/>
                    <a:pt x="101" y="1297"/>
                  </a:cubicBezTo>
                  <a:cubicBezTo>
                    <a:pt x="248" y="1947"/>
                    <a:pt x="1098" y="1995"/>
                    <a:pt x="2343" y="1995"/>
                  </a:cubicBezTo>
                  <a:lnTo>
                    <a:pt x="3241" y="1995"/>
                  </a:lnTo>
                  <a:cubicBezTo>
                    <a:pt x="3292" y="1995"/>
                    <a:pt x="3340" y="1995"/>
                    <a:pt x="3340" y="1947"/>
                  </a:cubicBezTo>
                  <a:lnTo>
                    <a:pt x="3340" y="1847"/>
                  </a:lnTo>
                  <a:lnTo>
                    <a:pt x="3141" y="1249"/>
                  </a:lnTo>
                  <a:cubicBezTo>
                    <a:pt x="3093" y="1249"/>
                    <a:pt x="2842" y="399"/>
                    <a:pt x="2742" y="52"/>
                  </a:cubicBezTo>
                  <a:cubicBezTo>
                    <a:pt x="2742" y="52"/>
                    <a:pt x="2694" y="0"/>
                    <a:pt x="26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812;p44">
              <a:extLst>
                <a:ext uri="{FF2B5EF4-FFF2-40B4-BE49-F238E27FC236}">
                  <a16:creationId xmlns:a16="http://schemas.microsoft.com/office/drawing/2014/main" id="{68E2E855-C5FF-9A7B-37A7-6221912C9D03}"/>
                </a:ext>
              </a:extLst>
            </p:cNvPr>
            <p:cNvSpPr/>
            <p:nvPr/>
          </p:nvSpPr>
          <p:spPr>
            <a:xfrm>
              <a:off x="3543550" y="1969175"/>
              <a:ext cx="51175" cy="16250"/>
            </a:xfrm>
            <a:custGeom>
              <a:avLst/>
              <a:gdLst/>
              <a:ahLst/>
              <a:cxnLst/>
              <a:rect l="l" t="t" r="r" b="b"/>
              <a:pathLst>
                <a:path w="2047" h="650" extrusionOk="0">
                  <a:moveTo>
                    <a:pt x="1050" y="0"/>
                  </a:moveTo>
                  <a:cubicBezTo>
                    <a:pt x="451" y="0"/>
                    <a:pt x="0" y="148"/>
                    <a:pt x="0" y="347"/>
                  </a:cubicBezTo>
                  <a:cubicBezTo>
                    <a:pt x="0" y="547"/>
                    <a:pt x="451" y="647"/>
                    <a:pt x="1050" y="647"/>
                  </a:cubicBezTo>
                  <a:cubicBezTo>
                    <a:pt x="1174" y="647"/>
                    <a:pt x="1294" y="649"/>
                    <a:pt x="1404" y="649"/>
                  </a:cubicBezTo>
                  <a:cubicBezTo>
                    <a:pt x="1778" y="649"/>
                    <a:pt x="2047" y="618"/>
                    <a:pt x="2047" y="347"/>
                  </a:cubicBezTo>
                  <a:cubicBezTo>
                    <a:pt x="2047" y="0"/>
                    <a:pt x="1596" y="0"/>
                    <a:pt x="1050"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813;p44">
              <a:extLst>
                <a:ext uri="{FF2B5EF4-FFF2-40B4-BE49-F238E27FC236}">
                  <a16:creationId xmlns:a16="http://schemas.microsoft.com/office/drawing/2014/main" id="{DDD41467-EC28-0BAC-2805-E243DCA439E2}"/>
                </a:ext>
              </a:extLst>
            </p:cNvPr>
            <p:cNvSpPr/>
            <p:nvPr/>
          </p:nvSpPr>
          <p:spPr>
            <a:xfrm>
              <a:off x="3541050" y="1966675"/>
              <a:ext cx="57375" cy="22475"/>
            </a:xfrm>
            <a:custGeom>
              <a:avLst/>
              <a:gdLst/>
              <a:ahLst/>
              <a:cxnLst/>
              <a:rect l="l" t="t" r="r" b="b"/>
              <a:pathLst>
                <a:path w="2295" h="899" extrusionOk="0">
                  <a:moveTo>
                    <a:pt x="1249" y="248"/>
                  </a:moveTo>
                  <a:cubicBezTo>
                    <a:pt x="1596" y="248"/>
                    <a:pt x="1896" y="248"/>
                    <a:pt x="1995" y="348"/>
                  </a:cubicBezTo>
                  <a:cubicBezTo>
                    <a:pt x="2047" y="348"/>
                    <a:pt x="2047" y="400"/>
                    <a:pt x="2047" y="447"/>
                  </a:cubicBezTo>
                  <a:cubicBezTo>
                    <a:pt x="2047" y="499"/>
                    <a:pt x="2047" y="547"/>
                    <a:pt x="1995" y="547"/>
                  </a:cubicBezTo>
                  <a:cubicBezTo>
                    <a:pt x="1896" y="647"/>
                    <a:pt x="1549" y="647"/>
                    <a:pt x="1197" y="647"/>
                  </a:cubicBezTo>
                  <a:lnTo>
                    <a:pt x="1150" y="647"/>
                  </a:lnTo>
                  <a:cubicBezTo>
                    <a:pt x="551" y="647"/>
                    <a:pt x="200" y="499"/>
                    <a:pt x="200" y="447"/>
                  </a:cubicBezTo>
                  <a:cubicBezTo>
                    <a:pt x="200" y="400"/>
                    <a:pt x="551" y="248"/>
                    <a:pt x="1150" y="248"/>
                  </a:cubicBezTo>
                  <a:close/>
                  <a:moveTo>
                    <a:pt x="1150" y="1"/>
                  </a:moveTo>
                  <a:cubicBezTo>
                    <a:pt x="599" y="1"/>
                    <a:pt x="1" y="148"/>
                    <a:pt x="1" y="447"/>
                  </a:cubicBezTo>
                  <a:cubicBezTo>
                    <a:pt x="1" y="747"/>
                    <a:pt x="599" y="898"/>
                    <a:pt x="1150" y="898"/>
                  </a:cubicBezTo>
                  <a:lnTo>
                    <a:pt x="1297" y="898"/>
                  </a:lnTo>
                  <a:cubicBezTo>
                    <a:pt x="1696" y="898"/>
                    <a:pt x="1995" y="898"/>
                    <a:pt x="2195" y="699"/>
                  </a:cubicBezTo>
                  <a:cubicBezTo>
                    <a:pt x="2247" y="647"/>
                    <a:pt x="2295" y="547"/>
                    <a:pt x="2295" y="447"/>
                  </a:cubicBezTo>
                  <a:cubicBezTo>
                    <a:pt x="2295" y="348"/>
                    <a:pt x="2247" y="248"/>
                    <a:pt x="2195" y="200"/>
                  </a:cubicBezTo>
                  <a:cubicBezTo>
                    <a:pt x="1995" y="1"/>
                    <a:pt x="1648" y="1"/>
                    <a:pt x="1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814;p44">
              <a:extLst>
                <a:ext uri="{FF2B5EF4-FFF2-40B4-BE49-F238E27FC236}">
                  <a16:creationId xmlns:a16="http://schemas.microsoft.com/office/drawing/2014/main" id="{222ADBCF-0063-E179-8DF2-4C48D9E949FD}"/>
                </a:ext>
              </a:extLst>
            </p:cNvPr>
            <p:cNvSpPr/>
            <p:nvPr/>
          </p:nvSpPr>
          <p:spPr>
            <a:xfrm>
              <a:off x="3241825" y="1925475"/>
              <a:ext cx="87300" cy="37425"/>
            </a:xfrm>
            <a:custGeom>
              <a:avLst/>
              <a:gdLst/>
              <a:ahLst/>
              <a:cxnLst/>
              <a:rect l="l" t="t" r="r" b="b"/>
              <a:pathLst>
                <a:path w="3492" h="1497" extrusionOk="0">
                  <a:moveTo>
                    <a:pt x="1397" y="1"/>
                  </a:moveTo>
                  <a:cubicBezTo>
                    <a:pt x="950" y="1"/>
                    <a:pt x="599" y="200"/>
                    <a:pt x="352" y="352"/>
                  </a:cubicBezTo>
                  <a:cubicBezTo>
                    <a:pt x="152" y="500"/>
                    <a:pt x="1" y="799"/>
                    <a:pt x="1" y="1050"/>
                  </a:cubicBezTo>
                  <a:lnTo>
                    <a:pt x="1" y="1497"/>
                  </a:lnTo>
                  <a:lnTo>
                    <a:pt x="3492" y="1497"/>
                  </a:lnTo>
                  <a:lnTo>
                    <a:pt x="3492" y="1298"/>
                  </a:lnTo>
                  <a:cubicBezTo>
                    <a:pt x="3492" y="899"/>
                    <a:pt x="3244" y="500"/>
                    <a:pt x="2893" y="352"/>
                  </a:cubicBezTo>
                  <a:cubicBezTo>
                    <a:pt x="2494" y="153"/>
                    <a:pt x="1995" y="1"/>
                    <a:pt x="1397"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815;p44">
              <a:extLst>
                <a:ext uri="{FF2B5EF4-FFF2-40B4-BE49-F238E27FC236}">
                  <a16:creationId xmlns:a16="http://schemas.microsoft.com/office/drawing/2014/main" id="{55387B78-BFBB-5C67-0CE9-1F1A9910C0A5}"/>
                </a:ext>
              </a:extLst>
            </p:cNvPr>
            <p:cNvSpPr/>
            <p:nvPr/>
          </p:nvSpPr>
          <p:spPr>
            <a:xfrm>
              <a:off x="3218200" y="1954200"/>
              <a:ext cx="39900" cy="19975"/>
            </a:xfrm>
            <a:custGeom>
              <a:avLst/>
              <a:gdLst/>
              <a:ahLst/>
              <a:cxnLst/>
              <a:rect l="l" t="t" r="r" b="b"/>
              <a:pathLst>
                <a:path w="1596" h="799" extrusionOk="0">
                  <a:moveTo>
                    <a:pt x="599" y="1"/>
                  </a:moveTo>
                  <a:cubicBezTo>
                    <a:pt x="399" y="1"/>
                    <a:pt x="200" y="248"/>
                    <a:pt x="148" y="400"/>
                  </a:cubicBezTo>
                  <a:cubicBezTo>
                    <a:pt x="0" y="699"/>
                    <a:pt x="247" y="799"/>
                    <a:pt x="646" y="799"/>
                  </a:cubicBezTo>
                  <a:lnTo>
                    <a:pt x="1596" y="799"/>
                  </a:lnTo>
                  <a:lnTo>
                    <a:pt x="1197" y="348"/>
                  </a:lnTo>
                  <a:lnTo>
                    <a:pt x="846" y="348"/>
                  </a:lnTo>
                  <a:cubicBezTo>
                    <a:pt x="846" y="348"/>
                    <a:pt x="746" y="1"/>
                    <a:pt x="599"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816;p44">
              <a:extLst>
                <a:ext uri="{FF2B5EF4-FFF2-40B4-BE49-F238E27FC236}">
                  <a16:creationId xmlns:a16="http://schemas.microsoft.com/office/drawing/2014/main" id="{642A64FE-5CD3-63F9-D8A3-6CF469C908D1}"/>
                </a:ext>
              </a:extLst>
            </p:cNvPr>
            <p:cNvSpPr/>
            <p:nvPr/>
          </p:nvSpPr>
          <p:spPr>
            <a:xfrm>
              <a:off x="3216900" y="1950425"/>
              <a:ext cx="43700" cy="27450"/>
            </a:xfrm>
            <a:custGeom>
              <a:avLst/>
              <a:gdLst/>
              <a:ahLst/>
              <a:cxnLst/>
              <a:rect l="l" t="t" r="r" b="b"/>
              <a:pathLst>
                <a:path w="1748" h="1098" extrusionOk="0">
                  <a:moveTo>
                    <a:pt x="651" y="252"/>
                  </a:moveTo>
                  <a:cubicBezTo>
                    <a:pt x="651" y="252"/>
                    <a:pt x="750" y="399"/>
                    <a:pt x="750" y="551"/>
                  </a:cubicBezTo>
                  <a:cubicBezTo>
                    <a:pt x="798" y="599"/>
                    <a:pt x="850" y="599"/>
                    <a:pt x="898" y="599"/>
                  </a:cubicBezTo>
                  <a:lnTo>
                    <a:pt x="1197" y="599"/>
                  </a:lnTo>
                  <a:lnTo>
                    <a:pt x="1397" y="850"/>
                  </a:lnTo>
                  <a:lnTo>
                    <a:pt x="698" y="850"/>
                  </a:lnTo>
                  <a:cubicBezTo>
                    <a:pt x="451" y="850"/>
                    <a:pt x="351" y="798"/>
                    <a:pt x="299" y="750"/>
                  </a:cubicBezTo>
                  <a:cubicBezTo>
                    <a:pt x="299" y="750"/>
                    <a:pt x="252" y="698"/>
                    <a:pt x="299" y="599"/>
                  </a:cubicBezTo>
                  <a:cubicBezTo>
                    <a:pt x="351" y="451"/>
                    <a:pt x="499" y="252"/>
                    <a:pt x="651" y="252"/>
                  </a:cubicBezTo>
                  <a:close/>
                  <a:moveTo>
                    <a:pt x="651" y="0"/>
                  </a:moveTo>
                  <a:cubicBezTo>
                    <a:pt x="351" y="0"/>
                    <a:pt x="152" y="351"/>
                    <a:pt x="100" y="499"/>
                  </a:cubicBezTo>
                  <a:cubicBezTo>
                    <a:pt x="0" y="698"/>
                    <a:pt x="52" y="798"/>
                    <a:pt x="100" y="850"/>
                  </a:cubicBezTo>
                  <a:cubicBezTo>
                    <a:pt x="200" y="998"/>
                    <a:pt x="399" y="1097"/>
                    <a:pt x="698" y="1097"/>
                  </a:cubicBezTo>
                  <a:lnTo>
                    <a:pt x="1648" y="1097"/>
                  </a:lnTo>
                  <a:cubicBezTo>
                    <a:pt x="1696" y="1097"/>
                    <a:pt x="1748" y="1050"/>
                    <a:pt x="1748" y="998"/>
                  </a:cubicBezTo>
                  <a:lnTo>
                    <a:pt x="1748" y="898"/>
                  </a:lnTo>
                  <a:lnTo>
                    <a:pt x="1349" y="451"/>
                  </a:lnTo>
                  <a:cubicBezTo>
                    <a:pt x="1297" y="399"/>
                    <a:pt x="1297" y="399"/>
                    <a:pt x="1249" y="399"/>
                  </a:cubicBezTo>
                  <a:lnTo>
                    <a:pt x="950" y="399"/>
                  </a:lnTo>
                  <a:cubicBezTo>
                    <a:pt x="950" y="252"/>
                    <a:pt x="850" y="0"/>
                    <a:pt x="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817;p44">
              <a:extLst>
                <a:ext uri="{FF2B5EF4-FFF2-40B4-BE49-F238E27FC236}">
                  <a16:creationId xmlns:a16="http://schemas.microsoft.com/office/drawing/2014/main" id="{5FCA23F4-353D-B074-0603-7D57A2D93E8E}"/>
                </a:ext>
              </a:extLst>
            </p:cNvPr>
            <p:cNvSpPr/>
            <p:nvPr/>
          </p:nvSpPr>
          <p:spPr>
            <a:xfrm>
              <a:off x="3241825" y="1962900"/>
              <a:ext cx="87300" cy="12475"/>
            </a:xfrm>
            <a:custGeom>
              <a:avLst/>
              <a:gdLst/>
              <a:ahLst/>
              <a:cxnLst/>
              <a:rect l="l" t="t" r="r" b="b"/>
              <a:pathLst>
                <a:path w="3492" h="499" extrusionOk="0">
                  <a:moveTo>
                    <a:pt x="1" y="0"/>
                  </a:moveTo>
                  <a:cubicBezTo>
                    <a:pt x="1" y="451"/>
                    <a:pt x="551" y="499"/>
                    <a:pt x="898" y="499"/>
                  </a:cubicBezTo>
                  <a:lnTo>
                    <a:pt x="2993" y="499"/>
                  </a:lnTo>
                  <a:cubicBezTo>
                    <a:pt x="3344" y="499"/>
                    <a:pt x="3492" y="251"/>
                    <a:pt x="3492"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818;p44">
              <a:extLst>
                <a:ext uri="{FF2B5EF4-FFF2-40B4-BE49-F238E27FC236}">
                  <a16:creationId xmlns:a16="http://schemas.microsoft.com/office/drawing/2014/main" id="{80064E9D-F8FF-5F99-4B4F-242F5F2186E3}"/>
                </a:ext>
              </a:extLst>
            </p:cNvPr>
            <p:cNvSpPr/>
            <p:nvPr/>
          </p:nvSpPr>
          <p:spPr>
            <a:xfrm>
              <a:off x="3239325" y="1960400"/>
              <a:ext cx="92300" cy="17475"/>
            </a:xfrm>
            <a:custGeom>
              <a:avLst/>
              <a:gdLst/>
              <a:ahLst/>
              <a:cxnLst/>
              <a:rect l="l" t="t" r="r" b="b"/>
              <a:pathLst>
                <a:path w="3692" h="699" extrusionOk="0">
                  <a:moveTo>
                    <a:pt x="3444" y="200"/>
                  </a:moveTo>
                  <a:cubicBezTo>
                    <a:pt x="3444" y="351"/>
                    <a:pt x="3344" y="451"/>
                    <a:pt x="3093" y="451"/>
                  </a:cubicBezTo>
                  <a:lnTo>
                    <a:pt x="998" y="451"/>
                  </a:lnTo>
                  <a:cubicBezTo>
                    <a:pt x="452" y="451"/>
                    <a:pt x="300" y="351"/>
                    <a:pt x="252" y="200"/>
                  </a:cubicBezTo>
                  <a:close/>
                  <a:moveTo>
                    <a:pt x="101" y="0"/>
                  </a:moveTo>
                  <a:cubicBezTo>
                    <a:pt x="53" y="0"/>
                    <a:pt x="1" y="52"/>
                    <a:pt x="1" y="100"/>
                  </a:cubicBezTo>
                  <a:cubicBezTo>
                    <a:pt x="1" y="499"/>
                    <a:pt x="352" y="698"/>
                    <a:pt x="998" y="698"/>
                  </a:cubicBezTo>
                  <a:lnTo>
                    <a:pt x="3093" y="698"/>
                  </a:lnTo>
                  <a:cubicBezTo>
                    <a:pt x="3544" y="698"/>
                    <a:pt x="3691" y="399"/>
                    <a:pt x="3691" y="100"/>
                  </a:cubicBezTo>
                  <a:cubicBezTo>
                    <a:pt x="3691" y="52"/>
                    <a:pt x="3643" y="0"/>
                    <a:pt x="3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819;p44">
              <a:extLst>
                <a:ext uri="{FF2B5EF4-FFF2-40B4-BE49-F238E27FC236}">
                  <a16:creationId xmlns:a16="http://schemas.microsoft.com/office/drawing/2014/main" id="{2601FA10-3178-BBDF-90F2-65DE126347EA}"/>
                </a:ext>
              </a:extLst>
            </p:cNvPr>
            <p:cNvSpPr/>
            <p:nvPr/>
          </p:nvSpPr>
          <p:spPr>
            <a:xfrm>
              <a:off x="2896525" y="2061425"/>
              <a:ext cx="59875" cy="43625"/>
            </a:xfrm>
            <a:custGeom>
              <a:avLst/>
              <a:gdLst/>
              <a:ahLst/>
              <a:cxnLst/>
              <a:rect l="l" t="t" r="r" b="b"/>
              <a:pathLst>
                <a:path w="2395" h="1745" extrusionOk="0">
                  <a:moveTo>
                    <a:pt x="1297" y="1"/>
                  </a:moveTo>
                  <a:cubicBezTo>
                    <a:pt x="1098" y="100"/>
                    <a:pt x="946" y="200"/>
                    <a:pt x="747" y="248"/>
                  </a:cubicBezTo>
                  <a:cubicBezTo>
                    <a:pt x="148" y="499"/>
                    <a:pt x="1" y="1497"/>
                    <a:pt x="846" y="1644"/>
                  </a:cubicBezTo>
                  <a:cubicBezTo>
                    <a:pt x="1146" y="1696"/>
                    <a:pt x="1696" y="1696"/>
                    <a:pt x="2195" y="1744"/>
                  </a:cubicBezTo>
                  <a:cubicBezTo>
                    <a:pt x="2342" y="1545"/>
                    <a:pt x="2394" y="1345"/>
                    <a:pt x="2394" y="1146"/>
                  </a:cubicBezTo>
                  <a:cubicBezTo>
                    <a:pt x="2394" y="499"/>
                    <a:pt x="1896" y="1"/>
                    <a:pt x="1297" y="1"/>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820;p44">
              <a:extLst>
                <a:ext uri="{FF2B5EF4-FFF2-40B4-BE49-F238E27FC236}">
                  <a16:creationId xmlns:a16="http://schemas.microsoft.com/office/drawing/2014/main" id="{1C8128B9-A599-1CA4-81B4-D01E2D05881A}"/>
                </a:ext>
              </a:extLst>
            </p:cNvPr>
            <p:cNvSpPr/>
            <p:nvPr/>
          </p:nvSpPr>
          <p:spPr>
            <a:xfrm>
              <a:off x="2907700" y="2088850"/>
              <a:ext cx="48700" cy="13700"/>
            </a:xfrm>
            <a:custGeom>
              <a:avLst/>
              <a:gdLst/>
              <a:ahLst/>
              <a:cxnLst/>
              <a:rect l="l" t="t" r="r" b="b"/>
              <a:pathLst>
                <a:path w="1948" h="548" extrusionOk="0">
                  <a:moveTo>
                    <a:pt x="1947" y="1"/>
                  </a:moveTo>
                  <a:cubicBezTo>
                    <a:pt x="1189" y="310"/>
                    <a:pt x="573" y="357"/>
                    <a:pt x="266" y="357"/>
                  </a:cubicBezTo>
                  <a:cubicBezTo>
                    <a:pt x="128" y="357"/>
                    <a:pt x="52" y="348"/>
                    <a:pt x="52" y="348"/>
                  </a:cubicBezTo>
                  <a:lnTo>
                    <a:pt x="0" y="348"/>
                  </a:lnTo>
                  <a:cubicBezTo>
                    <a:pt x="100" y="448"/>
                    <a:pt x="252" y="500"/>
                    <a:pt x="399" y="547"/>
                  </a:cubicBezTo>
                  <a:lnTo>
                    <a:pt x="599" y="547"/>
                  </a:lnTo>
                  <a:cubicBezTo>
                    <a:pt x="1097" y="500"/>
                    <a:pt x="1648" y="348"/>
                    <a:pt x="1947" y="248"/>
                  </a:cubicBezTo>
                  <a:lnTo>
                    <a:pt x="1947" y="49"/>
                  </a:lnTo>
                  <a:lnTo>
                    <a:pt x="1947"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821;p44">
              <a:extLst>
                <a:ext uri="{FF2B5EF4-FFF2-40B4-BE49-F238E27FC236}">
                  <a16:creationId xmlns:a16="http://schemas.microsoft.com/office/drawing/2014/main" id="{0816E029-09AC-B445-CB37-A3A4A2C202C1}"/>
                </a:ext>
              </a:extLst>
            </p:cNvPr>
            <p:cNvSpPr/>
            <p:nvPr/>
          </p:nvSpPr>
          <p:spPr>
            <a:xfrm>
              <a:off x="2906500" y="2061425"/>
              <a:ext cx="32450" cy="15000"/>
            </a:xfrm>
            <a:custGeom>
              <a:avLst/>
              <a:gdLst/>
              <a:ahLst/>
              <a:cxnLst/>
              <a:rect l="l" t="t" r="r" b="b"/>
              <a:pathLst>
                <a:path w="1298" h="600" extrusionOk="0">
                  <a:moveTo>
                    <a:pt x="1046" y="1"/>
                  </a:moveTo>
                  <a:cubicBezTo>
                    <a:pt x="699" y="200"/>
                    <a:pt x="447" y="300"/>
                    <a:pt x="248" y="348"/>
                  </a:cubicBezTo>
                  <a:cubicBezTo>
                    <a:pt x="148" y="400"/>
                    <a:pt x="48" y="499"/>
                    <a:pt x="0" y="599"/>
                  </a:cubicBezTo>
                  <a:cubicBezTo>
                    <a:pt x="447" y="499"/>
                    <a:pt x="998" y="248"/>
                    <a:pt x="1297" y="100"/>
                  </a:cubicBezTo>
                  <a:cubicBezTo>
                    <a:pt x="1245" y="49"/>
                    <a:pt x="1145" y="49"/>
                    <a:pt x="1046"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822;p44">
              <a:extLst>
                <a:ext uri="{FF2B5EF4-FFF2-40B4-BE49-F238E27FC236}">
                  <a16:creationId xmlns:a16="http://schemas.microsoft.com/office/drawing/2014/main" id="{0EC03225-47BD-FFE6-5FE5-2325188129E3}"/>
                </a:ext>
              </a:extLst>
            </p:cNvPr>
            <p:cNvSpPr/>
            <p:nvPr/>
          </p:nvSpPr>
          <p:spPr>
            <a:xfrm>
              <a:off x="2902700" y="2067625"/>
              <a:ext cx="46225" cy="17475"/>
            </a:xfrm>
            <a:custGeom>
              <a:avLst/>
              <a:gdLst/>
              <a:ahLst/>
              <a:cxnLst/>
              <a:rect l="l" t="t" r="r" b="b"/>
              <a:pathLst>
                <a:path w="1849" h="699" extrusionOk="0">
                  <a:moveTo>
                    <a:pt x="1649" y="0"/>
                  </a:moveTo>
                  <a:cubicBezTo>
                    <a:pt x="751" y="499"/>
                    <a:pt x="101" y="499"/>
                    <a:pt x="101" y="499"/>
                  </a:cubicBezTo>
                  <a:lnTo>
                    <a:pt x="1" y="698"/>
                  </a:lnTo>
                  <a:cubicBezTo>
                    <a:pt x="699" y="698"/>
                    <a:pt x="1748" y="200"/>
                    <a:pt x="1848" y="100"/>
                  </a:cubicBezTo>
                  <a:cubicBezTo>
                    <a:pt x="1796" y="52"/>
                    <a:pt x="1649" y="0"/>
                    <a:pt x="1649"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823;p44">
              <a:extLst>
                <a:ext uri="{FF2B5EF4-FFF2-40B4-BE49-F238E27FC236}">
                  <a16:creationId xmlns:a16="http://schemas.microsoft.com/office/drawing/2014/main" id="{EE29C310-E772-1293-372A-AEDD2D03BC9D}"/>
                </a:ext>
              </a:extLst>
            </p:cNvPr>
            <p:cNvSpPr/>
            <p:nvPr/>
          </p:nvSpPr>
          <p:spPr>
            <a:xfrm>
              <a:off x="2904000" y="2076400"/>
              <a:ext cx="51100" cy="18775"/>
            </a:xfrm>
            <a:custGeom>
              <a:avLst/>
              <a:gdLst/>
              <a:ahLst/>
              <a:cxnLst/>
              <a:rect l="l" t="t" r="r" b="b"/>
              <a:pathLst>
                <a:path w="2044" h="751" extrusionOk="0">
                  <a:moveTo>
                    <a:pt x="1944" y="0"/>
                  </a:moveTo>
                  <a:cubicBezTo>
                    <a:pt x="1053" y="510"/>
                    <a:pt x="304" y="548"/>
                    <a:pt x="102" y="548"/>
                  </a:cubicBezTo>
                  <a:cubicBezTo>
                    <a:pt x="67" y="548"/>
                    <a:pt x="49" y="547"/>
                    <a:pt x="49" y="547"/>
                  </a:cubicBezTo>
                  <a:lnTo>
                    <a:pt x="1" y="599"/>
                  </a:lnTo>
                  <a:cubicBezTo>
                    <a:pt x="1" y="646"/>
                    <a:pt x="49" y="698"/>
                    <a:pt x="49" y="746"/>
                  </a:cubicBezTo>
                  <a:cubicBezTo>
                    <a:pt x="86" y="749"/>
                    <a:pt x="125" y="750"/>
                    <a:pt x="165" y="750"/>
                  </a:cubicBezTo>
                  <a:cubicBezTo>
                    <a:pt x="858" y="750"/>
                    <a:pt x="1809" y="342"/>
                    <a:pt x="2043" y="248"/>
                  </a:cubicBezTo>
                  <a:cubicBezTo>
                    <a:pt x="2043" y="148"/>
                    <a:pt x="1996" y="100"/>
                    <a:pt x="1996" y="48"/>
                  </a:cubicBezTo>
                  <a:lnTo>
                    <a:pt x="1944" y="0"/>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824;p44">
              <a:extLst>
                <a:ext uri="{FF2B5EF4-FFF2-40B4-BE49-F238E27FC236}">
                  <a16:creationId xmlns:a16="http://schemas.microsoft.com/office/drawing/2014/main" id="{0426DE9D-7F5C-E8E6-0682-10FBB5A88895}"/>
                </a:ext>
              </a:extLst>
            </p:cNvPr>
            <p:cNvSpPr/>
            <p:nvPr/>
          </p:nvSpPr>
          <p:spPr>
            <a:xfrm>
              <a:off x="2624725" y="2061425"/>
              <a:ext cx="37425" cy="41125"/>
            </a:xfrm>
            <a:custGeom>
              <a:avLst/>
              <a:gdLst/>
              <a:ahLst/>
              <a:cxnLst/>
              <a:rect l="l" t="t" r="r" b="b"/>
              <a:pathLst>
                <a:path w="1497" h="1645" extrusionOk="0">
                  <a:moveTo>
                    <a:pt x="1146" y="1"/>
                  </a:moveTo>
                  <a:cubicBezTo>
                    <a:pt x="547" y="1"/>
                    <a:pt x="1" y="499"/>
                    <a:pt x="1" y="1146"/>
                  </a:cubicBezTo>
                  <a:cubicBezTo>
                    <a:pt x="1" y="1297"/>
                    <a:pt x="49" y="1497"/>
                    <a:pt x="148" y="1644"/>
                  </a:cubicBezTo>
                  <a:cubicBezTo>
                    <a:pt x="599" y="1545"/>
                    <a:pt x="1046" y="1345"/>
                    <a:pt x="1246" y="1098"/>
                  </a:cubicBezTo>
                  <a:cubicBezTo>
                    <a:pt x="1497" y="898"/>
                    <a:pt x="1445" y="448"/>
                    <a:pt x="1445" y="49"/>
                  </a:cubicBezTo>
                  <a:cubicBezTo>
                    <a:pt x="1345" y="1"/>
                    <a:pt x="1246" y="1"/>
                    <a:pt x="1146" y="1"/>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825;p44">
              <a:extLst>
                <a:ext uri="{FF2B5EF4-FFF2-40B4-BE49-F238E27FC236}">
                  <a16:creationId xmlns:a16="http://schemas.microsoft.com/office/drawing/2014/main" id="{9A5D903A-8C7A-5C17-2D44-D05F2DA0374F}"/>
                </a:ext>
              </a:extLst>
            </p:cNvPr>
            <p:cNvSpPr/>
            <p:nvPr/>
          </p:nvSpPr>
          <p:spPr>
            <a:xfrm>
              <a:off x="2625925" y="2078875"/>
              <a:ext cx="31250" cy="13700"/>
            </a:xfrm>
            <a:custGeom>
              <a:avLst/>
              <a:gdLst/>
              <a:ahLst/>
              <a:cxnLst/>
              <a:rect l="l" t="t" r="r" b="b"/>
              <a:pathLst>
                <a:path w="1250" h="548" extrusionOk="0">
                  <a:moveTo>
                    <a:pt x="52" y="1"/>
                  </a:moveTo>
                  <a:cubicBezTo>
                    <a:pt x="52" y="49"/>
                    <a:pt x="1" y="149"/>
                    <a:pt x="1" y="248"/>
                  </a:cubicBezTo>
                  <a:cubicBezTo>
                    <a:pt x="252" y="348"/>
                    <a:pt x="651" y="448"/>
                    <a:pt x="1050" y="547"/>
                  </a:cubicBezTo>
                  <a:lnTo>
                    <a:pt x="1198" y="400"/>
                  </a:lnTo>
                  <a:lnTo>
                    <a:pt x="1249" y="400"/>
                  </a:lnTo>
                  <a:cubicBezTo>
                    <a:pt x="950" y="348"/>
                    <a:pt x="499" y="200"/>
                    <a:pt x="52"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826;p44">
              <a:extLst>
                <a:ext uri="{FF2B5EF4-FFF2-40B4-BE49-F238E27FC236}">
                  <a16:creationId xmlns:a16="http://schemas.microsoft.com/office/drawing/2014/main" id="{BB9D5AA8-6C2B-8411-B99C-539092C887DA}"/>
                </a:ext>
              </a:extLst>
            </p:cNvPr>
            <p:cNvSpPr/>
            <p:nvPr/>
          </p:nvSpPr>
          <p:spPr>
            <a:xfrm>
              <a:off x="2625925" y="2091350"/>
              <a:ext cx="19975" cy="8700"/>
            </a:xfrm>
            <a:custGeom>
              <a:avLst/>
              <a:gdLst/>
              <a:ahLst/>
              <a:cxnLst/>
              <a:rect l="l" t="t" r="r" b="b"/>
              <a:pathLst>
                <a:path w="799" h="348" extrusionOk="0">
                  <a:moveTo>
                    <a:pt x="1" y="1"/>
                  </a:moveTo>
                  <a:lnTo>
                    <a:pt x="1" y="248"/>
                  </a:lnTo>
                  <a:cubicBezTo>
                    <a:pt x="152" y="300"/>
                    <a:pt x="300" y="300"/>
                    <a:pt x="451" y="348"/>
                  </a:cubicBezTo>
                  <a:cubicBezTo>
                    <a:pt x="551" y="300"/>
                    <a:pt x="699" y="248"/>
                    <a:pt x="799" y="200"/>
                  </a:cubicBezTo>
                  <a:cubicBezTo>
                    <a:pt x="551" y="148"/>
                    <a:pt x="300" y="100"/>
                    <a:pt x="1"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827;p44">
              <a:extLst>
                <a:ext uri="{FF2B5EF4-FFF2-40B4-BE49-F238E27FC236}">
                  <a16:creationId xmlns:a16="http://schemas.microsoft.com/office/drawing/2014/main" id="{CA40AA85-D01E-0DC8-EE9D-75F050575A36}"/>
                </a:ext>
              </a:extLst>
            </p:cNvPr>
            <p:cNvSpPr/>
            <p:nvPr/>
          </p:nvSpPr>
          <p:spPr>
            <a:xfrm>
              <a:off x="2639700" y="2062625"/>
              <a:ext cx="21150" cy="11300"/>
            </a:xfrm>
            <a:custGeom>
              <a:avLst/>
              <a:gdLst/>
              <a:ahLst/>
              <a:cxnLst/>
              <a:rect l="l" t="t" r="r" b="b"/>
              <a:pathLst>
                <a:path w="846" h="452" extrusionOk="0">
                  <a:moveTo>
                    <a:pt x="200" y="1"/>
                  </a:moveTo>
                  <a:cubicBezTo>
                    <a:pt x="148" y="52"/>
                    <a:pt x="48" y="52"/>
                    <a:pt x="0" y="100"/>
                  </a:cubicBezTo>
                  <a:cubicBezTo>
                    <a:pt x="200" y="252"/>
                    <a:pt x="547" y="352"/>
                    <a:pt x="846" y="451"/>
                  </a:cubicBezTo>
                  <a:lnTo>
                    <a:pt x="846" y="252"/>
                  </a:lnTo>
                  <a:cubicBezTo>
                    <a:pt x="698" y="200"/>
                    <a:pt x="447" y="152"/>
                    <a:pt x="200"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828;p44">
              <a:extLst>
                <a:ext uri="{FF2B5EF4-FFF2-40B4-BE49-F238E27FC236}">
                  <a16:creationId xmlns:a16="http://schemas.microsoft.com/office/drawing/2014/main" id="{E825E7BF-9F99-3864-1959-52C871FC75F5}"/>
                </a:ext>
              </a:extLst>
            </p:cNvPr>
            <p:cNvSpPr/>
            <p:nvPr/>
          </p:nvSpPr>
          <p:spPr>
            <a:xfrm>
              <a:off x="2630925" y="2068900"/>
              <a:ext cx="29925" cy="13700"/>
            </a:xfrm>
            <a:custGeom>
              <a:avLst/>
              <a:gdLst/>
              <a:ahLst/>
              <a:cxnLst/>
              <a:rect l="l" t="t" r="r" b="b"/>
              <a:pathLst>
                <a:path w="1197" h="548" extrusionOk="0">
                  <a:moveTo>
                    <a:pt x="152" y="1"/>
                  </a:moveTo>
                  <a:lnTo>
                    <a:pt x="0" y="149"/>
                  </a:lnTo>
                  <a:cubicBezTo>
                    <a:pt x="251" y="300"/>
                    <a:pt x="698" y="448"/>
                    <a:pt x="1149" y="548"/>
                  </a:cubicBezTo>
                  <a:cubicBezTo>
                    <a:pt x="1149" y="500"/>
                    <a:pt x="1197" y="448"/>
                    <a:pt x="1197" y="400"/>
                  </a:cubicBezTo>
                  <a:cubicBezTo>
                    <a:pt x="950" y="348"/>
                    <a:pt x="551" y="200"/>
                    <a:pt x="152"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829;p44">
              <a:extLst>
                <a:ext uri="{FF2B5EF4-FFF2-40B4-BE49-F238E27FC236}">
                  <a16:creationId xmlns:a16="http://schemas.microsoft.com/office/drawing/2014/main" id="{2947D71C-B039-AEE3-7884-8E459DD63953}"/>
                </a:ext>
              </a:extLst>
            </p:cNvPr>
            <p:cNvSpPr/>
            <p:nvPr/>
          </p:nvSpPr>
          <p:spPr>
            <a:xfrm>
              <a:off x="3009925" y="2067625"/>
              <a:ext cx="185900" cy="151825"/>
            </a:xfrm>
            <a:custGeom>
              <a:avLst/>
              <a:gdLst/>
              <a:ahLst/>
              <a:cxnLst/>
              <a:rect l="l" t="t" r="r" b="b"/>
              <a:pathLst>
                <a:path w="7436" h="6073" extrusionOk="0">
                  <a:moveTo>
                    <a:pt x="4541" y="0"/>
                  </a:moveTo>
                  <a:cubicBezTo>
                    <a:pt x="3444" y="0"/>
                    <a:pt x="1996" y="599"/>
                    <a:pt x="1098" y="1947"/>
                  </a:cubicBezTo>
                  <a:cubicBezTo>
                    <a:pt x="200" y="3244"/>
                    <a:pt x="1" y="4788"/>
                    <a:pt x="53" y="5486"/>
                  </a:cubicBezTo>
                  <a:cubicBezTo>
                    <a:pt x="53" y="5827"/>
                    <a:pt x="159" y="6072"/>
                    <a:pt x="303" y="6072"/>
                  </a:cubicBezTo>
                  <a:cubicBezTo>
                    <a:pt x="454" y="6072"/>
                    <a:pt x="645" y="5802"/>
                    <a:pt x="799" y="5087"/>
                  </a:cubicBezTo>
                  <a:cubicBezTo>
                    <a:pt x="1098" y="3690"/>
                    <a:pt x="1948" y="1847"/>
                    <a:pt x="3392" y="1097"/>
                  </a:cubicBezTo>
                  <a:cubicBezTo>
                    <a:pt x="3850" y="860"/>
                    <a:pt x="4336" y="767"/>
                    <a:pt x="4805" y="767"/>
                  </a:cubicBezTo>
                  <a:cubicBezTo>
                    <a:pt x="5715" y="767"/>
                    <a:pt x="6556" y="1119"/>
                    <a:pt x="6983" y="1448"/>
                  </a:cubicBezTo>
                  <a:cubicBezTo>
                    <a:pt x="7061" y="1511"/>
                    <a:pt x="7139" y="1539"/>
                    <a:pt x="7205" y="1539"/>
                  </a:cubicBezTo>
                  <a:cubicBezTo>
                    <a:pt x="7350" y="1539"/>
                    <a:pt x="7435" y="1403"/>
                    <a:pt x="7334" y="1197"/>
                  </a:cubicBezTo>
                  <a:cubicBezTo>
                    <a:pt x="6883" y="499"/>
                    <a:pt x="5387" y="0"/>
                    <a:pt x="4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830;p44">
              <a:extLst>
                <a:ext uri="{FF2B5EF4-FFF2-40B4-BE49-F238E27FC236}">
                  <a16:creationId xmlns:a16="http://schemas.microsoft.com/office/drawing/2014/main" id="{0326E485-40BD-5DA8-7136-43D9CB830769}"/>
                </a:ext>
              </a:extLst>
            </p:cNvPr>
            <p:cNvSpPr/>
            <p:nvPr/>
          </p:nvSpPr>
          <p:spPr>
            <a:xfrm>
              <a:off x="2563600" y="2119975"/>
              <a:ext cx="429025" cy="49800"/>
            </a:xfrm>
            <a:custGeom>
              <a:avLst/>
              <a:gdLst/>
              <a:ahLst/>
              <a:cxnLst/>
              <a:rect l="l" t="t" r="r" b="b"/>
              <a:pathLst>
                <a:path w="17161" h="1992" extrusionOk="0">
                  <a:moveTo>
                    <a:pt x="1396" y="1"/>
                  </a:moveTo>
                  <a:cubicBezTo>
                    <a:pt x="898" y="1"/>
                    <a:pt x="0" y="1297"/>
                    <a:pt x="499" y="1297"/>
                  </a:cubicBezTo>
                  <a:lnTo>
                    <a:pt x="14514" y="1297"/>
                  </a:lnTo>
                  <a:cubicBezTo>
                    <a:pt x="14514" y="1297"/>
                    <a:pt x="14538" y="1295"/>
                    <a:pt x="14578" y="1295"/>
                  </a:cubicBezTo>
                  <a:cubicBezTo>
                    <a:pt x="14723" y="1295"/>
                    <a:pt x="15088" y="1324"/>
                    <a:pt x="15360" y="1596"/>
                  </a:cubicBezTo>
                  <a:cubicBezTo>
                    <a:pt x="15646" y="1882"/>
                    <a:pt x="15941" y="1991"/>
                    <a:pt x="16202" y="1991"/>
                  </a:cubicBezTo>
                  <a:cubicBezTo>
                    <a:pt x="16761" y="1991"/>
                    <a:pt x="17160" y="1490"/>
                    <a:pt x="16956" y="1150"/>
                  </a:cubicBezTo>
                  <a:cubicBezTo>
                    <a:pt x="16657" y="651"/>
                    <a:pt x="16158" y="1"/>
                    <a:pt x="149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831;p44">
              <a:extLst>
                <a:ext uri="{FF2B5EF4-FFF2-40B4-BE49-F238E27FC236}">
                  <a16:creationId xmlns:a16="http://schemas.microsoft.com/office/drawing/2014/main" id="{FE2ED5B8-CC2B-CEEE-9E59-C6EAAB0EA0B3}"/>
                </a:ext>
              </a:extLst>
            </p:cNvPr>
            <p:cNvSpPr/>
            <p:nvPr/>
          </p:nvSpPr>
          <p:spPr>
            <a:xfrm>
              <a:off x="3241825" y="2072600"/>
              <a:ext cx="431400" cy="182050"/>
            </a:xfrm>
            <a:custGeom>
              <a:avLst/>
              <a:gdLst/>
              <a:ahLst/>
              <a:cxnLst/>
              <a:rect l="l" t="t" r="r" b="b"/>
              <a:pathLst>
                <a:path w="17256" h="7282" extrusionOk="0">
                  <a:moveTo>
                    <a:pt x="16558" y="1"/>
                  </a:moveTo>
                  <a:cubicBezTo>
                    <a:pt x="14415" y="1"/>
                    <a:pt x="13218" y="950"/>
                    <a:pt x="12169" y="2494"/>
                  </a:cubicBezTo>
                  <a:cubicBezTo>
                    <a:pt x="11371" y="3643"/>
                    <a:pt x="11223" y="4888"/>
                    <a:pt x="11172" y="5686"/>
                  </a:cubicBezTo>
                  <a:cubicBezTo>
                    <a:pt x="11124" y="6037"/>
                    <a:pt x="10825" y="6284"/>
                    <a:pt x="10473" y="6284"/>
                  </a:cubicBezTo>
                  <a:lnTo>
                    <a:pt x="1" y="6284"/>
                  </a:lnTo>
                  <a:lnTo>
                    <a:pt x="1" y="7282"/>
                  </a:lnTo>
                  <a:lnTo>
                    <a:pt x="11423" y="7282"/>
                  </a:lnTo>
                  <a:cubicBezTo>
                    <a:pt x="12021" y="7282"/>
                    <a:pt x="12221" y="7034"/>
                    <a:pt x="12221" y="6436"/>
                  </a:cubicBezTo>
                  <a:cubicBezTo>
                    <a:pt x="12221" y="5287"/>
                    <a:pt x="12468" y="3192"/>
                    <a:pt x="13366" y="2095"/>
                  </a:cubicBezTo>
                  <a:cubicBezTo>
                    <a:pt x="14463" y="651"/>
                    <a:pt x="15812" y="551"/>
                    <a:pt x="16558" y="551"/>
                  </a:cubicBezTo>
                  <a:cubicBezTo>
                    <a:pt x="17256" y="551"/>
                    <a:pt x="17108" y="1"/>
                    <a:pt x="16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832;p44">
              <a:extLst>
                <a:ext uri="{FF2B5EF4-FFF2-40B4-BE49-F238E27FC236}">
                  <a16:creationId xmlns:a16="http://schemas.microsoft.com/office/drawing/2014/main" id="{F9EB1580-E7EF-775E-047B-8679776B4901}"/>
                </a:ext>
              </a:extLst>
            </p:cNvPr>
            <p:cNvSpPr/>
            <p:nvPr/>
          </p:nvSpPr>
          <p:spPr>
            <a:xfrm>
              <a:off x="3243125" y="1925475"/>
              <a:ext cx="83500" cy="22475"/>
            </a:xfrm>
            <a:custGeom>
              <a:avLst/>
              <a:gdLst/>
              <a:ahLst/>
              <a:cxnLst/>
              <a:rect l="l" t="t" r="r" b="b"/>
              <a:pathLst>
                <a:path w="3340" h="899" extrusionOk="0">
                  <a:moveTo>
                    <a:pt x="1345" y="1"/>
                  </a:moveTo>
                  <a:cubicBezTo>
                    <a:pt x="898" y="1"/>
                    <a:pt x="547" y="200"/>
                    <a:pt x="300" y="352"/>
                  </a:cubicBezTo>
                  <a:cubicBezTo>
                    <a:pt x="200" y="452"/>
                    <a:pt x="48" y="599"/>
                    <a:pt x="1" y="751"/>
                  </a:cubicBezTo>
                  <a:cubicBezTo>
                    <a:pt x="404" y="610"/>
                    <a:pt x="858" y="556"/>
                    <a:pt x="1304" y="556"/>
                  </a:cubicBezTo>
                  <a:cubicBezTo>
                    <a:pt x="2125" y="556"/>
                    <a:pt x="2921" y="738"/>
                    <a:pt x="3340" y="899"/>
                  </a:cubicBezTo>
                  <a:cubicBezTo>
                    <a:pt x="3240" y="651"/>
                    <a:pt x="3092" y="452"/>
                    <a:pt x="2841" y="352"/>
                  </a:cubicBezTo>
                  <a:cubicBezTo>
                    <a:pt x="2442" y="153"/>
                    <a:pt x="1943" y="1"/>
                    <a:pt x="1345"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833;p44">
              <a:extLst>
                <a:ext uri="{FF2B5EF4-FFF2-40B4-BE49-F238E27FC236}">
                  <a16:creationId xmlns:a16="http://schemas.microsoft.com/office/drawing/2014/main" id="{DC9FDA22-6891-339D-2712-8355128E29A8}"/>
                </a:ext>
              </a:extLst>
            </p:cNvPr>
            <p:cNvSpPr/>
            <p:nvPr/>
          </p:nvSpPr>
          <p:spPr>
            <a:xfrm>
              <a:off x="3239325" y="1923000"/>
              <a:ext cx="92300" cy="42400"/>
            </a:xfrm>
            <a:custGeom>
              <a:avLst/>
              <a:gdLst/>
              <a:ahLst/>
              <a:cxnLst/>
              <a:rect l="l" t="t" r="r" b="b"/>
              <a:pathLst>
                <a:path w="3692" h="1696" extrusionOk="0">
                  <a:moveTo>
                    <a:pt x="1497" y="200"/>
                  </a:moveTo>
                  <a:cubicBezTo>
                    <a:pt x="2095" y="200"/>
                    <a:pt x="2594" y="399"/>
                    <a:pt x="2945" y="551"/>
                  </a:cubicBezTo>
                  <a:cubicBezTo>
                    <a:pt x="3244" y="698"/>
                    <a:pt x="3492" y="1049"/>
                    <a:pt x="3492" y="1397"/>
                  </a:cubicBezTo>
                  <a:lnTo>
                    <a:pt x="3492" y="1496"/>
                  </a:lnTo>
                  <a:lnTo>
                    <a:pt x="200" y="1496"/>
                  </a:lnTo>
                  <a:lnTo>
                    <a:pt x="200" y="1149"/>
                  </a:lnTo>
                  <a:cubicBezTo>
                    <a:pt x="200" y="898"/>
                    <a:pt x="352" y="698"/>
                    <a:pt x="551" y="551"/>
                  </a:cubicBezTo>
                  <a:cubicBezTo>
                    <a:pt x="751" y="399"/>
                    <a:pt x="1098" y="200"/>
                    <a:pt x="1497" y="200"/>
                  </a:cubicBezTo>
                  <a:close/>
                  <a:moveTo>
                    <a:pt x="1497" y="0"/>
                  </a:moveTo>
                  <a:cubicBezTo>
                    <a:pt x="1050" y="0"/>
                    <a:pt x="651" y="200"/>
                    <a:pt x="400" y="351"/>
                  </a:cubicBezTo>
                  <a:cubicBezTo>
                    <a:pt x="153" y="551"/>
                    <a:pt x="1" y="850"/>
                    <a:pt x="1" y="1149"/>
                  </a:cubicBezTo>
                  <a:lnTo>
                    <a:pt x="1" y="1596"/>
                  </a:lnTo>
                  <a:cubicBezTo>
                    <a:pt x="1" y="1648"/>
                    <a:pt x="53" y="1696"/>
                    <a:pt x="101" y="1696"/>
                  </a:cubicBezTo>
                  <a:lnTo>
                    <a:pt x="3592" y="1696"/>
                  </a:lnTo>
                  <a:cubicBezTo>
                    <a:pt x="3643" y="1696"/>
                    <a:pt x="3691" y="1648"/>
                    <a:pt x="3691" y="1596"/>
                  </a:cubicBezTo>
                  <a:lnTo>
                    <a:pt x="3691" y="1397"/>
                  </a:lnTo>
                  <a:cubicBezTo>
                    <a:pt x="3691" y="950"/>
                    <a:pt x="3444" y="551"/>
                    <a:pt x="3045" y="351"/>
                  </a:cubicBezTo>
                  <a:cubicBezTo>
                    <a:pt x="2546" y="100"/>
                    <a:pt x="1996" y="0"/>
                    <a:pt x="14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834;p44">
              <a:extLst>
                <a:ext uri="{FF2B5EF4-FFF2-40B4-BE49-F238E27FC236}">
                  <a16:creationId xmlns:a16="http://schemas.microsoft.com/office/drawing/2014/main" id="{A134D80C-ED45-F334-034B-D44C5AB95B21}"/>
                </a:ext>
              </a:extLst>
            </p:cNvPr>
            <p:cNvSpPr/>
            <p:nvPr/>
          </p:nvSpPr>
          <p:spPr>
            <a:xfrm>
              <a:off x="2899025" y="2058925"/>
              <a:ext cx="59875" cy="48600"/>
            </a:xfrm>
            <a:custGeom>
              <a:avLst/>
              <a:gdLst/>
              <a:ahLst/>
              <a:cxnLst/>
              <a:rect l="l" t="t" r="r" b="b"/>
              <a:pathLst>
                <a:path w="2395" h="1944" extrusionOk="0">
                  <a:moveTo>
                    <a:pt x="1197" y="200"/>
                  </a:moveTo>
                  <a:cubicBezTo>
                    <a:pt x="1744" y="248"/>
                    <a:pt x="2195" y="699"/>
                    <a:pt x="2195" y="1246"/>
                  </a:cubicBezTo>
                  <a:cubicBezTo>
                    <a:pt x="2195" y="1397"/>
                    <a:pt x="2143" y="1597"/>
                    <a:pt x="2043" y="1744"/>
                  </a:cubicBezTo>
                  <a:cubicBezTo>
                    <a:pt x="1544" y="1697"/>
                    <a:pt x="1046" y="1645"/>
                    <a:pt x="746" y="1597"/>
                  </a:cubicBezTo>
                  <a:cubicBezTo>
                    <a:pt x="499" y="1545"/>
                    <a:pt x="299" y="1397"/>
                    <a:pt x="248" y="1146"/>
                  </a:cubicBezTo>
                  <a:cubicBezTo>
                    <a:pt x="248" y="899"/>
                    <a:pt x="447" y="599"/>
                    <a:pt x="698" y="448"/>
                  </a:cubicBezTo>
                  <a:cubicBezTo>
                    <a:pt x="846" y="400"/>
                    <a:pt x="998" y="348"/>
                    <a:pt x="1197" y="200"/>
                  </a:cubicBezTo>
                  <a:close/>
                  <a:moveTo>
                    <a:pt x="1145" y="1"/>
                  </a:moveTo>
                  <a:cubicBezTo>
                    <a:pt x="946" y="149"/>
                    <a:pt x="746" y="200"/>
                    <a:pt x="647" y="248"/>
                  </a:cubicBezTo>
                  <a:cubicBezTo>
                    <a:pt x="248" y="400"/>
                    <a:pt x="0" y="799"/>
                    <a:pt x="48" y="1198"/>
                  </a:cubicBezTo>
                  <a:cubicBezTo>
                    <a:pt x="100" y="1545"/>
                    <a:pt x="347" y="1796"/>
                    <a:pt x="746" y="1844"/>
                  </a:cubicBezTo>
                  <a:cubicBezTo>
                    <a:pt x="998" y="1896"/>
                    <a:pt x="1544" y="1944"/>
                    <a:pt x="2095" y="1944"/>
                  </a:cubicBezTo>
                  <a:cubicBezTo>
                    <a:pt x="2143" y="1944"/>
                    <a:pt x="2195" y="1944"/>
                    <a:pt x="2195" y="1896"/>
                  </a:cubicBezTo>
                  <a:cubicBezTo>
                    <a:pt x="2342" y="1697"/>
                    <a:pt x="2394" y="1445"/>
                    <a:pt x="2394" y="1246"/>
                  </a:cubicBezTo>
                  <a:cubicBezTo>
                    <a:pt x="2394" y="548"/>
                    <a:pt x="1843" y="1"/>
                    <a:pt x="1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835;p44">
              <a:extLst>
                <a:ext uri="{FF2B5EF4-FFF2-40B4-BE49-F238E27FC236}">
                  <a16:creationId xmlns:a16="http://schemas.microsoft.com/office/drawing/2014/main" id="{0A17E341-1342-1538-BEC3-00D8921AAF6D}"/>
                </a:ext>
              </a:extLst>
            </p:cNvPr>
            <p:cNvSpPr/>
            <p:nvPr/>
          </p:nvSpPr>
          <p:spPr>
            <a:xfrm>
              <a:off x="3043650" y="2053950"/>
              <a:ext cx="1225" cy="5000"/>
            </a:xfrm>
            <a:custGeom>
              <a:avLst/>
              <a:gdLst/>
              <a:ahLst/>
              <a:cxnLst/>
              <a:rect l="l" t="t" r="r" b="b"/>
              <a:pathLst>
                <a:path w="49" h="200" extrusionOk="0">
                  <a:moveTo>
                    <a:pt x="0" y="200"/>
                  </a:moveTo>
                  <a:lnTo>
                    <a:pt x="0" y="200"/>
                  </a:lnTo>
                  <a:lnTo>
                    <a:pt x="0" y="200"/>
                  </a:lnTo>
                  <a:close/>
                  <a:moveTo>
                    <a:pt x="0" y="200"/>
                  </a:moveTo>
                  <a:lnTo>
                    <a:pt x="0" y="200"/>
                  </a:lnTo>
                  <a:lnTo>
                    <a:pt x="0" y="200"/>
                  </a:lnTo>
                  <a:close/>
                  <a:moveTo>
                    <a:pt x="0" y="200"/>
                  </a:moveTo>
                  <a:lnTo>
                    <a:pt x="0" y="200"/>
                  </a:lnTo>
                  <a:lnTo>
                    <a:pt x="0" y="200"/>
                  </a:lnTo>
                  <a:close/>
                  <a:moveTo>
                    <a:pt x="0" y="200"/>
                  </a:moveTo>
                  <a:lnTo>
                    <a:pt x="0" y="200"/>
                  </a:lnTo>
                  <a:lnTo>
                    <a:pt x="0" y="200"/>
                  </a:lnTo>
                  <a:close/>
                  <a:moveTo>
                    <a:pt x="0" y="148"/>
                  </a:moveTo>
                  <a:lnTo>
                    <a:pt x="0" y="200"/>
                  </a:lnTo>
                  <a:lnTo>
                    <a:pt x="0" y="148"/>
                  </a:lnTo>
                  <a:close/>
                  <a:moveTo>
                    <a:pt x="0" y="148"/>
                  </a:moveTo>
                  <a:lnTo>
                    <a:pt x="0" y="148"/>
                  </a:lnTo>
                  <a:lnTo>
                    <a:pt x="0" y="148"/>
                  </a:lnTo>
                  <a:close/>
                  <a:moveTo>
                    <a:pt x="48" y="100"/>
                  </a:moveTo>
                  <a:lnTo>
                    <a:pt x="0" y="148"/>
                  </a:lnTo>
                  <a:lnTo>
                    <a:pt x="48" y="100"/>
                  </a:lnTo>
                  <a:close/>
                  <a:moveTo>
                    <a:pt x="48" y="100"/>
                  </a:moveTo>
                  <a:lnTo>
                    <a:pt x="48" y="100"/>
                  </a:lnTo>
                  <a:lnTo>
                    <a:pt x="48" y="100"/>
                  </a:lnTo>
                  <a:close/>
                  <a:moveTo>
                    <a:pt x="48" y="48"/>
                  </a:moveTo>
                  <a:lnTo>
                    <a:pt x="48" y="100"/>
                  </a:lnTo>
                  <a:lnTo>
                    <a:pt x="48" y="48"/>
                  </a:lnTo>
                  <a:close/>
                  <a:moveTo>
                    <a:pt x="48" y="48"/>
                  </a:moveTo>
                  <a:lnTo>
                    <a:pt x="48" y="48"/>
                  </a:lnTo>
                  <a:lnTo>
                    <a:pt x="48" y="48"/>
                  </a:lnTo>
                  <a:close/>
                  <a:moveTo>
                    <a:pt x="48" y="48"/>
                  </a:moveTo>
                  <a:lnTo>
                    <a:pt x="48" y="48"/>
                  </a:lnTo>
                  <a:lnTo>
                    <a:pt x="48" y="48"/>
                  </a:lnTo>
                  <a:close/>
                  <a:moveTo>
                    <a:pt x="48" y="48"/>
                  </a:moveTo>
                  <a:lnTo>
                    <a:pt x="48" y="48"/>
                  </a:lnTo>
                  <a:lnTo>
                    <a:pt x="48" y="48"/>
                  </a:lnTo>
                  <a:close/>
                  <a:moveTo>
                    <a:pt x="48" y="48"/>
                  </a:moveTo>
                  <a:lnTo>
                    <a:pt x="48" y="48"/>
                  </a:lnTo>
                  <a:lnTo>
                    <a:pt x="48" y="48"/>
                  </a:lnTo>
                  <a:close/>
                  <a:moveTo>
                    <a:pt x="48" y="48"/>
                  </a:moveTo>
                  <a:lnTo>
                    <a:pt x="48" y="48"/>
                  </a:lnTo>
                  <a:lnTo>
                    <a:pt x="48" y="48"/>
                  </a:lnTo>
                  <a:close/>
                  <a:moveTo>
                    <a:pt x="48" y="48"/>
                  </a:moveTo>
                  <a:lnTo>
                    <a:pt x="48" y="48"/>
                  </a:lnTo>
                  <a:lnTo>
                    <a:pt x="48" y="48"/>
                  </a:lnTo>
                  <a:close/>
                  <a:moveTo>
                    <a:pt x="48" y="48"/>
                  </a:moveTo>
                  <a:lnTo>
                    <a:pt x="48" y="48"/>
                  </a:lnTo>
                  <a:lnTo>
                    <a:pt x="48" y="48"/>
                  </a:lnTo>
                  <a:close/>
                  <a:moveTo>
                    <a:pt x="48" y="48"/>
                  </a:moveTo>
                  <a:lnTo>
                    <a:pt x="48" y="48"/>
                  </a:lnTo>
                  <a:lnTo>
                    <a:pt x="48" y="48"/>
                  </a:lnTo>
                  <a:close/>
                  <a:moveTo>
                    <a:pt x="48" y="1"/>
                  </a:moveTo>
                  <a:lnTo>
                    <a:pt x="48" y="1"/>
                  </a:lnTo>
                  <a:lnTo>
                    <a:pt x="48" y="1"/>
                  </a:lnTo>
                  <a:close/>
                  <a:moveTo>
                    <a:pt x="48" y="1"/>
                  </a:moveTo>
                  <a:lnTo>
                    <a:pt x="48" y="1"/>
                  </a:ln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836;p44">
              <a:extLst>
                <a:ext uri="{FF2B5EF4-FFF2-40B4-BE49-F238E27FC236}">
                  <a16:creationId xmlns:a16="http://schemas.microsoft.com/office/drawing/2014/main" id="{D26F50D9-68B7-7575-2740-C0DF739C5838}"/>
                </a:ext>
              </a:extLst>
            </p:cNvPr>
            <p:cNvSpPr/>
            <p:nvPr/>
          </p:nvSpPr>
          <p:spPr>
            <a:xfrm>
              <a:off x="2950075" y="2027725"/>
              <a:ext cx="97275" cy="61150"/>
            </a:xfrm>
            <a:custGeom>
              <a:avLst/>
              <a:gdLst/>
              <a:ahLst/>
              <a:cxnLst/>
              <a:rect l="l" t="t" r="r" b="b"/>
              <a:pathLst>
                <a:path w="3891" h="2446" extrusionOk="0">
                  <a:moveTo>
                    <a:pt x="3292" y="0"/>
                  </a:moveTo>
                  <a:cubicBezTo>
                    <a:pt x="3093" y="100"/>
                    <a:pt x="2893" y="200"/>
                    <a:pt x="2746" y="299"/>
                  </a:cubicBezTo>
                  <a:lnTo>
                    <a:pt x="2893" y="451"/>
                  </a:lnTo>
                  <a:cubicBezTo>
                    <a:pt x="3145" y="798"/>
                    <a:pt x="3045" y="1397"/>
                    <a:pt x="2794" y="1796"/>
                  </a:cubicBezTo>
                  <a:cubicBezTo>
                    <a:pt x="3145" y="1648"/>
                    <a:pt x="3492" y="1448"/>
                    <a:pt x="3743" y="1249"/>
                  </a:cubicBezTo>
                  <a:lnTo>
                    <a:pt x="3743" y="1197"/>
                  </a:lnTo>
                  <a:lnTo>
                    <a:pt x="3791" y="1149"/>
                  </a:lnTo>
                  <a:lnTo>
                    <a:pt x="3791" y="1097"/>
                  </a:lnTo>
                  <a:lnTo>
                    <a:pt x="3791" y="1050"/>
                  </a:lnTo>
                  <a:cubicBezTo>
                    <a:pt x="3891" y="499"/>
                    <a:pt x="3643" y="200"/>
                    <a:pt x="3292" y="0"/>
                  </a:cubicBezTo>
                  <a:close/>
                  <a:moveTo>
                    <a:pt x="552" y="1349"/>
                  </a:moveTo>
                  <a:cubicBezTo>
                    <a:pt x="352" y="1448"/>
                    <a:pt x="153" y="1548"/>
                    <a:pt x="1" y="1596"/>
                  </a:cubicBezTo>
                  <a:cubicBezTo>
                    <a:pt x="200" y="1847"/>
                    <a:pt x="352" y="2147"/>
                    <a:pt x="352" y="2446"/>
                  </a:cubicBezTo>
                  <a:cubicBezTo>
                    <a:pt x="552" y="2446"/>
                    <a:pt x="699" y="2394"/>
                    <a:pt x="899" y="2394"/>
                  </a:cubicBezTo>
                  <a:cubicBezTo>
                    <a:pt x="699" y="2147"/>
                    <a:pt x="552" y="1847"/>
                    <a:pt x="552" y="1448"/>
                  </a:cubicBezTo>
                  <a:lnTo>
                    <a:pt x="552" y="1349"/>
                  </a:ln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837;p44">
              <a:extLst>
                <a:ext uri="{FF2B5EF4-FFF2-40B4-BE49-F238E27FC236}">
                  <a16:creationId xmlns:a16="http://schemas.microsoft.com/office/drawing/2014/main" id="{B418C688-B1A2-88A2-2876-3D26699466D0}"/>
                </a:ext>
              </a:extLst>
            </p:cNvPr>
            <p:cNvSpPr/>
            <p:nvPr/>
          </p:nvSpPr>
          <p:spPr>
            <a:xfrm>
              <a:off x="3008725" y="2035200"/>
              <a:ext cx="19975" cy="38725"/>
            </a:xfrm>
            <a:custGeom>
              <a:avLst/>
              <a:gdLst/>
              <a:ahLst/>
              <a:cxnLst/>
              <a:rect l="l" t="t" r="r" b="b"/>
              <a:pathLst>
                <a:path w="799" h="1549" extrusionOk="0">
                  <a:moveTo>
                    <a:pt x="400" y="0"/>
                  </a:moveTo>
                  <a:cubicBezTo>
                    <a:pt x="248" y="52"/>
                    <a:pt x="101" y="152"/>
                    <a:pt x="1" y="200"/>
                  </a:cubicBezTo>
                  <a:cubicBezTo>
                    <a:pt x="248" y="451"/>
                    <a:pt x="400" y="798"/>
                    <a:pt x="400" y="1149"/>
                  </a:cubicBezTo>
                  <a:cubicBezTo>
                    <a:pt x="400" y="1297"/>
                    <a:pt x="400" y="1449"/>
                    <a:pt x="348" y="1548"/>
                  </a:cubicBezTo>
                  <a:cubicBezTo>
                    <a:pt x="400" y="1548"/>
                    <a:pt x="400" y="1548"/>
                    <a:pt x="448" y="1497"/>
                  </a:cubicBezTo>
                  <a:cubicBezTo>
                    <a:pt x="699" y="1098"/>
                    <a:pt x="799" y="499"/>
                    <a:pt x="547" y="152"/>
                  </a:cubicBezTo>
                  <a:lnTo>
                    <a:pt x="400" y="0"/>
                  </a:lnTo>
                  <a:close/>
                </a:path>
              </a:pathLst>
            </a:custGeom>
            <a:solidFill>
              <a:srgbClr val="BDE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838;p44">
              <a:extLst>
                <a:ext uri="{FF2B5EF4-FFF2-40B4-BE49-F238E27FC236}">
                  <a16:creationId xmlns:a16="http://schemas.microsoft.com/office/drawing/2014/main" id="{CCF7B97D-80DF-DC5E-7BB9-706A106EF832}"/>
                </a:ext>
              </a:extLst>
            </p:cNvPr>
            <p:cNvSpPr/>
            <p:nvPr/>
          </p:nvSpPr>
          <p:spPr>
            <a:xfrm>
              <a:off x="2963850" y="2040175"/>
              <a:ext cx="54875" cy="47425"/>
            </a:xfrm>
            <a:custGeom>
              <a:avLst/>
              <a:gdLst/>
              <a:ahLst/>
              <a:cxnLst/>
              <a:rect l="l" t="t" r="r" b="b"/>
              <a:pathLst>
                <a:path w="2195" h="1897" extrusionOk="0">
                  <a:moveTo>
                    <a:pt x="1796" y="1"/>
                  </a:moveTo>
                  <a:cubicBezTo>
                    <a:pt x="1744" y="1"/>
                    <a:pt x="1696" y="53"/>
                    <a:pt x="1644" y="53"/>
                  </a:cubicBezTo>
                  <a:cubicBezTo>
                    <a:pt x="1896" y="252"/>
                    <a:pt x="2095" y="599"/>
                    <a:pt x="2095" y="950"/>
                  </a:cubicBezTo>
                  <a:cubicBezTo>
                    <a:pt x="2095" y="1150"/>
                    <a:pt x="2043" y="1298"/>
                    <a:pt x="1995" y="1397"/>
                  </a:cubicBezTo>
                  <a:cubicBezTo>
                    <a:pt x="2043" y="1397"/>
                    <a:pt x="2095" y="1397"/>
                    <a:pt x="2143" y="1349"/>
                  </a:cubicBezTo>
                  <a:cubicBezTo>
                    <a:pt x="2195" y="1250"/>
                    <a:pt x="2195" y="1098"/>
                    <a:pt x="2195" y="950"/>
                  </a:cubicBezTo>
                  <a:cubicBezTo>
                    <a:pt x="2195" y="599"/>
                    <a:pt x="2043" y="252"/>
                    <a:pt x="1796" y="1"/>
                  </a:cubicBezTo>
                  <a:close/>
                  <a:moveTo>
                    <a:pt x="148" y="799"/>
                  </a:moveTo>
                  <a:cubicBezTo>
                    <a:pt x="100" y="799"/>
                    <a:pt x="48" y="851"/>
                    <a:pt x="1" y="851"/>
                  </a:cubicBezTo>
                  <a:lnTo>
                    <a:pt x="1" y="950"/>
                  </a:lnTo>
                  <a:cubicBezTo>
                    <a:pt x="1" y="1349"/>
                    <a:pt x="148" y="1649"/>
                    <a:pt x="348" y="1896"/>
                  </a:cubicBezTo>
                  <a:cubicBezTo>
                    <a:pt x="399" y="1848"/>
                    <a:pt x="447" y="1848"/>
                    <a:pt x="499" y="1848"/>
                  </a:cubicBezTo>
                  <a:cubicBezTo>
                    <a:pt x="248" y="1649"/>
                    <a:pt x="100" y="1349"/>
                    <a:pt x="100" y="950"/>
                  </a:cubicBezTo>
                  <a:cubicBezTo>
                    <a:pt x="100" y="899"/>
                    <a:pt x="148" y="851"/>
                    <a:pt x="148" y="799"/>
                  </a:cubicBezTo>
                  <a:close/>
                </a:path>
              </a:pathLst>
            </a:custGeom>
            <a:solidFill>
              <a:srgbClr val="E9E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839;p44">
              <a:extLst>
                <a:ext uri="{FF2B5EF4-FFF2-40B4-BE49-F238E27FC236}">
                  <a16:creationId xmlns:a16="http://schemas.microsoft.com/office/drawing/2014/main" id="{4A86C266-FB56-524D-0452-010B5D4893ED}"/>
                </a:ext>
              </a:extLst>
            </p:cNvPr>
            <p:cNvSpPr/>
            <p:nvPr/>
          </p:nvSpPr>
          <p:spPr>
            <a:xfrm>
              <a:off x="2966350" y="2041475"/>
              <a:ext cx="49900" cy="44925"/>
            </a:xfrm>
            <a:custGeom>
              <a:avLst/>
              <a:gdLst/>
              <a:ahLst/>
              <a:cxnLst/>
              <a:rect l="l" t="t" r="r" b="b"/>
              <a:pathLst>
                <a:path w="1996" h="1797" extrusionOk="0">
                  <a:moveTo>
                    <a:pt x="1544" y="1"/>
                  </a:moveTo>
                  <a:cubicBezTo>
                    <a:pt x="1612" y="55"/>
                    <a:pt x="1676" y="119"/>
                    <a:pt x="1733" y="192"/>
                  </a:cubicBezTo>
                  <a:lnTo>
                    <a:pt x="1733" y="192"/>
                  </a:lnTo>
                  <a:cubicBezTo>
                    <a:pt x="1683" y="122"/>
                    <a:pt x="1621" y="58"/>
                    <a:pt x="1544" y="1"/>
                  </a:cubicBezTo>
                  <a:close/>
                  <a:moveTo>
                    <a:pt x="1733" y="192"/>
                  </a:moveTo>
                  <a:lnTo>
                    <a:pt x="1733" y="192"/>
                  </a:lnTo>
                  <a:cubicBezTo>
                    <a:pt x="1813" y="302"/>
                    <a:pt x="1863" y="425"/>
                    <a:pt x="1895" y="547"/>
                  </a:cubicBezTo>
                  <a:cubicBezTo>
                    <a:pt x="1843" y="599"/>
                    <a:pt x="1696" y="699"/>
                    <a:pt x="1544" y="747"/>
                  </a:cubicBezTo>
                  <a:cubicBezTo>
                    <a:pt x="1596" y="799"/>
                    <a:pt x="1644" y="847"/>
                    <a:pt x="1644" y="946"/>
                  </a:cubicBezTo>
                  <a:cubicBezTo>
                    <a:pt x="1644" y="1046"/>
                    <a:pt x="1496" y="1146"/>
                    <a:pt x="1397" y="1146"/>
                  </a:cubicBezTo>
                  <a:lnTo>
                    <a:pt x="1345" y="1146"/>
                  </a:lnTo>
                  <a:cubicBezTo>
                    <a:pt x="1345" y="1297"/>
                    <a:pt x="1345" y="1445"/>
                    <a:pt x="1297" y="1597"/>
                  </a:cubicBezTo>
                  <a:cubicBezTo>
                    <a:pt x="1496" y="1497"/>
                    <a:pt x="1696" y="1445"/>
                    <a:pt x="1895" y="1345"/>
                  </a:cubicBezTo>
                  <a:cubicBezTo>
                    <a:pt x="1943" y="1246"/>
                    <a:pt x="1995" y="1098"/>
                    <a:pt x="1995" y="898"/>
                  </a:cubicBezTo>
                  <a:cubicBezTo>
                    <a:pt x="1995" y="642"/>
                    <a:pt x="1889" y="388"/>
                    <a:pt x="1733" y="192"/>
                  </a:cubicBezTo>
                  <a:close/>
                  <a:moveTo>
                    <a:pt x="347" y="599"/>
                  </a:moveTo>
                  <a:lnTo>
                    <a:pt x="48" y="747"/>
                  </a:lnTo>
                  <a:cubicBezTo>
                    <a:pt x="48" y="799"/>
                    <a:pt x="0" y="847"/>
                    <a:pt x="0" y="898"/>
                  </a:cubicBezTo>
                  <a:cubicBezTo>
                    <a:pt x="0" y="1297"/>
                    <a:pt x="148" y="1597"/>
                    <a:pt x="399" y="1796"/>
                  </a:cubicBezTo>
                  <a:cubicBezTo>
                    <a:pt x="499" y="1796"/>
                    <a:pt x="647" y="1744"/>
                    <a:pt x="746" y="1696"/>
                  </a:cubicBezTo>
                  <a:cubicBezTo>
                    <a:pt x="946" y="1597"/>
                    <a:pt x="1145" y="1397"/>
                    <a:pt x="1297" y="1146"/>
                  </a:cubicBezTo>
                  <a:cubicBezTo>
                    <a:pt x="1197" y="1098"/>
                    <a:pt x="1145" y="1046"/>
                    <a:pt x="1145" y="946"/>
                  </a:cubicBezTo>
                  <a:lnTo>
                    <a:pt x="1145" y="847"/>
                  </a:lnTo>
                  <a:cubicBezTo>
                    <a:pt x="846" y="699"/>
                    <a:pt x="547" y="647"/>
                    <a:pt x="347" y="599"/>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840;p44">
              <a:extLst>
                <a:ext uri="{FF2B5EF4-FFF2-40B4-BE49-F238E27FC236}">
                  <a16:creationId xmlns:a16="http://schemas.microsoft.com/office/drawing/2014/main" id="{47ED8469-B548-81B0-95D2-8E1B4A28919E}"/>
                </a:ext>
              </a:extLst>
            </p:cNvPr>
            <p:cNvSpPr/>
            <p:nvPr/>
          </p:nvSpPr>
          <p:spPr>
            <a:xfrm>
              <a:off x="2975025" y="2041475"/>
              <a:ext cx="38725" cy="21175"/>
            </a:xfrm>
            <a:custGeom>
              <a:avLst/>
              <a:gdLst/>
              <a:ahLst/>
              <a:cxnLst/>
              <a:rect l="l" t="t" r="r" b="b"/>
              <a:pathLst>
                <a:path w="1549" h="847" extrusionOk="0">
                  <a:moveTo>
                    <a:pt x="1197" y="1"/>
                  </a:moveTo>
                  <a:cubicBezTo>
                    <a:pt x="1197" y="1"/>
                    <a:pt x="1197" y="49"/>
                    <a:pt x="1149" y="49"/>
                  </a:cubicBezTo>
                  <a:cubicBezTo>
                    <a:pt x="1197" y="300"/>
                    <a:pt x="1149" y="547"/>
                    <a:pt x="1098" y="699"/>
                  </a:cubicBezTo>
                  <a:cubicBezTo>
                    <a:pt x="1149" y="699"/>
                    <a:pt x="1197" y="747"/>
                    <a:pt x="1197" y="747"/>
                  </a:cubicBezTo>
                  <a:cubicBezTo>
                    <a:pt x="1349" y="699"/>
                    <a:pt x="1496" y="599"/>
                    <a:pt x="1548" y="547"/>
                  </a:cubicBezTo>
                  <a:cubicBezTo>
                    <a:pt x="1496" y="348"/>
                    <a:pt x="1397" y="148"/>
                    <a:pt x="1197" y="1"/>
                  </a:cubicBezTo>
                  <a:close/>
                  <a:moveTo>
                    <a:pt x="651" y="300"/>
                  </a:moveTo>
                  <a:cubicBezTo>
                    <a:pt x="451" y="400"/>
                    <a:pt x="200" y="500"/>
                    <a:pt x="0" y="599"/>
                  </a:cubicBezTo>
                  <a:cubicBezTo>
                    <a:pt x="200" y="647"/>
                    <a:pt x="499" y="699"/>
                    <a:pt x="798" y="847"/>
                  </a:cubicBezTo>
                  <a:lnTo>
                    <a:pt x="950" y="699"/>
                  </a:lnTo>
                  <a:cubicBezTo>
                    <a:pt x="898" y="599"/>
                    <a:pt x="798" y="448"/>
                    <a:pt x="651" y="300"/>
                  </a:cubicBezTo>
                  <a:close/>
                </a:path>
              </a:pathLst>
            </a:custGeom>
            <a:solidFill>
              <a:srgbClr val="D5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841;p44">
              <a:extLst>
                <a:ext uri="{FF2B5EF4-FFF2-40B4-BE49-F238E27FC236}">
                  <a16:creationId xmlns:a16="http://schemas.microsoft.com/office/drawing/2014/main" id="{D2025C31-2885-C1D1-E3A4-B7B1799AF331}"/>
                </a:ext>
              </a:extLst>
            </p:cNvPr>
            <p:cNvSpPr/>
            <p:nvPr/>
          </p:nvSpPr>
          <p:spPr>
            <a:xfrm>
              <a:off x="2991275" y="2042675"/>
              <a:ext cx="13700" cy="16275"/>
            </a:xfrm>
            <a:custGeom>
              <a:avLst/>
              <a:gdLst/>
              <a:ahLst/>
              <a:cxnLst/>
              <a:rect l="l" t="t" r="r" b="b"/>
              <a:pathLst>
                <a:path w="548" h="651" extrusionOk="0">
                  <a:moveTo>
                    <a:pt x="499" y="1"/>
                  </a:moveTo>
                  <a:lnTo>
                    <a:pt x="499" y="1"/>
                  </a:lnTo>
                  <a:cubicBezTo>
                    <a:pt x="348" y="100"/>
                    <a:pt x="200" y="152"/>
                    <a:pt x="1" y="252"/>
                  </a:cubicBezTo>
                  <a:cubicBezTo>
                    <a:pt x="148" y="400"/>
                    <a:pt x="248" y="551"/>
                    <a:pt x="300" y="651"/>
                  </a:cubicBezTo>
                  <a:lnTo>
                    <a:pt x="448" y="651"/>
                  </a:lnTo>
                  <a:cubicBezTo>
                    <a:pt x="499" y="499"/>
                    <a:pt x="547" y="252"/>
                    <a:pt x="499" y="1"/>
                  </a:cubicBezTo>
                  <a:close/>
                </a:path>
              </a:pathLst>
            </a:custGeom>
            <a:solidFill>
              <a:srgbClr val="E2E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842;p44">
              <a:extLst>
                <a:ext uri="{FF2B5EF4-FFF2-40B4-BE49-F238E27FC236}">
                  <a16:creationId xmlns:a16="http://schemas.microsoft.com/office/drawing/2014/main" id="{A2C9AF23-9781-75E4-F003-849089FD8EE1}"/>
                </a:ext>
              </a:extLst>
            </p:cNvPr>
            <p:cNvSpPr/>
            <p:nvPr/>
          </p:nvSpPr>
          <p:spPr>
            <a:xfrm>
              <a:off x="2985000" y="2070100"/>
              <a:ext cx="14975" cy="13800"/>
            </a:xfrm>
            <a:custGeom>
              <a:avLst/>
              <a:gdLst/>
              <a:ahLst/>
              <a:cxnLst/>
              <a:rect l="l" t="t" r="r" b="b"/>
              <a:pathLst>
                <a:path w="599" h="552" extrusionOk="0">
                  <a:moveTo>
                    <a:pt x="551" y="1"/>
                  </a:moveTo>
                  <a:cubicBezTo>
                    <a:pt x="399" y="252"/>
                    <a:pt x="200" y="452"/>
                    <a:pt x="0" y="551"/>
                  </a:cubicBezTo>
                  <a:cubicBezTo>
                    <a:pt x="200" y="551"/>
                    <a:pt x="351" y="500"/>
                    <a:pt x="551" y="452"/>
                  </a:cubicBezTo>
                  <a:cubicBezTo>
                    <a:pt x="599" y="300"/>
                    <a:pt x="599" y="152"/>
                    <a:pt x="599" y="1"/>
                  </a:cubicBezTo>
                  <a:close/>
                </a:path>
              </a:pathLst>
            </a:custGeom>
            <a:solidFill>
              <a:srgbClr val="E6F9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843;p44">
              <a:extLst>
                <a:ext uri="{FF2B5EF4-FFF2-40B4-BE49-F238E27FC236}">
                  <a16:creationId xmlns:a16="http://schemas.microsoft.com/office/drawing/2014/main" id="{E06E073A-3A14-91B1-A97D-B985BDC04946}"/>
                </a:ext>
              </a:extLst>
            </p:cNvPr>
            <p:cNvSpPr/>
            <p:nvPr/>
          </p:nvSpPr>
          <p:spPr>
            <a:xfrm>
              <a:off x="2994975" y="2058925"/>
              <a:ext cx="12475" cy="11200"/>
            </a:xfrm>
            <a:custGeom>
              <a:avLst/>
              <a:gdLst/>
              <a:ahLst/>
              <a:cxnLst/>
              <a:rect l="l" t="t" r="r" b="b"/>
              <a:pathLst>
                <a:path w="499" h="448" extrusionOk="0">
                  <a:moveTo>
                    <a:pt x="152" y="1"/>
                  </a:moveTo>
                  <a:lnTo>
                    <a:pt x="0" y="149"/>
                  </a:lnTo>
                  <a:lnTo>
                    <a:pt x="0" y="248"/>
                  </a:lnTo>
                  <a:cubicBezTo>
                    <a:pt x="0" y="348"/>
                    <a:pt x="52" y="400"/>
                    <a:pt x="152" y="448"/>
                  </a:cubicBezTo>
                  <a:lnTo>
                    <a:pt x="252" y="448"/>
                  </a:lnTo>
                  <a:cubicBezTo>
                    <a:pt x="351" y="448"/>
                    <a:pt x="499" y="348"/>
                    <a:pt x="499" y="248"/>
                  </a:cubicBezTo>
                  <a:cubicBezTo>
                    <a:pt x="499" y="149"/>
                    <a:pt x="451" y="101"/>
                    <a:pt x="399" y="49"/>
                  </a:cubicBezTo>
                  <a:cubicBezTo>
                    <a:pt x="399" y="49"/>
                    <a:pt x="351" y="1"/>
                    <a:pt x="300" y="1"/>
                  </a:cubicBezTo>
                  <a:close/>
                </a:path>
              </a:pathLst>
            </a:custGeom>
            <a:solidFill>
              <a:srgbClr val="E6E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844;p44">
              <a:extLst>
                <a:ext uri="{FF2B5EF4-FFF2-40B4-BE49-F238E27FC236}">
                  <a16:creationId xmlns:a16="http://schemas.microsoft.com/office/drawing/2014/main" id="{207212AB-09FB-8CE9-FE96-2E39480DFDAA}"/>
                </a:ext>
              </a:extLst>
            </p:cNvPr>
            <p:cNvSpPr/>
            <p:nvPr/>
          </p:nvSpPr>
          <p:spPr>
            <a:xfrm>
              <a:off x="2910200" y="2072600"/>
              <a:ext cx="43700" cy="19975"/>
            </a:xfrm>
            <a:custGeom>
              <a:avLst/>
              <a:gdLst/>
              <a:ahLst/>
              <a:cxnLst/>
              <a:rect l="l" t="t" r="r" b="b"/>
              <a:pathLst>
                <a:path w="1748" h="799" extrusionOk="0">
                  <a:moveTo>
                    <a:pt x="1448" y="1"/>
                  </a:moveTo>
                  <a:cubicBezTo>
                    <a:pt x="1197" y="100"/>
                    <a:pt x="599" y="352"/>
                    <a:pt x="52" y="451"/>
                  </a:cubicBezTo>
                  <a:cubicBezTo>
                    <a:pt x="0" y="551"/>
                    <a:pt x="52" y="599"/>
                    <a:pt x="100" y="651"/>
                  </a:cubicBezTo>
                  <a:cubicBezTo>
                    <a:pt x="451" y="651"/>
                    <a:pt x="997" y="499"/>
                    <a:pt x="1596" y="200"/>
                  </a:cubicBezTo>
                  <a:cubicBezTo>
                    <a:pt x="1548" y="100"/>
                    <a:pt x="1496" y="52"/>
                    <a:pt x="1448" y="1"/>
                  </a:cubicBezTo>
                  <a:close/>
                  <a:moveTo>
                    <a:pt x="1696" y="451"/>
                  </a:moveTo>
                  <a:cubicBezTo>
                    <a:pt x="1496" y="499"/>
                    <a:pt x="1097" y="699"/>
                    <a:pt x="650" y="798"/>
                  </a:cubicBezTo>
                  <a:cubicBezTo>
                    <a:pt x="898" y="798"/>
                    <a:pt x="1249" y="751"/>
                    <a:pt x="1648" y="699"/>
                  </a:cubicBezTo>
                  <a:lnTo>
                    <a:pt x="1748" y="699"/>
                  </a:lnTo>
                  <a:cubicBezTo>
                    <a:pt x="1748" y="599"/>
                    <a:pt x="1696" y="499"/>
                    <a:pt x="1696" y="451"/>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845;p44">
              <a:extLst>
                <a:ext uri="{FF2B5EF4-FFF2-40B4-BE49-F238E27FC236}">
                  <a16:creationId xmlns:a16="http://schemas.microsoft.com/office/drawing/2014/main" id="{44FEA5E4-C76E-3830-2B16-D287E66C6684}"/>
                </a:ext>
              </a:extLst>
            </p:cNvPr>
            <p:cNvSpPr/>
            <p:nvPr/>
          </p:nvSpPr>
          <p:spPr>
            <a:xfrm>
              <a:off x="2951375" y="2090050"/>
              <a:ext cx="2525" cy="25"/>
            </a:xfrm>
            <a:custGeom>
              <a:avLst/>
              <a:gdLst/>
              <a:ahLst/>
              <a:cxnLst/>
              <a:rect l="l" t="t" r="r" b="b"/>
              <a:pathLst>
                <a:path w="101" h="1" extrusionOk="0">
                  <a:moveTo>
                    <a:pt x="101" y="1"/>
                  </a:moveTo>
                  <a:lnTo>
                    <a:pt x="1" y="1"/>
                  </a:lnTo>
                  <a:lnTo>
                    <a:pt x="101" y="1"/>
                  </a:lnTo>
                  <a:lnTo>
                    <a:pt x="101" y="1"/>
                  </a:ln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846;p44">
              <a:extLst>
                <a:ext uri="{FF2B5EF4-FFF2-40B4-BE49-F238E27FC236}">
                  <a16:creationId xmlns:a16="http://schemas.microsoft.com/office/drawing/2014/main" id="{A6D295EF-B21C-5BE9-B3DB-DF16B70DC9A8}"/>
                </a:ext>
              </a:extLst>
            </p:cNvPr>
            <p:cNvSpPr/>
            <p:nvPr/>
          </p:nvSpPr>
          <p:spPr>
            <a:xfrm>
              <a:off x="2911475" y="2070100"/>
              <a:ext cx="34950" cy="13800"/>
            </a:xfrm>
            <a:custGeom>
              <a:avLst/>
              <a:gdLst/>
              <a:ahLst/>
              <a:cxnLst/>
              <a:rect l="l" t="t" r="r" b="b"/>
              <a:pathLst>
                <a:path w="1398" h="552" extrusionOk="0">
                  <a:moveTo>
                    <a:pt x="1298" y="1"/>
                  </a:moveTo>
                  <a:cubicBezTo>
                    <a:pt x="998" y="101"/>
                    <a:pt x="747" y="200"/>
                    <a:pt x="599" y="252"/>
                  </a:cubicBezTo>
                  <a:cubicBezTo>
                    <a:pt x="248" y="300"/>
                    <a:pt x="49" y="452"/>
                    <a:pt x="1" y="551"/>
                  </a:cubicBezTo>
                  <a:cubicBezTo>
                    <a:pt x="548" y="452"/>
                    <a:pt x="1146" y="200"/>
                    <a:pt x="1397" y="101"/>
                  </a:cubicBezTo>
                  <a:lnTo>
                    <a:pt x="1298" y="1"/>
                  </a:ln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847;p44">
              <a:extLst>
                <a:ext uri="{FF2B5EF4-FFF2-40B4-BE49-F238E27FC236}">
                  <a16:creationId xmlns:a16="http://schemas.microsoft.com/office/drawing/2014/main" id="{DAC7F22D-31CA-7A3F-11CF-90134D6A5806}"/>
                </a:ext>
              </a:extLst>
            </p:cNvPr>
            <p:cNvSpPr/>
            <p:nvPr/>
          </p:nvSpPr>
          <p:spPr>
            <a:xfrm>
              <a:off x="2912675" y="2077600"/>
              <a:ext cx="39925" cy="14975"/>
            </a:xfrm>
            <a:custGeom>
              <a:avLst/>
              <a:gdLst/>
              <a:ahLst/>
              <a:cxnLst/>
              <a:rect l="l" t="t" r="r" b="b"/>
              <a:pathLst>
                <a:path w="1597" h="599" extrusionOk="0">
                  <a:moveTo>
                    <a:pt x="1497" y="0"/>
                  </a:moveTo>
                  <a:cubicBezTo>
                    <a:pt x="898" y="299"/>
                    <a:pt x="352" y="451"/>
                    <a:pt x="1" y="451"/>
                  </a:cubicBezTo>
                  <a:cubicBezTo>
                    <a:pt x="101" y="551"/>
                    <a:pt x="300" y="598"/>
                    <a:pt x="551" y="598"/>
                  </a:cubicBezTo>
                  <a:cubicBezTo>
                    <a:pt x="998" y="499"/>
                    <a:pt x="1397" y="299"/>
                    <a:pt x="1597" y="251"/>
                  </a:cubicBezTo>
                  <a:cubicBezTo>
                    <a:pt x="1597" y="152"/>
                    <a:pt x="1549" y="52"/>
                    <a:pt x="1497" y="0"/>
                  </a:cubicBez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848;p44">
              <a:extLst>
                <a:ext uri="{FF2B5EF4-FFF2-40B4-BE49-F238E27FC236}">
                  <a16:creationId xmlns:a16="http://schemas.microsoft.com/office/drawing/2014/main" id="{ED966DFF-73A4-7492-71F2-7A441A904BFD}"/>
                </a:ext>
              </a:extLst>
            </p:cNvPr>
            <p:cNvSpPr/>
            <p:nvPr/>
          </p:nvSpPr>
          <p:spPr>
            <a:xfrm>
              <a:off x="2943900" y="2067625"/>
              <a:ext cx="15000" cy="22450"/>
            </a:xfrm>
            <a:custGeom>
              <a:avLst/>
              <a:gdLst/>
              <a:ahLst/>
              <a:cxnLst/>
              <a:rect l="l" t="t" r="r" b="b"/>
              <a:pathLst>
                <a:path w="600" h="898" extrusionOk="0">
                  <a:moveTo>
                    <a:pt x="248" y="0"/>
                  </a:moveTo>
                  <a:cubicBezTo>
                    <a:pt x="148" y="52"/>
                    <a:pt x="100" y="52"/>
                    <a:pt x="1" y="100"/>
                  </a:cubicBezTo>
                  <a:lnTo>
                    <a:pt x="100" y="200"/>
                  </a:lnTo>
                  <a:cubicBezTo>
                    <a:pt x="148" y="251"/>
                    <a:pt x="200" y="299"/>
                    <a:pt x="248" y="399"/>
                  </a:cubicBezTo>
                  <a:cubicBezTo>
                    <a:pt x="300" y="451"/>
                    <a:pt x="348" y="551"/>
                    <a:pt x="348" y="650"/>
                  </a:cubicBezTo>
                  <a:cubicBezTo>
                    <a:pt x="348" y="698"/>
                    <a:pt x="400" y="798"/>
                    <a:pt x="400" y="898"/>
                  </a:cubicBezTo>
                  <a:cubicBezTo>
                    <a:pt x="447" y="898"/>
                    <a:pt x="547" y="898"/>
                    <a:pt x="599" y="850"/>
                  </a:cubicBezTo>
                  <a:cubicBezTo>
                    <a:pt x="599" y="551"/>
                    <a:pt x="447" y="251"/>
                    <a:pt x="24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849;p44">
              <a:extLst>
                <a:ext uri="{FF2B5EF4-FFF2-40B4-BE49-F238E27FC236}">
                  <a16:creationId xmlns:a16="http://schemas.microsoft.com/office/drawing/2014/main" id="{F20FBF79-F7E7-E80B-16E7-D03259363B2C}"/>
                </a:ext>
              </a:extLst>
            </p:cNvPr>
            <p:cNvSpPr/>
            <p:nvPr/>
          </p:nvSpPr>
          <p:spPr>
            <a:xfrm>
              <a:off x="2899025" y="2021525"/>
              <a:ext cx="150825" cy="86000"/>
            </a:xfrm>
            <a:custGeom>
              <a:avLst/>
              <a:gdLst/>
              <a:ahLst/>
              <a:cxnLst/>
              <a:rect l="l" t="t" r="r" b="b"/>
              <a:pathLst>
                <a:path w="6033" h="3440" extrusionOk="0">
                  <a:moveTo>
                    <a:pt x="4489" y="200"/>
                  </a:moveTo>
                  <a:cubicBezTo>
                    <a:pt x="5035" y="200"/>
                    <a:pt x="5434" y="348"/>
                    <a:pt x="5634" y="599"/>
                  </a:cubicBezTo>
                  <a:cubicBezTo>
                    <a:pt x="5785" y="847"/>
                    <a:pt x="5785" y="1098"/>
                    <a:pt x="5685" y="1445"/>
                  </a:cubicBezTo>
                  <a:cubicBezTo>
                    <a:pt x="5287" y="2642"/>
                    <a:pt x="3838" y="3141"/>
                    <a:pt x="3092" y="3193"/>
                  </a:cubicBezTo>
                  <a:cubicBezTo>
                    <a:pt x="2960" y="3222"/>
                    <a:pt x="2751" y="3234"/>
                    <a:pt x="2508" y="3234"/>
                  </a:cubicBezTo>
                  <a:cubicBezTo>
                    <a:pt x="1922" y="3234"/>
                    <a:pt x="1136" y="3163"/>
                    <a:pt x="746" y="3093"/>
                  </a:cubicBezTo>
                  <a:cubicBezTo>
                    <a:pt x="499" y="3041"/>
                    <a:pt x="299" y="2893"/>
                    <a:pt x="248" y="2642"/>
                  </a:cubicBezTo>
                  <a:cubicBezTo>
                    <a:pt x="248" y="2395"/>
                    <a:pt x="447" y="2095"/>
                    <a:pt x="698" y="1944"/>
                  </a:cubicBezTo>
                  <a:cubicBezTo>
                    <a:pt x="1046" y="1844"/>
                    <a:pt x="1444" y="1597"/>
                    <a:pt x="1843" y="1345"/>
                  </a:cubicBezTo>
                  <a:cubicBezTo>
                    <a:pt x="2641" y="799"/>
                    <a:pt x="3591" y="200"/>
                    <a:pt x="4489" y="200"/>
                  </a:cubicBezTo>
                  <a:close/>
                  <a:moveTo>
                    <a:pt x="4489" y="1"/>
                  </a:moveTo>
                  <a:cubicBezTo>
                    <a:pt x="3539" y="1"/>
                    <a:pt x="2594" y="599"/>
                    <a:pt x="1744" y="1146"/>
                  </a:cubicBezTo>
                  <a:cubicBezTo>
                    <a:pt x="1297" y="1397"/>
                    <a:pt x="946" y="1645"/>
                    <a:pt x="647" y="1744"/>
                  </a:cubicBezTo>
                  <a:cubicBezTo>
                    <a:pt x="248" y="1896"/>
                    <a:pt x="0" y="2295"/>
                    <a:pt x="48" y="2694"/>
                  </a:cubicBezTo>
                  <a:cubicBezTo>
                    <a:pt x="100" y="3041"/>
                    <a:pt x="347" y="3292"/>
                    <a:pt x="746" y="3340"/>
                  </a:cubicBezTo>
                  <a:cubicBezTo>
                    <a:pt x="1145" y="3392"/>
                    <a:pt x="1995" y="3440"/>
                    <a:pt x="2594" y="3440"/>
                  </a:cubicBezTo>
                  <a:lnTo>
                    <a:pt x="3140" y="3440"/>
                  </a:lnTo>
                  <a:cubicBezTo>
                    <a:pt x="3890" y="3340"/>
                    <a:pt x="5486" y="2794"/>
                    <a:pt x="5885" y="1545"/>
                  </a:cubicBezTo>
                  <a:cubicBezTo>
                    <a:pt x="6033" y="1098"/>
                    <a:pt x="5985" y="747"/>
                    <a:pt x="5785" y="500"/>
                  </a:cubicBezTo>
                  <a:cubicBezTo>
                    <a:pt x="5486" y="49"/>
                    <a:pt x="4836" y="1"/>
                    <a:pt x="44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850;p44">
              <a:extLst>
                <a:ext uri="{FF2B5EF4-FFF2-40B4-BE49-F238E27FC236}">
                  <a16:creationId xmlns:a16="http://schemas.microsoft.com/office/drawing/2014/main" id="{525B0659-E1DE-0909-419D-925027E399C8}"/>
                </a:ext>
              </a:extLst>
            </p:cNvPr>
            <p:cNvSpPr/>
            <p:nvPr/>
          </p:nvSpPr>
          <p:spPr>
            <a:xfrm>
              <a:off x="2622225" y="2058925"/>
              <a:ext cx="42425" cy="46125"/>
            </a:xfrm>
            <a:custGeom>
              <a:avLst/>
              <a:gdLst/>
              <a:ahLst/>
              <a:cxnLst/>
              <a:rect l="l" t="t" r="r" b="b"/>
              <a:pathLst>
                <a:path w="1697" h="1845" extrusionOk="0">
                  <a:moveTo>
                    <a:pt x="1246" y="200"/>
                  </a:moveTo>
                  <a:cubicBezTo>
                    <a:pt x="1298" y="200"/>
                    <a:pt x="1397" y="248"/>
                    <a:pt x="1445" y="248"/>
                  </a:cubicBezTo>
                  <a:cubicBezTo>
                    <a:pt x="1445" y="599"/>
                    <a:pt x="1445" y="947"/>
                    <a:pt x="1298" y="1146"/>
                  </a:cubicBezTo>
                  <a:cubicBezTo>
                    <a:pt x="1098" y="1345"/>
                    <a:pt x="699" y="1497"/>
                    <a:pt x="300" y="1597"/>
                  </a:cubicBezTo>
                  <a:cubicBezTo>
                    <a:pt x="248" y="1497"/>
                    <a:pt x="248" y="1345"/>
                    <a:pt x="248" y="1246"/>
                  </a:cubicBezTo>
                  <a:cubicBezTo>
                    <a:pt x="248" y="699"/>
                    <a:pt x="699" y="200"/>
                    <a:pt x="1246" y="200"/>
                  </a:cubicBezTo>
                  <a:close/>
                  <a:moveTo>
                    <a:pt x="1246" y="1"/>
                  </a:moveTo>
                  <a:cubicBezTo>
                    <a:pt x="548" y="1"/>
                    <a:pt x="1" y="548"/>
                    <a:pt x="1" y="1246"/>
                  </a:cubicBezTo>
                  <a:cubicBezTo>
                    <a:pt x="1" y="1445"/>
                    <a:pt x="49" y="1597"/>
                    <a:pt x="149" y="1796"/>
                  </a:cubicBezTo>
                  <a:cubicBezTo>
                    <a:pt x="149" y="1844"/>
                    <a:pt x="200" y="1844"/>
                    <a:pt x="248" y="1844"/>
                  </a:cubicBezTo>
                  <a:cubicBezTo>
                    <a:pt x="747" y="1744"/>
                    <a:pt x="1198" y="1545"/>
                    <a:pt x="1445" y="1298"/>
                  </a:cubicBezTo>
                  <a:cubicBezTo>
                    <a:pt x="1697" y="1046"/>
                    <a:pt x="1697" y="599"/>
                    <a:pt x="1645" y="200"/>
                  </a:cubicBezTo>
                  <a:lnTo>
                    <a:pt x="1645" y="149"/>
                  </a:lnTo>
                  <a:cubicBezTo>
                    <a:pt x="1645" y="101"/>
                    <a:pt x="1645" y="49"/>
                    <a:pt x="1597" y="49"/>
                  </a:cubicBezTo>
                  <a:cubicBezTo>
                    <a:pt x="1445" y="1"/>
                    <a:pt x="1346" y="1"/>
                    <a:pt x="12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851;p44">
              <a:extLst>
                <a:ext uri="{FF2B5EF4-FFF2-40B4-BE49-F238E27FC236}">
                  <a16:creationId xmlns:a16="http://schemas.microsoft.com/office/drawing/2014/main" id="{8C434A52-F582-6C28-B16C-EE50731F7F11}"/>
                </a:ext>
              </a:extLst>
            </p:cNvPr>
            <p:cNvSpPr/>
            <p:nvPr/>
          </p:nvSpPr>
          <p:spPr>
            <a:xfrm>
              <a:off x="2662125" y="2039000"/>
              <a:ext cx="1225" cy="3700"/>
            </a:xfrm>
            <a:custGeom>
              <a:avLst/>
              <a:gdLst/>
              <a:ahLst/>
              <a:cxnLst/>
              <a:rect l="l" t="t" r="r" b="b"/>
              <a:pathLst>
                <a:path w="49" h="148" extrusionOk="0">
                  <a:moveTo>
                    <a:pt x="1" y="148"/>
                  </a:moveTo>
                  <a:lnTo>
                    <a:pt x="1" y="148"/>
                  </a:lnTo>
                  <a:lnTo>
                    <a:pt x="1" y="148"/>
                  </a:lnTo>
                  <a:close/>
                  <a:moveTo>
                    <a:pt x="1" y="148"/>
                  </a:moveTo>
                  <a:lnTo>
                    <a:pt x="1" y="148"/>
                  </a:lnTo>
                  <a:lnTo>
                    <a:pt x="1" y="148"/>
                  </a:lnTo>
                  <a:close/>
                  <a:moveTo>
                    <a:pt x="1" y="148"/>
                  </a:moveTo>
                  <a:lnTo>
                    <a:pt x="1" y="148"/>
                  </a:lnTo>
                  <a:lnTo>
                    <a:pt x="1" y="148"/>
                  </a:lnTo>
                  <a:close/>
                  <a:moveTo>
                    <a:pt x="1" y="148"/>
                  </a:moveTo>
                  <a:lnTo>
                    <a:pt x="1" y="148"/>
                  </a:lnTo>
                  <a:lnTo>
                    <a:pt x="1" y="148"/>
                  </a:lnTo>
                  <a:close/>
                  <a:moveTo>
                    <a:pt x="1" y="148"/>
                  </a:moveTo>
                  <a:lnTo>
                    <a:pt x="1" y="148"/>
                  </a:lnTo>
                  <a:lnTo>
                    <a:pt x="1" y="148"/>
                  </a:lnTo>
                  <a:close/>
                  <a:moveTo>
                    <a:pt x="1" y="148"/>
                  </a:moveTo>
                  <a:lnTo>
                    <a:pt x="1" y="148"/>
                  </a:lnTo>
                  <a:lnTo>
                    <a:pt x="1" y="148"/>
                  </a:lnTo>
                  <a:close/>
                  <a:moveTo>
                    <a:pt x="1" y="148"/>
                  </a:moveTo>
                  <a:lnTo>
                    <a:pt x="1" y="148"/>
                  </a:lnTo>
                  <a:lnTo>
                    <a:pt x="1" y="148"/>
                  </a:lnTo>
                  <a:close/>
                  <a:moveTo>
                    <a:pt x="1" y="148"/>
                  </a:moveTo>
                  <a:lnTo>
                    <a:pt x="1" y="148"/>
                  </a:lnTo>
                  <a:lnTo>
                    <a:pt x="1" y="148"/>
                  </a:lnTo>
                  <a:close/>
                  <a:moveTo>
                    <a:pt x="1" y="100"/>
                  </a:moveTo>
                  <a:lnTo>
                    <a:pt x="1" y="100"/>
                  </a:lnTo>
                  <a:lnTo>
                    <a:pt x="1" y="100"/>
                  </a:lnTo>
                  <a:close/>
                  <a:moveTo>
                    <a:pt x="1" y="100"/>
                  </a:moveTo>
                  <a:lnTo>
                    <a:pt x="1" y="100"/>
                  </a:lnTo>
                  <a:lnTo>
                    <a:pt x="1" y="100"/>
                  </a:lnTo>
                  <a:close/>
                  <a:moveTo>
                    <a:pt x="1" y="100"/>
                  </a:moveTo>
                  <a:lnTo>
                    <a:pt x="1" y="100"/>
                  </a:lnTo>
                  <a:lnTo>
                    <a:pt x="1" y="100"/>
                  </a:lnTo>
                  <a:close/>
                  <a:moveTo>
                    <a:pt x="1" y="100"/>
                  </a:moveTo>
                  <a:lnTo>
                    <a:pt x="1" y="100"/>
                  </a:lnTo>
                  <a:lnTo>
                    <a:pt x="1" y="100"/>
                  </a:lnTo>
                  <a:close/>
                  <a:moveTo>
                    <a:pt x="1" y="100"/>
                  </a:moveTo>
                  <a:lnTo>
                    <a:pt x="1" y="100"/>
                  </a:lnTo>
                  <a:lnTo>
                    <a:pt x="1" y="100"/>
                  </a:lnTo>
                  <a:close/>
                  <a:moveTo>
                    <a:pt x="49" y="100"/>
                  </a:moveTo>
                  <a:lnTo>
                    <a:pt x="1" y="100"/>
                  </a:lnTo>
                  <a:lnTo>
                    <a:pt x="49" y="100"/>
                  </a:lnTo>
                  <a:close/>
                  <a:moveTo>
                    <a:pt x="49" y="100"/>
                  </a:moveTo>
                  <a:lnTo>
                    <a:pt x="49" y="100"/>
                  </a:lnTo>
                  <a:lnTo>
                    <a:pt x="49" y="100"/>
                  </a:lnTo>
                  <a:close/>
                  <a:moveTo>
                    <a:pt x="49" y="100"/>
                  </a:moveTo>
                  <a:lnTo>
                    <a:pt x="49" y="100"/>
                  </a:lnTo>
                  <a:lnTo>
                    <a:pt x="49" y="100"/>
                  </a:lnTo>
                  <a:close/>
                  <a:moveTo>
                    <a:pt x="49" y="100"/>
                  </a:moveTo>
                  <a:lnTo>
                    <a:pt x="49" y="100"/>
                  </a:lnTo>
                  <a:lnTo>
                    <a:pt x="49" y="100"/>
                  </a:lnTo>
                  <a:close/>
                  <a:moveTo>
                    <a:pt x="49" y="100"/>
                  </a:moveTo>
                  <a:lnTo>
                    <a:pt x="49" y="100"/>
                  </a:lnTo>
                  <a:lnTo>
                    <a:pt x="49" y="100"/>
                  </a:lnTo>
                  <a:close/>
                  <a:moveTo>
                    <a:pt x="49" y="100"/>
                  </a:moveTo>
                  <a:lnTo>
                    <a:pt x="49" y="100"/>
                  </a:lnTo>
                  <a:lnTo>
                    <a:pt x="49" y="100"/>
                  </a:lnTo>
                  <a:close/>
                  <a:moveTo>
                    <a:pt x="49" y="48"/>
                  </a:moveTo>
                  <a:lnTo>
                    <a:pt x="49" y="100"/>
                  </a:lnTo>
                  <a:lnTo>
                    <a:pt x="49" y="48"/>
                  </a:lnTo>
                  <a:close/>
                  <a:moveTo>
                    <a:pt x="49" y="48"/>
                  </a:moveTo>
                  <a:lnTo>
                    <a:pt x="49" y="48"/>
                  </a:lnTo>
                  <a:lnTo>
                    <a:pt x="49" y="48"/>
                  </a:lnTo>
                  <a:close/>
                  <a:moveTo>
                    <a:pt x="49" y="48"/>
                  </a:moveTo>
                  <a:lnTo>
                    <a:pt x="49" y="48"/>
                  </a:lnTo>
                  <a:lnTo>
                    <a:pt x="49" y="48"/>
                  </a:lnTo>
                  <a:close/>
                  <a:moveTo>
                    <a:pt x="49" y="48"/>
                  </a:moveTo>
                  <a:lnTo>
                    <a:pt x="49" y="48"/>
                  </a:lnTo>
                  <a:lnTo>
                    <a:pt x="49" y="48"/>
                  </a:lnTo>
                  <a:close/>
                  <a:moveTo>
                    <a:pt x="49" y="48"/>
                  </a:moveTo>
                  <a:lnTo>
                    <a:pt x="49" y="48"/>
                  </a:lnTo>
                  <a:lnTo>
                    <a:pt x="49" y="48"/>
                  </a:lnTo>
                  <a:close/>
                  <a:moveTo>
                    <a:pt x="49" y="48"/>
                  </a:moveTo>
                  <a:lnTo>
                    <a:pt x="49" y="48"/>
                  </a:lnTo>
                  <a:lnTo>
                    <a:pt x="49" y="48"/>
                  </a:lnTo>
                  <a:close/>
                  <a:moveTo>
                    <a:pt x="49" y="48"/>
                  </a:moveTo>
                  <a:lnTo>
                    <a:pt x="49" y="48"/>
                  </a:lnTo>
                  <a:lnTo>
                    <a:pt x="49" y="48"/>
                  </a:lnTo>
                  <a:close/>
                  <a:moveTo>
                    <a:pt x="49" y="48"/>
                  </a:moveTo>
                  <a:lnTo>
                    <a:pt x="49" y="48"/>
                  </a:lnTo>
                  <a:lnTo>
                    <a:pt x="49" y="48"/>
                  </a:lnTo>
                  <a:close/>
                  <a:moveTo>
                    <a:pt x="49" y="48"/>
                  </a:moveTo>
                  <a:lnTo>
                    <a:pt x="49" y="48"/>
                  </a:lnTo>
                  <a:lnTo>
                    <a:pt x="49" y="48"/>
                  </a:lnTo>
                  <a:close/>
                  <a:moveTo>
                    <a:pt x="49" y="48"/>
                  </a:moveTo>
                  <a:lnTo>
                    <a:pt x="49" y="48"/>
                  </a:lnTo>
                  <a:lnTo>
                    <a:pt x="49" y="48"/>
                  </a:lnTo>
                  <a:close/>
                  <a:moveTo>
                    <a:pt x="49" y="48"/>
                  </a:moveTo>
                  <a:lnTo>
                    <a:pt x="49" y="48"/>
                  </a:lnTo>
                  <a:lnTo>
                    <a:pt x="49" y="48"/>
                  </a:lnTo>
                  <a:close/>
                  <a:moveTo>
                    <a:pt x="49" y="0"/>
                  </a:moveTo>
                  <a:lnTo>
                    <a:pt x="49" y="48"/>
                  </a:lnTo>
                  <a:lnTo>
                    <a:pt x="49" y="0"/>
                  </a:lnTo>
                  <a:close/>
                  <a:moveTo>
                    <a:pt x="49" y="0"/>
                  </a:moveTo>
                  <a:lnTo>
                    <a:pt x="49" y="0"/>
                  </a:lnTo>
                  <a:lnTo>
                    <a:pt x="49" y="0"/>
                  </a:lnTo>
                  <a:close/>
                  <a:moveTo>
                    <a:pt x="49" y="0"/>
                  </a:moveTo>
                  <a:lnTo>
                    <a:pt x="49"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852;p44">
              <a:extLst>
                <a:ext uri="{FF2B5EF4-FFF2-40B4-BE49-F238E27FC236}">
                  <a16:creationId xmlns:a16="http://schemas.microsoft.com/office/drawing/2014/main" id="{F0765650-6AF4-0B6F-EA43-D1FFACD9C4F3}"/>
                </a:ext>
              </a:extLst>
            </p:cNvPr>
            <p:cNvSpPr/>
            <p:nvPr/>
          </p:nvSpPr>
          <p:spPr>
            <a:xfrm>
              <a:off x="2630925" y="2021525"/>
              <a:ext cx="41200" cy="46125"/>
            </a:xfrm>
            <a:custGeom>
              <a:avLst/>
              <a:gdLst/>
              <a:ahLst/>
              <a:cxnLst/>
              <a:rect l="l" t="t" r="r" b="b"/>
              <a:pathLst>
                <a:path w="1648" h="1845" extrusionOk="0">
                  <a:moveTo>
                    <a:pt x="1648" y="1"/>
                  </a:moveTo>
                  <a:cubicBezTo>
                    <a:pt x="351" y="699"/>
                    <a:pt x="100" y="1098"/>
                    <a:pt x="0" y="1545"/>
                  </a:cubicBezTo>
                  <a:lnTo>
                    <a:pt x="0" y="1844"/>
                  </a:lnTo>
                  <a:cubicBezTo>
                    <a:pt x="251" y="1645"/>
                    <a:pt x="551" y="1497"/>
                    <a:pt x="898" y="1497"/>
                  </a:cubicBezTo>
                  <a:cubicBezTo>
                    <a:pt x="998" y="1497"/>
                    <a:pt x="1097" y="1497"/>
                    <a:pt x="1197" y="1545"/>
                  </a:cubicBezTo>
                  <a:cubicBezTo>
                    <a:pt x="1197" y="1298"/>
                    <a:pt x="1197" y="1046"/>
                    <a:pt x="1249" y="847"/>
                  </a:cubicBezTo>
                  <a:lnTo>
                    <a:pt x="1249" y="799"/>
                  </a:lnTo>
                  <a:lnTo>
                    <a:pt x="1297" y="799"/>
                  </a:lnTo>
                  <a:lnTo>
                    <a:pt x="1297" y="747"/>
                  </a:lnTo>
                  <a:lnTo>
                    <a:pt x="1297" y="699"/>
                  </a:lnTo>
                  <a:cubicBezTo>
                    <a:pt x="1596" y="200"/>
                    <a:pt x="1648" y="1"/>
                    <a:pt x="1648" y="1"/>
                  </a:cubicBez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853;p44">
              <a:extLst>
                <a:ext uri="{FF2B5EF4-FFF2-40B4-BE49-F238E27FC236}">
                  <a16:creationId xmlns:a16="http://schemas.microsoft.com/office/drawing/2014/main" id="{7846B324-8E94-259B-5685-770BEF36EFD2}"/>
                </a:ext>
              </a:extLst>
            </p:cNvPr>
            <p:cNvSpPr/>
            <p:nvPr/>
          </p:nvSpPr>
          <p:spPr>
            <a:xfrm>
              <a:off x="2634700" y="2063925"/>
              <a:ext cx="23675" cy="17475"/>
            </a:xfrm>
            <a:custGeom>
              <a:avLst/>
              <a:gdLst/>
              <a:ahLst/>
              <a:cxnLst/>
              <a:rect l="l" t="t" r="r" b="b"/>
              <a:pathLst>
                <a:path w="947" h="699" extrusionOk="0">
                  <a:moveTo>
                    <a:pt x="747" y="0"/>
                  </a:moveTo>
                  <a:cubicBezTo>
                    <a:pt x="699" y="0"/>
                    <a:pt x="647" y="0"/>
                    <a:pt x="599" y="48"/>
                  </a:cubicBezTo>
                  <a:cubicBezTo>
                    <a:pt x="699" y="100"/>
                    <a:pt x="847" y="148"/>
                    <a:pt x="946" y="200"/>
                  </a:cubicBezTo>
                  <a:lnTo>
                    <a:pt x="946" y="48"/>
                  </a:lnTo>
                  <a:cubicBezTo>
                    <a:pt x="898" y="48"/>
                    <a:pt x="799" y="0"/>
                    <a:pt x="747" y="0"/>
                  </a:cubicBezTo>
                  <a:close/>
                  <a:moveTo>
                    <a:pt x="300" y="100"/>
                  </a:moveTo>
                  <a:cubicBezTo>
                    <a:pt x="248" y="148"/>
                    <a:pt x="148" y="200"/>
                    <a:pt x="100" y="248"/>
                  </a:cubicBezTo>
                  <a:cubicBezTo>
                    <a:pt x="348" y="399"/>
                    <a:pt x="599" y="447"/>
                    <a:pt x="799" y="499"/>
                  </a:cubicBezTo>
                  <a:cubicBezTo>
                    <a:pt x="847" y="499"/>
                    <a:pt x="898" y="447"/>
                    <a:pt x="946" y="348"/>
                  </a:cubicBezTo>
                  <a:cubicBezTo>
                    <a:pt x="699" y="300"/>
                    <a:pt x="499" y="200"/>
                    <a:pt x="300" y="100"/>
                  </a:cubicBezTo>
                  <a:close/>
                  <a:moveTo>
                    <a:pt x="1" y="399"/>
                  </a:moveTo>
                  <a:cubicBezTo>
                    <a:pt x="100" y="547"/>
                    <a:pt x="200" y="699"/>
                    <a:pt x="400" y="699"/>
                  </a:cubicBezTo>
                  <a:cubicBezTo>
                    <a:pt x="448" y="699"/>
                    <a:pt x="499" y="647"/>
                    <a:pt x="599" y="647"/>
                  </a:cubicBezTo>
                  <a:cubicBezTo>
                    <a:pt x="348" y="547"/>
                    <a:pt x="148" y="499"/>
                    <a:pt x="1" y="399"/>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854;p44">
              <a:extLst>
                <a:ext uri="{FF2B5EF4-FFF2-40B4-BE49-F238E27FC236}">
                  <a16:creationId xmlns:a16="http://schemas.microsoft.com/office/drawing/2014/main" id="{6D1F2AB0-7BA5-2AE3-B70A-442AC8BEAC4D}"/>
                </a:ext>
              </a:extLst>
            </p:cNvPr>
            <p:cNvSpPr/>
            <p:nvPr/>
          </p:nvSpPr>
          <p:spPr>
            <a:xfrm>
              <a:off x="2642175" y="2065125"/>
              <a:ext cx="16200" cy="7500"/>
            </a:xfrm>
            <a:custGeom>
              <a:avLst/>
              <a:gdLst/>
              <a:ahLst/>
              <a:cxnLst/>
              <a:rect l="l" t="t" r="r" b="b"/>
              <a:pathLst>
                <a:path w="648" h="300" extrusionOk="0">
                  <a:moveTo>
                    <a:pt x="300" y="0"/>
                  </a:moveTo>
                  <a:cubicBezTo>
                    <a:pt x="200" y="0"/>
                    <a:pt x="101" y="52"/>
                    <a:pt x="1" y="52"/>
                  </a:cubicBezTo>
                  <a:cubicBezTo>
                    <a:pt x="200" y="152"/>
                    <a:pt x="400" y="252"/>
                    <a:pt x="647" y="300"/>
                  </a:cubicBezTo>
                  <a:lnTo>
                    <a:pt x="647" y="152"/>
                  </a:lnTo>
                  <a:cubicBezTo>
                    <a:pt x="548" y="100"/>
                    <a:pt x="400" y="52"/>
                    <a:pt x="300" y="0"/>
                  </a:cubicBez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855;p44">
              <a:extLst>
                <a:ext uri="{FF2B5EF4-FFF2-40B4-BE49-F238E27FC236}">
                  <a16:creationId xmlns:a16="http://schemas.microsoft.com/office/drawing/2014/main" id="{2DAD0EA4-354F-8D21-3062-4C2A341DF8E0}"/>
                </a:ext>
              </a:extLst>
            </p:cNvPr>
            <p:cNvSpPr/>
            <p:nvPr/>
          </p:nvSpPr>
          <p:spPr>
            <a:xfrm>
              <a:off x="2633400" y="2070100"/>
              <a:ext cx="21275" cy="10000"/>
            </a:xfrm>
            <a:custGeom>
              <a:avLst/>
              <a:gdLst/>
              <a:ahLst/>
              <a:cxnLst/>
              <a:rect l="l" t="t" r="r" b="b"/>
              <a:pathLst>
                <a:path w="851" h="400" extrusionOk="0">
                  <a:moveTo>
                    <a:pt x="152" y="1"/>
                  </a:moveTo>
                  <a:lnTo>
                    <a:pt x="1" y="152"/>
                  </a:lnTo>
                  <a:lnTo>
                    <a:pt x="53" y="152"/>
                  </a:lnTo>
                  <a:cubicBezTo>
                    <a:pt x="200" y="252"/>
                    <a:pt x="400" y="300"/>
                    <a:pt x="651" y="400"/>
                  </a:cubicBezTo>
                  <a:cubicBezTo>
                    <a:pt x="699" y="352"/>
                    <a:pt x="751" y="352"/>
                    <a:pt x="851" y="252"/>
                  </a:cubicBezTo>
                  <a:cubicBezTo>
                    <a:pt x="651" y="200"/>
                    <a:pt x="400" y="152"/>
                    <a:pt x="152" y="1"/>
                  </a:cubicBez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856;p44">
              <a:extLst>
                <a:ext uri="{FF2B5EF4-FFF2-40B4-BE49-F238E27FC236}">
                  <a16:creationId xmlns:a16="http://schemas.microsoft.com/office/drawing/2014/main" id="{D45B1361-A12F-A1D2-D123-854D7978B408}"/>
                </a:ext>
              </a:extLst>
            </p:cNvPr>
            <p:cNvSpPr/>
            <p:nvPr/>
          </p:nvSpPr>
          <p:spPr>
            <a:xfrm>
              <a:off x="2630925" y="2058925"/>
              <a:ext cx="29925" cy="15000"/>
            </a:xfrm>
            <a:custGeom>
              <a:avLst/>
              <a:gdLst/>
              <a:ahLst/>
              <a:cxnLst/>
              <a:rect l="l" t="t" r="r" b="b"/>
              <a:pathLst>
                <a:path w="1197" h="600" extrusionOk="0">
                  <a:moveTo>
                    <a:pt x="898" y="1"/>
                  </a:moveTo>
                  <a:cubicBezTo>
                    <a:pt x="551" y="1"/>
                    <a:pt x="251" y="149"/>
                    <a:pt x="0" y="348"/>
                  </a:cubicBezTo>
                  <a:cubicBezTo>
                    <a:pt x="52" y="448"/>
                    <a:pt x="52" y="548"/>
                    <a:pt x="100" y="599"/>
                  </a:cubicBezTo>
                  <a:lnTo>
                    <a:pt x="251" y="448"/>
                  </a:lnTo>
                  <a:cubicBezTo>
                    <a:pt x="299" y="400"/>
                    <a:pt x="399" y="348"/>
                    <a:pt x="451" y="300"/>
                  </a:cubicBezTo>
                  <a:cubicBezTo>
                    <a:pt x="551" y="300"/>
                    <a:pt x="650" y="248"/>
                    <a:pt x="750" y="248"/>
                  </a:cubicBezTo>
                  <a:cubicBezTo>
                    <a:pt x="798" y="200"/>
                    <a:pt x="850" y="200"/>
                    <a:pt x="898" y="200"/>
                  </a:cubicBezTo>
                  <a:cubicBezTo>
                    <a:pt x="950" y="200"/>
                    <a:pt x="1049" y="248"/>
                    <a:pt x="1097" y="248"/>
                  </a:cubicBezTo>
                  <a:lnTo>
                    <a:pt x="1097" y="400"/>
                  </a:lnTo>
                  <a:lnTo>
                    <a:pt x="1097" y="548"/>
                  </a:lnTo>
                  <a:cubicBezTo>
                    <a:pt x="1149" y="500"/>
                    <a:pt x="1149" y="448"/>
                    <a:pt x="1197" y="400"/>
                  </a:cubicBezTo>
                  <a:lnTo>
                    <a:pt x="1197" y="49"/>
                  </a:lnTo>
                  <a:cubicBezTo>
                    <a:pt x="1097" y="1"/>
                    <a:pt x="998" y="1"/>
                    <a:pt x="898"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857;p44">
              <a:extLst>
                <a:ext uri="{FF2B5EF4-FFF2-40B4-BE49-F238E27FC236}">
                  <a16:creationId xmlns:a16="http://schemas.microsoft.com/office/drawing/2014/main" id="{730EB191-7A73-7DD4-4C7F-214A7E9CB49B}"/>
                </a:ext>
              </a:extLst>
            </p:cNvPr>
            <p:cNvSpPr/>
            <p:nvPr/>
          </p:nvSpPr>
          <p:spPr>
            <a:xfrm>
              <a:off x="2605975" y="2018075"/>
              <a:ext cx="69850" cy="89450"/>
            </a:xfrm>
            <a:custGeom>
              <a:avLst/>
              <a:gdLst/>
              <a:ahLst/>
              <a:cxnLst/>
              <a:rect l="l" t="t" r="r" b="b"/>
              <a:pathLst>
                <a:path w="2794" h="3578" extrusionOk="0">
                  <a:moveTo>
                    <a:pt x="2446" y="338"/>
                  </a:moveTo>
                  <a:lnTo>
                    <a:pt x="2446" y="338"/>
                  </a:lnTo>
                  <a:cubicBezTo>
                    <a:pt x="2394" y="438"/>
                    <a:pt x="2347" y="586"/>
                    <a:pt x="2195" y="785"/>
                  </a:cubicBezTo>
                  <a:cubicBezTo>
                    <a:pt x="2047" y="1084"/>
                    <a:pt x="2095" y="1436"/>
                    <a:pt x="2095" y="1834"/>
                  </a:cubicBezTo>
                  <a:cubicBezTo>
                    <a:pt x="2095" y="2182"/>
                    <a:pt x="2095" y="2581"/>
                    <a:pt x="1948" y="2780"/>
                  </a:cubicBezTo>
                  <a:cubicBezTo>
                    <a:pt x="1670" y="3058"/>
                    <a:pt x="962" y="3336"/>
                    <a:pt x="342" y="3336"/>
                  </a:cubicBezTo>
                  <a:cubicBezTo>
                    <a:pt x="294" y="3336"/>
                    <a:pt x="247" y="3334"/>
                    <a:pt x="200" y="3331"/>
                  </a:cubicBezTo>
                  <a:cubicBezTo>
                    <a:pt x="200" y="2481"/>
                    <a:pt x="300" y="1236"/>
                    <a:pt x="2446" y="338"/>
                  </a:cubicBezTo>
                  <a:close/>
                  <a:moveTo>
                    <a:pt x="2670" y="0"/>
                  </a:moveTo>
                  <a:cubicBezTo>
                    <a:pt x="2645" y="0"/>
                    <a:pt x="2620" y="13"/>
                    <a:pt x="2594" y="39"/>
                  </a:cubicBezTo>
                  <a:cubicBezTo>
                    <a:pt x="1" y="1037"/>
                    <a:pt x="1" y="2533"/>
                    <a:pt x="1" y="3430"/>
                  </a:cubicBezTo>
                  <a:cubicBezTo>
                    <a:pt x="1" y="3478"/>
                    <a:pt x="1" y="3530"/>
                    <a:pt x="100" y="3530"/>
                  </a:cubicBezTo>
                  <a:cubicBezTo>
                    <a:pt x="152" y="3530"/>
                    <a:pt x="200" y="3578"/>
                    <a:pt x="300" y="3578"/>
                  </a:cubicBezTo>
                  <a:cubicBezTo>
                    <a:pt x="950" y="3578"/>
                    <a:pt x="1748" y="3279"/>
                    <a:pt x="2095" y="2932"/>
                  </a:cubicBezTo>
                  <a:cubicBezTo>
                    <a:pt x="2347" y="2680"/>
                    <a:pt x="2347" y="2233"/>
                    <a:pt x="2295" y="1834"/>
                  </a:cubicBezTo>
                  <a:cubicBezTo>
                    <a:pt x="2295" y="1483"/>
                    <a:pt x="2295" y="1136"/>
                    <a:pt x="2394" y="885"/>
                  </a:cubicBezTo>
                  <a:cubicBezTo>
                    <a:pt x="2694" y="386"/>
                    <a:pt x="2746" y="139"/>
                    <a:pt x="2746" y="139"/>
                  </a:cubicBezTo>
                  <a:cubicBezTo>
                    <a:pt x="2793" y="87"/>
                    <a:pt x="2746" y="87"/>
                    <a:pt x="2746" y="39"/>
                  </a:cubicBezTo>
                  <a:cubicBezTo>
                    <a:pt x="2720" y="13"/>
                    <a:pt x="2695" y="0"/>
                    <a:pt x="26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7" name="Google Shape;1858;p44">
            <a:extLst>
              <a:ext uri="{FF2B5EF4-FFF2-40B4-BE49-F238E27FC236}">
                <a16:creationId xmlns:a16="http://schemas.microsoft.com/office/drawing/2014/main" id="{9A618DD2-EFB5-B7C5-2894-515215351BFB}"/>
              </a:ext>
            </a:extLst>
          </p:cNvPr>
          <p:cNvGrpSpPr/>
          <p:nvPr/>
        </p:nvGrpSpPr>
        <p:grpSpPr>
          <a:xfrm>
            <a:off x="7749613" y="2281885"/>
            <a:ext cx="1697841" cy="2160637"/>
            <a:chOff x="7749613" y="2281885"/>
            <a:chExt cx="1697841" cy="2160637"/>
          </a:xfrm>
        </p:grpSpPr>
        <p:grpSp>
          <p:nvGrpSpPr>
            <p:cNvPr id="1618" name="Google Shape;1859;p44">
              <a:extLst>
                <a:ext uri="{FF2B5EF4-FFF2-40B4-BE49-F238E27FC236}">
                  <a16:creationId xmlns:a16="http://schemas.microsoft.com/office/drawing/2014/main" id="{CCD385D8-7882-2EE5-8BEE-DFCADAFF16E4}"/>
                </a:ext>
              </a:extLst>
            </p:cNvPr>
            <p:cNvGrpSpPr/>
            <p:nvPr/>
          </p:nvGrpSpPr>
          <p:grpSpPr>
            <a:xfrm>
              <a:off x="8408524" y="3239189"/>
              <a:ext cx="380032" cy="1203333"/>
              <a:chOff x="-201761" y="3609259"/>
              <a:chExt cx="289592" cy="916965"/>
            </a:xfrm>
          </p:grpSpPr>
          <p:grpSp>
            <p:nvGrpSpPr>
              <p:cNvPr id="1625" name="Google Shape;1860;p44">
                <a:extLst>
                  <a:ext uri="{FF2B5EF4-FFF2-40B4-BE49-F238E27FC236}">
                    <a16:creationId xmlns:a16="http://schemas.microsoft.com/office/drawing/2014/main" id="{A4FD1899-1806-AEB7-ABC5-FE4DBF77A143}"/>
                  </a:ext>
                </a:extLst>
              </p:cNvPr>
              <p:cNvGrpSpPr/>
              <p:nvPr/>
            </p:nvGrpSpPr>
            <p:grpSpPr>
              <a:xfrm flipH="1">
                <a:off x="-201761" y="3609259"/>
                <a:ext cx="289592" cy="916965"/>
                <a:chOff x="4054625" y="2687525"/>
                <a:chExt cx="93450" cy="295900"/>
              </a:xfrm>
            </p:grpSpPr>
            <p:sp>
              <p:nvSpPr>
                <p:cNvPr id="1631" name="Google Shape;1861;p44">
                  <a:extLst>
                    <a:ext uri="{FF2B5EF4-FFF2-40B4-BE49-F238E27FC236}">
                      <a16:creationId xmlns:a16="http://schemas.microsoft.com/office/drawing/2014/main" id="{98D6737B-EADB-09B5-78B0-019FFDA8A6DE}"/>
                    </a:ext>
                  </a:extLst>
                </p:cNvPr>
                <p:cNvSpPr/>
                <p:nvPr/>
              </p:nvSpPr>
              <p:spPr>
                <a:xfrm>
                  <a:off x="4054625" y="2687525"/>
                  <a:ext cx="93450" cy="295900"/>
                </a:xfrm>
                <a:custGeom>
                  <a:avLst/>
                  <a:gdLst/>
                  <a:ahLst/>
                  <a:cxnLst/>
                  <a:rect l="l" t="t" r="r" b="b"/>
                  <a:pathLst>
                    <a:path w="3738" h="11836" extrusionOk="0">
                      <a:moveTo>
                        <a:pt x="3090" y="186"/>
                      </a:moveTo>
                      <a:cubicBezTo>
                        <a:pt x="3182" y="186"/>
                        <a:pt x="3243" y="248"/>
                        <a:pt x="3243" y="342"/>
                      </a:cubicBezTo>
                      <a:lnTo>
                        <a:pt x="3243" y="527"/>
                      </a:lnTo>
                      <a:cubicBezTo>
                        <a:pt x="3243" y="619"/>
                        <a:pt x="3182" y="680"/>
                        <a:pt x="3090" y="680"/>
                      </a:cubicBezTo>
                      <a:lnTo>
                        <a:pt x="2996" y="680"/>
                      </a:lnTo>
                      <a:lnTo>
                        <a:pt x="3367" y="1021"/>
                      </a:lnTo>
                      <a:cubicBezTo>
                        <a:pt x="3491" y="1145"/>
                        <a:pt x="3552" y="1330"/>
                        <a:pt x="3552" y="1516"/>
                      </a:cubicBezTo>
                      <a:lnTo>
                        <a:pt x="3552" y="11650"/>
                      </a:lnTo>
                      <a:lnTo>
                        <a:pt x="309" y="11650"/>
                      </a:lnTo>
                      <a:lnTo>
                        <a:pt x="309" y="680"/>
                      </a:lnTo>
                      <a:cubicBezTo>
                        <a:pt x="216" y="651"/>
                        <a:pt x="186" y="589"/>
                        <a:pt x="186" y="527"/>
                      </a:cubicBezTo>
                      <a:lnTo>
                        <a:pt x="186" y="342"/>
                      </a:lnTo>
                      <a:cubicBezTo>
                        <a:pt x="186" y="248"/>
                        <a:pt x="216" y="186"/>
                        <a:pt x="309" y="186"/>
                      </a:cubicBezTo>
                      <a:close/>
                      <a:moveTo>
                        <a:pt x="277" y="1"/>
                      </a:moveTo>
                      <a:cubicBezTo>
                        <a:pt x="92" y="33"/>
                        <a:pt x="1" y="186"/>
                        <a:pt x="1" y="342"/>
                      </a:cubicBezTo>
                      <a:lnTo>
                        <a:pt x="1" y="527"/>
                      </a:lnTo>
                      <a:cubicBezTo>
                        <a:pt x="1" y="619"/>
                        <a:pt x="30" y="712"/>
                        <a:pt x="124" y="774"/>
                      </a:cubicBezTo>
                      <a:lnTo>
                        <a:pt x="124" y="11650"/>
                      </a:lnTo>
                      <a:cubicBezTo>
                        <a:pt x="124" y="11741"/>
                        <a:pt x="186" y="11835"/>
                        <a:pt x="309" y="11835"/>
                      </a:cubicBezTo>
                      <a:lnTo>
                        <a:pt x="3552" y="11835"/>
                      </a:lnTo>
                      <a:cubicBezTo>
                        <a:pt x="3676" y="11835"/>
                        <a:pt x="3738" y="11741"/>
                        <a:pt x="3738" y="11650"/>
                      </a:cubicBezTo>
                      <a:lnTo>
                        <a:pt x="3738" y="1516"/>
                      </a:lnTo>
                      <a:cubicBezTo>
                        <a:pt x="3738" y="1269"/>
                        <a:pt x="3646" y="1051"/>
                        <a:pt x="3491" y="898"/>
                      </a:cubicBezTo>
                      <a:lnTo>
                        <a:pt x="3337" y="774"/>
                      </a:lnTo>
                      <a:cubicBezTo>
                        <a:pt x="3399" y="712"/>
                        <a:pt x="3429" y="619"/>
                        <a:pt x="3429" y="527"/>
                      </a:cubicBezTo>
                      <a:lnTo>
                        <a:pt x="3429" y="342"/>
                      </a:lnTo>
                      <a:cubicBezTo>
                        <a:pt x="3429" y="156"/>
                        <a:pt x="3276" y="1"/>
                        <a:pt x="30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862;p44">
                  <a:extLst>
                    <a:ext uri="{FF2B5EF4-FFF2-40B4-BE49-F238E27FC236}">
                      <a16:creationId xmlns:a16="http://schemas.microsoft.com/office/drawing/2014/main" id="{CBE88D03-712E-C9E5-F5A3-555FDA2BD7F3}"/>
                    </a:ext>
                  </a:extLst>
                </p:cNvPr>
                <p:cNvSpPr/>
                <p:nvPr/>
              </p:nvSpPr>
              <p:spPr>
                <a:xfrm>
                  <a:off x="4067725" y="2699150"/>
                  <a:ext cx="75725" cy="279625"/>
                </a:xfrm>
                <a:custGeom>
                  <a:avLst/>
                  <a:gdLst/>
                  <a:ahLst/>
                  <a:cxnLst/>
                  <a:rect l="l" t="t" r="r" b="b"/>
                  <a:pathLst>
                    <a:path w="3029" h="11185" extrusionOk="0">
                      <a:moveTo>
                        <a:pt x="1" y="0"/>
                      </a:moveTo>
                      <a:lnTo>
                        <a:pt x="927" y="11185"/>
                      </a:lnTo>
                      <a:lnTo>
                        <a:pt x="3028" y="11185"/>
                      </a:lnTo>
                      <a:lnTo>
                        <a:pt x="3028" y="1051"/>
                      </a:lnTo>
                      <a:cubicBezTo>
                        <a:pt x="3028" y="865"/>
                        <a:pt x="2967" y="680"/>
                        <a:pt x="2843" y="556"/>
                      </a:cubicBezTo>
                      <a:lnTo>
                        <a:pt x="2319" y="92"/>
                      </a:lnTo>
                      <a:cubicBezTo>
                        <a:pt x="2257" y="30"/>
                        <a:pt x="2163" y="0"/>
                        <a:pt x="2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863;p44">
                  <a:extLst>
                    <a:ext uri="{FF2B5EF4-FFF2-40B4-BE49-F238E27FC236}">
                      <a16:creationId xmlns:a16="http://schemas.microsoft.com/office/drawing/2014/main" id="{10E5ED21-BA4C-4D9E-CEF6-FCE7B2A1C5B4}"/>
                    </a:ext>
                  </a:extLst>
                </p:cNvPr>
                <p:cNvSpPr/>
                <p:nvPr/>
              </p:nvSpPr>
              <p:spPr>
                <a:xfrm>
                  <a:off x="4101700" y="2733875"/>
                  <a:ext cx="33275" cy="39450"/>
                </a:xfrm>
                <a:custGeom>
                  <a:avLst/>
                  <a:gdLst/>
                  <a:ahLst/>
                  <a:cxnLst/>
                  <a:rect l="l" t="t" r="r" b="b"/>
                  <a:pathLst>
                    <a:path w="1331" h="1578" extrusionOk="0">
                      <a:moveTo>
                        <a:pt x="651" y="186"/>
                      </a:moveTo>
                      <a:cubicBezTo>
                        <a:pt x="928" y="186"/>
                        <a:pt x="1145" y="465"/>
                        <a:pt x="1145" y="804"/>
                      </a:cubicBezTo>
                      <a:cubicBezTo>
                        <a:pt x="1145" y="1113"/>
                        <a:pt x="928" y="1392"/>
                        <a:pt x="651" y="1392"/>
                      </a:cubicBezTo>
                      <a:cubicBezTo>
                        <a:pt x="404" y="1392"/>
                        <a:pt x="186" y="1113"/>
                        <a:pt x="186" y="804"/>
                      </a:cubicBezTo>
                      <a:cubicBezTo>
                        <a:pt x="186" y="465"/>
                        <a:pt x="404" y="186"/>
                        <a:pt x="651" y="186"/>
                      </a:cubicBezTo>
                      <a:close/>
                      <a:moveTo>
                        <a:pt x="651" y="0"/>
                      </a:moveTo>
                      <a:cubicBezTo>
                        <a:pt x="310" y="0"/>
                        <a:pt x="1" y="371"/>
                        <a:pt x="1" y="804"/>
                      </a:cubicBezTo>
                      <a:cubicBezTo>
                        <a:pt x="1" y="1236"/>
                        <a:pt x="310" y="1577"/>
                        <a:pt x="651" y="1577"/>
                      </a:cubicBezTo>
                      <a:cubicBezTo>
                        <a:pt x="1022" y="1577"/>
                        <a:pt x="1331" y="1236"/>
                        <a:pt x="1331" y="804"/>
                      </a:cubicBezTo>
                      <a:cubicBezTo>
                        <a:pt x="1331" y="371"/>
                        <a:pt x="1022" y="0"/>
                        <a:pt x="65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864;p44">
                  <a:extLst>
                    <a:ext uri="{FF2B5EF4-FFF2-40B4-BE49-F238E27FC236}">
                      <a16:creationId xmlns:a16="http://schemas.microsoft.com/office/drawing/2014/main" id="{726365C3-AB83-AD87-130C-B21EE479A46D}"/>
                    </a:ext>
                  </a:extLst>
                </p:cNvPr>
                <p:cNvSpPr/>
                <p:nvPr/>
              </p:nvSpPr>
              <p:spPr>
                <a:xfrm>
                  <a:off x="4114075" y="2741600"/>
                  <a:ext cx="8550" cy="7000"/>
                </a:xfrm>
                <a:custGeom>
                  <a:avLst/>
                  <a:gdLst/>
                  <a:ahLst/>
                  <a:cxnLst/>
                  <a:rect l="l" t="t" r="r" b="b"/>
                  <a:pathLst>
                    <a:path w="342" h="280" extrusionOk="0">
                      <a:moveTo>
                        <a:pt x="218" y="124"/>
                      </a:moveTo>
                      <a:lnTo>
                        <a:pt x="218" y="156"/>
                      </a:lnTo>
                      <a:lnTo>
                        <a:pt x="124" y="156"/>
                      </a:lnTo>
                      <a:lnTo>
                        <a:pt x="124" y="124"/>
                      </a:lnTo>
                      <a:close/>
                      <a:moveTo>
                        <a:pt x="62" y="0"/>
                      </a:moveTo>
                      <a:cubicBezTo>
                        <a:pt x="32" y="0"/>
                        <a:pt x="0" y="32"/>
                        <a:pt x="0" y="62"/>
                      </a:cubicBezTo>
                      <a:lnTo>
                        <a:pt x="0" y="218"/>
                      </a:lnTo>
                      <a:cubicBezTo>
                        <a:pt x="0" y="248"/>
                        <a:pt x="32" y="280"/>
                        <a:pt x="62" y="280"/>
                      </a:cubicBezTo>
                      <a:lnTo>
                        <a:pt x="280" y="280"/>
                      </a:lnTo>
                      <a:cubicBezTo>
                        <a:pt x="309" y="280"/>
                        <a:pt x="341" y="248"/>
                        <a:pt x="341" y="218"/>
                      </a:cubicBezTo>
                      <a:lnTo>
                        <a:pt x="341" y="62"/>
                      </a:lnTo>
                      <a:cubicBezTo>
                        <a:pt x="341" y="32"/>
                        <a:pt x="309" y="0"/>
                        <a:pt x="280"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865;p44">
                  <a:extLst>
                    <a:ext uri="{FF2B5EF4-FFF2-40B4-BE49-F238E27FC236}">
                      <a16:creationId xmlns:a16="http://schemas.microsoft.com/office/drawing/2014/main" id="{34F8180B-6F62-74CE-5115-74B4C15E6E79}"/>
                    </a:ext>
                  </a:extLst>
                </p:cNvPr>
                <p:cNvSpPr/>
                <p:nvPr/>
              </p:nvSpPr>
              <p:spPr>
                <a:xfrm>
                  <a:off x="4110975" y="2757050"/>
                  <a:ext cx="13925" cy="8550"/>
                </a:xfrm>
                <a:custGeom>
                  <a:avLst/>
                  <a:gdLst/>
                  <a:ahLst/>
                  <a:cxnLst/>
                  <a:rect l="l" t="t" r="r" b="b"/>
                  <a:pathLst>
                    <a:path w="557" h="342" extrusionOk="0">
                      <a:moveTo>
                        <a:pt x="465" y="94"/>
                      </a:moveTo>
                      <a:lnTo>
                        <a:pt x="465" y="218"/>
                      </a:lnTo>
                      <a:lnTo>
                        <a:pt x="124" y="218"/>
                      </a:lnTo>
                      <a:lnTo>
                        <a:pt x="124" y="94"/>
                      </a:lnTo>
                      <a:close/>
                      <a:moveTo>
                        <a:pt x="63" y="0"/>
                      </a:moveTo>
                      <a:cubicBezTo>
                        <a:pt x="33" y="0"/>
                        <a:pt x="1" y="32"/>
                        <a:pt x="1" y="62"/>
                      </a:cubicBezTo>
                      <a:lnTo>
                        <a:pt x="1" y="280"/>
                      </a:lnTo>
                      <a:cubicBezTo>
                        <a:pt x="1" y="309"/>
                        <a:pt x="33" y="341"/>
                        <a:pt x="63" y="341"/>
                      </a:cubicBezTo>
                      <a:lnTo>
                        <a:pt x="527" y="341"/>
                      </a:lnTo>
                      <a:cubicBezTo>
                        <a:pt x="557" y="341"/>
                        <a:pt x="557" y="309"/>
                        <a:pt x="557" y="280"/>
                      </a:cubicBezTo>
                      <a:lnTo>
                        <a:pt x="557" y="62"/>
                      </a:lnTo>
                      <a:cubicBezTo>
                        <a:pt x="557" y="32"/>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866;p44">
                  <a:extLst>
                    <a:ext uri="{FF2B5EF4-FFF2-40B4-BE49-F238E27FC236}">
                      <a16:creationId xmlns:a16="http://schemas.microsoft.com/office/drawing/2014/main" id="{444CBD8C-F3DE-58E1-6C92-38E70B335D6F}"/>
                    </a:ext>
                  </a:extLst>
                </p:cNvPr>
                <p:cNvSpPr/>
                <p:nvPr/>
              </p:nvSpPr>
              <p:spPr>
                <a:xfrm>
                  <a:off x="4110975" y="2745500"/>
                  <a:ext cx="13925" cy="8475"/>
                </a:xfrm>
                <a:custGeom>
                  <a:avLst/>
                  <a:gdLst/>
                  <a:ahLst/>
                  <a:cxnLst/>
                  <a:rect l="l" t="t" r="r" b="b"/>
                  <a:pathLst>
                    <a:path w="557" h="339" extrusionOk="0">
                      <a:moveTo>
                        <a:pt x="465" y="124"/>
                      </a:moveTo>
                      <a:lnTo>
                        <a:pt x="465" y="215"/>
                      </a:lnTo>
                      <a:lnTo>
                        <a:pt x="124" y="215"/>
                      </a:lnTo>
                      <a:lnTo>
                        <a:pt x="124" y="124"/>
                      </a:lnTo>
                      <a:close/>
                      <a:moveTo>
                        <a:pt x="63" y="0"/>
                      </a:moveTo>
                      <a:cubicBezTo>
                        <a:pt x="33" y="0"/>
                        <a:pt x="1" y="30"/>
                        <a:pt x="1" y="62"/>
                      </a:cubicBezTo>
                      <a:lnTo>
                        <a:pt x="1" y="277"/>
                      </a:lnTo>
                      <a:cubicBezTo>
                        <a:pt x="1" y="309"/>
                        <a:pt x="33" y="339"/>
                        <a:pt x="63" y="339"/>
                      </a:cubicBezTo>
                      <a:lnTo>
                        <a:pt x="527" y="339"/>
                      </a:lnTo>
                      <a:cubicBezTo>
                        <a:pt x="557" y="339"/>
                        <a:pt x="557" y="309"/>
                        <a:pt x="557" y="277"/>
                      </a:cubicBezTo>
                      <a:lnTo>
                        <a:pt x="557" y="62"/>
                      </a:lnTo>
                      <a:cubicBezTo>
                        <a:pt x="557" y="30"/>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867;p44">
                  <a:extLst>
                    <a:ext uri="{FF2B5EF4-FFF2-40B4-BE49-F238E27FC236}">
                      <a16:creationId xmlns:a16="http://schemas.microsoft.com/office/drawing/2014/main" id="{7703F332-0A25-6395-8211-2015267D4483}"/>
                    </a:ext>
                  </a:extLst>
                </p:cNvPr>
                <p:cNvSpPr/>
                <p:nvPr/>
              </p:nvSpPr>
              <p:spPr>
                <a:xfrm>
                  <a:off x="4110975" y="2750875"/>
                  <a:ext cx="13925" cy="8550"/>
                </a:xfrm>
                <a:custGeom>
                  <a:avLst/>
                  <a:gdLst/>
                  <a:ahLst/>
                  <a:cxnLst/>
                  <a:rect l="l" t="t" r="r" b="b"/>
                  <a:pathLst>
                    <a:path w="557" h="342" extrusionOk="0">
                      <a:moveTo>
                        <a:pt x="465" y="124"/>
                      </a:moveTo>
                      <a:lnTo>
                        <a:pt x="465" y="247"/>
                      </a:lnTo>
                      <a:lnTo>
                        <a:pt x="124" y="247"/>
                      </a:lnTo>
                      <a:lnTo>
                        <a:pt x="124" y="124"/>
                      </a:lnTo>
                      <a:close/>
                      <a:moveTo>
                        <a:pt x="63" y="0"/>
                      </a:moveTo>
                      <a:cubicBezTo>
                        <a:pt x="33" y="0"/>
                        <a:pt x="1" y="32"/>
                        <a:pt x="1" y="62"/>
                      </a:cubicBezTo>
                      <a:lnTo>
                        <a:pt x="1" y="309"/>
                      </a:lnTo>
                      <a:cubicBezTo>
                        <a:pt x="1" y="341"/>
                        <a:pt x="33" y="341"/>
                        <a:pt x="63" y="341"/>
                      </a:cubicBezTo>
                      <a:lnTo>
                        <a:pt x="527" y="341"/>
                      </a:lnTo>
                      <a:cubicBezTo>
                        <a:pt x="557" y="341"/>
                        <a:pt x="557" y="341"/>
                        <a:pt x="557" y="309"/>
                      </a:cubicBezTo>
                      <a:lnTo>
                        <a:pt x="557" y="62"/>
                      </a:lnTo>
                      <a:cubicBezTo>
                        <a:pt x="557" y="32"/>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868;p44">
                  <a:extLst>
                    <a:ext uri="{FF2B5EF4-FFF2-40B4-BE49-F238E27FC236}">
                      <a16:creationId xmlns:a16="http://schemas.microsoft.com/office/drawing/2014/main" id="{C4E691D6-5869-E5D3-A381-9CCA4C3C802D}"/>
                    </a:ext>
                  </a:extLst>
                </p:cNvPr>
                <p:cNvSpPr/>
                <p:nvPr/>
              </p:nvSpPr>
              <p:spPr>
                <a:xfrm>
                  <a:off x="4062350" y="2698925"/>
                  <a:ext cx="28575" cy="279850"/>
                </a:xfrm>
                <a:custGeom>
                  <a:avLst/>
                  <a:gdLst/>
                  <a:ahLst/>
                  <a:cxnLst/>
                  <a:rect l="l" t="t" r="r" b="b"/>
                  <a:pathLst>
                    <a:path w="1143" h="11194" extrusionOk="0">
                      <a:moveTo>
                        <a:pt x="213" y="0"/>
                      </a:moveTo>
                      <a:cubicBezTo>
                        <a:pt x="100" y="0"/>
                        <a:pt x="0" y="98"/>
                        <a:pt x="0" y="224"/>
                      </a:cubicBezTo>
                      <a:lnTo>
                        <a:pt x="0" y="11194"/>
                      </a:lnTo>
                      <a:lnTo>
                        <a:pt x="1142" y="11194"/>
                      </a:lnTo>
                      <a:lnTo>
                        <a:pt x="1142" y="1213"/>
                      </a:lnTo>
                      <a:cubicBezTo>
                        <a:pt x="1142" y="936"/>
                        <a:pt x="1019" y="657"/>
                        <a:pt x="833" y="471"/>
                      </a:cubicBezTo>
                      <a:lnTo>
                        <a:pt x="371" y="71"/>
                      </a:lnTo>
                      <a:cubicBezTo>
                        <a:pt x="322" y="22"/>
                        <a:pt x="266" y="0"/>
                        <a:pt x="213"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869;p44">
                  <a:extLst>
                    <a:ext uri="{FF2B5EF4-FFF2-40B4-BE49-F238E27FC236}">
                      <a16:creationId xmlns:a16="http://schemas.microsoft.com/office/drawing/2014/main" id="{305D1900-D558-A63C-B62D-060AC4E5BB37}"/>
                    </a:ext>
                  </a:extLst>
                </p:cNvPr>
                <p:cNvSpPr/>
                <p:nvPr/>
              </p:nvSpPr>
              <p:spPr>
                <a:xfrm>
                  <a:off x="4062350" y="2709150"/>
                  <a:ext cx="17025" cy="269625"/>
                </a:xfrm>
                <a:custGeom>
                  <a:avLst/>
                  <a:gdLst/>
                  <a:ahLst/>
                  <a:cxnLst/>
                  <a:rect l="l" t="t" r="r" b="b"/>
                  <a:pathLst>
                    <a:path w="681" h="10785" extrusionOk="0">
                      <a:moveTo>
                        <a:pt x="0" y="1"/>
                      </a:moveTo>
                      <a:lnTo>
                        <a:pt x="0" y="280"/>
                      </a:lnTo>
                      <a:lnTo>
                        <a:pt x="371" y="527"/>
                      </a:lnTo>
                      <a:cubicBezTo>
                        <a:pt x="401" y="557"/>
                        <a:pt x="433" y="619"/>
                        <a:pt x="433" y="680"/>
                      </a:cubicBezTo>
                      <a:lnTo>
                        <a:pt x="433" y="10785"/>
                      </a:lnTo>
                      <a:lnTo>
                        <a:pt x="680" y="10785"/>
                      </a:lnTo>
                      <a:lnTo>
                        <a:pt x="680" y="589"/>
                      </a:lnTo>
                      <a:cubicBezTo>
                        <a:pt x="680" y="495"/>
                        <a:pt x="648" y="433"/>
                        <a:pt x="586" y="371"/>
                      </a:cubicBezTo>
                      <a:lnTo>
                        <a:pt x="0"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870;p44">
                  <a:extLst>
                    <a:ext uri="{FF2B5EF4-FFF2-40B4-BE49-F238E27FC236}">
                      <a16:creationId xmlns:a16="http://schemas.microsoft.com/office/drawing/2014/main" id="{5136BFD5-F10D-F551-A0EE-8FCE693A398E}"/>
                    </a:ext>
                  </a:extLst>
                </p:cNvPr>
                <p:cNvSpPr/>
                <p:nvPr/>
              </p:nvSpPr>
              <p:spPr>
                <a:xfrm>
                  <a:off x="4096325" y="2692150"/>
                  <a:ext cx="39400" cy="12400"/>
                </a:xfrm>
                <a:custGeom>
                  <a:avLst/>
                  <a:gdLst/>
                  <a:ahLst/>
                  <a:cxnLst/>
                  <a:rect l="l" t="t" r="r" b="b"/>
                  <a:pathLst>
                    <a:path w="1576" h="496" extrusionOk="0">
                      <a:moveTo>
                        <a:pt x="1" y="1"/>
                      </a:moveTo>
                      <a:lnTo>
                        <a:pt x="1" y="495"/>
                      </a:lnTo>
                      <a:lnTo>
                        <a:pt x="1546" y="495"/>
                      </a:lnTo>
                      <a:cubicBezTo>
                        <a:pt x="1575" y="495"/>
                        <a:pt x="1575" y="495"/>
                        <a:pt x="1575" y="466"/>
                      </a:cubicBezTo>
                      <a:lnTo>
                        <a:pt x="1575" y="33"/>
                      </a:lnTo>
                      <a:cubicBezTo>
                        <a:pt x="1575" y="1"/>
                        <a:pt x="1575" y="1"/>
                        <a:pt x="1546"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871;p44">
                  <a:extLst>
                    <a:ext uri="{FF2B5EF4-FFF2-40B4-BE49-F238E27FC236}">
                      <a16:creationId xmlns:a16="http://schemas.microsoft.com/office/drawing/2014/main" id="{DFABC970-1D9B-6A77-2412-3AB352E10EDE}"/>
                    </a:ext>
                  </a:extLst>
                </p:cNvPr>
                <p:cNvSpPr/>
                <p:nvPr/>
              </p:nvSpPr>
              <p:spPr>
                <a:xfrm>
                  <a:off x="4058459" y="2692153"/>
                  <a:ext cx="44087" cy="12400"/>
                </a:xfrm>
                <a:custGeom>
                  <a:avLst/>
                  <a:gdLst/>
                  <a:ahLst/>
                  <a:cxnLst/>
                  <a:rect l="l" t="t" r="r" b="b"/>
                  <a:pathLst>
                    <a:path w="1608" h="496" extrusionOk="0">
                      <a:moveTo>
                        <a:pt x="0" y="1"/>
                      </a:moveTo>
                      <a:lnTo>
                        <a:pt x="0" y="495"/>
                      </a:lnTo>
                      <a:lnTo>
                        <a:pt x="1575" y="495"/>
                      </a:lnTo>
                      <a:cubicBezTo>
                        <a:pt x="1575" y="495"/>
                        <a:pt x="1607" y="495"/>
                        <a:pt x="1607" y="466"/>
                      </a:cubicBezTo>
                      <a:lnTo>
                        <a:pt x="1607" y="33"/>
                      </a:lnTo>
                      <a:cubicBezTo>
                        <a:pt x="1607" y="1"/>
                        <a:pt x="1575" y="1"/>
                        <a:pt x="1575"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872;p44">
                  <a:extLst>
                    <a:ext uri="{FF2B5EF4-FFF2-40B4-BE49-F238E27FC236}">
                      <a16:creationId xmlns:a16="http://schemas.microsoft.com/office/drawing/2014/main" id="{DB677D6B-1C01-7438-DEF7-27829EF915F7}"/>
                    </a:ext>
                  </a:extLst>
                </p:cNvPr>
                <p:cNvSpPr/>
                <p:nvPr/>
              </p:nvSpPr>
              <p:spPr>
                <a:xfrm>
                  <a:off x="4066175" y="2727700"/>
                  <a:ext cx="19375" cy="50250"/>
                </a:xfrm>
                <a:custGeom>
                  <a:avLst/>
                  <a:gdLst/>
                  <a:ahLst/>
                  <a:cxnLst/>
                  <a:rect l="l" t="t" r="r" b="b"/>
                  <a:pathLst>
                    <a:path w="775" h="2010" extrusionOk="0">
                      <a:moveTo>
                        <a:pt x="371" y="0"/>
                      </a:moveTo>
                      <a:cubicBezTo>
                        <a:pt x="280" y="0"/>
                        <a:pt x="156" y="62"/>
                        <a:pt x="95" y="124"/>
                      </a:cubicBezTo>
                      <a:cubicBezTo>
                        <a:pt x="95" y="156"/>
                        <a:pt x="63" y="156"/>
                        <a:pt x="63" y="156"/>
                      </a:cubicBezTo>
                      <a:lnTo>
                        <a:pt x="1" y="247"/>
                      </a:lnTo>
                      <a:lnTo>
                        <a:pt x="1" y="403"/>
                      </a:lnTo>
                      <a:lnTo>
                        <a:pt x="1" y="1607"/>
                      </a:lnTo>
                      <a:lnTo>
                        <a:pt x="1" y="1639"/>
                      </a:lnTo>
                      <a:lnTo>
                        <a:pt x="1" y="1763"/>
                      </a:lnTo>
                      <a:lnTo>
                        <a:pt x="63" y="1854"/>
                      </a:lnTo>
                      <a:lnTo>
                        <a:pt x="95" y="1886"/>
                      </a:lnTo>
                      <a:cubicBezTo>
                        <a:pt x="156" y="1978"/>
                        <a:pt x="280" y="2010"/>
                        <a:pt x="371" y="2010"/>
                      </a:cubicBezTo>
                      <a:cubicBezTo>
                        <a:pt x="589" y="2010"/>
                        <a:pt x="774" y="1824"/>
                        <a:pt x="774" y="1607"/>
                      </a:cubicBezTo>
                      <a:lnTo>
                        <a:pt x="774" y="403"/>
                      </a:lnTo>
                      <a:cubicBezTo>
                        <a:pt x="774" y="186"/>
                        <a:pt x="589" y="0"/>
                        <a:pt x="37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873;p44">
                  <a:extLst>
                    <a:ext uri="{FF2B5EF4-FFF2-40B4-BE49-F238E27FC236}">
                      <a16:creationId xmlns:a16="http://schemas.microsoft.com/office/drawing/2014/main" id="{9AB5DEDE-DB2C-1B46-C275-90449DCA4827}"/>
                    </a:ext>
                  </a:extLst>
                </p:cNvPr>
                <p:cNvSpPr/>
                <p:nvPr/>
              </p:nvSpPr>
              <p:spPr>
                <a:xfrm>
                  <a:off x="4064625" y="2730050"/>
                  <a:ext cx="17825" cy="45550"/>
                </a:xfrm>
                <a:custGeom>
                  <a:avLst/>
                  <a:gdLst/>
                  <a:ahLst/>
                  <a:cxnLst/>
                  <a:rect l="l" t="t" r="r" b="b"/>
                  <a:pathLst>
                    <a:path w="713" h="1822" extrusionOk="0">
                      <a:moveTo>
                        <a:pt x="342" y="0"/>
                      </a:moveTo>
                      <a:cubicBezTo>
                        <a:pt x="157" y="0"/>
                        <a:pt x="1" y="186"/>
                        <a:pt x="1" y="371"/>
                      </a:cubicBezTo>
                      <a:lnTo>
                        <a:pt x="1" y="1483"/>
                      </a:lnTo>
                      <a:cubicBezTo>
                        <a:pt x="1" y="1669"/>
                        <a:pt x="157" y="1822"/>
                        <a:pt x="342" y="1822"/>
                      </a:cubicBezTo>
                      <a:cubicBezTo>
                        <a:pt x="527" y="1822"/>
                        <a:pt x="713" y="1669"/>
                        <a:pt x="713" y="1483"/>
                      </a:cubicBezTo>
                      <a:lnTo>
                        <a:pt x="713" y="371"/>
                      </a:lnTo>
                      <a:cubicBezTo>
                        <a:pt x="713" y="186"/>
                        <a:pt x="527" y="0"/>
                        <a:pt x="342"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6" name="Google Shape;1874;p44">
                <a:extLst>
                  <a:ext uri="{FF2B5EF4-FFF2-40B4-BE49-F238E27FC236}">
                    <a16:creationId xmlns:a16="http://schemas.microsoft.com/office/drawing/2014/main" id="{6DC26E28-790A-B9C3-C3AB-7DC692D6BDFC}"/>
                  </a:ext>
                </a:extLst>
              </p:cNvPr>
              <p:cNvGrpSpPr/>
              <p:nvPr/>
            </p:nvGrpSpPr>
            <p:grpSpPr>
              <a:xfrm>
                <a:off x="-171821" y="4048498"/>
                <a:ext cx="133300" cy="99653"/>
                <a:chOff x="1165650" y="865575"/>
                <a:chExt cx="5166675" cy="3862525"/>
              </a:xfrm>
            </p:grpSpPr>
            <p:sp>
              <p:nvSpPr>
                <p:cNvPr id="1627" name="Google Shape;1875;p44">
                  <a:extLst>
                    <a:ext uri="{FF2B5EF4-FFF2-40B4-BE49-F238E27FC236}">
                      <a16:creationId xmlns:a16="http://schemas.microsoft.com/office/drawing/2014/main" id="{03BDE10A-0D81-4DC4-FAEA-84101643BA91}"/>
                    </a:ext>
                  </a:extLst>
                </p:cNvPr>
                <p:cNvSpPr/>
                <p:nvPr/>
              </p:nvSpPr>
              <p:spPr>
                <a:xfrm>
                  <a:off x="2776925" y="3145225"/>
                  <a:ext cx="1944125" cy="803575"/>
                </a:xfrm>
                <a:custGeom>
                  <a:avLst/>
                  <a:gdLst/>
                  <a:ahLst/>
                  <a:cxnLst/>
                  <a:rect l="l" t="t" r="r" b="b"/>
                  <a:pathLst>
                    <a:path w="77765" h="32143" extrusionOk="0">
                      <a:moveTo>
                        <a:pt x="38883" y="0"/>
                      </a:moveTo>
                      <a:cubicBezTo>
                        <a:pt x="26292" y="0"/>
                        <a:pt x="13701" y="4798"/>
                        <a:pt x="4105" y="14394"/>
                      </a:cubicBezTo>
                      <a:cubicBezTo>
                        <a:pt x="1" y="18387"/>
                        <a:pt x="1" y="25043"/>
                        <a:pt x="4105" y="29037"/>
                      </a:cubicBezTo>
                      <a:cubicBezTo>
                        <a:pt x="6158" y="31089"/>
                        <a:pt x="8820" y="32115"/>
                        <a:pt x="11469" y="32115"/>
                      </a:cubicBezTo>
                      <a:cubicBezTo>
                        <a:pt x="14117" y="32115"/>
                        <a:pt x="16752" y="31089"/>
                        <a:pt x="18748" y="29037"/>
                      </a:cubicBezTo>
                      <a:cubicBezTo>
                        <a:pt x="24295" y="23490"/>
                        <a:pt x="31589" y="20717"/>
                        <a:pt x="38869" y="20717"/>
                      </a:cubicBezTo>
                      <a:cubicBezTo>
                        <a:pt x="46149" y="20717"/>
                        <a:pt x="53415" y="23490"/>
                        <a:pt x="58906" y="29037"/>
                      </a:cubicBezTo>
                      <a:cubicBezTo>
                        <a:pt x="61013" y="31033"/>
                        <a:pt x="63676" y="32143"/>
                        <a:pt x="66338" y="32143"/>
                      </a:cubicBezTo>
                      <a:cubicBezTo>
                        <a:pt x="69000" y="32143"/>
                        <a:pt x="71663" y="31033"/>
                        <a:pt x="73660" y="29037"/>
                      </a:cubicBezTo>
                      <a:cubicBezTo>
                        <a:pt x="77764" y="25043"/>
                        <a:pt x="77764" y="18387"/>
                        <a:pt x="73660" y="14394"/>
                      </a:cubicBezTo>
                      <a:cubicBezTo>
                        <a:pt x="64064" y="4798"/>
                        <a:pt x="51473" y="0"/>
                        <a:pt x="38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876;p44">
                  <a:extLst>
                    <a:ext uri="{FF2B5EF4-FFF2-40B4-BE49-F238E27FC236}">
                      <a16:creationId xmlns:a16="http://schemas.microsoft.com/office/drawing/2014/main" id="{4D04105E-B03F-E2FA-1705-D01A0162CD25}"/>
                    </a:ext>
                  </a:extLst>
                </p:cNvPr>
                <p:cNvSpPr/>
                <p:nvPr/>
              </p:nvSpPr>
              <p:spPr>
                <a:xfrm>
                  <a:off x="2017050" y="2066400"/>
                  <a:ext cx="3463875" cy="1119750"/>
                </a:xfrm>
                <a:custGeom>
                  <a:avLst/>
                  <a:gdLst/>
                  <a:ahLst/>
                  <a:cxnLst/>
                  <a:rect l="l" t="t" r="r" b="b"/>
                  <a:pathLst>
                    <a:path w="138555" h="44790" extrusionOk="0">
                      <a:moveTo>
                        <a:pt x="69278" y="1"/>
                      </a:moveTo>
                      <a:cubicBezTo>
                        <a:pt x="45649" y="1"/>
                        <a:pt x="22021" y="9014"/>
                        <a:pt x="3994" y="27040"/>
                      </a:cubicBezTo>
                      <a:cubicBezTo>
                        <a:pt x="1" y="31034"/>
                        <a:pt x="1" y="37690"/>
                        <a:pt x="3994" y="41683"/>
                      </a:cubicBezTo>
                      <a:cubicBezTo>
                        <a:pt x="6046" y="43736"/>
                        <a:pt x="8709" y="44762"/>
                        <a:pt x="11371" y="44762"/>
                      </a:cubicBezTo>
                      <a:cubicBezTo>
                        <a:pt x="14034" y="44762"/>
                        <a:pt x="16696" y="43736"/>
                        <a:pt x="18748" y="41683"/>
                      </a:cubicBezTo>
                      <a:cubicBezTo>
                        <a:pt x="32670" y="27761"/>
                        <a:pt x="50974" y="20800"/>
                        <a:pt x="69278" y="20800"/>
                      </a:cubicBezTo>
                      <a:cubicBezTo>
                        <a:pt x="87581" y="20800"/>
                        <a:pt x="105885" y="27761"/>
                        <a:pt x="119807" y="41683"/>
                      </a:cubicBezTo>
                      <a:cubicBezTo>
                        <a:pt x="121804" y="43791"/>
                        <a:pt x="124466" y="44789"/>
                        <a:pt x="127128" y="44789"/>
                      </a:cubicBezTo>
                      <a:cubicBezTo>
                        <a:pt x="129791" y="44789"/>
                        <a:pt x="132453" y="43791"/>
                        <a:pt x="134561" y="41683"/>
                      </a:cubicBezTo>
                      <a:cubicBezTo>
                        <a:pt x="138554" y="37690"/>
                        <a:pt x="138554" y="31034"/>
                        <a:pt x="134561" y="27040"/>
                      </a:cubicBezTo>
                      <a:cubicBezTo>
                        <a:pt x="116534" y="9014"/>
                        <a:pt x="92906" y="1"/>
                        <a:pt x="6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877;p44">
                  <a:extLst>
                    <a:ext uri="{FF2B5EF4-FFF2-40B4-BE49-F238E27FC236}">
                      <a16:creationId xmlns:a16="http://schemas.microsoft.com/office/drawing/2014/main" id="{1205D90A-14C2-0A1C-968E-3D34A678C430}"/>
                    </a:ext>
                  </a:extLst>
                </p:cNvPr>
                <p:cNvSpPr/>
                <p:nvPr/>
              </p:nvSpPr>
              <p:spPr>
                <a:xfrm>
                  <a:off x="1165650" y="865575"/>
                  <a:ext cx="5166675" cy="1469175"/>
                </a:xfrm>
                <a:custGeom>
                  <a:avLst/>
                  <a:gdLst/>
                  <a:ahLst/>
                  <a:cxnLst/>
                  <a:rect l="l" t="t" r="r" b="b"/>
                  <a:pathLst>
                    <a:path w="206667" h="58767" extrusionOk="0">
                      <a:moveTo>
                        <a:pt x="103320" y="0"/>
                      </a:moveTo>
                      <a:cubicBezTo>
                        <a:pt x="67364" y="0"/>
                        <a:pt x="31394" y="13673"/>
                        <a:pt x="3994" y="41017"/>
                      </a:cubicBezTo>
                      <a:cubicBezTo>
                        <a:pt x="1" y="45122"/>
                        <a:pt x="1" y="51667"/>
                        <a:pt x="3994" y="55771"/>
                      </a:cubicBezTo>
                      <a:cubicBezTo>
                        <a:pt x="6046" y="57768"/>
                        <a:pt x="8709" y="58766"/>
                        <a:pt x="11371" y="58766"/>
                      </a:cubicBezTo>
                      <a:cubicBezTo>
                        <a:pt x="14033" y="58766"/>
                        <a:pt x="16696" y="57768"/>
                        <a:pt x="18748" y="55771"/>
                      </a:cubicBezTo>
                      <a:cubicBezTo>
                        <a:pt x="41378" y="33141"/>
                        <a:pt x="71330" y="20717"/>
                        <a:pt x="103278" y="20717"/>
                      </a:cubicBezTo>
                      <a:cubicBezTo>
                        <a:pt x="135226" y="20717"/>
                        <a:pt x="165289" y="33141"/>
                        <a:pt x="187919" y="55771"/>
                      </a:cubicBezTo>
                      <a:cubicBezTo>
                        <a:pt x="189916" y="57768"/>
                        <a:pt x="192578" y="58766"/>
                        <a:pt x="195240" y="58766"/>
                      </a:cubicBezTo>
                      <a:cubicBezTo>
                        <a:pt x="197903" y="58766"/>
                        <a:pt x="200565" y="57768"/>
                        <a:pt x="202562" y="55771"/>
                      </a:cubicBezTo>
                      <a:cubicBezTo>
                        <a:pt x="206666" y="51667"/>
                        <a:pt x="206666" y="45122"/>
                        <a:pt x="202562" y="41017"/>
                      </a:cubicBezTo>
                      <a:cubicBezTo>
                        <a:pt x="175217" y="13673"/>
                        <a:pt x="139275" y="0"/>
                        <a:pt x="1033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878;p44">
                  <a:extLst>
                    <a:ext uri="{FF2B5EF4-FFF2-40B4-BE49-F238E27FC236}">
                      <a16:creationId xmlns:a16="http://schemas.microsoft.com/office/drawing/2014/main" id="{A3EAC9E3-5D4D-3DCB-7164-2D7292744BC3}"/>
                    </a:ext>
                  </a:extLst>
                </p:cNvPr>
                <p:cNvSpPr/>
                <p:nvPr/>
              </p:nvSpPr>
              <p:spPr>
                <a:xfrm>
                  <a:off x="3464725" y="4156775"/>
                  <a:ext cx="568525" cy="571325"/>
                </a:xfrm>
                <a:custGeom>
                  <a:avLst/>
                  <a:gdLst/>
                  <a:ahLst/>
                  <a:cxnLst/>
                  <a:rect l="l" t="t" r="r" b="b"/>
                  <a:pathLst>
                    <a:path w="22741" h="22853" extrusionOk="0">
                      <a:moveTo>
                        <a:pt x="11315" y="1"/>
                      </a:moveTo>
                      <a:cubicBezTo>
                        <a:pt x="5103" y="1"/>
                        <a:pt x="0" y="5103"/>
                        <a:pt x="0" y="11426"/>
                      </a:cubicBezTo>
                      <a:cubicBezTo>
                        <a:pt x="0" y="17750"/>
                        <a:pt x="5103" y="22852"/>
                        <a:pt x="11315" y="22852"/>
                      </a:cubicBezTo>
                      <a:cubicBezTo>
                        <a:pt x="17638" y="22852"/>
                        <a:pt x="22741" y="17750"/>
                        <a:pt x="22741" y="11426"/>
                      </a:cubicBezTo>
                      <a:cubicBezTo>
                        <a:pt x="22741" y="5103"/>
                        <a:pt x="17638" y="1"/>
                        <a:pt x="113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9" name="Google Shape;1879;p44">
              <a:extLst>
                <a:ext uri="{FF2B5EF4-FFF2-40B4-BE49-F238E27FC236}">
                  <a16:creationId xmlns:a16="http://schemas.microsoft.com/office/drawing/2014/main" id="{D545278A-2606-E160-0A77-5A5818448EC2}"/>
                </a:ext>
              </a:extLst>
            </p:cNvPr>
            <p:cNvGrpSpPr/>
            <p:nvPr/>
          </p:nvGrpSpPr>
          <p:grpSpPr>
            <a:xfrm rot="-2700000">
              <a:off x="7998256" y="2530528"/>
              <a:ext cx="1200555" cy="1200555"/>
              <a:chOff x="-925866" y="4224763"/>
              <a:chExt cx="1849500" cy="1849500"/>
            </a:xfrm>
          </p:grpSpPr>
          <p:sp>
            <p:nvSpPr>
              <p:cNvPr id="1620" name="Google Shape;1880;p44">
                <a:extLst>
                  <a:ext uri="{FF2B5EF4-FFF2-40B4-BE49-F238E27FC236}">
                    <a16:creationId xmlns:a16="http://schemas.microsoft.com/office/drawing/2014/main" id="{32E11A5C-C4DA-CC01-D1BC-DCD74D8753D5}"/>
                  </a:ext>
                </a:extLst>
              </p:cNvPr>
              <p:cNvSpPr/>
              <p:nvPr/>
            </p:nvSpPr>
            <p:spPr>
              <a:xfrm>
                <a:off x="-925866" y="4224763"/>
                <a:ext cx="1849500" cy="18495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881;p44">
                <a:extLst>
                  <a:ext uri="{FF2B5EF4-FFF2-40B4-BE49-F238E27FC236}">
                    <a16:creationId xmlns:a16="http://schemas.microsoft.com/office/drawing/2014/main" id="{A69E8DFA-DCA7-2DA2-A133-B788A6CA5705}"/>
                  </a:ext>
                </a:extLst>
              </p:cNvPr>
              <p:cNvSpPr/>
              <p:nvPr/>
            </p:nvSpPr>
            <p:spPr>
              <a:xfrm>
                <a:off x="-746025" y="4403175"/>
                <a:ext cx="1489800" cy="14898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882;p44">
                <a:extLst>
                  <a:ext uri="{FF2B5EF4-FFF2-40B4-BE49-F238E27FC236}">
                    <a16:creationId xmlns:a16="http://schemas.microsoft.com/office/drawing/2014/main" id="{9899B7B8-77CC-F1BC-7686-ABFA3577BB6B}"/>
                  </a:ext>
                </a:extLst>
              </p:cNvPr>
              <p:cNvSpPr/>
              <p:nvPr/>
            </p:nvSpPr>
            <p:spPr>
              <a:xfrm>
                <a:off x="-571575" y="4579275"/>
                <a:ext cx="1137600" cy="11376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883;p44">
                <a:extLst>
                  <a:ext uri="{FF2B5EF4-FFF2-40B4-BE49-F238E27FC236}">
                    <a16:creationId xmlns:a16="http://schemas.microsoft.com/office/drawing/2014/main" id="{0007B665-550D-B5C1-0172-FADFE6EA22E0}"/>
                  </a:ext>
                </a:extLst>
              </p:cNvPr>
              <p:cNvSpPr/>
              <p:nvPr/>
            </p:nvSpPr>
            <p:spPr>
              <a:xfrm>
                <a:off x="-387225" y="4760523"/>
                <a:ext cx="768900" cy="7689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884;p44">
                <a:extLst>
                  <a:ext uri="{FF2B5EF4-FFF2-40B4-BE49-F238E27FC236}">
                    <a16:creationId xmlns:a16="http://schemas.microsoft.com/office/drawing/2014/main" id="{9A56F11F-14DB-D931-D592-9D2F38583AC6}"/>
                  </a:ext>
                </a:extLst>
              </p:cNvPr>
              <p:cNvSpPr/>
              <p:nvPr/>
            </p:nvSpPr>
            <p:spPr>
              <a:xfrm rot="161184">
                <a:off x="-4824" y="4937380"/>
                <a:ext cx="204825" cy="204825"/>
              </a:xfrm>
              <a:prstGeom prst="ellipse">
                <a:avLst/>
              </a:prstGeom>
              <a:solidFill>
                <a:schemeClr val="dk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53432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4"/>
        <p:cNvGrpSpPr/>
        <p:nvPr/>
      </p:nvGrpSpPr>
      <p:grpSpPr>
        <a:xfrm>
          <a:off x="0" y="0"/>
          <a:ext cx="0" cy="0"/>
          <a:chOff x="0" y="0"/>
          <a:chExt cx="0" cy="0"/>
        </a:xfrm>
      </p:grpSpPr>
      <p:sp>
        <p:nvSpPr>
          <p:cNvPr id="1915" name="Google Shape;1915;p47"/>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Vehicle </a:t>
            </a:r>
            <a:r>
              <a:rPr lang="en" dirty="0">
                <a:solidFill>
                  <a:schemeClr val="accent3"/>
                </a:solidFill>
              </a:rPr>
              <a:t>Telematics</a:t>
            </a:r>
            <a:endParaRPr dirty="0">
              <a:solidFill>
                <a:schemeClr val="accent3"/>
              </a:solidFill>
            </a:endParaRPr>
          </a:p>
        </p:txBody>
      </p:sp>
      <p:sp>
        <p:nvSpPr>
          <p:cNvPr id="19" name="TextBox 18">
            <a:extLst>
              <a:ext uri="{FF2B5EF4-FFF2-40B4-BE49-F238E27FC236}">
                <a16:creationId xmlns:a16="http://schemas.microsoft.com/office/drawing/2014/main" id="{D0EF5231-96CB-7273-E2BF-BF03362BEF08}"/>
              </a:ext>
            </a:extLst>
          </p:cNvPr>
          <p:cNvSpPr txBox="1"/>
          <p:nvPr/>
        </p:nvSpPr>
        <p:spPr>
          <a:xfrm>
            <a:off x="792075" y="1420927"/>
            <a:ext cx="7320012" cy="954107"/>
          </a:xfrm>
          <a:prstGeom prst="rect">
            <a:avLst/>
          </a:prstGeom>
        </p:spPr>
        <p:txBody>
          <a:bodyPr wrap="square">
            <a:spAutoFit/>
          </a:bodyPr>
          <a:lstStyle/>
          <a:p>
            <a:r>
              <a:rPr lang="en-US" dirty="0">
                <a:solidFill>
                  <a:schemeClr val="dk1"/>
                </a:solidFill>
                <a:latin typeface="Krub"/>
                <a:cs typeface="Krub"/>
              </a:rPr>
              <a:t>Vehicle telematics is a multidisciplinary area that integrates telecommunications, informatics, computer science, electrical engineering, and vehicular technology. It attempts to enhance the overall efficiency and safety of the driver experience by delivering real-time data on how their cars are doing.</a:t>
            </a:r>
          </a:p>
        </p:txBody>
      </p:sp>
      <p:sp>
        <p:nvSpPr>
          <p:cNvPr id="21" name="TextBox 20">
            <a:extLst>
              <a:ext uri="{FF2B5EF4-FFF2-40B4-BE49-F238E27FC236}">
                <a16:creationId xmlns:a16="http://schemas.microsoft.com/office/drawing/2014/main" id="{A87B349A-39A8-BE4C-82C2-63E8544545E8}"/>
              </a:ext>
            </a:extLst>
          </p:cNvPr>
          <p:cNvSpPr txBox="1"/>
          <p:nvPr/>
        </p:nvSpPr>
        <p:spPr>
          <a:xfrm>
            <a:off x="792075" y="3189105"/>
            <a:ext cx="8063167" cy="1200329"/>
          </a:xfrm>
          <a:prstGeom prst="rect">
            <a:avLst/>
          </a:prstGeom>
          <a:noFill/>
        </p:spPr>
        <p:txBody>
          <a:bodyPr wrap="square">
            <a:spAutoFit/>
          </a:bodyPr>
          <a:lstStyle/>
          <a:p>
            <a:r>
              <a:rPr lang="en-US" sz="1200" dirty="0">
                <a:solidFill>
                  <a:schemeClr val="dk1"/>
                </a:solidFill>
                <a:latin typeface="Krub"/>
                <a:cs typeface="Krub"/>
              </a:rPr>
              <a:t>A vehicle telematics system consists of tracking devices installed in vehicles that enable the transmission and storage of telemetry data via wireless networks and the vehicle's own onboard modem and diagnostics (ODBII). Telematics companies manage the transmission of data from the vehicle to computers or mobile devices. GPS tracking, cloud-based systems with easy interaction for many partners, and fleet management software are examples of device kinds. Artificial intelligence integration in real time for early alerts and fast insights.</a:t>
            </a:r>
          </a:p>
        </p:txBody>
      </p:sp>
      <p:sp>
        <p:nvSpPr>
          <p:cNvPr id="22" name="Google Shape;1915;p47">
            <a:extLst>
              <a:ext uri="{FF2B5EF4-FFF2-40B4-BE49-F238E27FC236}">
                <a16:creationId xmlns:a16="http://schemas.microsoft.com/office/drawing/2014/main" id="{159450C9-CC71-99CF-776E-B3FA298651B5}"/>
              </a:ext>
            </a:extLst>
          </p:cNvPr>
          <p:cNvSpPr txBox="1">
            <a:spLocks/>
          </p:cNvSpPr>
          <p:nvPr/>
        </p:nvSpPr>
        <p:spPr>
          <a:xfrm>
            <a:off x="792075" y="2571750"/>
            <a:ext cx="7632000" cy="4482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1pPr>
            <a:lvl2pPr marR="0" lvl="1"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2pPr>
            <a:lvl3pPr marR="0" lvl="2"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3pPr>
            <a:lvl4pPr marR="0" lvl="3"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4pPr>
            <a:lvl5pPr marR="0" lvl="4"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5pPr>
            <a:lvl6pPr marR="0" lvl="5"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6pPr>
            <a:lvl7pPr marR="0" lvl="6"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7pPr>
            <a:lvl8pPr marR="0" lvl="7"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8pPr>
            <a:lvl9pPr marR="0" lvl="8"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9pPr>
          </a:lstStyle>
          <a:p>
            <a:r>
              <a:rPr lang="en-US" sz="2400" dirty="0"/>
              <a:t>Vehicle </a:t>
            </a:r>
            <a:r>
              <a:rPr lang="en-US" sz="2400" dirty="0">
                <a:solidFill>
                  <a:schemeClr val="accent3"/>
                </a:solidFill>
              </a:rPr>
              <a:t>Telematics System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7"/>
        <p:cNvGrpSpPr/>
        <p:nvPr/>
      </p:nvGrpSpPr>
      <p:grpSpPr>
        <a:xfrm>
          <a:off x="0" y="0"/>
          <a:ext cx="0" cy="0"/>
          <a:chOff x="0" y="0"/>
          <a:chExt cx="0" cy="0"/>
        </a:xfrm>
      </p:grpSpPr>
      <p:sp>
        <p:nvSpPr>
          <p:cNvPr id="1998" name="Google Shape;1998;p48"/>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How it </a:t>
            </a:r>
            <a:r>
              <a:rPr lang="en" dirty="0">
                <a:solidFill>
                  <a:schemeClr val="accent3"/>
                </a:solidFill>
              </a:rPr>
              <a:t>works?</a:t>
            </a:r>
            <a:endParaRPr dirty="0">
              <a:solidFill>
                <a:schemeClr val="accent3"/>
              </a:solidFill>
            </a:endParaRPr>
          </a:p>
        </p:txBody>
      </p:sp>
      <p:pic>
        <p:nvPicPr>
          <p:cNvPr id="21" name="Picture 20" descr="Chart, diagram&#10;&#10;Description automatically generated">
            <a:extLst>
              <a:ext uri="{FF2B5EF4-FFF2-40B4-BE49-F238E27FC236}">
                <a16:creationId xmlns:a16="http://schemas.microsoft.com/office/drawing/2014/main" id="{085052C9-C5D2-C3DB-661D-793DEEEA6015}"/>
              </a:ext>
            </a:extLst>
          </p:cNvPr>
          <p:cNvPicPr>
            <a:picLocks noChangeAspect="1"/>
          </p:cNvPicPr>
          <p:nvPr/>
        </p:nvPicPr>
        <p:blipFill>
          <a:blip r:embed="rId3"/>
          <a:stretch>
            <a:fillRect/>
          </a:stretch>
        </p:blipFill>
        <p:spPr>
          <a:xfrm>
            <a:off x="685800" y="1728744"/>
            <a:ext cx="7772400" cy="1686012"/>
          </a:xfrm>
          <a:prstGeom prst="rect">
            <a:avLst/>
          </a:prstGeom>
        </p:spPr>
      </p:pic>
      <p:sp>
        <p:nvSpPr>
          <p:cNvPr id="22" name="TextBox 21">
            <a:extLst>
              <a:ext uri="{FF2B5EF4-FFF2-40B4-BE49-F238E27FC236}">
                <a16:creationId xmlns:a16="http://schemas.microsoft.com/office/drawing/2014/main" id="{1EBAC9A0-13DE-23A3-9676-26F0828D1113}"/>
              </a:ext>
            </a:extLst>
          </p:cNvPr>
          <p:cNvSpPr txBox="1"/>
          <p:nvPr/>
        </p:nvSpPr>
        <p:spPr>
          <a:xfrm>
            <a:off x="1126155" y="3516201"/>
            <a:ext cx="3881718" cy="230832"/>
          </a:xfrm>
          <a:prstGeom prst="rect">
            <a:avLst/>
          </a:prstGeom>
          <a:noFill/>
        </p:spPr>
        <p:txBody>
          <a:bodyPr wrap="square">
            <a:spAutoFit/>
          </a:bodyPr>
          <a:lstStyle/>
          <a:p>
            <a:r>
              <a:rPr lang="en-US" sz="900" b="1" i="0" dirty="0">
                <a:solidFill>
                  <a:schemeClr val="tx1"/>
                </a:solidFill>
                <a:effectLst/>
                <a:latin typeface="LatoWeb"/>
              </a:rPr>
              <a:t>Source:</a:t>
            </a:r>
            <a:r>
              <a:rPr lang="en-US" sz="900" b="0" i="0" dirty="0">
                <a:solidFill>
                  <a:schemeClr val="tx1"/>
                </a:solidFill>
                <a:effectLst/>
                <a:latin typeface="LatoWeb"/>
              </a:rPr>
              <a:t> https://www.geotab.com/blog/what-is-telematics/ </a:t>
            </a:r>
            <a:endParaRPr lang="en-US" sz="900" dirty="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7"/>
        <p:cNvGrpSpPr/>
        <p:nvPr/>
      </p:nvGrpSpPr>
      <p:grpSpPr>
        <a:xfrm>
          <a:off x="0" y="0"/>
          <a:ext cx="0" cy="0"/>
          <a:chOff x="0" y="0"/>
          <a:chExt cx="0" cy="0"/>
        </a:xfrm>
      </p:grpSpPr>
      <p:sp>
        <p:nvSpPr>
          <p:cNvPr id="1998" name="Google Shape;1998;p48"/>
          <p:cNvSpPr txBox="1">
            <a:spLocks noGrp="1"/>
          </p:cNvSpPr>
          <p:nvPr>
            <p:ph type="title"/>
          </p:nvPr>
        </p:nvSpPr>
        <p:spPr>
          <a:xfrm>
            <a:off x="310812" y="1868810"/>
            <a:ext cx="2605643"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Telematics </a:t>
            </a:r>
            <a:r>
              <a:rPr lang="en" dirty="0">
                <a:solidFill>
                  <a:schemeClr val="accent3"/>
                </a:solidFill>
              </a:rPr>
              <a:t>Applications</a:t>
            </a:r>
            <a:endParaRPr dirty="0">
              <a:solidFill>
                <a:schemeClr val="accent3"/>
              </a:solidFill>
            </a:endParaRPr>
          </a:p>
        </p:txBody>
      </p:sp>
      <p:sp>
        <p:nvSpPr>
          <p:cNvPr id="22" name="TextBox 21">
            <a:extLst>
              <a:ext uri="{FF2B5EF4-FFF2-40B4-BE49-F238E27FC236}">
                <a16:creationId xmlns:a16="http://schemas.microsoft.com/office/drawing/2014/main" id="{1EBAC9A0-13DE-23A3-9676-26F0828D1113}"/>
              </a:ext>
            </a:extLst>
          </p:cNvPr>
          <p:cNvSpPr txBox="1"/>
          <p:nvPr/>
        </p:nvSpPr>
        <p:spPr>
          <a:xfrm>
            <a:off x="117368" y="3853085"/>
            <a:ext cx="3206244" cy="230832"/>
          </a:xfrm>
          <a:prstGeom prst="rect">
            <a:avLst/>
          </a:prstGeom>
          <a:noFill/>
        </p:spPr>
        <p:txBody>
          <a:bodyPr wrap="square">
            <a:spAutoFit/>
          </a:bodyPr>
          <a:lstStyle/>
          <a:p>
            <a:r>
              <a:rPr lang="en-US" sz="900" b="1" i="0" dirty="0">
                <a:solidFill>
                  <a:schemeClr val="tx1"/>
                </a:solidFill>
                <a:effectLst/>
                <a:latin typeface="LatoWeb"/>
              </a:rPr>
              <a:t>Source:</a:t>
            </a:r>
            <a:r>
              <a:rPr lang="en-US" sz="900" b="0" i="0" dirty="0">
                <a:solidFill>
                  <a:schemeClr val="tx1"/>
                </a:solidFill>
                <a:effectLst/>
                <a:latin typeface="LatoWeb"/>
              </a:rPr>
              <a:t> https://www.geotab.com/blog/what-is-telematics/ </a:t>
            </a:r>
            <a:endParaRPr lang="en-US" sz="900" dirty="0">
              <a:solidFill>
                <a:schemeClr val="tx1"/>
              </a:solidFill>
            </a:endParaRPr>
          </a:p>
        </p:txBody>
      </p:sp>
      <p:sp>
        <p:nvSpPr>
          <p:cNvPr id="4" name="Rectangle 3">
            <a:extLst>
              <a:ext uri="{FF2B5EF4-FFF2-40B4-BE49-F238E27FC236}">
                <a16:creationId xmlns:a16="http://schemas.microsoft.com/office/drawing/2014/main" id="{114F0437-023C-4594-7C0B-115A57A43973}"/>
              </a:ext>
            </a:extLst>
          </p:cNvPr>
          <p:cNvSpPr/>
          <p:nvPr/>
        </p:nvSpPr>
        <p:spPr>
          <a:xfrm>
            <a:off x="3388093" y="0"/>
            <a:ext cx="529389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27589CA1-D3DB-A7C2-8F17-507B3EA1D144}"/>
              </a:ext>
            </a:extLst>
          </p:cNvPr>
          <p:cNvPicPr>
            <a:picLocks noChangeAspect="1"/>
          </p:cNvPicPr>
          <p:nvPr/>
        </p:nvPicPr>
        <p:blipFill>
          <a:blip r:embed="rId3"/>
          <a:stretch>
            <a:fillRect/>
          </a:stretch>
        </p:blipFill>
        <p:spPr>
          <a:xfrm>
            <a:off x="3517056" y="72592"/>
            <a:ext cx="5035969" cy="4998317"/>
          </a:xfrm>
          <a:prstGeom prst="rect">
            <a:avLst/>
          </a:prstGeom>
        </p:spPr>
      </p:pic>
    </p:spTree>
    <p:extLst>
      <p:ext uri="{BB962C8B-B14F-4D97-AF65-F5344CB8AC3E}">
        <p14:creationId xmlns:p14="http://schemas.microsoft.com/office/powerpoint/2010/main" val="1263543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3"/>
        <p:cNvGrpSpPr/>
        <p:nvPr/>
      </p:nvGrpSpPr>
      <p:grpSpPr>
        <a:xfrm>
          <a:off x="0" y="0"/>
          <a:ext cx="0" cy="0"/>
          <a:chOff x="0" y="0"/>
          <a:chExt cx="0" cy="0"/>
        </a:xfrm>
      </p:grpSpPr>
      <p:sp>
        <p:nvSpPr>
          <p:cNvPr id="2044" name="Google Shape;2044;p51"/>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Which vehicles can </a:t>
            </a:r>
            <a:r>
              <a:rPr lang="en" dirty="0">
                <a:solidFill>
                  <a:schemeClr val="accent3"/>
                </a:solidFill>
              </a:rPr>
              <a:t>Telematics be used</a:t>
            </a:r>
            <a:endParaRPr dirty="0">
              <a:solidFill>
                <a:schemeClr val="accent3"/>
              </a:solidFill>
            </a:endParaRPr>
          </a:p>
        </p:txBody>
      </p:sp>
      <p:sp>
        <p:nvSpPr>
          <p:cNvPr id="20" name="Google Shape;2388;p53">
            <a:extLst>
              <a:ext uri="{FF2B5EF4-FFF2-40B4-BE49-F238E27FC236}">
                <a16:creationId xmlns:a16="http://schemas.microsoft.com/office/drawing/2014/main" id="{1B571165-081B-54DE-2A90-F443CBDA299A}"/>
              </a:ext>
            </a:extLst>
          </p:cNvPr>
          <p:cNvSpPr txBox="1">
            <a:spLocks/>
          </p:cNvSpPr>
          <p:nvPr/>
        </p:nvSpPr>
        <p:spPr>
          <a:xfrm>
            <a:off x="881048" y="3210452"/>
            <a:ext cx="935556" cy="3033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indent="-330200" algn="ctr">
              <a:buClr>
                <a:schemeClr val="dk1"/>
              </a:buClr>
              <a:buSzPts val="2000"/>
              <a:buFont typeface="Offside"/>
              <a:buNone/>
              <a:defRPr sz="2000" b="1">
                <a:solidFill>
                  <a:schemeClr val="lt1"/>
                </a:solidFill>
                <a:highlight>
                  <a:schemeClr val="accent3"/>
                </a:highlight>
                <a:latin typeface="Offside"/>
                <a:ea typeface="Offside"/>
                <a:cs typeface="Offside"/>
                <a:sym typeface="Offside"/>
              </a:defRPr>
            </a:lvl1pPr>
            <a:lvl2pPr marL="914400" indent="-330200" algn="ctr">
              <a:buClr>
                <a:schemeClr val="dk1"/>
              </a:buClr>
              <a:buSzPts val="2000"/>
              <a:buFont typeface="Offside"/>
              <a:buNone/>
              <a:defRPr sz="2000" b="1">
                <a:solidFill>
                  <a:schemeClr val="dk1"/>
                </a:solidFill>
                <a:latin typeface="Offside"/>
                <a:ea typeface="Offside"/>
                <a:cs typeface="Offside"/>
                <a:sym typeface="Offside"/>
              </a:defRPr>
            </a:lvl2pPr>
            <a:lvl3pPr marL="1371600" indent="-330200" algn="ctr">
              <a:buClr>
                <a:schemeClr val="dk1"/>
              </a:buClr>
              <a:buSzPts val="2000"/>
              <a:buFont typeface="Offside"/>
              <a:buNone/>
              <a:defRPr sz="2000" b="1">
                <a:solidFill>
                  <a:schemeClr val="dk1"/>
                </a:solidFill>
                <a:latin typeface="Offside"/>
                <a:ea typeface="Offside"/>
                <a:cs typeface="Offside"/>
                <a:sym typeface="Offside"/>
              </a:defRPr>
            </a:lvl3pPr>
            <a:lvl4pPr marL="1828800" indent="-330200" algn="ctr">
              <a:buClr>
                <a:schemeClr val="dk1"/>
              </a:buClr>
              <a:buSzPts val="2000"/>
              <a:buFont typeface="Offside"/>
              <a:buNone/>
              <a:defRPr sz="2000" b="1">
                <a:solidFill>
                  <a:schemeClr val="dk1"/>
                </a:solidFill>
                <a:latin typeface="Offside"/>
                <a:ea typeface="Offside"/>
                <a:cs typeface="Offside"/>
                <a:sym typeface="Offside"/>
              </a:defRPr>
            </a:lvl4pPr>
            <a:lvl5pPr marL="2286000" indent="-330200" algn="ctr">
              <a:buClr>
                <a:schemeClr val="dk1"/>
              </a:buClr>
              <a:buSzPts val="2000"/>
              <a:buFont typeface="Offside"/>
              <a:buNone/>
              <a:defRPr sz="2000" b="1">
                <a:solidFill>
                  <a:schemeClr val="dk1"/>
                </a:solidFill>
                <a:latin typeface="Offside"/>
                <a:ea typeface="Offside"/>
                <a:cs typeface="Offside"/>
                <a:sym typeface="Offside"/>
              </a:defRPr>
            </a:lvl5pPr>
            <a:lvl6pPr marL="2743200" indent="-330200" algn="ctr">
              <a:buClr>
                <a:schemeClr val="dk1"/>
              </a:buClr>
              <a:buSzPts val="2000"/>
              <a:buFont typeface="Offside"/>
              <a:buNone/>
              <a:defRPr sz="2000" b="1">
                <a:solidFill>
                  <a:schemeClr val="dk1"/>
                </a:solidFill>
                <a:latin typeface="Offside"/>
                <a:ea typeface="Offside"/>
                <a:cs typeface="Offside"/>
                <a:sym typeface="Offside"/>
              </a:defRPr>
            </a:lvl6pPr>
            <a:lvl7pPr marL="3200400" indent="-330200" algn="ctr">
              <a:buClr>
                <a:schemeClr val="dk1"/>
              </a:buClr>
              <a:buSzPts val="2000"/>
              <a:buFont typeface="Offside"/>
              <a:buNone/>
              <a:defRPr sz="2000" b="1">
                <a:solidFill>
                  <a:schemeClr val="dk1"/>
                </a:solidFill>
                <a:latin typeface="Offside"/>
                <a:ea typeface="Offside"/>
                <a:cs typeface="Offside"/>
                <a:sym typeface="Offside"/>
              </a:defRPr>
            </a:lvl7pPr>
            <a:lvl8pPr marL="3657600" indent="-330200" algn="ctr">
              <a:buClr>
                <a:schemeClr val="dk1"/>
              </a:buClr>
              <a:buSzPts val="2000"/>
              <a:buFont typeface="Offside"/>
              <a:buNone/>
              <a:defRPr sz="2000" b="1">
                <a:solidFill>
                  <a:schemeClr val="dk1"/>
                </a:solidFill>
                <a:latin typeface="Offside"/>
                <a:ea typeface="Offside"/>
                <a:cs typeface="Offside"/>
                <a:sym typeface="Offside"/>
              </a:defRPr>
            </a:lvl8pPr>
            <a:lvl9pPr marL="4114800" indent="-330200" algn="ctr">
              <a:buClr>
                <a:schemeClr val="dk1"/>
              </a:buClr>
              <a:buSzPts val="2000"/>
              <a:buFont typeface="Offside"/>
              <a:buNone/>
              <a:defRPr sz="2000" b="1">
                <a:solidFill>
                  <a:schemeClr val="dk1"/>
                </a:solidFill>
                <a:latin typeface="Offside"/>
                <a:ea typeface="Offside"/>
                <a:cs typeface="Offside"/>
                <a:sym typeface="Offside"/>
              </a:defRPr>
            </a:lvl9pPr>
          </a:lstStyle>
          <a:p>
            <a:r>
              <a:rPr lang="en-US" dirty="0"/>
              <a:t>Cars</a:t>
            </a:r>
          </a:p>
        </p:txBody>
      </p:sp>
      <p:sp>
        <p:nvSpPr>
          <p:cNvPr id="21" name="Google Shape;2388;p53">
            <a:extLst>
              <a:ext uri="{FF2B5EF4-FFF2-40B4-BE49-F238E27FC236}">
                <a16:creationId xmlns:a16="http://schemas.microsoft.com/office/drawing/2014/main" id="{3F82B4DF-408B-7C9A-9CB1-7E8A2F6369DF}"/>
              </a:ext>
            </a:extLst>
          </p:cNvPr>
          <p:cNvSpPr txBox="1">
            <a:spLocks/>
          </p:cNvSpPr>
          <p:nvPr/>
        </p:nvSpPr>
        <p:spPr>
          <a:xfrm>
            <a:off x="1361081" y="2064144"/>
            <a:ext cx="1105962" cy="3033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indent="-330200" algn="ctr">
              <a:buClr>
                <a:schemeClr val="dk1"/>
              </a:buClr>
              <a:buSzPts val="2000"/>
              <a:buFont typeface="Offside"/>
              <a:buNone/>
              <a:defRPr sz="2000" b="1">
                <a:solidFill>
                  <a:schemeClr val="lt1"/>
                </a:solidFill>
                <a:highlight>
                  <a:schemeClr val="accent3"/>
                </a:highlight>
                <a:latin typeface="Offside"/>
                <a:ea typeface="Offside"/>
                <a:cs typeface="Offside"/>
                <a:sym typeface="Offside"/>
              </a:defRPr>
            </a:lvl1pPr>
            <a:lvl2pPr marL="914400" indent="-330200" algn="ctr">
              <a:buClr>
                <a:schemeClr val="dk1"/>
              </a:buClr>
              <a:buSzPts val="2000"/>
              <a:buFont typeface="Offside"/>
              <a:buNone/>
              <a:defRPr sz="2000" b="1">
                <a:solidFill>
                  <a:schemeClr val="dk1"/>
                </a:solidFill>
                <a:latin typeface="Offside"/>
                <a:ea typeface="Offside"/>
                <a:cs typeface="Offside"/>
                <a:sym typeface="Offside"/>
              </a:defRPr>
            </a:lvl2pPr>
            <a:lvl3pPr marL="1371600" indent="-330200" algn="ctr">
              <a:buClr>
                <a:schemeClr val="dk1"/>
              </a:buClr>
              <a:buSzPts val="2000"/>
              <a:buFont typeface="Offside"/>
              <a:buNone/>
              <a:defRPr sz="2000" b="1">
                <a:solidFill>
                  <a:schemeClr val="dk1"/>
                </a:solidFill>
                <a:latin typeface="Offside"/>
                <a:ea typeface="Offside"/>
                <a:cs typeface="Offside"/>
                <a:sym typeface="Offside"/>
              </a:defRPr>
            </a:lvl3pPr>
            <a:lvl4pPr marL="1828800" indent="-330200" algn="ctr">
              <a:buClr>
                <a:schemeClr val="dk1"/>
              </a:buClr>
              <a:buSzPts val="2000"/>
              <a:buFont typeface="Offside"/>
              <a:buNone/>
              <a:defRPr sz="2000" b="1">
                <a:solidFill>
                  <a:schemeClr val="dk1"/>
                </a:solidFill>
                <a:latin typeface="Offside"/>
                <a:ea typeface="Offside"/>
                <a:cs typeface="Offside"/>
                <a:sym typeface="Offside"/>
              </a:defRPr>
            </a:lvl4pPr>
            <a:lvl5pPr marL="2286000" indent="-330200" algn="ctr">
              <a:buClr>
                <a:schemeClr val="dk1"/>
              </a:buClr>
              <a:buSzPts val="2000"/>
              <a:buFont typeface="Offside"/>
              <a:buNone/>
              <a:defRPr sz="2000" b="1">
                <a:solidFill>
                  <a:schemeClr val="dk1"/>
                </a:solidFill>
                <a:latin typeface="Offside"/>
                <a:ea typeface="Offside"/>
                <a:cs typeface="Offside"/>
                <a:sym typeface="Offside"/>
              </a:defRPr>
            </a:lvl5pPr>
            <a:lvl6pPr marL="2743200" indent="-330200" algn="ctr">
              <a:buClr>
                <a:schemeClr val="dk1"/>
              </a:buClr>
              <a:buSzPts val="2000"/>
              <a:buFont typeface="Offside"/>
              <a:buNone/>
              <a:defRPr sz="2000" b="1">
                <a:solidFill>
                  <a:schemeClr val="dk1"/>
                </a:solidFill>
                <a:latin typeface="Offside"/>
                <a:ea typeface="Offside"/>
                <a:cs typeface="Offside"/>
                <a:sym typeface="Offside"/>
              </a:defRPr>
            </a:lvl6pPr>
            <a:lvl7pPr marL="3200400" indent="-330200" algn="ctr">
              <a:buClr>
                <a:schemeClr val="dk1"/>
              </a:buClr>
              <a:buSzPts val="2000"/>
              <a:buFont typeface="Offside"/>
              <a:buNone/>
              <a:defRPr sz="2000" b="1">
                <a:solidFill>
                  <a:schemeClr val="dk1"/>
                </a:solidFill>
                <a:latin typeface="Offside"/>
                <a:ea typeface="Offside"/>
                <a:cs typeface="Offside"/>
                <a:sym typeface="Offside"/>
              </a:defRPr>
            </a:lvl7pPr>
            <a:lvl8pPr marL="3657600" indent="-330200" algn="ctr">
              <a:buClr>
                <a:schemeClr val="dk1"/>
              </a:buClr>
              <a:buSzPts val="2000"/>
              <a:buFont typeface="Offside"/>
              <a:buNone/>
              <a:defRPr sz="2000" b="1">
                <a:solidFill>
                  <a:schemeClr val="dk1"/>
                </a:solidFill>
                <a:latin typeface="Offside"/>
                <a:ea typeface="Offside"/>
                <a:cs typeface="Offside"/>
                <a:sym typeface="Offside"/>
              </a:defRPr>
            </a:lvl8pPr>
            <a:lvl9pPr marL="4114800" indent="-330200" algn="ctr">
              <a:buClr>
                <a:schemeClr val="dk1"/>
              </a:buClr>
              <a:buSzPts val="2000"/>
              <a:buFont typeface="Offside"/>
              <a:buNone/>
              <a:defRPr sz="2000" b="1">
                <a:solidFill>
                  <a:schemeClr val="dk1"/>
                </a:solidFill>
                <a:latin typeface="Offside"/>
                <a:ea typeface="Offside"/>
                <a:cs typeface="Offside"/>
                <a:sym typeface="Offside"/>
              </a:defRPr>
            </a:lvl9pPr>
          </a:lstStyle>
          <a:p>
            <a:r>
              <a:rPr lang="en-US" dirty="0"/>
              <a:t>Cargo</a:t>
            </a:r>
          </a:p>
          <a:p>
            <a:r>
              <a:rPr lang="en-US" dirty="0"/>
              <a:t> Vans</a:t>
            </a:r>
          </a:p>
        </p:txBody>
      </p:sp>
      <p:sp>
        <p:nvSpPr>
          <p:cNvPr id="22" name="Google Shape;2388;p53">
            <a:extLst>
              <a:ext uri="{FF2B5EF4-FFF2-40B4-BE49-F238E27FC236}">
                <a16:creationId xmlns:a16="http://schemas.microsoft.com/office/drawing/2014/main" id="{BD79BB75-E10C-D8E8-5177-D60FF14FD0CC}"/>
              </a:ext>
            </a:extLst>
          </p:cNvPr>
          <p:cNvSpPr txBox="1">
            <a:spLocks/>
          </p:cNvSpPr>
          <p:nvPr/>
        </p:nvSpPr>
        <p:spPr>
          <a:xfrm>
            <a:off x="3663971" y="1378320"/>
            <a:ext cx="1131635" cy="3033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indent="-330200" algn="ctr">
              <a:buClr>
                <a:schemeClr val="dk1"/>
              </a:buClr>
              <a:buSzPts val="2000"/>
              <a:buFont typeface="Offside"/>
              <a:buNone/>
              <a:defRPr sz="2000" b="1">
                <a:solidFill>
                  <a:schemeClr val="lt1"/>
                </a:solidFill>
                <a:highlight>
                  <a:schemeClr val="accent3"/>
                </a:highlight>
                <a:latin typeface="Offside"/>
                <a:ea typeface="Offside"/>
                <a:cs typeface="Offside"/>
                <a:sym typeface="Offside"/>
              </a:defRPr>
            </a:lvl1pPr>
            <a:lvl2pPr marL="914400" indent="-330200" algn="ctr">
              <a:buClr>
                <a:schemeClr val="dk1"/>
              </a:buClr>
              <a:buSzPts val="2000"/>
              <a:buFont typeface="Offside"/>
              <a:buNone/>
              <a:defRPr sz="2000" b="1">
                <a:solidFill>
                  <a:schemeClr val="dk1"/>
                </a:solidFill>
                <a:latin typeface="Offside"/>
                <a:ea typeface="Offside"/>
                <a:cs typeface="Offside"/>
                <a:sym typeface="Offside"/>
              </a:defRPr>
            </a:lvl2pPr>
            <a:lvl3pPr marL="1371600" indent="-330200" algn="ctr">
              <a:buClr>
                <a:schemeClr val="dk1"/>
              </a:buClr>
              <a:buSzPts val="2000"/>
              <a:buFont typeface="Offside"/>
              <a:buNone/>
              <a:defRPr sz="2000" b="1">
                <a:solidFill>
                  <a:schemeClr val="dk1"/>
                </a:solidFill>
                <a:latin typeface="Offside"/>
                <a:ea typeface="Offside"/>
                <a:cs typeface="Offside"/>
                <a:sym typeface="Offside"/>
              </a:defRPr>
            </a:lvl3pPr>
            <a:lvl4pPr marL="1828800" indent="-330200" algn="ctr">
              <a:buClr>
                <a:schemeClr val="dk1"/>
              </a:buClr>
              <a:buSzPts val="2000"/>
              <a:buFont typeface="Offside"/>
              <a:buNone/>
              <a:defRPr sz="2000" b="1">
                <a:solidFill>
                  <a:schemeClr val="dk1"/>
                </a:solidFill>
                <a:latin typeface="Offside"/>
                <a:ea typeface="Offside"/>
                <a:cs typeface="Offside"/>
                <a:sym typeface="Offside"/>
              </a:defRPr>
            </a:lvl4pPr>
            <a:lvl5pPr marL="2286000" indent="-330200" algn="ctr">
              <a:buClr>
                <a:schemeClr val="dk1"/>
              </a:buClr>
              <a:buSzPts val="2000"/>
              <a:buFont typeface="Offside"/>
              <a:buNone/>
              <a:defRPr sz="2000" b="1">
                <a:solidFill>
                  <a:schemeClr val="dk1"/>
                </a:solidFill>
                <a:latin typeface="Offside"/>
                <a:ea typeface="Offside"/>
                <a:cs typeface="Offside"/>
                <a:sym typeface="Offside"/>
              </a:defRPr>
            </a:lvl5pPr>
            <a:lvl6pPr marL="2743200" indent="-330200" algn="ctr">
              <a:buClr>
                <a:schemeClr val="dk1"/>
              </a:buClr>
              <a:buSzPts val="2000"/>
              <a:buFont typeface="Offside"/>
              <a:buNone/>
              <a:defRPr sz="2000" b="1">
                <a:solidFill>
                  <a:schemeClr val="dk1"/>
                </a:solidFill>
                <a:latin typeface="Offside"/>
                <a:ea typeface="Offside"/>
                <a:cs typeface="Offside"/>
                <a:sym typeface="Offside"/>
              </a:defRPr>
            </a:lvl6pPr>
            <a:lvl7pPr marL="3200400" indent="-330200" algn="ctr">
              <a:buClr>
                <a:schemeClr val="dk1"/>
              </a:buClr>
              <a:buSzPts val="2000"/>
              <a:buFont typeface="Offside"/>
              <a:buNone/>
              <a:defRPr sz="2000" b="1">
                <a:solidFill>
                  <a:schemeClr val="dk1"/>
                </a:solidFill>
                <a:latin typeface="Offside"/>
                <a:ea typeface="Offside"/>
                <a:cs typeface="Offside"/>
                <a:sym typeface="Offside"/>
              </a:defRPr>
            </a:lvl7pPr>
            <a:lvl8pPr marL="3657600" indent="-330200" algn="ctr">
              <a:buClr>
                <a:schemeClr val="dk1"/>
              </a:buClr>
              <a:buSzPts val="2000"/>
              <a:buFont typeface="Offside"/>
              <a:buNone/>
              <a:defRPr sz="2000" b="1">
                <a:solidFill>
                  <a:schemeClr val="dk1"/>
                </a:solidFill>
                <a:latin typeface="Offside"/>
                <a:ea typeface="Offside"/>
                <a:cs typeface="Offside"/>
                <a:sym typeface="Offside"/>
              </a:defRPr>
            </a:lvl8pPr>
            <a:lvl9pPr marL="4114800" indent="-330200" algn="ctr">
              <a:buClr>
                <a:schemeClr val="dk1"/>
              </a:buClr>
              <a:buSzPts val="2000"/>
              <a:buFont typeface="Offside"/>
              <a:buNone/>
              <a:defRPr sz="2000" b="1">
                <a:solidFill>
                  <a:schemeClr val="dk1"/>
                </a:solidFill>
                <a:latin typeface="Offside"/>
                <a:ea typeface="Offside"/>
                <a:cs typeface="Offside"/>
                <a:sym typeface="Offside"/>
              </a:defRPr>
            </a:lvl9pPr>
          </a:lstStyle>
          <a:p>
            <a:r>
              <a:rPr lang="en-US" dirty="0"/>
              <a:t>Single</a:t>
            </a:r>
          </a:p>
          <a:p>
            <a:r>
              <a:rPr lang="en-US" dirty="0"/>
              <a:t> axle</a:t>
            </a:r>
          </a:p>
        </p:txBody>
      </p:sp>
      <p:grpSp>
        <p:nvGrpSpPr>
          <p:cNvPr id="23" name="Google Shape;7927;p75">
            <a:extLst>
              <a:ext uri="{FF2B5EF4-FFF2-40B4-BE49-F238E27FC236}">
                <a16:creationId xmlns:a16="http://schemas.microsoft.com/office/drawing/2014/main" id="{1DE06E15-B5CB-BB5B-D3A6-A6BB8C8062BB}"/>
              </a:ext>
            </a:extLst>
          </p:cNvPr>
          <p:cNvGrpSpPr/>
          <p:nvPr/>
        </p:nvGrpSpPr>
        <p:grpSpPr>
          <a:xfrm>
            <a:off x="1923978" y="2046893"/>
            <a:ext cx="4746371" cy="2434943"/>
            <a:chOff x="2496310" y="3693351"/>
            <a:chExt cx="1342906" cy="688926"/>
          </a:xfrm>
        </p:grpSpPr>
        <p:grpSp>
          <p:nvGrpSpPr>
            <p:cNvPr id="24" name="Google Shape;7928;p75">
              <a:extLst>
                <a:ext uri="{FF2B5EF4-FFF2-40B4-BE49-F238E27FC236}">
                  <a16:creationId xmlns:a16="http://schemas.microsoft.com/office/drawing/2014/main" id="{34DCACA2-37E8-61FB-CF47-5D53DA05E9F6}"/>
                </a:ext>
              </a:extLst>
            </p:cNvPr>
            <p:cNvGrpSpPr/>
            <p:nvPr/>
          </p:nvGrpSpPr>
          <p:grpSpPr>
            <a:xfrm>
              <a:off x="2496310" y="3693351"/>
              <a:ext cx="1342906" cy="688875"/>
              <a:chOff x="2496310" y="3693351"/>
              <a:chExt cx="1342906" cy="688875"/>
            </a:xfrm>
          </p:grpSpPr>
          <p:sp>
            <p:nvSpPr>
              <p:cNvPr id="29" name="Google Shape;7929;p75">
                <a:extLst>
                  <a:ext uri="{FF2B5EF4-FFF2-40B4-BE49-F238E27FC236}">
                    <a16:creationId xmlns:a16="http://schemas.microsoft.com/office/drawing/2014/main" id="{854E6963-A97C-FF7C-A7A5-117FB99038D0}"/>
                  </a:ext>
                </a:extLst>
              </p:cNvPr>
              <p:cNvSpPr/>
              <p:nvPr/>
            </p:nvSpPr>
            <p:spPr>
              <a:xfrm>
                <a:off x="2567815" y="3809577"/>
                <a:ext cx="1200140" cy="572649"/>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930;p75">
                <a:extLst>
                  <a:ext uri="{FF2B5EF4-FFF2-40B4-BE49-F238E27FC236}">
                    <a16:creationId xmlns:a16="http://schemas.microsoft.com/office/drawing/2014/main" id="{0A28192D-1DF9-FF16-4C7C-5043D3C564EF}"/>
                  </a:ext>
                </a:extLst>
              </p:cNvPr>
              <p:cNvSpPr/>
              <p:nvPr/>
            </p:nvSpPr>
            <p:spPr>
              <a:xfrm>
                <a:off x="3420688" y="3858516"/>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931;p75">
                <a:extLst>
                  <a:ext uri="{FF2B5EF4-FFF2-40B4-BE49-F238E27FC236}">
                    <a16:creationId xmlns:a16="http://schemas.microsoft.com/office/drawing/2014/main" id="{AD3A6F06-DA75-688D-C2CB-66FCBA9F0E4D}"/>
                  </a:ext>
                </a:extLst>
              </p:cNvPr>
              <p:cNvSpPr/>
              <p:nvPr/>
            </p:nvSpPr>
            <p:spPr>
              <a:xfrm>
                <a:off x="3135700" y="3791751"/>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932;p75">
                <a:extLst>
                  <a:ext uri="{FF2B5EF4-FFF2-40B4-BE49-F238E27FC236}">
                    <a16:creationId xmlns:a16="http://schemas.microsoft.com/office/drawing/2014/main" id="{CEA143F8-C817-D206-D171-A5EB86C19F06}"/>
                  </a:ext>
                </a:extLst>
              </p:cNvPr>
              <p:cNvSpPr/>
              <p:nvPr/>
            </p:nvSpPr>
            <p:spPr>
              <a:xfrm>
                <a:off x="3620515" y="4032917"/>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933;p75">
                <a:extLst>
                  <a:ext uri="{FF2B5EF4-FFF2-40B4-BE49-F238E27FC236}">
                    <a16:creationId xmlns:a16="http://schemas.microsoft.com/office/drawing/2014/main" id="{72E34F26-AC15-825B-C4BA-2D1578E19982}"/>
                  </a:ext>
                </a:extLst>
              </p:cNvPr>
              <p:cNvSpPr/>
              <p:nvPr/>
            </p:nvSpPr>
            <p:spPr>
              <a:xfrm>
                <a:off x="2843808" y="3858516"/>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934;p75">
                <a:extLst>
                  <a:ext uri="{FF2B5EF4-FFF2-40B4-BE49-F238E27FC236}">
                    <a16:creationId xmlns:a16="http://schemas.microsoft.com/office/drawing/2014/main" id="{9DDCCF02-2E99-0006-DAAF-A96F30698A97}"/>
                  </a:ext>
                </a:extLst>
              </p:cNvPr>
              <p:cNvSpPr/>
              <p:nvPr/>
            </p:nvSpPr>
            <p:spPr>
              <a:xfrm>
                <a:off x="2652010" y="4032917"/>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7935;p75">
                <a:extLst>
                  <a:ext uri="{FF2B5EF4-FFF2-40B4-BE49-F238E27FC236}">
                    <a16:creationId xmlns:a16="http://schemas.microsoft.com/office/drawing/2014/main" id="{A0EB885C-4112-C51F-F7CA-9A565DFEFF02}"/>
                  </a:ext>
                </a:extLst>
              </p:cNvPr>
              <p:cNvCxnSpPr>
                <a:stCxn id="33" idx="0"/>
              </p:cNvCxnSpPr>
              <p:nvPr/>
            </p:nvCxnSpPr>
            <p:spPr>
              <a:xfrm rot="5400000" flipH="1">
                <a:off x="2741958" y="3724116"/>
                <a:ext cx="68700" cy="200100"/>
              </a:xfrm>
              <a:prstGeom prst="bentConnector2">
                <a:avLst/>
              </a:prstGeom>
              <a:noFill/>
              <a:ln w="19050" cap="flat" cmpd="sng">
                <a:solidFill>
                  <a:srgbClr val="869FB2"/>
                </a:solidFill>
                <a:prstDash val="solid"/>
                <a:round/>
                <a:headEnd type="none" w="med" len="med"/>
                <a:tailEnd type="none" w="med" len="med"/>
              </a:ln>
            </p:spPr>
          </p:cxnSp>
          <p:cxnSp>
            <p:nvCxnSpPr>
              <p:cNvPr id="36" name="Google Shape;7936;p75">
                <a:extLst>
                  <a:ext uri="{FF2B5EF4-FFF2-40B4-BE49-F238E27FC236}">
                    <a16:creationId xmlns:a16="http://schemas.microsoft.com/office/drawing/2014/main" id="{B4F22CBA-89AE-B5F4-E3DE-AB044FFA396A}"/>
                  </a:ext>
                </a:extLst>
              </p:cNvPr>
              <p:cNvCxnSpPr>
                <a:stCxn id="30" idx="0"/>
              </p:cNvCxnSpPr>
              <p:nvPr/>
            </p:nvCxnSpPr>
            <p:spPr>
              <a:xfrm rot="-5400000">
                <a:off x="3512338" y="3723516"/>
                <a:ext cx="75900" cy="194100"/>
              </a:xfrm>
              <a:prstGeom prst="bentConnector2">
                <a:avLst/>
              </a:prstGeom>
              <a:noFill/>
              <a:ln w="19050" cap="flat" cmpd="sng">
                <a:solidFill>
                  <a:srgbClr val="869FB2"/>
                </a:solidFill>
                <a:prstDash val="solid"/>
                <a:round/>
                <a:headEnd type="none" w="med" len="med"/>
                <a:tailEnd type="none" w="med" len="med"/>
              </a:ln>
            </p:spPr>
          </p:cxnSp>
          <p:cxnSp>
            <p:nvCxnSpPr>
              <p:cNvPr id="37" name="Google Shape;7937;p75">
                <a:extLst>
                  <a:ext uri="{FF2B5EF4-FFF2-40B4-BE49-F238E27FC236}">
                    <a16:creationId xmlns:a16="http://schemas.microsoft.com/office/drawing/2014/main" id="{6380EEF6-6EC7-B2D8-EB21-E5E899C98DD3}"/>
                  </a:ext>
                </a:extLst>
              </p:cNvPr>
              <p:cNvCxnSpPr>
                <a:stCxn id="31" idx="0"/>
              </p:cNvCxnSpPr>
              <p:nvPr/>
            </p:nvCxnSpPr>
            <p:spPr>
              <a:xfrm rot="-5400000">
                <a:off x="3119350" y="3742251"/>
                <a:ext cx="98400" cy="600"/>
              </a:xfrm>
              <a:prstGeom prst="bentConnector3">
                <a:avLst>
                  <a:gd name="adj1" fmla="val 50000"/>
                </a:avLst>
              </a:prstGeom>
              <a:noFill/>
              <a:ln w="19050" cap="flat" cmpd="sng">
                <a:solidFill>
                  <a:srgbClr val="869FB2"/>
                </a:solidFill>
                <a:prstDash val="solid"/>
                <a:round/>
                <a:headEnd type="none" w="med" len="med"/>
                <a:tailEnd type="none" w="med" len="med"/>
              </a:ln>
            </p:spPr>
          </p:cxnSp>
          <p:cxnSp>
            <p:nvCxnSpPr>
              <p:cNvPr id="38" name="Google Shape;7938;p75">
                <a:extLst>
                  <a:ext uri="{FF2B5EF4-FFF2-40B4-BE49-F238E27FC236}">
                    <a16:creationId xmlns:a16="http://schemas.microsoft.com/office/drawing/2014/main" id="{37276CFD-7FF1-4831-DCDD-77C89DFF791A}"/>
                  </a:ext>
                </a:extLst>
              </p:cNvPr>
              <p:cNvCxnSpPr>
                <a:stCxn id="34" idx="2"/>
              </p:cNvCxnSpPr>
              <p:nvPr/>
            </p:nvCxnSpPr>
            <p:spPr>
              <a:xfrm flipH="1">
                <a:off x="2496310" y="4065467"/>
                <a:ext cx="155700" cy="600"/>
              </a:xfrm>
              <a:prstGeom prst="bentConnector3">
                <a:avLst>
                  <a:gd name="adj1" fmla="val 50000"/>
                </a:avLst>
              </a:prstGeom>
              <a:noFill/>
              <a:ln w="19050" cap="flat" cmpd="sng">
                <a:solidFill>
                  <a:srgbClr val="869FB2"/>
                </a:solidFill>
                <a:prstDash val="solid"/>
                <a:round/>
                <a:headEnd type="none" w="med" len="med"/>
                <a:tailEnd type="none" w="med" len="med"/>
              </a:ln>
            </p:spPr>
          </p:cxnSp>
          <p:cxnSp>
            <p:nvCxnSpPr>
              <p:cNvPr id="39" name="Google Shape;7939;p75">
                <a:extLst>
                  <a:ext uri="{FF2B5EF4-FFF2-40B4-BE49-F238E27FC236}">
                    <a16:creationId xmlns:a16="http://schemas.microsoft.com/office/drawing/2014/main" id="{3756564E-7342-3DBF-DEDB-73A9131A529C}"/>
                  </a:ext>
                </a:extLst>
              </p:cNvPr>
              <p:cNvCxnSpPr>
                <a:stCxn id="32" idx="6"/>
              </p:cNvCxnSpPr>
              <p:nvPr/>
            </p:nvCxnSpPr>
            <p:spPr>
              <a:xfrm>
                <a:off x="3685615" y="4065467"/>
                <a:ext cx="1536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25" name="Google Shape;7940;p75">
              <a:extLst>
                <a:ext uri="{FF2B5EF4-FFF2-40B4-BE49-F238E27FC236}">
                  <a16:creationId xmlns:a16="http://schemas.microsoft.com/office/drawing/2014/main" id="{E8902372-53AC-8E35-0FA7-4FFB097A5BFA}"/>
                </a:ext>
              </a:extLst>
            </p:cNvPr>
            <p:cNvGrpSpPr/>
            <p:nvPr/>
          </p:nvGrpSpPr>
          <p:grpSpPr>
            <a:xfrm>
              <a:off x="2675275" y="3930557"/>
              <a:ext cx="1003306" cy="451719"/>
              <a:chOff x="2675275" y="4174282"/>
              <a:chExt cx="1003306" cy="451719"/>
            </a:xfrm>
          </p:grpSpPr>
          <p:sp>
            <p:nvSpPr>
              <p:cNvPr id="26" name="Google Shape;7941;p75">
                <a:extLst>
                  <a:ext uri="{FF2B5EF4-FFF2-40B4-BE49-F238E27FC236}">
                    <a16:creationId xmlns:a16="http://schemas.microsoft.com/office/drawing/2014/main" id="{B46A2DDA-FD47-86FB-8A93-23AB5A0BAA48}"/>
                  </a:ext>
                </a:extLst>
              </p:cNvPr>
              <p:cNvSpPr/>
              <p:nvPr/>
            </p:nvSpPr>
            <p:spPr>
              <a:xfrm>
                <a:off x="2675275" y="4174282"/>
                <a:ext cx="1003306" cy="451719"/>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42;p75">
                <a:extLst>
                  <a:ext uri="{FF2B5EF4-FFF2-40B4-BE49-F238E27FC236}">
                    <a16:creationId xmlns:a16="http://schemas.microsoft.com/office/drawing/2014/main" id="{C9FAF2CA-F5A9-9965-B981-4D971EDD998C}"/>
                  </a:ext>
                </a:extLst>
              </p:cNvPr>
              <p:cNvSpPr/>
              <p:nvPr/>
            </p:nvSpPr>
            <p:spPr>
              <a:xfrm>
                <a:off x="2716046" y="4210984"/>
                <a:ext cx="921789" cy="415018"/>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943;p75">
                <a:extLst>
                  <a:ext uri="{FF2B5EF4-FFF2-40B4-BE49-F238E27FC236}">
                    <a16:creationId xmlns:a16="http://schemas.microsoft.com/office/drawing/2014/main" id="{AD727EA6-6501-D3C5-D6D5-7904D404D2C6}"/>
                  </a:ext>
                </a:extLst>
              </p:cNvPr>
              <p:cNvSpPr/>
              <p:nvPr/>
            </p:nvSpPr>
            <p:spPr>
              <a:xfrm>
                <a:off x="2762606" y="4252906"/>
                <a:ext cx="828676" cy="373095"/>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 name="Google Shape;2388;p53">
            <a:extLst>
              <a:ext uri="{FF2B5EF4-FFF2-40B4-BE49-F238E27FC236}">
                <a16:creationId xmlns:a16="http://schemas.microsoft.com/office/drawing/2014/main" id="{E926EF6A-B2C9-FFFC-D1D8-17960065BF79}"/>
              </a:ext>
            </a:extLst>
          </p:cNvPr>
          <p:cNvSpPr txBox="1">
            <a:spLocks/>
          </p:cNvSpPr>
          <p:nvPr/>
        </p:nvSpPr>
        <p:spPr>
          <a:xfrm>
            <a:off x="5831629" y="2154206"/>
            <a:ext cx="1625705" cy="3033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indent="-330200" algn="ctr">
              <a:buClr>
                <a:schemeClr val="dk1"/>
              </a:buClr>
              <a:buSzPts val="2000"/>
              <a:buFont typeface="Offside"/>
              <a:buNone/>
              <a:defRPr sz="2000" b="1">
                <a:solidFill>
                  <a:schemeClr val="lt1"/>
                </a:solidFill>
                <a:highlight>
                  <a:schemeClr val="accent3"/>
                </a:highlight>
                <a:latin typeface="Offside"/>
                <a:ea typeface="Offside"/>
                <a:cs typeface="Offside"/>
                <a:sym typeface="Offside"/>
              </a:defRPr>
            </a:lvl1pPr>
            <a:lvl2pPr marL="914400" indent="-330200" algn="ctr">
              <a:buClr>
                <a:schemeClr val="dk1"/>
              </a:buClr>
              <a:buSzPts val="2000"/>
              <a:buFont typeface="Offside"/>
              <a:buNone/>
              <a:defRPr sz="2000" b="1">
                <a:solidFill>
                  <a:schemeClr val="dk1"/>
                </a:solidFill>
                <a:latin typeface="Offside"/>
                <a:ea typeface="Offside"/>
                <a:cs typeface="Offside"/>
                <a:sym typeface="Offside"/>
              </a:defRPr>
            </a:lvl2pPr>
            <a:lvl3pPr marL="1371600" indent="-330200" algn="ctr">
              <a:buClr>
                <a:schemeClr val="dk1"/>
              </a:buClr>
              <a:buSzPts val="2000"/>
              <a:buFont typeface="Offside"/>
              <a:buNone/>
              <a:defRPr sz="2000" b="1">
                <a:solidFill>
                  <a:schemeClr val="dk1"/>
                </a:solidFill>
                <a:latin typeface="Offside"/>
                <a:ea typeface="Offside"/>
                <a:cs typeface="Offside"/>
                <a:sym typeface="Offside"/>
              </a:defRPr>
            </a:lvl3pPr>
            <a:lvl4pPr marL="1828800" indent="-330200" algn="ctr">
              <a:buClr>
                <a:schemeClr val="dk1"/>
              </a:buClr>
              <a:buSzPts val="2000"/>
              <a:buFont typeface="Offside"/>
              <a:buNone/>
              <a:defRPr sz="2000" b="1">
                <a:solidFill>
                  <a:schemeClr val="dk1"/>
                </a:solidFill>
                <a:latin typeface="Offside"/>
                <a:ea typeface="Offside"/>
                <a:cs typeface="Offside"/>
                <a:sym typeface="Offside"/>
              </a:defRPr>
            </a:lvl4pPr>
            <a:lvl5pPr marL="2286000" indent="-330200" algn="ctr">
              <a:buClr>
                <a:schemeClr val="dk1"/>
              </a:buClr>
              <a:buSzPts val="2000"/>
              <a:buFont typeface="Offside"/>
              <a:buNone/>
              <a:defRPr sz="2000" b="1">
                <a:solidFill>
                  <a:schemeClr val="dk1"/>
                </a:solidFill>
                <a:latin typeface="Offside"/>
                <a:ea typeface="Offside"/>
                <a:cs typeface="Offside"/>
                <a:sym typeface="Offside"/>
              </a:defRPr>
            </a:lvl5pPr>
            <a:lvl6pPr marL="2743200" indent="-330200" algn="ctr">
              <a:buClr>
                <a:schemeClr val="dk1"/>
              </a:buClr>
              <a:buSzPts val="2000"/>
              <a:buFont typeface="Offside"/>
              <a:buNone/>
              <a:defRPr sz="2000" b="1">
                <a:solidFill>
                  <a:schemeClr val="dk1"/>
                </a:solidFill>
                <a:latin typeface="Offside"/>
                <a:ea typeface="Offside"/>
                <a:cs typeface="Offside"/>
                <a:sym typeface="Offside"/>
              </a:defRPr>
            </a:lvl6pPr>
            <a:lvl7pPr marL="3200400" indent="-330200" algn="ctr">
              <a:buClr>
                <a:schemeClr val="dk1"/>
              </a:buClr>
              <a:buSzPts val="2000"/>
              <a:buFont typeface="Offside"/>
              <a:buNone/>
              <a:defRPr sz="2000" b="1">
                <a:solidFill>
                  <a:schemeClr val="dk1"/>
                </a:solidFill>
                <a:latin typeface="Offside"/>
                <a:ea typeface="Offside"/>
                <a:cs typeface="Offside"/>
                <a:sym typeface="Offside"/>
              </a:defRPr>
            </a:lvl7pPr>
            <a:lvl8pPr marL="3657600" indent="-330200" algn="ctr">
              <a:buClr>
                <a:schemeClr val="dk1"/>
              </a:buClr>
              <a:buSzPts val="2000"/>
              <a:buFont typeface="Offside"/>
              <a:buNone/>
              <a:defRPr sz="2000" b="1">
                <a:solidFill>
                  <a:schemeClr val="dk1"/>
                </a:solidFill>
                <a:latin typeface="Offside"/>
                <a:ea typeface="Offside"/>
                <a:cs typeface="Offside"/>
                <a:sym typeface="Offside"/>
              </a:defRPr>
            </a:lvl8pPr>
            <a:lvl9pPr marL="4114800" indent="-330200" algn="ctr">
              <a:buClr>
                <a:schemeClr val="dk1"/>
              </a:buClr>
              <a:buSzPts val="2000"/>
              <a:buFont typeface="Offside"/>
              <a:buNone/>
              <a:defRPr sz="2000" b="1">
                <a:solidFill>
                  <a:schemeClr val="dk1"/>
                </a:solidFill>
                <a:latin typeface="Offside"/>
                <a:ea typeface="Offside"/>
                <a:cs typeface="Offside"/>
                <a:sym typeface="Offside"/>
              </a:defRPr>
            </a:lvl9pPr>
          </a:lstStyle>
          <a:p>
            <a:r>
              <a:rPr lang="en-US" dirty="0"/>
              <a:t>Buses &amp;</a:t>
            </a:r>
          </a:p>
          <a:p>
            <a:r>
              <a:rPr lang="en-US" dirty="0"/>
              <a:t> Coaches</a:t>
            </a:r>
          </a:p>
        </p:txBody>
      </p:sp>
      <p:sp>
        <p:nvSpPr>
          <p:cNvPr id="41" name="Google Shape;2388;p53">
            <a:extLst>
              <a:ext uri="{FF2B5EF4-FFF2-40B4-BE49-F238E27FC236}">
                <a16:creationId xmlns:a16="http://schemas.microsoft.com/office/drawing/2014/main" id="{FB115DF7-8FA3-32BF-C8F2-B816BF47D81F}"/>
              </a:ext>
            </a:extLst>
          </p:cNvPr>
          <p:cNvSpPr txBox="1">
            <a:spLocks/>
          </p:cNvSpPr>
          <p:nvPr/>
        </p:nvSpPr>
        <p:spPr>
          <a:xfrm>
            <a:off x="6184827" y="3162828"/>
            <a:ext cx="2078125" cy="3033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indent="-330200" algn="ctr">
              <a:buClr>
                <a:schemeClr val="dk1"/>
              </a:buClr>
              <a:buSzPts val="2000"/>
              <a:buFont typeface="Offside"/>
              <a:buNone/>
              <a:defRPr sz="2000" b="1">
                <a:solidFill>
                  <a:schemeClr val="lt1"/>
                </a:solidFill>
                <a:highlight>
                  <a:schemeClr val="accent3"/>
                </a:highlight>
                <a:latin typeface="Offside"/>
                <a:ea typeface="Offside"/>
                <a:cs typeface="Offside"/>
                <a:sym typeface="Offside"/>
              </a:defRPr>
            </a:lvl1pPr>
            <a:lvl2pPr marL="914400" indent="-330200" algn="ctr">
              <a:buClr>
                <a:schemeClr val="dk1"/>
              </a:buClr>
              <a:buSzPts val="2000"/>
              <a:buFont typeface="Offside"/>
              <a:buNone/>
              <a:defRPr sz="2000" b="1">
                <a:solidFill>
                  <a:schemeClr val="dk1"/>
                </a:solidFill>
                <a:latin typeface="Offside"/>
                <a:ea typeface="Offside"/>
                <a:cs typeface="Offside"/>
                <a:sym typeface="Offside"/>
              </a:defRPr>
            </a:lvl2pPr>
            <a:lvl3pPr marL="1371600" indent="-330200" algn="ctr">
              <a:buClr>
                <a:schemeClr val="dk1"/>
              </a:buClr>
              <a:buSzPts val="2000"/>
              <a:buFont typeface="Offside"/>
              <a:buNone/>
              <a:defRPr sz="2000" b="1">
                <a:solidFill>
                  <a:schemeClr val="dk1"/>
                </a:solidFill>
                <a:latin typeface="Offside"/>
                <a:ea typeface="Offside"/>
                <a:cs typeface="Offside"/>
                <a:sym typeface="Offside"/>
              </a:defRPr>
            </a:lvl3pPr>
            <a:lvl4pPr marL="1828800" indent="-330200" algn="ctr">
              <a:buClr>
                <a:schemeClr val="dk1"/>
              </a:buClr>
              <a:buSzPts val="2000"/>
              <a:buFont typeface="Offside"/>
              <a:buNone/>
              <a:defRPr sz="2000" b="1">
                <a:solidFill>
                  <a:schemeClr val="dk1"/>
                </a:solidFill>
                <a:latin typeface="Offside"/>
                <a:ea typeface="Offside"/>
                <a:cs typeface="Offside"/>
                <a:sym typeface="Offside"/>
              </a:defRPr>
            </a:lvl4pPr>
            <a:lvl5pPr marL="2286000" indent="-330200" algn="ctr">
              <a:buClr>
                <a:schemeClr val="dk1"/>
              </a:buClr>
              <a:buSzPts val="2000"/>
              <a:buFont typeface="Offside"/>
              <a:buNone/>
              <a:defRPr sz="2000" b="1">
                <a:solidFill>
                  <a:schemeClr val="dk1"/>
                </a:solidFill>
                <a:latin typeface="Offside"/>
                <a:ea typeface="Offside"/>
                <a:cs typeface="Offside"/>
                <a:sym typeface="Offside"/>
              </a:defRPr>
            </a:lvl5pPr>
            <a:lvl6pPr marL="2743200" indent="-330200" algn="ctr">
              <a:buClr>
                <a:schemeClr val="dk1"/>
              </a:buClr>
              <a:buSzPts val="2000"/>
              <a:buFont typeface="Offside"/>
              <a:buNone/>
              <a:defRPr sz="2000" b="1">
                <a:solidFill>
                  <a:schemeClr val="dk1"/>
                </a:solidFill>
                <a:latin typeface="Offside"/>
                <a:ea typeface="Offside"/>
                <a:cs typeface="Offside"/>
                <a:sym typeface="Offside"/>
              </a:defRPr>
            </a:lvl6pPr>
            <a:lvl7pPr marL="3200400" indent="-330200" algn="ctr">
              <a:buClr>
                <a:schemeClr val="dk1"/>
              </a:buClr>
              <a:buSzPts val="2000"/>
              <a:buFont typeface="Offside"/>
              <a:buNone/>
              <a:defRPr sz="2000" b="1">
                <a:solidFill>
                  <a:schemeClr val="dk1"/>
                </a:solidFill>
                <a:latin typeface="Offside"/>
                <a:ea typeface="Offside"/>
                <a:cs typeface="Offside"/>
                <a:sym typeface="Offside"/>
              </a:defRPr>
            </a:lvl7pPr>
            <a:lvl8pPr marL="3657600" indent="-330200" algn="ctr">
              <a:buClr>
                <a:schemeClr val="dk1"/>
              </a:buClr>
              <a:buSzPts val="2000"/>
              <a:buFont typeface="Offside"/>
              <a:buNone/>
              <a:defRPr sz="2000" b="1">
                <a:solidFill>
                  <a:schemeClr val="dk1"/>
                </a:solidFill>
                <a:latin typeface="Offside"/>
                <a:ea typeface="Offside"/>
                <a:cs typeface="Offside"/>
                <a:sym typeface="Offside"/>
              </a:defRPr>
            </a:lvl8pPr>
            <a:lvl9pPr marL="4114800" indent="-330200" algn="ctr">
              <a:buClr>
                <a:schemeClr val="dk1"/>
              </a:buClr>
              <a:buSzPts val="2000"/>
              <a:buFont typeface="Offside"/>
              <a:buNone/>
              <a:defRPr sz="2000" b="1">
                <a:solidFill>
                  <a:schemeClr val="dk1"/>
                </a:solidFill>
                <a:latin typeface="Offside"/>
                <a:ea typeface="Offside"/>
                <a:cs typeface="Offside"/>
                <a:sym typeface="Offside"/>
              </a:defRPr>
            </a:lvl9pPr>
          </a:lstStyle>
          <a:p>
            <a:r>
              <a:rPr lang="en-US" dirty="0"/>
              <a:t>Heavy Equipment</a:t>
            </a:r>
          </a:p>
        </p:txBody>
      </p:sp>
    </p:spTree>
    <p:extLst>
      <p:ext uri="{BB962C8B-B14F-4D97-AF65-F5344CB8AC3E}">
        <p14:creationId xmlns:p14="http://schemas.microsoft.com/office/powerpoint/2010/main" val="1938074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41"/>
          <p:cNvSpPr txBox="1">
            <a:spLocks noGrp="1"/>
          </p:cNvSpPr>
          <p:nvPr>
            <p:ph type="title"/>
          </p:nvPr>
        </p:nvSpPr>
        <p:spPr>
          <a:xfrm>
            <a:off x="4975095" y="2814187"/>
            <a:ext cx="3625697" cy="10857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US" dirty="0"/>
              <a:t>Risks &amp; Mitigation Techniques</a:t>
            </a:r>
            <a:br>
              <a:rPr lang="en-US" dirty="0"/>
            </a:br>
            <a:endParaRPr lang="en-US" dirty="0"/>
          </a:p>
        </p:txBody>
      </p:sp>
      <p:sp>
        <p:nvSpPr>
          <p:cNvPr id="1248" name="Google Shape;1248;p41"/>
          <p:cNvSpPr txBox="1">
            <a:spLocks noGrp="1"/>
          </p:cNvSpPr>
          <p:nvPr>
            <p:ph type="title" idx="2"/>
          </p:nvPr>
        </p:nvSpPr>
        <p:spPr>
          <a:xfrm>
            <a:off x="4975095" y="761768"/>
            <a:ext cx="2588700" cy="155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04</a:t>
            </a:r>
            <a:endParaRPr dirty="0"/>
          </a:p>
        </p:txBody>
      </p:sp>
      <p:grpSp>
        <p:nvGrpSpPr>
          <p:cNvPr id="2" name="Google Shape;1025;p39">
            <a:extLst>
              <a:ext uri="{FF2B5EF4-FFF2-40B4-BE49-F238E27FC236}">
                <a16:creationId xmlns:a16="http://schemas.microsoft.com/office/drawing/2014/main" id="{3E3F297E-C00A-3A2A-9148-96EF7A4A4D6F}"/>
              </a:ext>
            </a:extLst>
          </p:cNvPr>
          <p:cNvGrpSpPr/>
          <p:nvPr/>
        </p:nvGrpSpPr>
        <p:grpSpPr>
          <a:xfrm>
            <a:off x="-898013" y="863657"/>
            <a:ext cx="5098850" cy="3543205"/>
            <a:chOff x="-898013" y="863657"/>
            <a:chExt cx="5098850" cy="3543205"/>
          </a:xfrm>
        </p:grpSpPr>
        <p:sp>
          <p:nvSpPr>
            <p:cNvPr id="3" name="Google Shape;1026;p39">
              <a:extLst>
                <a:ext uri="{FF2B5EF4-FFF2-40B4-BE49-F238E27FC236}">
                  <a16:creationId xmlns:a16="http://schemas.microsoft.com/office/drawing/2014/main" id="{9B2BF549-3D53-8483-A44E-56C404DD8754}"/>
                </a:ext>
              </a:extLst>
            </p:cNvPr>
            <p:cNvSpPr/>
            <p:nvPr/>
          </p:nvSpPr>
          <p:spPr>
            <a:xfrm flipH="1">
              <a:off x="-568602" y="863657"/>
              <a:ext cx="4658146" cy="3543205"/>
            </a:xfrm>
            <a:custGeom>
              <a:avLst/>
              <a:gdLst/>
              <a:ahLst/>
              <a:cxnLst/>
              <a:rect l="l" t="t" r="r" b="b"/>
              <a:pathLst>
                <a:path w="64666" h="49188" extrusionOk="0">
                  <a:moveTo>
                    <a:pt x="32318" y="1"/>
                  </a:moveTo>
                  <a:cubicBezTo>
                    <a:pt x="14490" y="1"/>
                    <a:pt x="1" y="14460"/>
                    <a:pt x="1" y="32318"/>
                  </a:cubicBezTo>
                  <a:cubicBezTo>
                    <a:pt x="1" y="38497"/>
                    <a:pt x="1731" y="44276"/>
                    <a:pt x="4759" y="49188"/>
                  </a:cubicBezTo>
                  <a:lnTo>
                    <a:pt x="59908" y="49188"/>
                  </a:lnTo>
                  <a:cubicBezTo>
                    <a:pt x="62935" y="44276"/>
                    <a:pt x="64666" y="38497"/>
                    <a:pt x="64666" y="32318"/>
                  </a:cubicBezTo>
                  <a:cubicBezTo>
                    <a:pt x="64666" y="14460"/>
                    <a:pt x="50176" y="1"/>
                    <a:pt x="32318" y="1"/>
                  </a:cubicBezTo>
                  <a:close/>
                </a:path>
              </a:pathLst>
            </a:custGeom>
            <a:solidFill>
              <a:srgbClr val="89BAD5">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27;p39">
              <a:extLst>
                <a:ext uri="{FF2B5EF4-FFF2-40B4-BE49-F238E27FC236}">
                  <a16:creationId xmlns:a16="http://schemas.microsoft.com/office/drawing/2014/main" id="{2D31BEEF-9476-1A40-B698-F114F775A46D}"/>
                </a:ext>
              </a:extLst>
            </p:cNvPr>
            <p:cNvSpPr/>
            <p:nvPr/>
          </p:nvSpPr>
          <p:spPr>
            <a:xfrm flipH="1">
              <a:off x="1187297" y="2690942"/>
              <a:ext cx="787907" cy="20025"/>
            </a:xfrm>
            <a:custGeom>
              <a:avLst/>
              <a:gdLst/>
              <a:ahLst/>
              <a:cxnLst/>
              <a:rect l="l" t="t" r="r" b="b"/>
              <a:pathLst>
                <a:path w="10938" h="278" extrusionOk="0">
                  <a:moveTo>
                    <a:pt x="4449" y="1"/>
                  </a:moveTo>
                  <a:cubicBezTo>
                    <a:pt x="4140" y="1"/>
                    <a:pt x="3799" y="30"/>
                    <a:pt x="3461" y="30"/>
                  </a:cubicBezTo>
                  <a:cubicBezTo>
                    <a:pt x="3152" y="30"/>
                    <a:pt x="2843" y="63"/>
                    <a:pt x="2563" y="63"/>
                  </a:cubicBezTo>
                  <a:cubicBezTo>
                    <a:pt x="2254" y="63"/>
                    <a:pt x="1978" y="92"/>
                    <a:pt x="1730" y="92"/>
                  </a:cubicBezTo>
                  <a:cubicBezTo>
                    <a:pt x="1451" y="124"/>
                    <a:pt x="1236" y="124"/>
                    <a:pt x="1019" y="154"/>
                  </a:cubicBezTo>
                  <a:cubicBezTo>
                    <a:pt x="804" y="154"/>
                    <a:pt x="618" y="186"/>
                    <a:pt x="495" y="186"/>
                  </a:cubicBezTo>
                  <a:cubicBezTo>
                    <a:pt x="339" y="186"/>
                    <a:pt x="215" y="216"/>
                    <a:pt x="124" y="216"/>
                  </a:cubicBezTo>
                  <a:cubicBezTo>
                    <a:pt x="62" y="216"/>
                    <a:pt x="0" y="248"/>
                    <a:pt x="0" y="248"/>
                  </a:cubicBezTo>
                  <a:cubicBezTo>
                    <a:pt x="0" y="248"/>
                    <a:pt x="2749" y="278"/>
                    <a:pt x="5468" y="278"/>
                  </a:cubicBezTo>
                  <a:cubicBezTo>
                    <a:pt x="8219" y="278"/>
                    <a:pt x="10938" y="248"/>
                    <a:pt x="10938" y="248"/>
                  </a:cubicBezTo>
                  <a:cubicBezTo>
                    <a:pt x="10938" y="248"/>
                    <a:pt x="10905" y="216"/>
                    <a:pt x="10814" y="216"/>
                  </a:cubicBezTo>
                  <a:cubicBezTo>
                    <a:pt x="10752" y="216"/>
                    <a:pt x="10629" y="186"/>
                    <a:pt x="10473" y="186"/>
                  </a:cubicBezTo>
                  <a:cubicBezTo>
                    <a:pt x="10320" y="186"/>
                    <a:pt x="10134" y="154"/>
                    <a:pt x="9949" y="154"/>
                  </a:cubicBezTo>
                  <a:cubicBezTo>
                    <a:pt x="9731" y="124"/>
                    <a:pt x="9484" y="124"/>
                    <a:pt x="9237" y="92"/>
                  </a:cubicBezTo>
                  <a:cubicBezTo>
                    <a:pt x="8990" y="92"/>
                    <a:pt x="8713" y="63"/>
                    <a:pt x="8404" y="63"/>
                  </a:cubicBezTo>
                  <a:cubicBezTo>
                    <a:pt x="8125" y="63"/>
                    <a:pt x="7816" y="30"/>
                    <a:pt x="7477" y="30"/>
                  </a:cubicBezTo>
                  <a:cubicBezTo>
                    <a:pt x="7168" y="30"/>
                    <a:pt x="6827" y="1"/>
                    <a:pt x="6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28;p39">
              <a:extLst>
                <a:ext uri="{FF2B5EF4-FFF2-40B4-BE49-F238E27FC236}">
                  <a16:creationId xmlns:a16="http://schemas.microsoft.com/office/drawing/2014/main" id="{8070BA0E-194F-0BAA-A7D5-AB0B41F625B9}"/>
                </a:ext>
              </a:extLst>
            </p:cNvPr>
            <p:cNvSpPr/>
            <p:nvPr/>
          </p:nvSpPr>
          <p:spPr>
            <a:xfrm flipH="1">
              <a:off x="475097" y="2606374"/>
              <a:ext cx="1168606" cy="33352"/>
            </a:xfrm>
            <a:custGeom>
              <a:avLst/>
              <a:gdLst/>
              <a:ahLst/>
              <a:cxnLst/>
              <a:rect l="l" t="t" r="r" b="b"/>
              <a:pathLst>
                <a:path w="16223" h="463" extrusionOk="0">
                  <a:moveTo>
                    <a:pt x="8095" y="1"/>
                  </a:moveTo>
                  <a:cubicBezTo>
                    <a:pt x="7601" y="1"/>
                    <a:pt x="7077" y="1"/>
                    <a:pt x="6583" y="30"/>
                  </a:cubicBezTo>
                  <a:lnTo>
                    <a:pt x="5841" y="30"/>
                  </a:lnTo>
                  <a:cubicBezTo>
                    <a:pt x="5594" y="30"/>
                    <a:pt x="5377" y="30"/>
                    <a:pt x="5129" y="63"/>
                  </a:cubicBezTo>
                  <a:cubicBezTo>
                    <a:pt x="4667" y="63"/>
                    <a:pt x="4202" y="92"/>
                    <a:pt x="3770" y="92"/>
                  </a:cubicBezTo>
                  <a:cubicBezTo>
                    <a:pt x="3555" y="124"/>
                    <a:pt x="3337" y="124"/>
                    <a:pt x="3122" y="124"/>
                  </a:cubicBezTo>
                  <a:cubicBezTo>
                    <a:pt x="2905" y="154"/>
                    <a:pt x="2719" y="154"/>
                    <a:pt x="2534" y="154"/>
                  </a:cubicBezTo>
                  <a:cubicBezTo>
                    <a:pt x="2163" y="186"/>
                    <a:pt x="1793" y="216"/>
                    <a:pt x="1484" y="248"/>
                  </a:cubicBezTo>
                  <a:cubicBezTo>
                    <a:pt x="1175" y="278"/>
                    <a:pt x="927" y="278"/>
                    <a:pt x="680" y="310"/>
                  </a:cubicBezTo>
                  <a:cubicBezTo>
                    <a:pt x="465" y="339"/>
                    <a:pt x="309" y="372"/>
                    <a:pt x="186" y="372"/>
                  </a:cubicBezTo>
                  <a:cubicBezTo>
                    <a:pt x="62" y="372"/>
                    <a:pt x="1" y="401"/>
                    <a:pt x="1" y="401"/>
                  </a:cubicBezTo>
                  <a:lnTo>
                    <a:pt x="1" y="433"/>
                  </a:lnTo>
                  <a:cubicBezTo>
                    <a:pt x="1" y="433"/>
                    <a:pt x="4049" y="433"/>
                    <a:pt x="8095" y="463"/>
                  </a:cubicBezTo>
                  <a:cubicBezTo>
                    <a:pt x="12144" y="433"/>
                    <a:pt x="16222" y="433"/>
                    <a:pt x="16222" y="433"/>
                  </a:cubicBezTo>
                  <a:lnTo>
                    <a:pt x="16222" y="401"/>
                  </a:lnTo>
                  <a:cubicBezTo>
                    <a:pt x="16222" y="401"/>
                    <a:pt x="16161" y="372"/>
                    <a:pt x="16037" y="372"/>
                  </a:cubicBezTo>
                  <a:cubicBezTo>
                    <a:pt x="15913" y="372"/>
                    <a:pt x="15728" y="339"/>
                    <a:pt x="15511" y="310"/>
                  </a:cubicBezTo>
                  <a:cubicBezTo>
                    <a:pt x="15295" y="310"/>
                    <a:pt x="15016" y="278"/>
                    <a:pt x="14707" y="248"/>
                  </a:cubicBezTo>
                  <a:cubicBezTo>
                    <a:pt x="14398" y="216"/>
                    <a:pt x="14060" y="186"/>
                    <a:pt x="13689" y="154"/>
                  </a:cubicBezTo>
                  <a:cubicBezTo>
                    <a:pt x="13504" y="154"/>
                    <a:pt x="13286" y="154"/>
                    <a:pt x="13071" y="124"/>
                  </a:cubicBezTo>
                  <a:cubicBezTo>
                    <a:pt x="12886" y="124"/>
                    <a:pt x="12668" y="124"/>
                    <a:pt x="12453" y="92"/>
                  </a:cubicBezTo>
                  <a:cubicBezTo>
                    <a:pt x="12020" y="92"/>
                    <a:pt x="11556" y="63"/>
                    <a:pt x="11094" y="63"/>
                  </a:cubicBezTo>
                  <a:cubicBezTo>
                    <a:pt x="10846" y="30"/>
                    <a:pt x="10599" y="30"/>
                    <a:pt x="10352" y="30"/>
                  </a:cubicBezTo>
                  <a:lnTo>
                    <a:pt x="9611" y="30"/>
                  </a:lnTo>
                  <a:cubicBezTo>
                    <a:pt x="9116" y="1"/>
                    <a:pt x="8622" y="1"/>
                    <a:pt x="8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29;p39">
              <a:extLst>
                <a:ext uri="{FF2B5EF4-FFF2-40B4-BE49-F238E27FC236}">
                  <a16:creationId xmlns:a16="http://schemas.microsoft.com/office/drawing/2014/main" id="{FA56A292-E1FD-768B-6C66-C82B929D4C37}"/>
                </a:ext>
              </a:extLst>
            </p:cNvPr>
            <p:cNvSpPr/>
            <p:nvPr/>
          </p:nvSpPr>
          <p:spPr>
            <a:xfrm flipH="1">
              <a:off x="688750" y="2431115"/>
              <a:ext cx="745767" cy="204216"/>
            </a:xfrm>
            <a:custGeom>
              <a:avLst/>
              <a:gdLst/>
              <a:ahLst/>
              <a:cxnLst/>
              <a:rect l="l" t="t" r="r" b="b"/>
              <a:pathLst>
                <a:path w="10353" h="2835" extrusionOk="0">
                  <a:moveTo>
                    <a:pt x="5087" y="1"/>
                  </a:moveTo>
                  <a:cubicBezTo>
                    <a:pt x="4956" y="1"/>
                    <a:pt x="4823" y="28"/>
                    <a:pt x="4697" y="86"/>
                  </a:cubicBezTo>
                  <a:cubicBezTo>
                    <a:pt x="4416" y="254"/>
                    <a:pt x="4264" y="628"/>
                    <a:pt x="4307" y="973"/>
                  </a:cubicBezTo>
                  <a:lnTo>
                    <a:pt x="4307" y="973"/>
                  </a:lnTo>
                  <a:cubicBezTo>
                    <a:pt x="4234" y="706"/>
                    <a:pt x="3983" y="483"/>
                    <a:pt x="3708" y="456"/>
                  </a:cubicBezTo>
                  <a:cubicBezTo>
                    <a:pt x="3399" y="456"/>
                    <a:pt x="3061" y="795"/>
                    <a:pt x="2999" y="1104"/>
                  </a:cubicBezTo>
                  <a:cubicBezTo>
                    <a:pt x="2874" y="917"/>
                    <a:pt x="2637" y="814"/>
                    <a:pt x="2401" y="814"/>
                  </a:cubicBezTo>
                  <a:cubicBezTo>
                    <a:pt x="2287" y="814"/>
                    <a:pt x="2173" y="838"/>
                    <a:pt x="2072" y="889"/>
                  </a:cubicBezTo>
                  <a:cubicBezTo>
                    <a:pt x="1763" y="1074"/>
                    <a:pt x="1669" y="1507"/>
                    <a:pt x="1825" y="1816"/>
                  </a:cubicBezTo>
                  <a:cubicBezTo>
                    <a:pt x="1730" y="1749"/>
                    <a:pt x="1581" y="1720"/>
                    <a:pt x="1412" y="1720"/>
                  </a:cubicBezTo>
                  <a:cubicBezTo>
                    <a:pt x="1028" y="1720"/>
                    <a:pt x="543" y="1869"/>
                    <a:pt x="372" y="2063"/>
                  </a:cubicBezTo>
                  <a:cubicBezTo>
                    <a:pt x="95" y="2310"/>
                    <a:pt x="1" y="2557"/>
                    <a:pt x="248" y="2834"/>
                  </a:cubicBezTo>
                  <a:lnTo>
                    <a:pt x="10197" y="2834"/>
                  </a:lnTo>
                  <a:cubicBezTo>
                    <a:pt x="10352" y="2649"/>
                    <a:pt x="10105" y="2372"/>
                    <a:pt x="9888" y="2248"/>
                  </a:cubicBezTo>
                  <a:cubicBezTo>
                    <a:pt x="9816" y="2196"/>
                    <a:pt x="9689" y="2172"/>
                    <a:pt x="9547" y="2172"/>
                  </a:cubicBezTo>
                  <a:cubicBezTo>
                    <a:pt x="9279" y="2172"/>
                    <a:pt x="8958" y="2259"/>
                    <a:pt x="8853" y="2407"/>
                  </a:cubicBezTo>
                  <a:lnTo>
                    <a:pt x="8853" y="2407"/>
                  </a:lnTo>
                  <a:cubicBezTo>
                    <a:pt x="9045" y="2067"/>
                    <a:pt x="8860" y="1594"/>
                    <a:pt x="8528" y="1445"/>
                  </a:cubicBezTo>
                  <a:cubicBezTo>
                    <a:pt x="8445" y="1410"/>
                    <a:pt x="8352" y="1394"/>
                    <a:pt x="8256" y="1394"/>
                  </a:cubicBezTo>
                  <a:cubicBezTo>
                    <a:pt x="7951" y="1394"/>
                    <a:pt x="7619" y="1555"/>
                    <a:pt x="7505" y="1800"/>
                  </a:cubicBezTo>
                  <a:lnTo>
                    <a:pt x="7505" y="1800"/>
                  </a:lnTo>
                  <a:cubicBezTo>
                    <a:pt x="7611" y="1441"/>
                    <a:pt x="7453" y="1000"/>
                    <a:pt x="7107" y="827"/>
                  </a:cubicBezTo>
                  <a:cubicBezTo>
                    <a:pt x="7014" y="781"/>
                    <a:pt x="6904" y="759"/>
                    <a:pt x="6787" y="759"/>
                  </a:cubicBezTo>
                  <a:cubicBezTo>
                    <a:pt x="6439" y="759"/>
                    <a:pt x="6034" y="950"/>
                    <a:pt x="5871" y="1228"/>
                  </a:cubicBezTo>
                  <a:cubicBezTo>
                    <a:pt x="6027" y="889"/>
                    <a:pt x="5965" y="486"/>
                    <a:pt x="5686" y="239"/>
                  </a:cubicBezTo>
                  <a:cubicBezTo>
                    <a:pt x="5530" y="83"/>
                    <a:pt x="5312" y="1"/>
                    <a:pt x="50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30;p39">
              <a:extLst>
                <a:ext uri="{FF2B5EF4-FFF2-40B4-BE49-F238E27FC236}">
                  <a16:creationId xmlns:a16="http://schemas.microsoft.com/office/drawing/2014/main" id="{BCF7CCFC-3356-EDE5-B390-C59E79466C16}"/>
                </a:ext>
              </a:extLst>
            </p:cNvPr>
            <p:cNvSpPr/>
            <p:nvPr/>
          </p:nvSpPr>
          <p:spPr>
            <a:xfrm flipH="1">
              <a:off x="2329107" y="2007628"/>
              <a:ext cx="262708" cy="9004"/>
            </a:xfrm>
            <a:custGeom>
              <a:avLst/>
              <a:gdLst/>
              <a:ahLst/>
              <a:cxnLst/>
              <a:rect l="l" t="t" r="r" b="b"/>
              <a:pathLst>
                <a:path w="3647" h="125" extrusionOk="0">
                  <a:moveTo>
                    <a:pt x="1484" y="0"/>
                  </a:moveTo>
                  <a:cubicBezTo>
                    <a:pt x="1360" y="0"/>
                    <a:pt x="1237" y="0"/>
                    <a:pt x="1145" y="33"/>
                  </a:cubicBezTo>
                  <a:cubicBezTo>
                    <a:pt x="928" y="33"/>
                    <a:pt x="712" y="33"/>
                    <a:pt x="527" y="62"/>
                  </a:cubicBezTo>
                  <a:cubicBezTo>
                    <a:pt x="342" y="62"/>
                    <a:pt x="218" y="94"/>
                    <a:pt x="95" y="94"/>
                  </a:cubicBezTo>
                  <a:cubicBezTo>
                    <a:pt x="62" y="94"/>
                    <a:pt x="1" y="94"/>
                    <a:pt x="1" y="124"/>
                  </a:cubicBezTo>
                  <a:lnTo>
                    <a:pt x="3646" y="124"/>
                  </a:lnTo>
                  <a:cubicBezTo>
                    <a:pt x="3617" y="94"/>
                    <a:pt x="3585" y="94"/>
                    <a:pt x="3555" y="94"/>
                  </a:cubicBezTo>
                  <a:cubicBezTo>
                    <a:pt x="3431" y="94"/>
                    <a:pt x="3276" y="62"/>
                    <a:pt x="3122" y="62"/>
                  </a:cubicBezTo>
                  <a:cubicBezTo>
                    <a:pt x="3028" y="33"/>
                    <a:pt x="2937" y="33"/>
                    <a:pt x="2843" y="33"/>
                  </a:cubicBezTo>
                  <a:lnTo>
                    <a:pt x="2504" y="33"/>
                  </a:lnTo>
                  <a:cubicBezTo>
                    <a:pt x="2411" y="0"/>
                    <a:pt x="2287" y="0"/>
                    <a:pt x="2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31;p39">
              <a:extLst>
                <a:ext uri="{FF2B5EF4-FFF2-40B4-BE49-F238E27FC236}">
                  <a16:creationId xmlns:a16="http://schemas.microsoft.com/office/drawing/2014/main" id="{BA90443F-BC43-2D42-6E05-807035A9F3B1}"/>
                </a:ext>
              </a:extLst>
            </p:cNvPr>
            <p:cNvSpPr/>
            <p:nvPr/>
          </p:nvSpPr>
          <p:spPr>
            <a:xfrm flipH="1">
              <a:off x="1436534" y="1934297"/>
              <a:ext cx="928229" cy="24420"/>
            </a:xfrm>
            <a:custGeom>
              <a:avLst/>
              <a:gdLst/>
              <a:ahLst/>
              <a:cxnLst/>
              <a:rect l="l" t="t" r="r" b="b"/>
              <a:pathLst>
                <a:path w="12886" h="339" extrusionOk="0">
                  <a:moveTo>
                    <a:pt x="4667" y="0"/>
                  </a:moveTo>
                  <a:cubicBezTo>
                    <a:pt x="4481" y="0"/>
                    <a:pt x="4264" y="30"/>
                    <a:pt x="4078" y="30"/>
                  </a:cubicBezTo>
                  <a:cubicBezTo>
                    <a:pt x="3708" y="30"/>
                    <a:pt x="3337" y="62"/>
                    <a:pt x="2998" y="62"/>
                  </a:cubicBezTo>
                  <a:cubicBezTo>
                    <a:pt x="2657" y="62"/>
                    <a:pt x="2319" y="92"/>
                    <a:pt x="2039" y="124"/>
                  </a:cubicBezTo>
                  <a:cubicBezTo>
                    <a:pt x="1730" y="124"/>
                    <a:pt x="1453" y="153"/>
                    <a:pt x="1206" y="186"/>
                  </a:cubicBezTo>
                  <a:cubicBezTo>
                    <a:pt x="959" y="186"/>
                    <a:pt x="742" y="215"/>
                    <a:pt x="556" y="215"/>
                  </a:cubicBezTo>
                  <a:cubicBezTo>
                    <a:pt x="403" y="247"/>
                    <a:pt x="247" y="247"/>
                    <a:pt x="156" y="277"/>
                  </a:cubicBezTo>
                  <a:lnTo>
                    <a:pt x="0" y="277"/>
                  </a:lnTo>
                  <a:lnTo>
                    <a:pt x="0" y="309"/>
                  </a:lnTo>
                  <a:cubicBezTo>
                    <a:pt x="0" y="309"/>
                    <a:pt x="3245" y="309"/>
                    <a:pt x="6459" y="339"/>
                  </a:cubicBezTo>
                  <a:cubicBezTo>
                    <a:pt x="9672" y="309"/>
                    <a:pt x="12885" y="309"/>
                    <a:pt x="12885" y="309"/>
                  </a:cubicBezTo>
                  <a:lnTo>
                    <a:pt x="12885" y="277"/>
                  </a:lnTo>
                  <a:lnTo>
                    <a:pt x="12729" y="277"/>
                  </a:lnTo>
                  <a:cubicBezTo>
                    <a:pt x="12638" y="247"/>
                    <a:pt x="12514" y="247"/>
                    <a:pt x="12329" y="215"/>
                  </a:cubicBezTo>
                  <a:cubicBezTo>
                    <a:pt x="12144" y="215"/>
                    <a:pt x="11958" y="186"/>
                    <a:pt x="11711" y="186"/>
                  </a:cubicBezTo>
                  <a:cubicBezTo>
                    <a:pt x="11464" y="153"/>
                    <a:pt x="11185" y="124"/>
                    <a:pt x="10876" y="124"/>
                  </a:cubicBezTo>
                  <a:cubicBezTo>
                    <a:pt x="10567" y="92"/>
                    <a:pt x="10258" y="62"/>
                    <a:pt x="9887" y="62"/>
                  </a:cubicBezTo>
                  <a:cubicBezTo>
                    <a:pt x="9548" y="62"/>
                    <a:pt x="9178" y="30"/>
                    <a:pt x="8807" y="30"/>
                  </a:cubicBezTo>
                  <a:cubicBezTo>
                    <a:pt x="8436" y="30"/>
                    <a:pt x="8033" y="0"/>
                    <a:pt x="76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32;p39">
              <a:extLst>
                <a:ext uri="{FF2B5EF4-FFF2-40B4-BE49-F238E27FC236}">
                  <a16:creationId xmlns:a16="http://schemas.microsoft.com/office/drawing/2014/main" id="{789C5A64-00AE-861E-2024-0A7686D91620}"/>
                </a:ext>
              </a:extLst>
            </p:cNvPr>
            <p:cNvSpPr/>
            <p:nvPr/>
          </p:nvSpPr>
          <p:spPr>
            <a:xfrm flipH="1">
              <a:off x="1622310" y="1836259"/>
              <a:ext cx="388551" cy="120369"/>
            </a:xfrm>
            <a:custGeom>
              <a:avLst/>
              <a:gdLst/>
              <a:ahLst/>
              <a:cxnLst/>
              <a:rect l="l" t="t" r="r" b="b"/>
              <a:pathLst>
                <a:path w="5394" h="1671" extrusionOk="0">
                  <a:moveTo>
                    <a:pt x="2899" y="0"/>
                  </a:moveTo>
                  <a:cubicBezTo>
                    <a:pt x="2564" y="0"/>
                    <a:pt x="2314" y="351"/>
                    <a:pt x="2358" y="676"/>
                  </a:cubicBezTo>
                  <a:lnTo>
                    <a:pt x="2358" y="676"/>
                  </a:lnTo>
                  <a:cubicBezTo>
                    <a:pt x="2260" y="579"/>
                    <a:pt x="2095" y="522"/>
                    <a:pt x="1947" y="522"/>
                  </a:cubicBezTo>
                  <a:cubicBezTo>
                    <a:pt x="1926" y="522"/>
                    <a:pt x="1905" y="523"/>
                    <a:pt x="1884" y="526"/>
                  </a:cubicBezTo>
                  <a:cubicBezTo>
                    <a:pt x="1653" y="526"/>
                    <a:pt x="1476" y="796"/>
                    <a:pt x="1531" y="1009"/>
                  </a:cubicBezTo>
                  <a:lnTo>
                    <a:pt x="1531" y="1009"/>
                  </a:lnTo>
                  <a:cubicBezTo>
                    <a:pt x="1472" y="897"/>
                    <a:pt x="1268" y="856"/>
                    <a:pt x="1099" y="856"/>
                  </a:cubicBezTo>
                  <a:cubicBezTo>
                    <a:pt x="1047" y="856"/>
                    <a:pt x="998" y="860"/>
                    <a:pt x="957" y="867"/>
                  </a:cubicBezTo>
                  <a:cubicBezTo>
                    <a:pt x="772" y="896"/>
                    <a:pt x="1" y="1485"/>
                    <a:pt x="63" y="1670"/>
                  </a:cubicBezTo>
                  <a:lnTo>
                    <a:pt x="5345" y="1670"/>
                  </a:lnTo>
                  <a:cubicBezTo>
                    <a:pt x="5394" y="1376"/>
                    <a:pt x="5053" y="1120"/>
                    <a:pt x="4756" y="1120"/>
                  </a:cubicBezTo>
                  <a:cubicBezTo>
                    <a:pt x="4679" y="1120"/>
                    <a:pt x="4605" y="1138"/>
                    <a:pt x="4541" y="1176"/>
                  </a:cubicBezTo>
                  <a:cubicBezTo>
                    <a:pt x="4541" y="990"/>
                    <a:pt x="4294" y="835"/>
                    <a:pt x="4109" y="773"/>
                  </a:cubicBezTo>
                  <a:cubicBezTo>
                    <a:pt x="4061" y="757"/>
                    <a:pt x="4011" y="749"/>
                    <a:pt x="3962" y="749"/>
                  </a:cubicBezTo>
                  <a:cubicBezTo>
                    <a:pt x="3820" y="749"/>
                    <a:pt x="3679" y="812"/>
                    <a:pt x="3588" y="925"/>
                  </a:cubicBezTo>
                  <a:lnTo>
                    <a:pt x="3588" y="925"/>
                  </a:lnTo>
                  <a:cubicBezTo>
                    <a:pt x="3858" y="584"/>
                    <a:pt x="3366" y="31"/>
                    <a:pt x="2935" y="2"/>
                  </a:cubicBezTo>
                  <a:cubicBezTo>
                    <a:pt x="2923" y="1"/>
                    <a:pt x="2911" y="0"/>
                    <a:pt x="2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33;p39">
              <a:extLst>
                <a:ext uri="{FF2B5EF4-FFF2-40B4-BE49-F238E27FC236}">
                  <a16:creationId xmlns:a16="http://schemas.microsoft.com/office/drawing/2014/main" id="{E118846B-49F4-4DA5-1563-0BDC7E85324C}"/>
                </a:ext>
              </a:extLst>
            </p:cNvPr>
            <p:cNvSpPr/>
            <p:nvPr/>
          </p:nvSpPr>
          <p:spPr>
            <a:xfrm flipH="1">
              <a:off x="-898013" y="1876382"/>
              <a:ext cx="1509039" cy="55610"/>
            </a:xfrm>
            <a:custGeom>
              <a:avLst/>
              <a:gdLst/>
              <a:ahLst/>
              <a:cxnLst/>
              <a:rect l="l" t="t" r="r" b="b"/>
              <a:pathLst>
                <a:path w="20949" h="772" extrusionOk="0">
                  <a:moveTo>
                    <a:pt x="10476" y="1"/>
                  </a:moveTo>
                  <a:cubicBezTo>
                    <a:pt x="9826" y="1"/>
                    <a:pt x="9178" y="1"/>
                    <a:pt x="8528" y="30"/>
                  </a:cubicBezTo>
                  <a:lnTo>
                    <a:pt x="8034" y="30"/>
                  </a:lnTo>
                  <a:cubicBezTo>
                    <a:pt x="7880" y="30"/>
                    <a:pt x="7725" y="30"/>
                    <a:pt x="7571" y="63"/>
                  </a:cubicBezTo>
                  <a:cubicBezTo>
                    <a:pt x="7262" y="63"/>
                    <a:pt x="6953" y="63"/>
                    <a:pt x="6644" y="92"/>
                  </a:cubicBezTo>
                  <a:cubicBezTo>
                    <a:pt x="6027" y="92"/>
                    <a:pt x="5438" y="154"/>
                    <a:pt x="4852" y="186"/>
                  </a:cubicBezTo>
                  <a:cubicBezTo>
                    <a:pt x="4573" y="186"/>
                    <a:pt x="4326" y="216"/>
                    <a:pt x="4049" y="216"/>
                  </a:cubicBezTo>
                  <a:cubicBezTo>
                    <a:pt x="3770" y="248"/>
                    <a:pt x="3523" y="278"/>
                    <a:pt x="3275" y="278"/>
                  </a:cubicBezTo>
                  <a:cubicBezTo>
                    <a:pt x="3028" y="310"/>
                    <a:pt x="2813" y="310"/>
                    <a:pt x="2566" y="339"/>
                  </a:cubicBezTo>
                  <a:cubicBezTo>
                    <a:pt x="2349" y="372"/>
                    <a:pt x="2134" y="401"/>
                    <a:pt x="1948" y="401"/>
                  </a:cubicBezTo>
                  <a:cubicBezTo>
                    <a:pt x="1545" y="433"/>
                    <a:pt x="1207" y="495"/>
                    <a:pt x="898" y="525"/>
                  </a:cubicBezTo>
                  <a:cubicBezTo>
                    <a:pt x="618" y="557"/>
                    <a:pt x="403" y="587"/>
                    <a:pt x="248" y="619"/>
                  </a:cubicBezTo>
                  <a:cubicBezTo>
                    <a:pt x="94" y="648"/>
                    <a:pt x="0" y="648"/>
                    <a:pt x="0" y="648"/>
                  </a:cubicBezTo>
                  <a:lnTo>
                    <a:pt x="0" y="742"/>
                  </a:lnTo>
                  <a:lnTo>
                    <a:pt x="3275" y="742"/>
                  </a:lnTo>
                  <a:cubicBezTo>
                    <a:pt x="5253" y="742"/>
                    <a:pt x="7848" y="772"/>
                    <a:pt x="10476" y="772"/>
                  </a:cubicBezTo>
                  <a:cubicBezTo>
                    <a:pt x="13101" y="772"/>
                    <a:pt x="15696" y="742"/>
                    <a:pt x="17673" y="742"/>
                  </a:cubicBezTo>
                  <a:lnTo>
                    <a:pt x="20948" y="742"/>
                  </a:lnTo>
                  <a:lnTo>
                    <a:pt x="20948" y="648"/>
                  </a:lnTo>
                  <a:cubicBezTo>
                    <a:pt x="20948" y="648"/>
                    <a:pt x="20857" y="648"/>
                    <a:pt x="20701" y="619"/>
                  </a:cubicBezTo>
                  <a:cubicBezTo>
                    <a:pt x="20548" y="587"/>
                    <a:pt x="20330" y="557"/>
                    <a:pt x="20053" y="525"/>
                  </a:cubicBezTo>
                  <a:cubicBezTo>
                    <a:pt x="19745" y="495"/>
                    <a:pt x="19403" y="433"/>
                    <a:pt x="19003" y="401"/>
                  </a:cubicBezTo>
                  <a:cubicBezTo>
                    <a:pt x="18818" y="401"/>
                    <a:pt x="18600" y="372"/>
                    <a:pt x="18385" y="339"/>
                  </a:cubicBezTo>
                  <a:cubicBezTo>
                    <a:pt x="18168" y="310"/>
                    <a:pt x="17920" y="310"/>
                    <a:pt x="17673" y="278"/>
                  </a:cubicBezTo>
                  <a:cubicBezTo>
                    <a:pt x="17426" y="278"/>
                    <a:pt x="17179" y="248"/>
                    <a:pt x="16902" y="216"/>
                  </a:cubicBezTo>
                  <a:cubicBezTo>
                    <a:pt x="16655" y="216"/>
                    <a:pt x="16376" y="186"/>
                    <a:pt x="16099" y="186"/>
                  </a:cubicBezTo>
                  <a:cubicBezTo>
                    <a:pt x="15543" y="154"/>
                    <a:pt x="14925" y="92"/>
                    <a:pt x="14307" y="92"/>
                  </a:cubicBezTo>
                  <a:cubicBezTo>
                    <a:pt x="14027" y="63"/>
                    <a:pt x="13689" y="63"/>
                    <a:pt x="13380" y="63"/>
                  </a:cubicBezTo>
                  <a:cubicBezTo>
                    <a:pt x="13071" y="30"/>
                    <a:pt x="12762" y="30"/>
                    <a:pt x="12421" y="30"/>
                  </a:cubicBezTo>
                  <a:cubicBezTo>
                    <a:pt x="11773" y="1"/>
                    <a:pt x="11123" y="1"/>
                    <a:pt x="10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34;p39">
              <a:extLst>
                <a:ext uri="{FF2B5EF4-FFF2-40B4-BE49-F238E27FC236}">
                  <a16:creationId xmlns:a16="http://schemas.microsoft.com/office/drawing/2014/main" id="{3DFA72CB-C4FB-8326-B7C1-B63065E99669}"/>
                </a:ext>
              </a:extLst>
            </p:cNvPr>
            <p:cNvSpPr/>
            <p:nvPr/>
          </p:nvSpPr>
          <p:spPr>
            <a:xfrm flipH="1">
              <a:off x="-822306" y="1486823"/>
              <a:ext cx="1235166" cy="438615"/>
            </a:xfrm>
            <a:custGeom>
              <a:avLst/>
              <a:gdLst/>
              <a:ahLst/>
              <a:cxnLst/>
              <a:rect l="l" t="t" r="r" b="b"/>
              <a:pathLst>
                <a:path w="17147" h="6089" extrusionOk="0">
                  <a:moveTo>
                    <a:pt x="8743" y="1"/>
                  </a:moveTo>
                  <a:cubicBezTo>
                    <a:pt x="7445" y="1"/>
                    <a:pt x="6333" y="742"/>
                    <a:pt x="5777" y="1793"/>
                  </a:cubicBezTo>
                  <a:cubicBezTo>
                    <a:pt x="5653" y="1793"/>
                    <a:pt x="5530" y="1763"/>
                    <a:pt x="5406" y="1763"/>
                  </a:cubicBezTo>
                  <a:cubicBezTo>
                    <a:pt x="4047" y="1763"/>
                    <a:pt x="2967" y="2843"/>
                    <a:pt x="2905" y="4173"/>
                  </a:cubicBezTo>
                  <a:cubicBezTo>
                    <a:pt x="2163" y="4173"/>
                    <a:pt x="1513" y="4573"/>
                    <a:pt x="1175" y="5191"/>
                  </a:cubicBezTo>
                  <a:cubicBezTo>
                    <a:pt x="1113" y="5162"/>
                    <a:pt x="1051" y="5162"/>
                    <a:pt x="957" y="5162"/>
                  </a:cubicBezTo>
                  <a:cubicBezTo>
                    <a:pt x="433" y="5162"/>
                    <a:pt x="0" y="5594"/>
                    <a:pt x="0" y="6089"/>
                  </a:cubicBezTo>
                  <a:lnTo>
                    <a:pt x="17147" y="6089"/>
                  </a:lnTo>
                  <a:cubicBezTo>
                    <a:pt x="16994" y="5933"/>
                    <a:pt x="16776" y="5841"/>
                    <a:pt x="16499" y="5841"/>
                  </a:cubicBezTo>
                  <a:lnTo>
                    <a:pt x="16376" y="5841"/>
                  </a:lnTo>
                  <a:cubicBezTo>
                    <a:pt x="16128" y="5100"/>
                    <a:pt x="15417" y="4573"/>
                    <a:pt x="14551" y="4573"/>
                  </a:cubicBezTo>
                  <a:lnTo>
                    <a:pt x="14460" y="4573"/>
                  </a:lnTo>
                  <a:cubicBezTo>
                    <a:pt x="14119" y="3555"/>
                    <a:pt x="13192" y="2814"/>
                    <a:pt x="12050" y="2814"/>
                  </a:cubicBezTo>
                  <a:lnTo>
                    <a:pt x="12018" y="2814"/>
                  </a:lnTo>
                  <a:cubicBezTo>
                    <a:pt x="11771" y="1237"/>
                    <a:pt x="10382" y="1"/>
                    <a:pt x="87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35;p39">
              <a:extLst>
                <a:ext uri="{FF2B5EF4-FFF2-40B4-BE49-F238E27FC236}">
                  <a16:creationId xmlns:a16="http://schemas.microsoft.com/office/drawing/2014/main" id="{00898996-4D20-9FDC-6BDB-B06C5E20AAF7}"/>
                </a:ext>
              </a:extLst>
            </p:cNvPr>
            <p:cNvSpPr/>
            <p:nvPr/>
          </p:nvSpPr>
          <p:spPr>
            <a:xfrm flipH="1">
              <a:off x="314894" y="1969882"/>
              <a:ext cx="656661" cy="26797"/>
            </a:xfrm>
            <a:custGeom>
              <a:avLst/>
              <a:gdLst/>
              <a:ahLst/>
              <a:cxnLst/>
              <a:rect l="l" t="t" r="r" b="b"/>
              <a:pathLst>
                <a:path w="9116" h="372" extrusionOk="0">
                  <a:moveTo>
                    <a:pt x="3708" y="0"/>
                  </a:moveTo>
                  <a:cubicBezTo>
                    <a:pt x="3431" y="0"/>
                    <a:pt x="3152" y="30"/>
                    <a:pt x="2905" y="30"/>
                  </a:cubicBezTo>
                  <a:cubicBezTo>
                    <a:pt x="2628" y="30"/>
                    <a:pt x="2381" y="62"/>
                    <a:pt x="2133" y="62"/>
                  </a:cubicBezTo>
                  <a:cubicBezTo>
                    <a:pt x="1886" y="92"/>
                    <a:pt x="1639" y="92"/>
                    <a:pt x="1421" y="124"/>
                  </a:cubicBezTo>
                  <a:cubicBezTo>
                    <a:pt x="1236" y="154"/>
                    <a:pt x="1021" y="154"/>
                    <a:pt x="865" y="186"/>
                  </a:cubicBezTo>
                  <a:cubicBezTo>
                    <a:pt x="680" y="216"/>
                    <a:pt x="527" y="216"/>
                    <a:pt x="403" y="248"/>
                  </a:cubicBezTo>
                  <a:cubicBezTo>
                    <a:pt x="280" y="248"/>
                    <a:pt x="186" y="277"/>
                    <a:pt x="124" y="277"/>
                  </a:cubicBezTo>
                  <a:cubicBezTo>
                    <a:pt x="62" y="309"/>
                    <a:pt x="0" y="309"/>
                    <a:pt x="0" y="309"/>
                  </a:cubicBezTo>
                  <a:lnTo>
                    <a:pt x="0" y="339"/>
                  </a:lnTo>
                  <a:cubicBezTo>
                    <a:pt x="0" y="339"/>
                    <a:pt x="589" y="339"/>
                    <a:pt x="1421" y="371"/>
                  </a:cubicBezTo>
                  <a:lnTo>
                    <a:pt x="7695" y="371"/>
                  </a:lnTo>
                  <a:cubicBezTo>
                    <a:pt x="8528" y="339"/>
                    <a:pt x="9116" y="339"/>
                    <a:pt x="9116" y="339"/>
                  </a:cubicBezTo>
                  <a:lnTo>
                    <a:pt x="9116" y="309"/>
                  </a:lnTo>
                  <a:cubicBezTo>
                    <a:pt x="9116" y="309"/>
                    <a:pt x="9084" y="309"/>
                    <a:pt x="8992" y="277"/>
                  </a:cubicBezTo>
                  <a:cubicBezTo>
                    <a:pt x="8931" y="277"/>
                    <a:pt x="8837" y="248"/>
                    <a:pt x="8713" y="248"/>
                  </a:cubicBezTo>
                  <a:cubicBezTo>
                    <a:pt x="8589" y="216"/>
                    <a:pt x="8436" y="216"/>
                    <a:pt x="8280" y="186"/>
                  </a:cubicBezTo>
                  <a:cubicBezTo>
                    <a:pt x="8095" y="154"/>
                    <a:pt x="7910" y="154"/>
                    <a:pt x="7695" y="124"/>
                  </a:cubicBezTo>
                  <a:cubicBezTo>
                    <a:pt x="7571" y="124"/>
                    <a:pt x="7477" y="92"/>
                    <a:pt x="7354" y="92"/>
                  </a:cubicBezTo>
                  <a:cubicBezTo>
                    <a:pt x="7230" y="92"/>
                    <a:pt x="7106" y="92"/>
                    <a:pt x="6983" y="62"/>
                  </a:cubicBezTo>
                  <a:cubicBezTo>
                    <a:pt x="6768" y="62"/>
                    <a:pt x="6489" y="30"/>
                    <a:pt x="6241" y="30"/>
                  </a:cubicBezTo>
                  <a:cubicBezTo>
                    <a:pt x="5964" y="30"/>
                    <a:pt x="5685" y="0"/>
                    <a:pt x="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6;p39">
              <a:extLst>
                <a:ext uri="{FF2B5EF4-FFF2-40B4-BE49-F238E27FC236}">
                  <a16:creationId xmlns:a16="http://schemas.microsoft.com/office/drawing/2014/main" id="{8C1A535F-45BB-764F-E844-2CBCBDA9856D}"/>
                </a:ext>
              </a:extLst>
            </p:cNvPr>
            <p:cNvSpPr/>
            <p:nvPr/>
          </p:nvSpPr>
          <p:spPr>
            <a:xfrm flipH="1">
              <a:off x="1503310" y="1179742"/>
              <a:ext cx="1938649" cy="55754"/>
            </a:xfrm>
            <a:custGeom>
              <a:avLst/>
              <a:gdLst/>
              <a:ahLst/>
              <a:cxnLst/>
              <a:rect l="l" t="t" r="r" b="b"/>
              <a:pathLst>
                <a:path w="26913" h="774" extrusionOk="0">
                  <a:moveTo>
                    <a:pt x="13471" y="0"/>
                  </a:moveTo>
                  <a:cubicBezTo>
                    <a:pt x="12638" y="0"/>
                    <a:pt x="11773" y="0"/>
                    <a:pt x="10970" y="32"/>
                  </a:cubicBezTo>
                  <a:lnTo>
                    <a:pt x="9734" y="32"/>
                  </a:lnTo>
                  <a:cubicBezTo>
                    <a:pt x="9331" y="62"/>
                    <a:pt x="8931" y="62"/>
                    <a:pt x="8528" y="94"/>
                  </a:cubicBezTo>
                  <a:lnTo>
                    <a:pt x="7663" y="94"/>
                  </a:lnTo>
                  <a:cubicBezTo>
                    <a:pt x="7571" y="94"/>
                    <a:pt x="7447" y="124"/>
                    <a:pt x="7354" y="124"/>
                  </a:cubicBezTo>
                  <a:cubicBezTo>
                    <a:pt x="6983" y="124"/>
                    <a:pt x="6612" y="156"/>
                    <a:pt x="6241" y="156"/>
                  </a:cubicBezTo>
                  <a:cubicBezTo>
                    <a:pt x="5903" y="185"/>
                    <a:pt x="5532" y="185"/>
                    <a:pt x="5191" y="218"/>
                  </a:cubicBezTo>
                  <a:cubicBezTo>
                    <a:pt x="4852" y="247"/>
                    <a:pt x="4543" y="247"/>
                    <a:pt x="4202" y="279"/>
                  </a:cubicBezTo>
                  <a:cubicBezTo>
                    <a:pt x="3893" y="309"/>
                    <a:pt x="3584" y="309"/>
                    <a:pt x="3307" y="341"/>
                  </a:cubicBezTo>
                  <a:cubicBezTo>
                    <a:pt x="3028" y="371"/>
                    <a:pt x="2751" y="371"/>
                    <a:pt x="2504" y="403"/>
                  </a:cubicBezTo>
                  <a:cubicBezTo>
                    <a:pt x="1978" y="433"/>
                    <a:pt x="1545" y="494"/>
                    <a:pt x="1174" y="527"/>
                  </a:cubicBezTo>
                  <a:cubicBezTo>
                    <a:pt x="804" y="556"/>
                    <a:pt x="527" y="588"/>
                    <a:pt x="309" y="618"/>
                  </a:cubicBezTo>
                  <a:cubicBezTo>
                    <a:pt x="124" y="650"/>
                    <a:pt x="0" y="650"/>
                    <a:pt x="0" y="650"/>
                  </a:cubicBezTo>
                  <a:lnTo>
                    <a:pt x="0" y="712"/>
                  </a:lnTo>
                  <a:cubicBezTo>
                    <a:pt x="0" y="712"/>
                    <a:pt x="1701" y="742"/>
                    <a:pt x="4202" y="742"/>
                  </a:cubicBezTo>
                  <a:cubicBezTo>
                    <a:pt x="6736" y="742"/>
                    <a:pt x="10105" y="742"/>
                    <a:pt x="13471" y="774"/>
                  </a:cubicBezTo>
                  <a:cubicBezTo>
                    <a:pt x="16840" y="742"/>
                    <a:pt x="20206" y="742"/>
                    <a:pt x="22710" y="742"/>
                  </a:cubicBezTo>
                  <a:cubicBezTo>
                    <a:pt x="25244" y="742"/>
                    <a:pt x="26912" y="712"/>
                    <a:pt x="26912" y="712"/>
                  </a:cubicBezTo>
                  <a:lnTo>
                    <a:pt x="26912" y="650"/>
                  </a:lnTo>
                  <a:cubicBezTo>
                    <a:pt x="26912" y="650"/>
                    <a:pt x="26818" y="650"/>
                    <a:pt x="26633" y="618"/>
                  </a:cubicBezTo>
                  <a:cubicBezTo>
                    <a:pt x="26418" y="588"/>
                    <a:pt x="26139" y="556"/>
                    <a:pt x="25768" y="527"/>
                  </a:cubicBezTo>
                  <a:cubicBezTo>
                    <a:pt x="25397" y="494"/>
                    <a:pt x="24965" y="433"/>
                    <a:pt x="24441" y="403"/>
                  </a:cubicBezTo>
                  <a:cubicBezTo>
                    <a:pt x="24193" y="371"/>
                    <a:pt x="23914" y="371"/>
                    <a:pt x="23637" y="341"/>
                  </a:cubicBezTo>
                  <a:cubicBezTo>
                    <a:pt x="23328" y="309"/>
                    <a:pt x="23049" y="309"/>
                    <a:pt x="22710" y="279"/>
                  </a:cubicBezTo>
                  <a:cubicBezTo>
                    <a:pt x="22401" y="247"/>
                    <a:pt x="22060" y="247"/>
                    <a:pt x="21722" y="218"/>
                  </a:cubicBezTo>
                  <a:cubicBezTo>
                    <a:pt x="21381" y="185"/>
                    <a:pt x="21042" y="185"/>
                    <a:pt x="20671" y="156"/>
                  </a:cubicBezTo>
                  <a:cubicBezTo>
                    <a:pt x="19959" y="124"/>
                    <a:pt x="19188" y="94"/>
                    <a:pt x="18414" y="94"/>
                  </a:cubicBezTo>
                  <a:cubicBezTo>
                    <a:pt x="18014" y="62"/>
                    <a:pt x="17611" y="62"/>
                    <a:pt x="17211" y="62"/>
                  </a:cubicBezTo>
                  <a:cubicBezTo>
                    <a:pt x="16993" y="32"/>
                    <a:pt x="16808" y="32"/>
                    <a:pt x="16593" y="32"/>
                  </a:cubicBezTo>
                  <a:lnTo>
                    <a:pt x="15975" y="32"/>
                  </a:lnTo>
                  <a:cubicBezTo>
                    <a:pt x="15139" y="0"/>
                    <a:pt x="14306" y="0"/>
                    <a:pt x="134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7;p39">
              <a:extLst>
                <a:ext uri="{FF2B5EF4-FFF2-40B4-BE49-F238E27FC236}">
                  <a16:creationId xmlns:a16="http://schemas.microsoft.com/office/drawing/2014/main" id="{32E1D546-580B-B9F3-DC8C-86FE6F1B7582}"/>
                </a:ext>
              </a:extLst>
            </p:cNvPr>
            <p:cNvSpPr/>
            <p:nvPr/>
          </p:nvSpPr>
          <p:spPr>
            <a:xfrm flipH="1">
              <a:off x="1924060" y="921572"/>
              <a:ext cx="1097221" cy="307153"/>
            </a:xfrm>
            <a:custGeom>
              <a:avLst/>
              <a:gdLst/>
              <a:ahLst/>
              <a:cxnLst/>
              <a:rect l="l" t="t" r="r" b="b"/>
              <a:pathLst>
                <a:path w="15232" h="4264" extrusionOk="0">
                  <a:moveTo>
                    <a:pt x="9208" y="0"/>
                  </a:moveTo>
                  <a:cubicBezTo>
                    <a:pt x="8434" y="0"/>
                    <a:pt x="7725" y="247"/>
                    <a:pt x="7169" y="680"/>
                  </a:cubicBezTo>
                  <a:cubicBezTo>
                    <a:pt x="6983" y="588"/>
                    <a:pt x="6798" y="556"/>
                    <a:pt x="6581" y="556"/>
                  </a:cubicBezTo>
                  <a:cubicBezTo>
                    <a:pt x="6057" y="556"/>
                    <a:pt x="5592" y="803"/>
                    <a:pt x="5315" y="1174"/>
                  </a:cubicBezTo>
                  <a:lnTo>
                    <a:pt x="5068" y="1174"/>
                  </a:lnTo>
                  <a:cubicBezTo>
                    <a:pt x="3894" y="1174"/>
                    <a:pt x="2873" y="1916"/>
                    <a:pt x="2502" y="2966"/>
                  </a:cubicBezTo>
                  <a:cubicBezTo>
                    <a:pt x="2349" y="2937"/>
                    <a:pt x="2193" y="2904"/>
                    <a:pt x="2040" y="2904"/>
                  </a:cubicBezTo>
                  <a:cubicBezTo>
                    <a:pt x="1113" y="2904"/>
                    <a:pt x="339" y="3461"/>
                    <a:pt x="1" y="4264"/>
                  </a:cubicBezTo>
                  <a:lnTo>
                    <a:pt x="15232" y="4264"/>
                  </a:lnTo>
                  <a:cubicBezTo>
                    <a:pt x="14984" y="3616"/>
                    <a:pt x="14428" y="3122"/>
                    <a:pt x="13719" y="2966"/>
                  </a:cubicBezTo>
                  <a:cubicBezTo>
                    <a:pt x="13501" y="2133"/>
                    <a:pt x="12822" y="1515"/>
                    <a:pt x="11957" y="1360"/>
                  </a:cubicBezTo>
                  <a:cubicBezTo>
                    <a:pt x="11309" y="527"/>
                    <a:pt x="10320" y="0"/>
                    <a:pt x="9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8;p39">
              <a:extLst>
                <a:ext uri="{FF2B5EF4-FFF2-40B4-BE49-F238E27FC236}">
                  <a16:creationId xmlns:a16="http://schemas.microsoft.com/office/drawing/2014/main" id="{17F2229B-2CBF-F705-ED86-E63B630B5ABF}"/>
                </a:ext>
              </a:extLst>
            </p:cNvPr>
            <p:cNvSpPr/>
            <p:nvPr/>
          </p:nvSpPr>
          <p:spPr>
            <a:xfrm flipH="1">
              <a:off x="2963293" y="1355649"/>
              <a:ext cx="779047" cy="26725"/>
            </a:xfrm>
            <a:custGeom>
              <a:avLst/>
              <a:gdLst/>
              <a:ahLst/>
              <a:cxnLst/>
              <a:rect l="l" t="t" r="r" b="b"/>
              <a:pathLst>
                <a:path w="10815" h="371" extrusionOk="0">
                  <a:moveTo>
                    <a:pt x="4388" y="0"/>
                  </a:moveTo>
                  <a:cubicBezTo>
                    <a:pt x="4079" y="0"/>
                    <a:pt x="3738" y="30"/>
                    <a:pt x="3429" y="30"/>
                  </a:cubicBezTo>
                  <a:cubicBezTo>
                    <a:pt x="3120" y="30"/>
                    <a:pt x="2811" y="62"/>
                    <a:pt x="2502" y="62"/>
                  </a:cubicBezTo>
                  <a:cubicBezTo>
                    <a:pt x="2349" y="92"/>
                    <a:pt x="2225" y="92"/>
                    <a:pt x="2069" y="92"/>
                  </a:cubicBezTo>
                  <a:cubicBezTo>
                    <a:pt x="1946" y="124"/>
                    <a:pt x="1822" y="124"/>
                    <a:pt x="1698" y="124"/>
                  </a:cubicBezTo>
                  <a:cubicBezTo>
                    <a:pt x="1422" y="153"/>
                    <a:pt x="1204" y="186"/>
                    <a:pt x="989" y="186"/>
                  </a:cubicBezTo>
                  <a:cubicBezTo>
                    <a:pt x="804" y="215"/>
                    <a:pt x="618" y="247"/>
                    <a:pt x="463" y="247"/>
                  </a:cubicBezTo>
                  <a:cubicBezTo>
                    <a:pt x="309" y="277"/>
                    <a:pt x="186" y="277"/>
                    <a:pt x="124" y="309"/>
                  </a:cubicBezTo>
                  <a:lnTo>
                    <a:pt x="0" y="309"/>
                  </a:lnTo>
                  <a:lnTo>
                    <a:pt x="0" y="339"/>
                  </a:lnTo>
                  <a:cubicBezTo>
                    <a:pt x="0" y="339"/>
                    <a:pt x="680" y="371"/>
                    <a:pt x="1698" y="371"/>
                  </a:cubicBezTo>
                  <a:lnTo>
                    <a:pt x="9146" y="371"/>
                  </a:lnTo>
                  <a:cubicBezTo>
                    <a:pt x="10164" y="371"/>
                    <a:pt x="10814" y="339"/>
                    <a:pt x="10814" y="339"/>
                  </a:cubicBezTo>
                  <a:lnTo>
                    <a:pt x="10814" y="309"/>
                  </a:lnTo>
                  <a:lnTo>
                    <a:pt x="10720" y="309"/>
                  </a:lnTo>
                  <a:cubicBezTo>
                    <a:pt x="10629" y="277"/>
                    <a:pt x="10505" y="277"/>
                    <a:pt x="10349" y="247"/>
                  </a:cubicBezTo>
                  <a:cubicBezTo>
                    <a:pt x="10226" y="247"/>
                    <a:pt x="10041" y="215"/>
                    <a:pt x="9825" y="186"/>
                  </a:cubicBezTo>
                  <a:cubicBezTo>
                    <a:pt x="9608" y="186"/>
                    <a:pt x="9393" y="153"/>
                    <a:pt x="9146" y="124"/>
                  </a:cubicBezTo>
                  <a:cubicBezTo>
                    <a:pt x="8866" y="124"/>
                    <a:pt x="8619" y="92"/>
                    <a:pt x="8310" y="62"/>
                  </a:cubicBezTo>
                  <a:cubicBezTo>
                    <a:pt x="8033" y="62"/>
                    <a:pt x="7725" y="30"/>
                    <a:pt x="7416" y="30"/>
                  </a:cubicBezTo>
                  <a:cubicBezTo>
                    <a:pt x="7074" y="30"/>
                    <a:pt x="6766" y="0"/>
                    <a:pt x="6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9;p39">
              <a:extLst>
                <a:ext uri="{FF2B5EF4-FFF2-40B4-BE49-F238E27FC236}">
                  <a16:creationId xmlns:a16="http://schemas.microsoft.com/office/drawing/2014/main" id="{4D1B7EB9-4637-2E10-32C1-C25841E2475D}"/>
                </a:ext>
              </a:extLst>
            </p:cNvPr>
            <p:cNvSpPr/>
            <p:nvPr/>
          </p:nvSpPr>
          <p:spPr>
            <a:xfrm flipH="1">
              <a:off x="1249606" y="1324458"/>
              <a:ext cx="618771" cy="26797"/>
            </a:xfrm>
            <a:custGeom>
              <a:avLst/>
              <a:gdLst/>
              <a:ahLst/>
              <a:cxnLst/>
              <a:rect l="l" t="t" r="r" b="b"/>
              <a:pathLst>
                <a:path w="8590" h="372" extrusionOk="0">
                  <a:moveTo>
                    <a:pt x="3490" y="1"/>
                  </a:moveTo>
                  <a:cubicBezTo>
                    <a:pt x="3243" y="1"/>
                    <a:pt x="2966" y="30"/>
                    <a:pt x="2719" y="30"/>
                  </a:cubicBezTo>
                  <a:cubicBezTo>
                    <a:pt x="2472" y="62"/>
                    <a:pt x="2225" y="62"/>
                    <a:pt x="2007" y="92"/>
                  </a:cubicBezTo>
                  <a:lnTo>
                    <a:pt x="1669" y="92"/>
                  </a:lnTo>
                  <a:cubicBezTo>
                    <a:pt x="1545" y="124"/>
                    <a:pt x="1451" y="124"/>
                    <a:pt x="1360" y="124"/>
                  </a:cubicBezTo>
                  <a:cubicBezTo>
                    <a:pt x="1142" y="154"/>
                    <a:pt x="957" y="186"/>
                    <a:pt x="804" y="186"/>
                  </a:cubicBezTo>
                  <a:cubicBezTo>
                    <a:pt x="648" y="216"/>
                    <a:pt x="495" y="248"/>
                    <a:pt x="371" y="248"/>
                  </a:cubicBezTo>
                  <a:cubicBezTo>
                    <a:pt x="247" y="277"/>
                    <a:pt x="153" y="310"/>
                    <a:pt x="92" y="310"/>
                  </a:cubicBezTo>
                  <a:lnTo>
                    <a:pt x="0" y="310"/>
                  </a:lnTo>
                  <a:lnTo>
                    <a:pt x="0" y="371"/>
                  </a:lnTo>
                  <a:lnTo>
                    <a:pt x="8589" y="371"/>
                  </a:lnTo>
                  <a:lnTo>
                    <a:pt x="8589" y="310"/>
                  </a:lnTo>
                  <a:lnTo>
                    <a:pt x="8496" y="310"/>
                  </a:lnTo>
                  <a:cubicBezTo>
                    <a:pt x="8434" y="310"/>
                    <a:pt x="8342" y="277"/>
                    <a:pt x="8219" y="248"/>
                  </a:cubicBezTo>
                  <a:cubicBezTo>
                    <a:pt x="8095" y="248"/>
                    <a:pt x="7972" y="216"/>
                    <a:pt x="7786" y="186"/>
                  </a:cubicBezTo>
                  <a:cubicBezTo>
                    <a:pt x="7630" y="186"/>
                    <a:pt x="7445" y="154"/>
                    <a:pt x="7260" y="124"/>
                  </a:cubicBezTo>
                  <a:cubicBezTo>
                    <a:pt x="7045" y="124"/>
                    <a:pt x="6827" y="92"/>
                    <a:pt x="6612" y="92"/>
                  </a:cubicBezTo>
                  <a:cubicBezTo>
                    <a:pt x="6365" y="62"/>
                    <a:pt x="6118" y="62"/>
                    <a:pt x="5871" y="30"/>
                  </a:cubicBezTo>
                  <a:cubicBezTo>
                    <a:pt x="5623" y="30"/>
                    <a:pt x="5376" y="1"/>
                    <a:pt x="50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40;p39">
              <a:extLst>
                <a:ext uri="{FF2B5EF4-FFF2-40B4-BE49-F238E27FC236}">
                  <a16:creationId xmlns:a16="http://schemas.microsoft.com/office/drawing/2014/main" id="{F80D1CAA-CAEE-8E2B-45A4-6E5B25FD59EE}"/>
                </a:ext>
              </a:extLst>
            </p:cNvPr>
            <p:cNvSpPr/>
            <p:nvPr/>
          </p:nvSpPr>
          <p:spPr>
            <a:xfrm flipH="1">
              <a:off x="3508662" y="1297734"/>
              <a:ext cx="632170" cy="17864"/>
            </a:xfrm>
            <a:custGeom>
              <a:avLst/>
              <a:gdLst/>
              <a:ahLst/>
              <a:cxnLst/>
              <a:rect l="l" t="t" r="r" b="b"/>
              <a:pathLst>
                <a:path w="8776" h="248" extrusionOk="0">
                  <a:moveTo>
                    <a:pt x="3585" y="1"/>
                  </a:moveTo>
                  <a:cubicBezTo>
                    <a:pt x="3308" y="1"/>
                    <a:pt x="3029" y="30"/>
                    <a:pt x="2781" y="30"/>
                  </a:cubicBezTo>
                  <a:cubicBezTo>
                    <a:pt x="2534" y="30"/>
                    <a:pt x="2287" y="30"/>
                    <a:pt x="2040" y="63"/>
                  </a:cubicBezTo>
                  <a:cubicBezTo>
                    <a:pt x="1793" y="63"/>
                    <a:pt x="1578" y="63"/>
                    <a:pt x="1360" y="92"/>
                  </a:cubicBezTo>
                  <a:cubicBezTo>
                    <a:pt x="960" y="124"/>
                    <a:pt x="619" y="124"/>
                    <a:pt x="371" y="154"/>
                  </a:cubicBezTo>
                  <a:cubicBezTo>
                    <a:pt x="248" y="186"/>
                    <a:pt x="156" y="186"/>
                    <a:pt x="95" y="186"/>
                  </a:cubicBezTo>
                  <a:lnTo>
                    <a:pt x="1" y="186"/>
                  </a:lnTo>
                  <a:lnTo>
                    <a:pt x="1" y="216"/>
                  </a:lnTo>
                  <a:cubicBezTo>
                    <a:pt x="1" y="216"/>
                    <a:pt x="2196" y="216"/>
                    <a:pt x="4388" y="248"/>
                  </a:cubicBezTo>
                  <a:cubicBezTo>
                    <a:pt x="6583" y="216"/>
                    <a:pt x="8775" y="216"/>
                    <a:pt x="8775" y="216"/>
                  </a:cubicBezTo>
                  <a:lnTo>
                    <a:pt x="8775" y="186"/>
                  </a:lnTo>
                  <a:lnTo>
                    <a:pt x="8684" y="186"/>
                  </a:lnTo>
                  <a:cubicBezTo>
                    <a:pt x="8622" y="186"/>
                    <a:pt x="8528" y="154"/>
                    <a:pt x="8405" y="154"/>
                  </a:cubicBezTo>
                  <a:cubicBezTo>
                    <a:pt x="8157" y="124"/>
                    <a:pt x="7819" y="124"/>
                    <a:pt x="7416" y="92"/>
                  </a:cubicBezTo>
                  <a:cubicBezTo>
                    <a:pt x="7201" y="63"/>
                    <a:pt x="6983" y="63"/>
                    <a:pt x="6736" y="63"/>
                  </a:cubicBezTo>
                  <a:cubicBezTo>
                    <a:pt x="6521" y="30"/>
                    <a:pt x="6274" y="30"/>
                    <a:pt x="5995" y="30"/>
                  </a:cubicBezTo>
                  <a:cubicBezTo>
                    <a:pt x="5747" y="30"/>
                    <a:pt x="5471" y="1"/>
                    <a:pt x="5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41;p39">
              <a:extLst>
                <a:ext uri="{FF2B5EF4-FFF2-40B4-BE49-F238E27FC236}">
                  <a16:creationId xmlns:a16="http://schemas.microsoft.com/office/drawing/2014/main" id="{88178570-F5E3-458A-6A5F-60F071FD004A}"/>
                </a:ext>
              </a:extLst>
            </p:cNvPr>
            <p:cNvSpPr/>
            <p:nvPr/>
          </p:nvSpPr>
          <p:spPr>
            <a:xfrm flipH="1">
              <a:off x="3092378" y="2096518"/>
              <a:ext cx="981678" cy="271712"/>
            </a:xfrm>
            <a:custGeom>
              <a:avLst/>
              <a:gdLst/>
              <a:ahLst/>
              <a:cxnLst/>
              <a:rect l="l" t="t" r="r" b="b"/>
              <a:pathLst>
                <a:path w="13628" h="3772" extrusionOk="0">
                  <a:moveTo>
                    <a:pt x="8610" y="1"/>
                  </a:moveTo>
                  <a:cubicBezTo>
                    <a:pt x="8232" y="1"/>
                    <a:pt x="7965" y="386"/>
                    <a:pt x="7787" y="744"/>
                  </a:cubicBezTo>
                  <a:cubicBezTo>
                    <a:pt x="7655" y="319"/>
                    <a:pt x="7317" y="9"/>
                    <a:pt x="6890" y="9"/>
                  </a:cubicBezTo>
                  <a:cubicBezTo>
                    <a:pt x="6820" y="9"/>
                    <a:pt x="6748" y="17"/>
                    <a:pt x="6674" y="34"/>
                  </a:cubicBezTo>
                  <a:cubicBezTo>
                    <a:pt x="6180" y="158"/>
                    <a:pt x="5995" y="620"/>
                    <a:pt x="5841" y="1176"/>
                  </a:cubicBezTo>
                  <a:cubicBezTo>
                    <a:pt x="5666" y="794"/>
                    <a:pt x="5375" y="632"/>
                    <a:pt x="5070" y="632"/>
                  </a:cubicBezTo>
                  <a:cubicBezTo>
                    <a:pt x="4514" y="632"/>
                    <a:pt x="3914" y="1170"/>
                    <a:pt x="3894" y="1888"/>
                  </a:cubicBezTo>
                  <a:cubicBezTo>
                    <a:pt x="3894" y="1703"/>
                    <a:pt x="3740" y="1547"/>
                    <a:pt x="3555" y="1547"/>
                  </a:cubicBezTo>
                  <a:cubicBezTo>
                    <a:pt x="3524" y="1542"/>
                    <a:pt x="3494" y="1540"/>
                    <a:pt x="3465" y="1540"/>
                  </a:cubicBezTo>
                  <a:cubicBezTo>
                    <a:pt x="3318" y="1540"/>
                    <a:pt x="3188" y="1600"/>
                    <a:pt x="3061" y="1703"/>
                  </a:cubicBezTo>
                  <a:cubicBezTo>
                    <a:pt x="2720" y="1950"/>
                    <a:pt x="2534" y="2412"/>
                    <a:pt x="2566" y="2845"/>
                  </a:cubicBezTo>
                  <a:cubicBezTo>
                    <a:pt x="2472" y="2630"/>
                    <a:pt x="2287" y="2506"/>
                    <a:pt x="2040" y="2474"/>
                  </a:cubicBezTo>
                  <a:cubicBezTo>
                    <a:pt x="1989" y="2466"/>
                    <a:pt x="1932" y="2461"/>
                    <a:pt x="1872" y="2461"/>
                  </a:cubicBezTo>
                  <a:cubicBezTo>
                    <a:pt x="1485" y="2461"/>
                    <a:pt x="953" y="2639"/>
                    <a:pt x="1113" y="3092"/>
                  </a:cubicBezTo>
                  <a:cubicBezTo>
                    <a:pt x="280" y="3092"/>
                    <a:pt x="1" y="3371"/>
                    <a:pt x="433" y="3772"/>
                  </a:cubicBezTo>
                  <a:lnTo>
                    <a:pt x="13595" y="3772"/>
                  </a:lnTo>
                  <a:cubicBezTo>
                    <a:pt x="13627" y="3248"/>
                    <a:pt x="13410" y="2692"/>
                    <a:pt x="12947" y="2474"/>
                  </a:cubicBezTo>
                  <a:cubicBezTo>
                    <a:pt x="12859" y="2434"/>
                    <a:pt x="12743" y="2415"/>
                    <a:pt x="12618" y="2415"/>
                  </a:cubicBezTo>
                  <a:cubicBezTo>
                    <a:pt x="12263" y="2415"/>
                    <a:pt x="11833" y="2570"/>
                    <a:pt x="11741" y="2845"/>
                  </a:cubicBezTo>
                  <a:cubicBezTo>
                    <a:pt x="11679" y="2412"/>
                    <a:pt x="11588" y="1888"/>
                    <a:pt x="11371" y="1517"/>
                  </a:cubicBezTo>
                  <a:cubicBezTo>
                    <a:pt x="11185" y="1270"/>
                    <a:pt x="10908" y="991"/>
                    <a:pt x="10629" y="991"/>
                  </a:cubicBezTo>
                  <a:cubicBezTo>
                    <a:pt x="10320" y="991"/>
                    <a:pt x="9949" y="1208"/>
                    <a:pt x="9702" y="1641"/>
                  </a:cubicBezTo>
                  <a:cubicBezTo>
                    <a:pt x="9640" y="1053"/>
                    <a:pt x="9393" y="64"/>
                    <a:pt x="8652" y="2"/>
                  </a:cubicBezTo>
                  <a:cubicBezTo>
                    <a:pt x="8638" y="1"/>
                    <a:pt x="8624" y="1"/>
                    <a:pt x="8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42;p39">
              <a:extLst>
                <a:ext uri="{FF2B5EF4-FFF2-40B4-BE49-F238E27FC236}">
                  <a16:creationId xmlns:a16="http://schemas.microsoft.com/office/drawing/2014/main" id="{399ED5A3-4581-81CC-9241-2F8C1E5F8E7E}"/>
                </a:ext>
              </a:extLst>
            </p:cNvPr>
            <p:cNvSpPr/>
            <p:nvPr/>
          </p:nvSpPr>
          <p:spPr>
            <a:xfrm flipH="1">
              <a:off x="2780831" y="2343810"/>
              <a:ext cx="1420005" cy="26725"/>
            </a:xfrm>
            <a:custGeom>
              <a:avLst/>
              <a:gdLst/>
              <a:ahLst/>
              <a:cxnLst/>
              <a:rect l="l" t="t" r="r" b="b"/>
              <a:pathLst>
                <a:path w="19713" h="371" extrusionOk="0">
                  <a:moveTo>
                    <a:pt x="7107" y="0"/>
                  </a:moveTo>
                  <a:cubicBezTo>
                    <a:pt x="6828" y="0"/>
                    <a:pt x="6519" y="30"/>
                    <a:pt x="6242" y="30"/>
                  </a:cubicBezTo>
                  <a:cubicBezTo>
                    <a:pt x="5654" y="30"/>
                    <a:pt x="5097" y="62"/>
                    <a:pt x="4573" y="62"/>
                  </a:cubicBezTo>
                  <a:cubicBezTo>
                    <a:pt x="4326" y="91"/>
                    <a:pt x="4047" y="91"/>
                    <a:pt x="3800" y="91"/>
                  </a:cubicBezTo>
                  <a:cubicBezTo>
                    <a:pt x="3553" y="91"/>
                    <a:pt x="3305" y="124"/>
                    <a:pt x="3090" y="124"/>
                  </a:cubicBezTo>
                  <a:cubicBezTo>
                    <a:pt x="2626" y="153"/>
                    <a:pt x="2193" y="153"/>
                    <a:pt x="1822" y="185"/>
                  </a:cubicBezTo>
                  <a:cubicBezTo>
                    <a:pt x="1452" y="215"/>
                    <a:pt x="1113" y="215"/>
                    <a:pt x="866" y="247"/>
                  </a:cubicBezTo>
                  <a:cubicBezTo>
                    <a:pt x="587" y="277"/>
                    <a:pt x="372" y="277"/>
                    <a:pt x="216" y="309"/>
                  </a:cubicBezTo>
                  <a:lnTo>
                    <a:pt x="1" y="309"/>
                  </a:lnTo>
                  <a:lnTo>
                    <a:pt x="1" y="339"/>
                  </a:lnTo>
                  <a:cubicBezTo>
                    <a:pt x="1" y="339"/>
                    <a:pt x="4944" y="371"/>
                    <a:pt x="9855" y="371"/>
                  </a:cubicBezTo>
                  <a:cubicBezTo>
                    <a:pt x="14769" y="371"/>
                    <a:pt x="19713" y="339"/>
                    <a:pt x="19713" y="339"/>
                  </a:cubicBezTo>
                  <a:lnTo>
                    <a:pt x="19713" y="309"/>
                  </a:lnTo>
                  <a:lnTo>
                    <a:pt x="19495" y="309"/>
                  </a:lnTo>
                  <a:cubicBezTo>
                    <a:pt x="19342" y="277"/>
                    <a:pt x="19124" y="277"/>
                    <a:pt x="18848" y="247"/>
                  </a:cubicBezTo>
                  <a:cubicBezTo>
                    <a:pt x="18600" y="247"/>
                    <a:pt x="18259" y="215"/>
                    <a:pt x="17889" y="185"/>
                  </a:cubicBezTo>
                  <a:cubicBezTo>
                    <a:pt x="17518" y="153"/>
                    <a:pt x="17085" y="153"/>
                    <a:pt x="16623" y="124"/>
                  </a:cubicBezTo>
                  <a:cubicBezTo>
                    <a:pt x="16158" y="91"/>
                    <a:pt x="15664" y="91"/>
                    <a:pt x="15140" y="62"/>
                  </a:cubicBezTo>
                  <a:cubicBezTo>
                    <a:pt x="14614" y="62"/>
                    <a:pt x="14057" y="30"/>
                    <a:pt x="13472" y="30"/>
                  </a:cubicBezTo>
                  <a:cubicBezTo>
                    <a:pt x="13192" y="30"/>
                    <a:pt x="12883"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43;p39">
              <a:extLst>
                <a:ext uri="{FF2B5EF4-FFF2-40B4-BE49-F238E27FC236}">
                  <a16:creationId xmlns:a16="http://schemas.microsoft.com/office/drawing/2014/main" id="{A8611DD6-65C9-0A5C-8E13-80922CED0DB0}"/>
                </a:ext>
              </a:extLst>
            </p:cNvPr>
            <p:cNvSpPr/>
            <p:nvPr/>
          </p:nvSpPr>
          <p:spPr>
            <a:xfrm flipH="1">
              <a:off x="2529433" y="2401653"/>
              <a:ext cx="801233" cy="20025"/>
            </a:xfrm>
            <a:custGeom>
              <a:avLst/>
              <a:gdLst/>
              <a:ahLst/>
              <a:cxnLst/>
              <a:rect l="l" t="t" r="r" b="b"/>
              <a:pathLst>
                <a:path w="11123" h="278" extrusionOk="0">
                  <a:moveTo>
                    <a:pt x="5561" y="0"/>
                  </a:moveTo>
                  <a:cubicBezTo>
                    <a:pt x="5191" y="0"/>
                    <a:pt x="4852" y="0"/>
                    <a:pt x="4511" y="30"/>
                  </a:cubicBezTo>
                  <a:lnTo>
                    <a:pt x="3522" y="30"/>
                  </a:lnTo>
                  <a:cubicBezTo>
                    <a:pt x="3184" y="30"/>
                    <a:pt x="2875" y="62"/>
                    <a:pt x="2566" y="62"/>
                  </a:cubicBezTo>
                  <a:cubicBezTo>
                    <a:pt x="2286" y="62"/>
                    <a:pt x="1977" y="92"/>
                    <a:pt x="1730" y="92"/>
                  </a:cubicBezTo>
                  <a:cubicBezTo>
                    <a:pt x="1483" y="124"/>
                    <a:pt x="1236" y="124"/>
                    <a:pt x="1021" y="154"/>
                  </a:cubicBezTo>
                  <a:cubicBezTo>
                    <a:pt x="803" y="154"/>
                    <a:pt x="618" y="186"/>
                    <a:pt x="465" y="186"/>
                  </a:cubicBezTo>
                  <a:cubicBezTo>
                    <a:pt x="309" y="186"/>
                    <a:pt x="185" y="215"/>
                    <a:pt x="124" y="215"/>
                  </a:cubicBezTo>
                  <a:lnTo>
                    <a:pt x="0" y="215"/>
                  </a:lnTo>
                  <a:lnTo>
                    <a:pt x="0" y="247"/>
                  </a:lnTo>
                  <a:cubicBezTo>
                    <a:pt x="0" y="247"/>
                    <a:pt x="2781" y="247"/>
                    <a:pt x="5561" y="277"/>
                  </a:cubicBezTo>
                  <a:cubicBezTo>
                    <a:pt x="8342" y="247"/>
                    <a:pt x="11123" y="247"/>
                    <a:pt x="11123" y="247"/>
                  </a:cubicBezTo>
                  <a:lnTo>
                    <a:pt x="11123" y="215"/>
                  </a:lnTo>
                  <a:lnTo>
                    <a:pt x="10999" y="215"/>
                  </a:lnTo>
                  <a:cubicBezTo>
                    <a:pt x="10908" y="215"/>
                    <a:pt x="10784" y="186"/>
                    <a:pt x="10628" y="186"/>
                  </a:cubicBezTo>
                  <a:cubicBezTo>
                    <a:pt x="10475" y="186"/>
                    <a:pt x="10290" y="154"/>
                    <a:pt x="10072" y="154"/>
                  </a:cubicBezTo>
                  <a:cubicBezTo>
                    <a:pt x="9857" y="124"/>
                    <a:pt x="9640" y="124"/>
                    <a:pt x="9363" y="92"/>
                  </a:cubicBezTo>
                  <a:cubicBezTo>
                    <a:pt x="9116" y="92"/>
                    <a:pt x="8836" y="62"/>
                    <a:pt x="8527" y="62"/>
                  </a:cubicBezTo>
                  <a:cubicBezTo>
                    <a:pt x="8218" y="62"/>
                    <a:pt x="7910" y="30"/>
                    <a:pt x="7601" y="30"/>
                  </a:cubicBezTo>
                  <a:lnTo>
                    <a:pt x="6582" y="30"/>
                  </a:lnTo>
                  <a:cubicBezTo>
                    <a:pt x="6241" y="0"/>
                    <a:pt x="5902" y="0"/>
                    <a:pt x="55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44;p39">
              <a:extLst>
                <a:ext uri="{FF2B5EF4-FFF2-40B4-BE49-F238E27FC236}">
                  <a16:creationId xmlns:a16="http://schemas.microsoft.com/office/drawing/2014/main" id="{91BF8F61-E370-B57F-1412-F5288F6ED329}"/>
                </a:ext>
              </a:extLst>
            </p:cNvPr>
            <p:cNvSpPr/>
            <p:nvPr/>
          </p:nvSpPr>
          <p:spPr>
            <a:xfrm flipH="1">
              <a:off x="3214908" y="2439399"/>
              <a:ext cx="500708" cy="24636"/>
            </a:xfrm>
            <a:custGeom>
              <a:avLst/>
              <a:gdLst/>
              <a:ahLst/>
              <a:cxnLst/>
              <a:rect l="l" t="t" r="r" b="b"/>
              <a:pathLst>
                <a:path w="6951" h="342" extrusionOk="0">
                  <a:moveTo>
                    <a:pt x="2843" y="0"/>
                  </a:moveTo>
                  <a:cubicBezTo>
                    <a:pt x="2719" y="0"/>
                    <a:pt x="2625" y="32"/>
                    <a:pt x="2502" y="32"/>
                  </a:cubicBezTo>
                  <a:lnTo>
                    <a:pt x="2193" y="32"/>
                  </a:lnTo>
                  <a:cubicBezTo>
                    <a:pt x="2007" y="32"/>
                    <a:pt x="1792" y="62"/>
                    <a:pt x="1607" y="62"/>
                  </a:cubicBezTo>
                  <a:cubicBezTo>
                    <a:pt x="1421" y="94"/>
                    <a:pt x="1236" y="94"/>
                    <a:pt x="1080" y="124"/>
                  </a:cubicBezTo>
                  <a:cubicBezTo>
                    <a:pt x="927" y="124"/>
                    <a:pt x="771" y="156"/>
                    <a:pt x="648" y="186"/>
                  </a:cubicBezTo>
                  <a:cubicBezTo>
                    <a:pt x="495" y="186"/>
                    <a:pt x="401" y="218"/>
                    <a:pt x="309" y="218"/>
                  </a:cubicBezTo>
                  <a:cubicBezTo>
                    <a:pt x="186" y="247"/>
                    <a:pt x="124" y="247"/>
                    <a:pt x="62" y="280"/>
                  </a:cubicBezTo>
                  <a:lnTo>
                    <a:pt x="0" y="280"/>
                  </a:lnTo>
                  <a:lnTo>
                    <a:pt x="0" y="309"/>
                  </a:lnTo>
                  <a:cubicBezTo>
                    <a:pt x="0" y="309"/>
                    <a:pt x="1730" y="309"/>
                    <a:pt x="3490" y="341"/>
                  </a:cubicBezTo>
                  <a:cubicBezTo>
                    <a:pt x="5220" y="309"/>
                    <a:pt x="6951" y="309"/>
                    <a:pt x="6951" y="309"/>
                  </a:cubicBezTo>
                  <a:lnTo>
                    <a:pt x="6951" y="280"/>
                  </a:lnTo>
                  <a:lnTo>
                    <a:pt x="6889" y="280"/>
                  </a:lnTo>
                  <a:cubicBezTo>
                    <a:pt x="6827" y="247"/>
                    <a:pt x="6765" y="247"/>
                    <a:pt x="6674" y="218"/>
                  </a:cubicBezTo>
                  <a:cubicBezTo>
                    <a:pt x="6580" y="218"/>
                    <a:pt x="6456" y="186"/>
                    <a:pt x="6333" y="186"/>
                  </a:cubicBezTo>
                  <a:cubicBezTo>
                    <a:pt x="6179" y="156"/>
                    <a:pt x="6024" y="124"/>
                    <a:pt x="5871" y="124"/>
                  </a:cubicBezTo>
                  <a:cubicBezTo>
                    <a:pt x="5715" y="94"/>
                    <a:pt x="5529" y="94"/>
                    <a:pt x="5344" y="62"/>
                  </a:cubicBezTo>
                  <a:cubicBezTo>
                    <a:pt x="5159" y="62"/>
                    <a:pt x="4973" y="32"/>
                    <a:pt x="4758" y="32"/>
                  </a:cubicBezTo>
                  <a:cubicBezTo>
                    <a:pt x="4541" y="32"/>
                    <a:pt x="4355" y="32"/>
                    <a:pt x="4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45;p39">
              <a:extLst>
                <a:ext uri="{FF2B5EF4-FFF2-40B4-BE49-F238E27FC236}">
                  <a16:creationId xmlns:a16="http://schemas.microsoft.com/office/drawing/2014/main" id="{94BCED2C-93E3-3405-B12B-6042EEA3C69D}"/>
                </a:ext>
              </a:extLst>
            </p:cNvPr>
            <p:cNvSpPr/>
            <p:nvPr/>
          </p:nvSpPr>
          <p:spPr>
            <a:xfrm flipH="1">
              <a:off x="3644374" y="2399348"/>
              <a:ext cx="498547" cy="13398"/>
            </a:xfrm>
            <a:custGeom>
              <a:avLst/>
              <a:gdLst/>
              <a:ahLst/>
              <a:cxnLst/>
              <a:rect l="l" t="t" r="r" b="b"/>
              <a:pathLst>
                <a:path w="6921" h="186" extrusionOk="0">
                  <a:moveTo>
                    <a:pt x="2810" y="0"/>
                  </a:moveTo>
                  <a:cubicBezTo>
                    <a:pt x="2595" y="0"/>
                    <a:pt x="2378" y="32"/>
                    <a:pt x="2163" y="32"/>
                  </a:cubicBezTo>
                  <a:lnTo>
                    <a:pt x="1607" y="32"/>
                  </a:lnTo>
                  <a:cubicBezTo>
                    <a:pt x="1389" y="62"/>
                    <a:pt x="1236" y="62"/>
                    <a:pt x="1080" y="62"/>
                  </a:cubicBezTo>
                  <a:cubicBezTo>
                    <a:pt x="895" y="94"/>
                    <a:pt x="742" y="94"/>
                    <a:pt x="618" y="94"/>
                  </a:cubicBezTo>
                  <a:cubicBezTo>
                    <a:pt x="494" y="124"/>
                    <a:pt x="371" y="124"/>
                    <a:pt x="277" y="124"/>
                  </a:cubicBezTo>
                  <a:cubicBezTo>
                    <a:pt x="185" y="156"/>
                    <a:pt x="124" y="156"/>
                    <a:pt x="62" y="156"/>
                  </a:cubicBezTo>
                  <a:lnTo>
                    <a:pt x="0" y="156"/>
                  </a:lnTo>
                  <a:lnTo>
                    <a:pt x="0" y="186"/>
                  </a:lnTo>
                  <a:lnTo>
                    <a:pt x="6921" y="186"/>
                  </a:lnTo>
                  <a:lnTo>
                    <a:pt x="6921" y="156"/>
                  </a:lnTo>
                  <a:lnTo>
                    <a:pt x="6827" y="156"/>
                  </a:lnTo>
                  <a:cubicBezTo>
                    <a:pt x="6765" y="156"/>
                    <a:pt x="6703" y="156"/>
                    <a:pt x="6612" y="124"/>
                  </a:cubicBezTo>
                  <a:cubicBezTo>
                    <a:pt x="6518" y="124"/>
                    <a:pt x="6394" y="124"/>
                    <a:pt x="6271" y="94"/>
                  </a:cubicBezTo>
                  <a:cubicBezTo>
                    <a:pt x="6147" y="94"/>
                    <a:pt x="5994" y="94"/>
                    <a:pt x="5838" y="62"/>
                  </a:cubicBezTo>
                  <a:cubicBezTo>
                    <a:pt x="5653" y="62"/>
                    <a:pt x="5500" y="62"/>
                    <a:pt x="5314" y="32"/>
                  </a:cubicBezTo>
                  <a:lnTo>
                    <a:pt x="4726" y="32"/>
                  </a:lnTo>
                  <a:cubicBezTo>
                    <a:pt x="4511" y="32"/>
                    <a:pt x="4293" y="0"/>
                    <a:pt x="4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046;p39">
            <a:extLst>
              <a:ext uri="{FF2B5EF4-FFF2-40B4-BE49-F238E27FC236}">
                <a16:creationId xmlns:a16="http://schemas.microsoft.com/office/drawing/2014/main" id="{D7751A2C-2B5B-C790-E7E9-35156E82EFD4}"/>
              </a:ext>
            </a:extLst>
          </p:cNvPr>
          <p:cNvGrpSpPr/>
          <p:nvPr/>
        </p:nvGrpSpPr>
        <p:grpSpPr>
          <a:xfrm>
            <a:off x="-833543" y="2250310"/>
            <a:ext cx="5121252" cy="2256823"/>
            <a:chOff x="-833543" y="2250310"/>
            <a:chExt cx="5121252" cy="2256823"/>
          </a:xfrm>
        </p:grpSpPr>
        <p:sp>
          <p:nvSpPr>
            <p:cNvPr id="24" name="Google Shape;1047;p39">
              <a:extLst>
                <a:ext uri="{FF2B5EF4-FFF2-40B4-BE49-F238E27FC236}">
                  <a16:creationId xmlns:a16="http://schemas.microsoft.com/office/drawing/2014/main" id="{EFE911AF-E4FA-00D2-5CD4-0E94C78D4F19}"/>
                </a:ext>
              </a:extLst>
            </p:cNvPr>
            <p:cNvSpPr/>
            <p:nvPr/>
          </p:nvSpPr>
          <p:spPr>
            <a:xfrm flipH="1">
              <a:off x="2208954" y="2699874"/>
              <a:ext cx="1902848" cy="1711454"/>
            </a:xfrm>
            <a:custGeom>
              <a:avLst/>
              <a:gdLst/>
              <a:ahLst/>
              <a:cxnLst/>
              <a:rect l="l" t="t" r="r" b="b"/>
              <a:pathLst>
                <a:path w="26416" h="23759" extrusionOk="0">
                  <a:moveTo>
                    <a:pt x="7445" y="0"/>
                  </a:moveTo>
                  <a:cubicBezTo>
                    <a:pt x="1204" y="0"/>
                    <a:pt x="1" y="23758"/>
                    <a:pt x="1" y="23758"/>
                  </a:cubicBezTo>
                  <a:lnTo>
                    <a:pt x="26416" y="23758"/>
                  </a:lnTo>
                  <a:cubicBezTo>
                    <a:pt x="26416" y="23758"/>
                    <a:pt x="23821" y="9578"/>
                    <a:pt x="19280" y="9578"/>
                  </a:cubicBezTo>
                  <a:cubicBezTo>
                    <a:pt x="18383" y="9578"/>
                    <a:pt x="16158" y="11123"/>
                    <a:pt x="15417" y="11709"/>
                  </a:cubicBezTo>
                  <a:cubicBezTo>
                    <a:pt x="15166" y="11897"/>
                    <a:pt x="14889" y="11984"/>
                    <a:pt x="14618" y="11984"/>
                  </a:cubicBezTo>
                  <a:cubicBezTo>
                    <a:pt x="13954" y="11984"/>
                    <a:pt x="13324" y="11462"/>
                    <a:pt x="13192" y="10629"/>
                  </a:cubicBezTo>
                  <a:cubicBezTo>
                    <a:pt x="12545" y="6612"/>
                    <a:pt x="10968" y="0"/>
                    <a:pt x="7445"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48;p39">
              <a:extLst>
                <a:ext uri="{FF2B5EF4-FFF2-40B4-BE49-F238E27FC236}">
                  <a16:creationId xmlns:a16="http://schemas.microsoft.com/office/drawing/2014/main" id="{CA6A8DAB-881C-D32E-B627-72382409D950}"/>
                </a:ext>
              </a:extLst>
            </p:cNvPr>
            <p:cNvSpPr/>
            <p:nvPr/>
          </p:nvSpPr>
          <p:spPr>
            <a:xfrm flipH="1">
              <a:off x="3575438" y="2699874"/>
              <a:ext cx="536365" cy="1711454"/>
            </a:xfrm>
            <a:custGeom>
              <a:avLst/>
              <a:gdLst/>
              <a:ahLst/>
              <a:cxnLst/>
              <a:rect l="l" t="t" r="r" b="b"/>
              <a:pathLst>
                <a:path w="7446" h="23759" extrusionOk="0">
                  <a:moveTo>
                    <a:pt x="7445" y="0"/>
                  </a:moveTo>
                  <a:cubicBezTo>
                    <a:pt x="1204" y="0"/>
                    <a:pt x="1" y="23758"/>
                    <a:pt x="1" y="23758"/>
                  </a:cubicBezTo>
                  <a:lnTo>
                    <a:pt x="4170" y="23758"/>
                  </a:lnTo>
                  <a:cubicBezTo>
                    <a:pt x="4170" y="23758"/>
                    <a:pt x="5624" y="0"/>
                    <a:pt x="7445"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49;p39">
              <a:extLst>
                <a:ext uri="{FF2B5EF4-FFF2-40B4-BE49-F238E27FC236}">
                  <a16:creationId xmlns:a16="http://schemas.microsoft.com/office/drawing/2014/main" id="{FD4660CC-45BD-A4DE-CA6D-CCF5DF46FCEC}"/>
                </a:ext>
              </a:extLst>
            </p:cNvPr>
            <p:cNvSpPr/>
            <p:nvPr/>
          </p:nvSpPr>
          <p:spPr>
            <a:xfrm flipH="1">
              <a:off x="-559670" y="2250310"/>
              <a:ext cx="1998653" cy="2161018"/>
            </a:xfrm>
            <a:custGeom>
              <a:avLst/>
              <a:gdLst/>
              <a:ahLst/>
              <a:cxnLst/>
              <a:rect l="l" t="t" r="r" b="b"/>
              <a:pathLst>
                <a:path w="27746" h="30000" extrusionOk="0">
                  <a:moveTo>
                    <a:pt x="14616" y="0"/>
                  </a:moveTo>
                  <a:cubicBezTo>
                    <a:pt x="9764" y="0"/>
                    <a:pt x="4668" y="6303"/>
                    <a:pt x="1855" y="21719"/>
                  </a:cubicBezTo>
                  <a:cubicBezTo>
                    <a:pt x="681" y="28239"/>
                    <a:pt x="1" y="29999"/>
                    <a:pt x="1" y="29999"/>
                  </a:cubicBezTo>
                  <a:lnTo>
                    <a:pt x="27746" y="29999"/>
                  </a:lnTo>
                  <a:cubicBezTo>
                    <a:pt x="27746" y="12173"/>
                    <a:pt x="21011" y="0"/>
                    <a:pt x="14616"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50;p39">
              <a:extLst>
                <a:ext uri="{FF2B5EF4-FFF2-40B4-BE49-F238E27FC236}">
                  <a16:creationId xmlns:a16="http://schemas.microsoft.com/office/drawing/2014/main" id="{B40D2206-7FEA-8118-C497-2560F9D23067}"/>
                </a:ext>
              </a:extLst>
            </p:cNvPr>
            <p:cNvSpPr/>
            <p:nvPr/>
          </p:nvSpPr>
          <p:spPr>
            <a:xfrm flipH="1">
              <a:off x="-343928" y="3320734"/>
              <a:ext cx="4164282" cy="1037145"/>
            </a:xfrm>
            <a:custGeom>
              <a:avLst/>
              <a:gdLst/>
              <a:ahLst/>
              <a:cxnLst/>
              <a:rect l="l" t="t" r="r" b="b"/>
              <a:pathLst>
                <a:path w="57810" h="14398" extrusionOk="0">
                  <a:moveTo>
                    <a:pt x="47705" y="0"/>
                  </a:moveTo>
                  <a:cubicBezTo>
                    <a:pt x="41649" y="0"/>
                    <a:pt x="43070" y="14212"/>
                    <a:pt x="34914" y="14212"/>
                  </a:cubicBezTo>
                  <a:cubicBezTo>
                    <a:pt x="26789" y="14212"/>
                    <a:pt x="25954" y="11217"/>
                    <a:pt x="22493" y="11217"/>
                  </a:cubicBezTo>
                  <a:cubicBezTo>
                    <a:pt x="19065" y="11217"/>
                    <a:pt x="15634" y="12576"/>
                    <a:pt x="14213" y="12576"/>
                  </a:cubicBezTo>
                  <a:cubicBezTo>
                    <a:pt x="12824" y="12576"/>
                    <a:pt x="11680" y="5655"/>
                    <a:pt x="6707" y="5655"/>
                  </a:cubicBezTo>
                  <a:cubicBezTo>
                    <a:pt x="1731" y="5655"/>
                    <a:pt x="2040" y="14398"/>
                    <a:pt x="1" y="14398"/>
                  </a:cubicBezTo>
                  <a:lnTo>
                    <a:pt x="57809" y="14398"/>
                  </a:lnTo>
                  <a:cubicBezTo>
                    <a:pt x="55614" y="14398"/>
                    <a:pt x="53731" y="0"/>
                    <a:pt x="47705"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51;p39">
              <a:extLst>
                <a:ext uri="{FF2B5EF4-FFF2-40B4-BE49-F238E27FC236}">
                  <a16:creationId xmlns:a16="http://schemas.microsoft.com/office/drawing/2014/main" id="{A16DACA1-710E-F085-0488-5421671EC88F}"/>
                </a:ext>
              </a:extLst>
            </p:cNvPr>
            <p:cNvSpPr/>
            <p:nvPr/>
          </p:nvSpPr>
          <p:spPr>
            <a:xfrm flipH="1">
              <a:off x="3337221" y="3728086"/>
              <a:ext cx="483132" cy="629793"/>
            </a:xfrm>
            <a:custGeom>
              <a:avLst/>
              <a:gdLst/>
              <a:ahLst/>
              <a:cxnLst/>
              <a:rect l="l" t="t" r="r" b="b"/>
              <a:pathLst>
                <a:path w="6707" h="8743" extrusionOk="0">
                  <a:moveTo>
                    <a:pt x="6707" y="0"/>
                  </a:moveTo>
                  <a:cubicBezTo>
                    <a:pt x="1731" y="0"/>
                    <a:pt x="2040" y="8743"/>
                    <a:pt x="1" y="8743"/>
                  </a:cubicBezTo>
                  <a:lnTo>
                    <a:pt x="6150" y="8743"/>
                  </a:lnTo>
                  <a:cubicBezTo>
                    <a:pt x="5965" y="7724"/>
                    <a:pt x="4544" y="0"/>
                    <a:pt x="6707"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2;p39">
              <a:extLst>
                <a:ext uri="{FF2B5EF4-FFF2-40B4-BE49-F238E27FC236}">
                  <a16:creationId xmlns:a16="http://schemas.microsoft.com/office/drawing/2014/main" id="{719DB594-FF64-3A0A-C401-D30F9343B21B}"/>
                </a:ext>
              </a:extLst>
            </p:cNvPr>
            <p:cNvSpPr/>
            <p:nvPr/>
          </p:nvSpPr>
          <p:spPr>
            <a:xfrm flipH="1">
              <a:off x="3866887" y="2815632"/>
              <a:ext cx="207170" cy="192042"/>
            </a:xfrm>
            <a:custGeom>
              <a:avLst/>
              <a:gdLst/>
              <a:ahLst/>
              <a:cxnLst/>
              <a:rect l="l" t="t" r="r" b="b"/>
              <a:pathLst>
                <a:path w="2876" h="2666" extrusionOk="0">
                  <a:moveTo>
                    <a:pt x="1" y="0"/>
                  </a:moveTo>
                  <a:cubicBezTo>
                    <a:pt x="1" y="0"/>
                    <a:pt x="436" y="2666"/>
                    <a:pt x="2653" y="2666"/>
                  </a:cubicBezTo>
                  <a:cubicBezTo>
                    <a:pt x="2725" y="2666"/>
                    <a:pt x="2799" y="2663"/>
                    <a:pt x="2875" y="2657"/>
                  </a:cubicBezTo>
                  <a:lnTo>
                    <a:pt x="2628" y="2316"/>
                  </a:lnTo>
                  <a:cubicBezTo>
                    <a:pt x="2517" y="2352"/>
                    <a:pt x="2404" y="2369"/>
                    <a:pt x="2292" y="2369"/>
                  </a:cubicBezTo>
                  <a:cubicBezTo>
                    <a:pt x="1345" y="2369"/>
                    <a:pt x="410" y="1160"/>
                    <a:pt x="218"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53;p39">
              <a:extLst>
                <a:ext uri="{FF2B5EF4-FFF2-40B4-BE49-F238E27FC236}">
                  <a16:creationId xmlns:a16="http://schemas.microsoft.com/office/drawing/2014/main" id="{E182FAD8-70D8-0CEB-6123-902CDE10C4BF}"/>
                </a:ext>
              </a:extLst>
            </p:cNvPr>
            <p:cNvSpPr/>
            <p:nvPr/>
          </p:nvSpPr>
          <p:spPr>
            <a:xfrm flipH="1">
              <a:off x="3728942" y="3053633"/>
              <a:ext cx="118064" cy="122602"/>
            </a:xfrm>
            <a:custGeom>
              <a:avLst/>
              <a:gdLst/>
              <a:ahLst/>
              <a:cxnLst/>
              <a:rect l="l" t="t" r="r" b="b"/>
              <a:pathLst>
                <a:path w="1639" h="1702" extrusionOk="0">
                  <a:moveTo>
                    <a:pt x="1359" y="1"/>
                  </a:moveTo>
                  <a:cubicBezTo>
                    <a:pt x="1174" y="774"/>
                    <a:pt x="1083" y="1207"/>
                    <a:pt x="185" y="1330"/>
                  </a:cubicBezTo>
                  <a:cubicBezTo>
                    <a:pt x="62" y="1330"/>
                    <a:pt x="0" y="1454"/>
                    <a:pt x="32" y="1545"/>
                  </a:cubicBezTo>
                  <a:cubicBezTo>
                    <a:pt x="32" y="1639"/>
                    <a:pt x="124" y="1701"/>
                    <a:pt x="218" y="1701"/>
                  </a:cubicBezTo>
                  <a:cubicBezTo>
                    <a:pt x="1607" y="1578"/>
                    <a:pt x="1639" y="1"/>
                    <a:pt x="1639"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54;p39">
              <a:extLst>
                <a:ext uri="{FF2B5EF4-FFF2-40B4-BE49-F238E27FC236}">
                  <a16:creationId xmlns:a16="http://schemas.microsoft.com/office/drawing/2014/main" id="{9C8990AC-BFC3-EE70-5629-AB4DB5690625}"/>
                </a:ext>
              </a:extLst>
            </p:cNvPr>
            <p:cNvSpPr/>
            <p:nvPr/>
          </p:nvSpPr>
          <p:spPr>
            <a:xfrm flipH="1">
              <a:off x="3684425" y="3799328"/>
              <a:ext cx="171513" cy="255865"/>
            </a:xfrm>
            <a:custGeom>
              <a:avLst/>
              <a:gdLst/>
              <a:ahLst/>
              <a:cxnLst/>
              <a:rect l="l" t="t" r="r" b="b"/>
              <a:pathLst>
                <a:path w="2381" h="3552" extrusionOk="0">
                  <a:moveTo>
                    <a:pt x="2287" y="0"/>
                  </a:moveTo>
                  <a:lnTo>
                    <a:pt x="2163" y="92"/>
                  </a:lnTo>
                  <a:cubicBezTo>
                    <a:pt x="2163" y="92"/>
                    <a:pt x="1577" y="2966"/>
                    <a:pt x="0" y="3243"/>
                  </a:cubicBezTo>
                  <a:lnTo>
                    <a:pt x="0" y="3552"/>
                  </a:lnTo>
                  <a:cubicBezTo>
                    <a:pt x="1422" y="3428"/>
                    <a:pt x="2381" y="1051"/>
                    <a:pt x="2287"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55;p39">
              <a:extLst>
                <a:ext uri="{FF2B5EF4-FFF2-40B4-BE49-F238E27FC236}">
                  <a16:creationId xmlns:a16="http://schemas.microsoft.com/office/drawing/2014/main" id="{74953898-502A-EE95-13C0-F1D97FAEB5A3}"/>
                </a:ext>
              </a:extLst>
            </p:cNvPr>
            <p:cNvSpPr/>
            <p:nvPr/>
          </p:nvSpPr>
          <p:spPr>
            <a:xfrm flipH="1">
              <a:off x="3688891" y="3799328"/>
              <a:ext cx="55754" cy="135712"/>
            </a:xfrm>
            <a:custGeom>
              <a:avLst/>
              <a:gdLst/>
              <a:ahLst/>
              <a:cxnLst/>
              <a:rect l="l" t="t" r="r" b="b"/>
              <a:pathLst>
                <a:path w="774" h="1884" extrusionOk="0">
                  <a:moveTo>
                    <a:pt x="742" y="0"/>
                  </a:moveTo>
                  <a:lnTo>
                    <a:pt x="618" y="92"/>
                  </a:lnTo>
                  <a:cubicBezTo>
                    <a:pt x="618" y="92"/>
                    <a:pt x="433" y="989"/>
                    <a:pt x="0" y="1822"/>
                  </a:cubicBezTo>
                  <a:lnTo>
                    <a:pt x="280" y="1884"/>
                  </a:lnTo>
                  <a:cubicBezTo>
                    <a:pt x="618" y="1204"/>
                    <a:pt x="774" y="462"/>
                    <a:pt x="742"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56;p39">
              <a:extLst>
                <a:ext uri="{FF2B5EF4-FFF2-40B4-BE49-F238E27FC236}">
                  <a16:creationId xmlns:a16="http://schemas.microsoft.com/office/drawing/2014/main" id="{394422B4-F46E-5A1F-934B-61671638D4D9}"/>
                </a:ext>
              </a:extLst>
            </p:cNvPr>
            <p:cNvSpPr/>
            <p:nvPr/>
          </p:nvSpPr>
          <p:spPr>
            <a:xfrm flipH="1">
              <a:off x="3811349" y="2661912"/>
              <a:ext cx="200398" cy="1671619"/>
            </a:xfrm>
            <a:custGeom>
              <a:avLst/>
              <a:gdLst/>
              <a:ahLst/>
              <a:cxnLst/>
              <a:rect l="l" t="t" r="r" b="b"/>
              <a:pathLst>
                <a:path w="2782" h="23206" extrusionOk="0">
                  <a:moveTo>
                    <a:pt x="1" y="1"/>
                  </a:moveTo>
                  <a:lnTo>
                    <a:pt x="1360" y="3400"/>
                  </a:lnTo>
                  <a:cubicBezTo>
                    <a:pt x="1639" y="4079"/>
                    <a:pt x="1763" y="4821"/>
                    <a:pt x="1763" y="5562"/>
                  </a:cubicBezTo>
                  <a:lnTo>
                    <a:pt x="1484" y="23205"/>
                  </a:lnTo>
                  <a:lnTo>
                    <a:pt x="2781" y="23205"/>
                  </a:lnTo>
                  <a:lnTo>
                    <a:pt x="2505" y="5594"/>
                  </a:lnTo>
                  <a:cubicBezTo>
                    <a:pt x="2505" y="4729"/>
                    <a:pt x="2287" y="3894"/>
                    <a:pt x="1887" y="3123"/>
                  </a:cubicBezTo>
                  <a:lnTo>
                    <a:pt x="280"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57;p39">
              <a:extLst>
                <a:ext uri="{FF2B5EF4-FFF2-40B4-BE49-F238E27FC236}">
                  <a16:creationId xmlns:a16="http://schemas.microsoft.com/office/drawing/2014/main" id="{844B68DB-203B-38F2-0720-A9FB575EA9F9}"/>
                </a:ext>
              </a:extLst>
            </p:cNvPr>
            <p:cNvSpPr/>
            <p:nvPr/>
          </p:nvSpPr>
          <p:spPr>
            <a:xfrm flipH="1">
              <a:off x="3817976" y="3828141"/>
              <a:ext cx="82479" cy="133623"/>
            </a:xfrm>
            <a:custGeom>
              <a:avLst/>
              <a:gdLst/>
              <a:ahLst/>
              <a:cxnLst/>
              <a:rect l="l" t="t" r="r" b="b"/>
              <a:pathLst>
                <a:path w="1145" h="1855" extrusionOk="0">
                  <a:moveTo>
                    <a:pt x="1145" y="1"/>
                  </a:moveTo>
                  <a:lnTo>
                    <a:pt x="248" y="280"/>
                  </a:lnTo>
                  <a:lnTo>
                    <a:pt x="1" y="1854"/>
                  </a:lnTo>
                  <a:cubicBezTo>
                    <a:pt x="1" y="1854"/>
                    <a:pt x="589" y="1392"/>
                    <a:pt x="1145" y="1392"/>
                  </a:cubicBezTo>
                  <a:lnTo>
                    <a:pt x="1145"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8;p39">
              <a:extLst>
                <a:ext uri="{FF2B5EF4-FFF2-40B4-BE49-F238E27FC236}">
                  <a16:creationId xmlns:a16="http://schemas.microsoft.com/office/drawing/2014/main" id="{99A6E481-3169-B868-9A0E-71707E8AFAD1}"/>
                </a:ext>
              </a:extLst>
            </p:cNvPr>
            <p:cNvSpPr/>
            <p:nvPr/>
          </p:nvSpPr>
          <p:spPr>
            <a:xfrm flipH="1">
              <a:off x="3862421" y="2661912"/>
              <a:ext cx="149326" cy="1671619"/>
            </a:xfrm>
            <a:custGeom>
              <a:avLst/>
              <a:gdLst/>
              <a:ahLst/>
              <a:cxnLst/>
              <a:rect l="l" t="t" r="r" b="b"/>
              <a:pathLst>
                <a:path w="2073" h="23206" extrusionOk="0">
                  <a:moveTo>
                    <a:pt x="1" y="1"/>
                  </a:moveTo>
                  <a:lnTo>
                    <a:pt x="1360" y="3400"/>
                  </a:lnTo>
                  <a:cubicBezTo>
                    <a:pt x="1639" y="4079"/>
                    <a:pt x="1763" y="4821"/>
                    <a:pt x="1763" y="5562"/>
                  </a:cubicBezTo>
                  <a:lnTo>
                    <a:pt x="1484" y="23205"/>
                  </a:lnTo>
                  <a:lnTo>
                    <a:pt x="1916" y="23205"/>
                  </a:lnTo>
                  <a:lnTo>
                    <a:pt x="2072" y="5533"/>
                  </a:lnTo>
                  <a:cubicBezTo>
                    <a:pt x="2072" y="4667"/>
                    <a:pt x="1887" y="3802"/>
                    <a:pt x="1516" y="3029"/>
                  </a:cubicBezTo>
                  <a:lnTo>
                    <a:pt x="33"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9;p39">
              <a:extLst>
                <a:ext uri="{FF2B5EF4-FFF2-40B4-BE49-F238E27FC236}">
                  <a16:creationId xmlns:a16="http://schemas.microsoft.com/office/drawing/2014/main" id="{4ACFE77D-FD3E-F085-D8FD-9F21A3642396}"/>
                </a:ext>
              </a:extLst>
            </p:cNvPr>
            <p:cNvSpPr/>
            <p:nvPr/>
          </p:nvSpPr>
          <p:spPr>
            <a:xfrm flipH="1">
              <a:off x="3470772" y="2746480"/>
              <a:ext cx="396187" cy="394098"/>
            </a:xfrm>
            <a:custGeom>
              <a:avLst/>
              <a:gdLst/>
              <a:ahLst/>
              <a:cxnLst/>
              <a:rect l="l" t="t" r="r" b="b"/>
              <a:pathLst>
                <a:path w="5500" h="5471" extrusionOk="0">
                  <a:moveTo>
                    <a:pt x="2749" y="1"/>
                  </a:moveTo>
                  <a:cubicBezTo>
                    <a:pt x="1236" y="1"/>
                    <a:pt x="0" y="1207"/>
                    <a:pt x="0" y="2720"/>
                  </a:cubicBezTo>
                  <a:cubicBezTo>
                    <a:pt x="0" y="4235"/>
                    <a:pt x="1236" y="5471"/>
                    <a:pt x="2749" y="5471"/>
                  </a:cubicBezTo>
                  <a:cubicBezTo>
                    <a:pt x="4264" y="5471"/>
                    <a:pt x="5500" y="4235"/>
                    <a:pt x="5500" y="2720"/>
                  </a:cubicBezTo>
                  <a:cubicBezTo>
                    <a:pt x="5500" y="1207"/>
                    <a:pt x="4264" y="1"/>
                    <a:pt x="2749"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60;p39">
              <a:extLst>
                <a:ext uri="{FF2B5EF4-FFF2-40B4-BE49-F238E27FC236}">
                  <a16:creationId xmlns:a16="http://schemas.microsoft.com/office/drawing/2014/main" id="{B6CE1325-3427-B529-027D-B36E3A3EFF2A}"/>
                </a:ext>
              </a:extLst>
            </p:cNvPr>
            <p:cNvSpPr/>
            <p:nvPr/>
          </p:nvSpPr>
          <p:spPr>
            <a:xfrm flipH="1">
              <a:off x="3470772" y="2746480"/>
              <a:ext cx="353975" cy="347276"/>
            </a:xfrm>
            <a:custGeom>
              <a:avLst/>
              <a:gdLst/>
              <a:ahLst/>
              <a:cxnLst/>
              <a:rect l="l" t="t" r="r" b="b"/>
              <a:pathLst>
                <a:path w="4914" h="4821" extrusionOk="0">
                  <a:moveTo>
                    <a:pt x="2163" y="1"/>
                  </a:moveTo>
                  <a:cubicBezTo>
                    <a:pt x="1762" y="1"/>
                    <a:pt x="1421" y="63"/>
                    <a:pt x="1083" y="219"/>
                  </a:cubicBezTo>
                  <a:cubicBezTo>
                    <a:pt x="433" y="681"/>
                    <a:pt x="0" y="1422"/>
                    <a:pt x="0" y="2287"/>
                  </a:cubicBezTo>
                  <a:cubicBezTo>
                    <a:pt x="0" y="3679"/>
                    <a:pt x="1144" y="4821"/>
                    <a:pt x="2566" y="4821"/>
                  </a:cubicBezTo>
                  <a:cubicBezTo>
                    <a:pt x="3522" y="4821"/>
                    <a:pt x="4326" y="4297"/>
                    <a:pt x="4790" y="3555"/>
                  </a:cubicBezTo>
                  <a:cubicBezTo>
                    <a:pt x="4852" y="3276"/>
                    <a:pt x="4914" y="2999"/>
                    <a:pt x="4914" y="2720"/>
                  </a:cubicBezTo>
                  <a:cubicBezTo>
                    <a:pt x="4914" y="1207"/>
                    <a:pt x="3678" y="1"/>
                    <a:pt x="2163"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61;p39">
              <a:extLst>
                <a:ext uri="{FF2B5EF4-FFF2-40B4-BE49-F238E27FC236}">
                  <a16:creationId xmlns:a16="http://schemas.microsoft.com/office/drawing/2014/main" id="{6A6120A8-0D94-A689-7AB8-ACC1C2D331DA}"/>
                </a:ext>
              </a:extLst>
            </p:cNvPr>
            <p:cNvSpPr/>
            <p:nvPr/>
          </p:nvSpPr>
          <p:spPr>
            <a:xfrm flipH="1">
              <a:off x="3528616" y="2777671"/>
              <a:ext cx="189305" cy="187000"/>
            </a:xfrm>
            <a:custGeom>
              <a:avLst/>
              <a:gdLst/>
              <a:ahLst/>
              <a:cxnLst/>
              <a:rect l="l" t="t" r="r" b="b"/>
              <a:pathLst>
                <a:path w="2628" h="2596" extrusionOk="0">
                  <a:moveTo>
                    <a:pt x="1298" y="1"/>
                  </a:moveTo>
                  <a:cubicBezTo>
                    <a:pt x="588" y="1"/>
                    <a:pt x="0" y="589"/>
                    <a:pt x="0" y="1298"/>
                  </a:cubicBezTo>
                  <a:cubicBezTo>
                    <a:pt x="0" y="2010"/>
                    <a:pt x="588" y="2596"/>
                    <a:pt x="1298" y="2596"/>
                  </a:cubicBezTo>
                  <a:cubicBezTo>
                    <a:pt x="2039" y="2596"/>
                    <a:pt x="2627" y="2010"/>
                    <a:pt x="2627" y="1298"/>
                  </a:cubicBezTo>
                  <a:cubicBezTo>
                    <a:pt x="2627" y="589"/>
                    <a:pt x="2039" y="1"/>
                    <a:pt x="1298" y="1"/>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62;p39">
              <a:extLst>
                <a:ext uri="{FF2B5EF4-FFF2-40B4-BE49-F238E27FC236}">
                  <a16:creationId xmlns:a16="http://schemas.microsoft.com/office/drawing/2014/main" id="{83C17020-8CA8-4FCE-0463-B4E8EF5518FA}"/>
                </a:ext>
              </a:extLst>
            </p:cNvPr>
            <p:cNvSpPr/>
            <p:nvPr/>
          </p:nvSpPr>
          <p:spPr>
            <a:xfrm flipH="1">
              <a:off x="3504196" y="3171696"/>
              <a:ext cx="714433" cy="712272"/>
            </a:xfrm>
            <a:custGeom>
              <a:avLst/>
              <a:gdLst/>
              <a:ahLst/>
              <a:cxnLst/>
              <a:rect l="l" t="t" r="r" b="b"/>
              <a:pathLst>
                <a:path w="9918" h="9888" extrusionOk="0">
                  <a:moveTo>
                    <a:pt x="4974" y="0"/>
                  </a:moveTo>
                  <a:cubicBezTo>
                    <a:pt x="2225" y="0"/>
                    <a:pt x="1" y="2225"/>
                    <a:pt x="1" y="4944"/>
                  </a:cubicBezTo>
                  <a:cubicBezTo>
                    <a:pt x="1" y="7692"/>
                    <a:pt x="2225" y="9887"/>
                    <a:pt x="4974" y="9887"/>
                  </a:cubicBezTo>
                  <a:cubicBezTo>
                    <a:pt x="7693" y="9887"/>
                    <a:pt x="9917" y="7692"/>
                    <a:pt x="9917" y="4944"/>
                  </a:cubicBezTo>
                  <a:cubicBezTo>
                    <a:pt x="9917" y="2225"/>
                    <a:pt x="7693" y="0"/>
                    <a:pt x="4974"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63;p39">
              <a:extLst>
                <a:ext uri="{FF2B5EF4-FFF2-40B4-BE49-F238E27FC236}">
                  <a16:creationId xmlns:a16="http://schemas.microsoft.com/office/drawing/2014/main" id="{3FD2BEF7-FE43-071D-4B1C-F6D16BB4D7DA}"/>
                </a:ext>
              </a:extLst>
            </p:cNvPr>
            <p:cNvSpPr/>
            <p:nvPr/>
          </p:nvSpPr>
          <p:spPr>
            <a:xfrm flipH="1">
              <a:off x="3504196" y="3171696"/>
              <a:ext cx="636636" cy="629793"/>
            </a:xfrm>
            <a:custGeom>
              <a:avLst/>
              <a:gdLst/>
              <a:ahLst/>
              <a:cxnLst/>
              <a:rect l="l" t="t" r="r" b="b"/>
              <a:pathLst>
                <a:path w="8838" h="8743" extrusionOk="0">
                  <a:moveTo>
                    <a:pt x="3894" y="0"/>
                  </a:moveTo>
                  <a:cubicBezTo>
                    <a:pt x="3184" y="0"/>
                    <a:pt x="2534" y="124"/>
                    <a:pt x="1948" y="401"/>
                  </a:cubicBezTo>
                  <a:cubicBezTo>
                    <a:pt x="774" y="1236"/>
                    <a:pt x="1" y="2596"/>
                    <a:pt x="1" y="4140"/>
                  </a:cubicBezTo>
                  <a:cubicBezTo>
                    <a:pt x="1" y="6674"/>
                    <a:pt x="2072" y="8743"/>
                    <a:pt x="4606" y="8743"/>
                  </a:cubicBezTo>
                  <a:cubicBezTo>
                    <a:pt x="6336" y="8743"/>
                    <a:pt x="7819" y="7816"/>
                    <a:pt x="8622" y="6427"/>
                  </a:cubicBezTo>
                  <a:cubicBezTo>
                    <a:pt x="8746" y="5962"/>
                    <a:pt x="8837" y="5468"/>
                    <a:pt x="8837" y="4944"/>
                  </a:cubicBezTo>
                  <a:cubicBezTo>
                    <a:pt x="8837" y="2225"/>
                    <a:pt x="6613" y="0"/>
                    <a:pt x="3894"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64;p39">
              <a:extLst>
                <a:ext uri="{FF2B5EF4-FFF2-40B4-BE49-F238E27FC236}">
                  <a16:creationId xmlns:a16="http://schemas.microsoft.com/office/drawing/2014/main" id="{1BA1A6F4-3056-7A65-F372-6CB0B0A99791}"/>
                </a:ext>
              </a:extLst>
            </p:cNvPr>
            <p:cNvSpPr/>
            <p:nvPr/>
          </p:nvSpPr>
          <p:spPr>
            <a:xfrm flipH="1">
              <a:off x="3608717" y="3227234"/>
              <a:ext cx="338415" cy="338343"/>
            </a:xfrm>
            <a:custGeom>
              <a:avLst/>
              <a:gdLst/>
              <a:ahLst/>
              <a:cxnLst/>
              <a:rect l="l" t="t" r="r" b="b"/>
              <a:pathLst>
                <a:path w="4698" h="4697" extrusionOk="0">
                  <a:moveTo>
                    <a:pt x="2349" y="1"/>
                  </a:moveTo>
                  <a:cubicBezTo>
                    <a:pt x="1051" y="1"/>
                    <a:pt x="1" y="1051"/>
                    <a:pt x="1" y="2349"/>
                  </a:cubicBezTo>
                  <a:cubicBezTo>
                    <a:pt x="1" y="3646"/>
                    <a:pt x="1051" y="4697"/>
                    <a:pt x="2349" y="4697"/>
                  </a:cubicBezTo>
                  <a:cubicBezTo>
                    <a:pt x="3647" y="4697"/>
                    <a:pt x="4697" y="3646"/>
                    <a:pt x="4697" y="2349"/>
                  </a:cubicBezTo>
                  <a:cubicBezTo>
                    <a:pt x="4697" y="1051"/>
                    <a:pt x="3647" y="1"/>
                    <a:pt x="2349" y="1"/>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65;p39">
              <a:extLst>
                <a:ext uri="{FF2B5EF4-FFF2-40B4-BE49-F238E27FC236}">
                  <a16:creationId xmlns:a16="http://schemas.microsoft.com/office/drawing/2014/main" id="{E4A2938A-A34A-09A3-7D5A-F3BB0B9C98B2}"/>
                </a:ext>
              </a:extLst>
            </p:cNvPr>
            <p:cNvSpPr/>
            <p:nvPr/>
          </p:nvSpPr>
          <p:spPr>
            <a:xfrm flipH="1">
              <a:off x="3844628" y="2517340"/>
              <a:ext cx="351742" cy="351742"/>
            </a:xfrm>
            <a:custGeom>
              <a:avLst/>
              <a:gdLst/>
              <a:ahLst/>
              <a:cxnLst/>
              <a:rect l="l" t="t" r="r" b="b"/>
              <a:pathLst>
                <a:path w="4883" h="4883" extrusionOk="0">
                  <a:moveTo>
                    <a:pt x="2440" y="1"/>
                  </a:moveTo>
                  <a:cubicBezTo>
                    <a:pt x="1113" y="1"/>
                    <a:pt x="1" y="1113"/>
                    <a:pt x="1" y="2440"/>
                  </a:cubicBezTo>
                  <a:cubicBezTo>
                    <a:pt x="1" y="3800"/>
                    <a:pt x="1113" y="4883"/>
                    <a:pt x="2440" y="4883"/>
                  </a:cubicBezTo>
                  <a:cubicBezTo>
                    <a:pt x="3800" y="4883"/>
                    <a:pt x="4882" y="3800"/>
                    <a:pt x="4882" y="2440"/>
                  </a:cubicBezTo>
                  <a:cubicBezTo>
                    <a:pt x="4882" y="1113"/>
                    <a:pt x="3800" y="1"/>
                    <a:pt x="2440"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66;p39">
              <a:extLst>
                <a:ext uri="{FF2B5EF4-FFF2-40B4-BE49-F238E27FC236}">
                  <a16:creationId xmlns:a16="http://schemas.microsoft.com/office/drawing/2014/main" id="{0001406D-0EE6-B183-64A3-1E54DA1417B0}"/>
                </a:ext>
              </a:extLst>
            </p:cNvPr>
            <p:cNvSpPr/>
            <p:nvPr/>
          </p:nvSpPr>
          <p:spPr>
            <a:xfrm flipH="1">
              <a:off x="3844628" y="2517340"/>
              <a:ext cx="313996" cy="311691"/>
            </a:xfrm>
            <a:custGeom>
              <a:avLst/>
              <a:gdLst/>
              <a:ahLst/>
              <a:cxnLst/>
              <a:rect l="l" t="t" r="r" b="b"/>
              <a:pathLst>
                <a:path w="4359" h="4327" extrusionOk="0">
                  <a:moveTo>
                    <a:pt x="1916" y="1"/>
                  </a:moveTo>
                  <a:cubicBezTo>
                    <a:pt x="1578" y="1"/>
                    <a:pt x="1269" y="63"/>
                    <a:pt x="960" y="216"/>
                  </a:cubicBezTo>
                  <a:cubicBezTo>
                    <a:pt x="403" y="619"/>
                    <a:pt x="1" y="1299"/>
                    <a:pt x="1" y="2040"/>
                  </a:cubicBezTo>
                  <a:cubicBezTo>
                    <a:pt x="1" y="3306"/>
                    <a:pt x="1021" y="4326"/>
                    <a:pt x="2287" y="4326"/>
                  </a:cubicBezTo>
                  <a:cubicBezTo>
                    <a:pt x="3122" y="4326"/>
                    <a:pt x="3864" y="3862"/>
                    <a:pt x="4235" y="3182"/>
                  </a:cubicBezTo>
                  <a:cubicBezTo>
                    <a:pt x="4326" y="2935"/>
                    <a:pt x="4358" y="2688"/>
                    <a:pt x="4358" y="2440"/>
                  </a:cubicBezTo>
                  <a:cubicBezTo>
                    <a:pt x="4358" y="1113"/>
                    <a:pt x="3276" y="1"/>
                    <a:pt x="1916"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67;p39">
              <a:extLst>
                <a:ext uri="{FF2B5EF4-FFF2-40B4-BE49-F238E27FC236}">
                  <a16:creationId xmlns:a16="http://schemas.microsoft.com/office/drawing/2014/main" id="{259C2E24-DFDD-8676-91DC-9AEC521623D1}"/>
                </a:ext>
              </a:extLst>
            </p:cNvPr>
            <p:cNvSpPr/>
            <p:nvPr/>
          </p:nvSpPr>
          <p:spPr>
            <a:xfrm flipH="1">
              <a:off x="3895917" y="2546226"/>
              <a:ext cx="166903" cy="167047"/>
            </a:xfrm>
            <a:custGeom>
              <a:avLst/>
              <a:gdLst/>
              <a:ahLst/>
              <a:cxnLst/>
              <a:rect l="l" t="t" r="r" b="b"/>
              <a:pathLst>
                <a:path w="2317" h="2319" extrusionOk="0">
                  <a:moveTo>
                    <a:pt x="1142" y="0"/>
                  </a:moveTo>
                  <a:cubicBezTo>
                    <a:pt x="524" y="0"/>
                    <a:pt x="0" y="527"/>
                    <a:pt x="0" y="1145"/>
                  </a:cubicBezTo>
                  <a:cubicBezTo>
                    <a:pt x="0" y="1792"/>
                    <a:pt x="524" y="2319"/>
                    <a:pt x="1142" y="2319"/>
                  </a:cubicBezTo>
                  <a:cubicBezTo>
                    <a:pt x="1792" y="2319"/>
                    <a:pt x="2316" y="1792"/>
                    <a:pt x="2316" y="1145"/>
                  </a:cubicBezTo>
                  <a:cubicBezTo>
                    <a:pt x="2316" y="527"/>
                    <a:pt x="1792" y="0"/>
                    <a:pt x="1142" y="0"/>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68;p39">
              <a:extLst>
                <a:ext uri="{FF2B5EF4-FFF2-40B4-BE49-F238E27FC236}">
                  <a16:creationId xmlns:a16="http://schemas.microsoft.com/office/drawing/2014/main" id="{454A4E67-6698-CB9C-6C09-7716CF7DCC3C}"/>
                </a:ext>
              </a:extLst>
            </p:cNvPr>
            <p:cNvSpPr/>
            <p:nvPr/>
          </p:nvSpPr>
          <p:spPr>
            <a:xfrm flipH="1">
              <a:off x="-415098" y="3909972"/>
              <a:ext cx="260547" cy="330059"/>
            </a:xfrm>
            <a:custGeom>
              <a:avLst/>
              <a:gdLst/>
              <a:ahLst/>
              <a:cxnLst/>
              <a:rect l="l" t="t" r="r" b="b"/>
              <a:pathLst>
                <a:path w="3617" h="4582" extrusionOk="0">
                  <a:moveTo>
                    <a:pt x="435" y="0"/>
                  </a:moveTo>
                  <a:cubicBezTo>
                    <a:pt x="331" y="0"/>
                    <a:pt x="102" y="605"/>
                    <a:pt x="63" y="1059"/>
                  </a:cubicBezTo>
                  <a:cubicBezTo>
                    <a:pt x="1" y="1801"/>
                    <a:pt x="1392" y="4149"/>
                    <a:pt x="3370" y="4582"/>
                  </a:cubicBezTo>
                  <a:lnTo>
                    <a:pt x="3617" y="4087"/>
                  </a:lnTo>
                  <a:cubicBezTo>
                    <a:pt x="2349" y="3808"/>
                    <a:pt x="186" y="2140"/>
                    <a:pt x="433" y="718"/>
                  </a:cubicBezTo>
                  <a:cubicBezTo>
                    <a:pt x="512" y="194"/>
                    <a:pt x="493" y="0"/>
                    <a:pt x="435"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69;p39">
              <a:extLst>
                <a:ext uri="{FF2B5EF4-FFF2-40B4-BE49-F238E27FC236}">
                  <a16:creationId xmlns:a16="http://schemas.microsoft.com/office/drawing/2014/main" id="{8F19DCB2-665C-B2A4-C900-02F31FC0172A}"/>
                </a:ext>
              </a:extLst>
            </p:cNvPr>
            <p:cNvSpPr/>
            <p:nvPr/>
          </p:nvSpPr>
          <p:spPr>
            <a:xfrm flipH="1">
              <a:off x="-635378" y="3726357"/>
              <a:ext cx="227051" cy="342233"/>
            </a:xfrm>
            <a:custGeom>
              <a:avLst/>
              <a:gdLst/>
              <a:ahLst/>
              <a:cxnLst/>
              <a:rect l="l" t="t" r="r" b="b"/>
              <a:pathLst>
                <a:path w="3152" h="4751" extrusionOk="0">
                  <a:moveTo>
                    <a:pt x="2784" y="0"/>
                  </a:moveTo>
                  <a:cubicBezTo>
                    <a:pt x="2732" y="0"/>
                    <a:pt x="2714" y="192"/>
                    <a:pt x="2781" y="704"/>
                  </a:cubicBezTo>
                  <a:cubicBezTo>
                    <a:pt x="2998" y="2155"/>
                    <a:pt x="1174" y="4009"/>
                    <a:pt x="0" y="4288"/>
                  </a:cubicBezTo>
                  <a:lnTo>
                    <a:pt x="94" y="4750"/>
                  </a:lnTo>
                  <a:cubicBezTo>
                    <a:pt x="1854" y="4288"/>
                    <a:pt x="3151" y="1816"/>
                    <a:pt x="3122" y="1075"/>
                  </a:cubicBezTo>
                  <a:cubicBezTo>
                    <a:pt x="3082" y="601"/>
                    <a:pt x="2878" y="0"/>
                    <a:pt x="2784"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70;p39">
              <a:extLst>
                <a:ext uri="{FF2B5EF4-FFF2-40B4-BE49-F238E27FC236}">
                  <a16:creationId xmlns:a16="http://schemas.microsoft.com/office/drawing/2014/main" id="{6F5C9B63-2B26-2818-DBEF-34C5A710B428}"/>
                </a:ext>
              </a:extLst>
            </p:cNvPr>
            <p:cNvSpPr/>
            <p:nvPr/>
          </p:nvSpPr>
          <p:spPr>
            <a:xfrm flipH="1">
              <a:off x="-437356" y="3627815"/>
              <a:ext cx="69153" cy="825869"/>
            </a:xfrm>
            <a:custGeom>
              <a:avLst/>
              <a:gdLst/>
              <a:ahLst/>
              <a:cxnLst/>
              <a:rect l="l" t="t" r="r" b="b"/>
              <a:pathLst>
                <a:path w="960" h="11465" extrusionOk="0">
                  <a:moveTo>
                    <a:pt x="95" y="1"/>
                  </a:moveTo>
                  <a:lnTo>
                    <a:pt x="1" y="11465"/>
                  </a:lnTo>
                  <a:lnTo>
                    <a:pt x="960" y="11465"/>
                  </a:lnTo>
                  <a:lnTo>
                    <a:pt x="898"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71;p39">
              <a:extLst>
                <a:ext uri="{FF2B5EF4-FFF2-40B4-BE49-F238E27FC236}">
                  <a16:creationId xmlns:a16="http://schemas.microsoft.com/office/drawing/2014/main" id="{61532890-AAAA-CEF6-7D54-0CD7B270F1EB}"/>
                </a:ext>
              </a:extLst>
            </p:cNvPr>
            <p:cNvSpPr/>
            <p:nvPr/>
          </p:nvSpPr>
          <p:spPr>
            <a:xfrm flipH="1">
              <a:off x="-432962" y="3781463"/>
              <a:ext cx="60292" cy="91339"/>
            </a:xfrm>
            <a:custGeom>
              <a:avLst/>
              <a:gdLst/>
              <a:ahLst/>
              <a:cxnLst/>
              <a:rect l="l" t="t" r="r" b="b"/>
              <a:pathLst>
                <a:path w="837" h="1268" extrusionOk="0">
                  <a:moveTo>
                    <a:pt x="1" y="1"/>
                  </a:moveTo>
                  <a:lnTo>
                    <a:pt x="1" y="1113"/>
                  </a:lnTo>
                  <a:cubicBezTo>
                    <a:pt x="155" y="1237"/>
                    <a:pt x="364" y="1268"/>
                    <a:pt x="534" y="1268"/>
                  </a:cubicBezTo>
                  <a:cubicBezTo>
                    <a:pt x="705" y="1268"/>
                    <a:pt x="836" y="1237"/>
                    <a:pt x="836" y="1237"/>
                  </a:cubicBezTo>
                  <a:lnTo>
                    <a:pt x="836" y="125"/>
                  </a:lnTo>
                  <a:lnTo>
                    <a:pt x="1"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72;p39">
              <a:extLst>
                <a:ext uri="{FF2B5EF4-FFF2-40B4-BE49-F238E27FC236}">
                  <a16:creationId xmlns:a16="http://schemas.microsoft.com/office/drawing/2014/main" id="{3247A1FF-4E08-E12C-7F77-0FC03E4ADE68}"/>
                </a:ext>
              </a:extLst>
            </p:cNvPr>
            <p:cNvSpPr/>
            <p:nvPr/>
          </p:nvSpPr>
          <p:spPr>
            <a:xfrm flipH="1">
              <a:off x="-395001" y="3627815"/>
              <a:ext cx="26797" cy="825869"/>
            </a:xfrm>
            <a:custGeom>
              <a:avLst/>
              <a:gdLst/>
              <a:ahLst/>
              <a:cxnLst/>
              <a:rect l="l" t="t" r="r" b="b"/>
              <a:pathLst>
                <a:path w="372" h="11465" extrusionOk="0">
                  <a:moveTo>
                    <a:pt x="95" y="1"/>
                  </a:moveTo>
                  <a:lnTo>
                    <a:pt x="1" y="11465"/>
                  </a:lnTo>
                  <a:lnTo>
                    <a:pt x="310" y="11465"/>
                  </a:lnTo>
                  <a:lnTo>
                    <a:pt x="372"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73;p39">
              <a:extLst>
                <a:ext uri="{FF2B5EF4-FFF2-40B4-BE49-F238E27FC236}">
                  <a16:creationId xmlns:a16="http://schemas.microsoft.com/office/drawing/2014/main" id="{8609A754-1BFF-F42A-F566-AFC9C19479E7}"/>
                </a:ext>
              </a:extLst>
            </p:cNvPr>
            <p:cNvSpPr/>
            <p:nvPr/>
          </p:nvSpPr>
          <p:spPr>
            <a:xfrm flipH="1">
              <a:off x="-833543" y="3173857"/>
              <a:ext cx="747856" cy="750161"/>
            </a:xfrm>
            <a:custGeom>
              <a:avLst/>
              <a:gdLst/>
              <a:ahLst/>
              <a:cxnLst/>
              <a:rect l="l" t="t" r="r" b="b"/>
              <a:pathLst>
                <a:path w="10382" h="10414" extrusionOk="0">
                  <a:moveTo>
                    <a:pt x="5191" y="0"/>
                  </a:moveTo>
                  <a:cubicBezTo>
                    <a:pt x="2316" y="0"/>
                    <a:pt x="0" y="2319"/>
                    <a:pt x="0" y="5191"/>
                  </a:cubicBezTo>
                  <a:cubicBezTo>
                    <a:pt x="0" y="8065"/>
                    <a:pt x="2316" y="10413"/>
                    <a:pt x="5191" y="10413"/>
                  </a:cubicBezTo>
                  <a:cubicBezTo>
                    <a:pt x="8063" y="10413"/>
                    <a:pt x="10381" y="8065"/>
                    <a:pt x="10381" y="5191"/>
                  </a:cubicBezTo>
                  <a:cubicBezTo>
                    <a:pt x="10381" y="2319"/>
                    <a:pt x="8063" y="0"/>
                    <a:pt x="519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74;p39">
              <a:extLst>
                <a:ext uri="{FF2B5EF4-FFF2-40B4-BE49-F238E27FC236}">
                  <a16:creationId xmlns:a16="http://schemas.microsoft.com/office/drawing/2014/main" id="{13282773-2FD8-1691-A6F3-D19ECCA3441F}"/>
                </a:ext>
              </a:extLst>
            </p:cNvPr>
            <p:cNvSpPr/>
            <p:nvPr/>
          </p:nvSpPr>
          <p:spPr>
            <a:xfrm flipH="1">
              <a:off x="-833543" y="3173857"/>
              <a:ext cx="667755" cy="661127"/>
            </a:xfrm>
            <a:custGeom>
              <a:avLst/>
              <a:gdLst/>
              <a:ahLst/>
              <a:cxnLst/>
              <a:rect l="l" t="t" r="r" b="b"/>
              <a:pathLst>
                <a:path w="9270" h="9178" extrusionOk="0">
                  <a:moveTo>
                    <a:pt x="4079" y="0"/>
                  </a:moveTo>
                  <a:cubicBezTo>
                    <a:pt x="3367" y="0"/>
                    <a:pt x="2658" y="156"/>
                    <a:pt x="2040" y="403"/>
                  </a:cubicBezTo>
                  <a:cubicBezTo>
                    <a:pt x="804" y="1298"/>
                    <a:pt x="1" y="2719"/>
                    <a:pt x="1" y="4358"/>
                  </a:cubicBezTo>
                  <a:cubicBezTo>
                    <a:pt x="1" y="7015"/>
                    <a:pt x="2163" y="9177"/>
                    <a:pt x="4850" y="9177"/>
                  </a:cubicBezTo>
                  <a:cubicBezTo>
                    <a:pt x="6642" y="9177"/>
                    <a:pt x="8219" y="8218"/>
                    <a:pt x="9052" y="6735"/>
                  </a:cubicBezTo>
                  <a:cubicBezTo>
                    <a:pt x="9208" y="6273"/>
                    <a:pt x="9269" y="5747"/>
                    <a:pt x="9269" y="5191"/>
                  </a:cubicBezTo>
                  <a:cubicBezTo>
                    <a:pt x="9269" y="2319"/>
                    <a:pt x="6951" y="0"/>
                    <a:pt x="4079"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75;p39">
              <a:extLst>
                <a:ext uri="{FF2B5EF4-FFF2-40B4-BE49-F238E27FC236}">
                  <a16:creationId xmlns:a16="http://schemas.microsoft.com/office/drawing/2014/main" id="{54FE0EF6-6640-82CB-75F3-E4BC367D7B1E}"/>
                </a:ext>
              </a:extLst>
            </p:cNvPr>
            <p:cNvSpPr/>
            <p:nvPr/>
          </p:nvSpPr>
          <p:spPr>
            <a:xfrm flipH="1">
              <a:off x="-724412" y="3234006"/>
              <a:ext cx="356208" cy="353831"/>
            </a:xfrm>
            <a:custGeom>
              <a:avLst/>
              <a:gdLst/>
              <a:ahLst/>
              <a:cxnLst/>
              <a:rect l="l" t="t" r="r" b="b"/>
              <a:pathLst>
                <a:path w="4945" h="4912" extrusionOk="0">
                  <a:moveTo>
                    <a:pt x="2473" y="0"/>
                  </a:moveTo>
                  <a:cubicBezTo>
                    <a:pt x="1113" y="0"/>
                    <a:pt x="1" y="1113"/>
                    <a:pt x="1" y="2472"/>
                  </a:cubicBezTo>
                  <a:cubicBezTo>
                    <a:pt x="1" y="3832"/>
                    <a:pt x="1113" y="4912"/>
                    <a:pt x="2473" y="4912"/>
                  </a:cubicBezTo>
                  <a:cubicBezTo>
                    <a:pt x="3832" y="4912"/>
                    <a:pt x="4944" y="3832"/>
                    <a:pt x="4944" y="2472"/>
                  </a:cubicBezTo>
                  <a:cubicBezTo>
                    <a:pt x="4944" y="1113"/>
                    <a:pt x="3832" y="0"/>
                    <a:pt x="2473" y="0"/>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76;p39">
              <a:extLst>
                <a:ext uri="{FF2B5EF4-FFF2-40B4-BE49-F238E27FC236}">
                  <a16:creationId xmlns:a16="http://schemas.microsoft.com/office/drawing/2014/main" id="{97121454-665C-EF5B-F12E-CA2DB51E6D6A}"/>
                </a:ext>
              </a:extLst>
            </p:cNvPr>
            <p:cNvSpPr/>
            <p:nvPr/>
          </p:nvSpPr>
          <p:spPr>
            <a:xfrm flipH="1">
              <a:off x="-361721" y="3728086"/>
              <a:ext cx="398564" cy="396187"/>
            </a:xfrm>
            <a:custGeom>
              <a:avLst/>
              <a:gdLst/>
              <a:ahLst/>
              <a:cxnLst/>
              <a:rect l="l" t="t" r="r" b="b"/>
              <a:pathLst>
                <a:path w="5533" h="5500" extrusionOk="0">
                  <a:moveTo>
                    <a:pt x="2752" y="0"/>
                  </a:moveTo>
                  <a:cubicBezTo>
                    <a:pt x="1237" y="0"/>
                    <a:pt x="1" y="1236"/>
                    <a:pt x="1" y="2749"/>
                  </a:cubicBezTo>
                  <a:cubicBezTo>
                    <a:pt x="1" y="4264"/>
                    <a:pt x="1237" y="5500"/>
                    <a:pt x="2752" y="5500"/>
                  </a:cubicBezTo>
                  <a:cubicBezTo>
                    <a:pt x="4297" y="5500"/>
                    <a:pt x="5532" y="4264"/>
                    <a:pt x="5532" y="2749"/>
                  </a:cubicBezTo>
                  <a:cubicBezTo>
                    <a:pt x="5532" y="1236"/>
                    <a:pt x="4297" y="0"/>
                    <a:pt x="2752"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77;p39">
              <a:extLst>
                <a:ext uri="{FF2B5EF4-FFF2-40B4-BE49-F238E27FC236}">
                  <a16:creationId xmlns:a16="http://schemas.microsoft.com/office/drawing/2014/main" id="{22B6EA9B-28DC-50B4-2BC3-6E28B2C8F64F}"/>
                </a:ext>
              </a:extLst>
            </p:cNvPr>
            <p:cNvSpPr/>
            <p:nvPr/>
          </p:nvSpPr>
          <p:spPr>
            <a:xfrm flipH="1">
              <a:off x="-361721" y="3728086"/>
              <a:ext cx="354047" cy="349365"/>
            </a:xfrm>
            <a:custGeom>
              <a:avLst/>
              <a:gdLst/>
              <a:ahLst/>
              <a:cxnLst/>
              <a:rect l="l" t="t" r="r" b="b"/>
              <a:pathLst>
                <a:path w="4915" h="4850" extrusionOk="0">
                  <a:moveTo>
                    <a:pt x="2134" y="0"/>
                  </a:moveTo>
                  <a:cubicBezTo>
                    <a:pt x="1763" y="0"/>
                    <a:pt x="1392" y="62"/>
                    <a:pt x="1051" y="215"/>
                  </a:cubicBezTo>
                  <a:cubicBezTo>
                    <a:pt x="404" y="680"/>
                    <a:pt x="1" y="1451"/>
                    <a:pt x="1" y="2287"/>
                  </a:cubicBezTo>
                  <a:cubicBezTo>
                    <a:pt x="1" y="3708"/>
                    <a:pt x="1145" y="4850"/>
                    <a:pt x="2534" y="4850"/>
                  </a:cubicBezTo>
                  <a:cubicBezTo>
                    <a:pt x="3493" y="4850"/>
                    <a:pt x="4326" y="4356"/>
                    <a:pt x="4791" y="3584"/>
                  </a:cubicBezTo>
                  <a:cubicBezTo>
                    <a:pt x="4853" y="3305"/>
                    <a:pt x="4914" y="3028"/>
                    <a:pt x="4914" y="2749"/>
                  </a:cubicBezTo>
                  <a:cubicBezTo>
                    <a:pt x="4914" y="1236"/>
                    <a:pt x="3679" y="0"/>
                    <a:pt x="2134"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78;p39">
              <a:extLst>
                <a:ext uri="{FF2B5EF4-FFF2-40B4-BE49-F238E27FC236}">
                  <a16:creationId xmlns:a16="http://schemas.microsoft.com/office/drawing/2014/main" id="{642DE260-FAFA-AE71-D7EC-8841FBA57A0B}"/>
                </a:ext>
              </a:extLst>
            </p:cNvPr>
            <p:cNvSpPr/>
            <p:nvPr/>
          </p:nvSpPr>
          <p:spPr>
            <a:xfrm flipH="1">
              <a:off x="-301500" y="3759205"/>
              <a:ext cx="187000" cy="189161"/>
            </a:xfrm>
            <a:custGeom>
              <a:avLst/>
              <a:gdLst/>
              <a:ahLst/>
              <a:cxnLst/>
              <a:rect l="l" t="t" r="r" b="b"/>
              <a:pathLst>
                <a:path w="2596" h="2626" extrusionOk="0">
                  <a:moveTo>
                    <a:pt x="1298" y="1"/>
                  </a:moveTo>
                  <a:cubicBezTo>
                    <a:pt x="589" y="1"/>
                    <a:pt x="1" y="587"/>
                    <a:pt x="1" y="1299"/>
                  </a:cubicBezTo>
                  <a:cubicBezTo>
                    <a:pt x="1" y="2040"/>
                    <a:pt x="589" y="2626"/>
                    <a:pt x="1298" y="2626"/>
                  </a:cubicBezTo>
                  <a:cubicBezTo>
                    <a:pt x="2010" y="2626"/>
                    <a:pt x="2596" y="2040"/>
                    <a:pt x="2596" y="1299"/>
                  </a:cubicBezTo>
                  <a:cubicBezTo>
                    <a:pt x="2596" y="587"/>
                    <a:pt x="2010" y="1"/>
                    <a:pt x="1298" y="1"/>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79;p39">
              <a:extLst>
                <a:ext uri="{FF2B5EF4-FFF2-40B4-BE49-F238E27FC236}">
                  <a16:creationId xmlns:a16="http://schemas.microsoft.com/office/drawing/2014/main" id="{1C9BB8D9-8AF0-4320-7985-ABAF33CFE746}"/>
                </a:ext>
              </a:extLst>
            </p:cNvPr>
            <p:cNvSpPr/>
            <p:nvPr/>
          </p:nvSpPr>
          <p:spPr>
            <a:xfrm flipH="1">
              <a:off x="3087984" y="3872370"/>
              <a:ext cx="131462" cy="167335"/>
            </a:xfrm>
            <a:custGeom>
              <a:avLst/>
              <a:gdLst/>
              <a:ahLst/>
              <a:cxnLst/>
              <a:rect l="l" t="t" r="r" b="b"/>
              <a:pathLst>
                <a:path w="1825" h="2323" extrusionOk="0">
                  <a:moveTo>
                    <a:pt x="1617" y="1"/>
                  </a:moveTo>
                  <a:cubicBezTo>
                    <a:pt x="1586" y="1"/>
                    <a:pt x="1574" y="102"/>
                    <a:pt x="1607" y="375"/>
                  </a:cubicBezTo>
                  <a:cubicBezTo>
                    <a:pt x="1731" y="1087"/>
                    <a:pt x="651" y="1920"/>
                    <a:pt x="1" y="2076"/>
                  </a:cubicBezTo>
                  <a:lnTo>
                    <a:pt x="124" y="2323"/>
                  </a:lnTo>
                  <a:cubicBezTo>
                    <a:pt x="1145" y="2105"/>
                    <a:pt x="1825" y="902"/>
                    <a:pt x="1793" y="531"/>
                  </a:cubicBezTo>
                  <a:cubicBezTo>
                    <a:pt x="1774" y="297"/>
                    <a:pt x="1669" y="1"/>
                    <a:pt x="1617"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80;p39">
              <a:extLst>
                <a:ext uri="{FF2B5EF4-FFF2-40B4-BE49-F238E27FC236}">
                  <a16:creationId xmlns:a16="http://schemas.microsoft.com/office/drawing/2014/main" id="{CF431CDF-6805-6858-6D5F-95197B0A5A49}"/>
                </a:ext>
              </a:extLst>
            </p:cNvPr>
            <p:cNvSpPr/>
            <p:nvPr/>
          </p:nvSpPr>
          <p:spPr>
            <a:xfrm flipH="1">
              <a:off x="3217069" y="3779591"/>
              <a:ext cx="115759" cy="173242"/>
            </a:xfrm>
            <a:custGeom>
              <a:avLst/>
              <a:gdLst/>
              <a:ahLst/>
              <a:cxnLst/>
              <a:rect l="l" t="t" r="r" b="b"/>
              <a:pathLst>
                <a:path w="1607" h="2405" extrusionOk="0">
                  <a:moveTo>
                    <a:pt x="180" y="0"/>
                  </a:moveTo>
                  <a:cubicBezTo>
                    <a:pt x="131" y="0"/>
                    <a:pt x="30" y="314"/>
                    <a:pt x="30" y="551"/>
                  </a:cubicBezTo>
                  <a:cubicBezTo>
                    <a:pt x="0" y="922"/>
                    <a:pt x="648" y="2158"/>
                    <a:pt x="1545" y="2405"/>
                  </a:cubicBezTo>
                  <a:lnTo>
                    <a:pt x="1607" y="2190"/>
                  </a:lnTo>
                  <a:cubicBezTo>
                    <a:pt x="989" y="2034"/>
                    <a:pt x="92" y="1077"/>
                    <a:pt x="186" y="366"/>
                  </a:cubicBezTo>
                  <a:cubicBezTo>
                    <a:pt x="219" y="99"/>
                    <a:pt x="208" y="0"/>
                    <a:pt x="180"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81;p39">
              <a:extLst>
                <a:ext uri="{FF2B5EF4-FFF2-40B4-BE49-F238E27FC236}">
                  <a16:creationId xmlns:a16="http://schemas.microsoft.com/office/drawing/2014/main" id="{B9E6F232-E7FF-ED23-8E50-E5B8ECB662E2}"/>
                </a:ext>
              </a:extLst>
            </p:cNvPr>
            <p:cNvSpPr/>
            <p:nvPr/>
          </p:nvSpPr>
          <p:spPr>
            <a:xfrm flipH="1">
              <a:off x="3201510" y="3783624"/>
              <a:ext cx="35729" cy="420822"/>
            </a:xfrm>
            <a:custGeom>
              <a:avLst/>
              <a:gdLst/>
              <a:ahLst/>
              <a:cxnLst/>
              <a:rect l="l" t="t" r="r" b="b"/>
              <a:pathLst>
                <a:path w="496" h="5842" extrusionOk="0">
                  <a:moveTo>
                    <a:pt x="33" y="1"/>
                  </a:moveTo>
                  <a:lnTo>
                    <a:pt x="1" y="5841"/>
                  </a:lnTo>
                  <a:lnTo>
                    <a:pt x="495" y="5841"/>
                  </a:lnTo>
                  <a:lnTo>
                    <a:pt x="465"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82;p39">
              <a:extLst>
                <a:ext uri="{FF2B5EF4-FFF2-40B4-BE49-F238E27FC236}">
                  <a16:creationId xmlns:a16="http://schemas.microsoft.com/office/drawing/2014/main" id="{A65740E8-29DF-2F9A-1842-BB9BAFE48DD9}"/>
                </a:ext>
              </a:extLst>
            </p:cNvPr>
            <p:cNvSpPr/>
            <p:nvPr/>
          </p:nvSpPr>
          <p:spPr>
            <a:xfrm flipH="1">
              <a:off x="3203671" y="3863726"/>
              <a:ext cx="31263" cy="45742"/>
            </a:xfrm>
            <a:custGeom>
              <a:avLst/>
              <a:gdLst/>
              <a:ahLst/>
              <a:cxnLst/>
              <a:rect l="l" t="t" r="r" b="b"/>
              <a:pathLst>
                <a:path w="434" h="635" extrusionOk="0">
                  <a:moveTo>
                    <a:pt x="1" y="1"/>
                  </a:moveTo>
                  <a:lnTo>
                    <a:pt x="1" y="557"/>
                  </a:lnTo>
                  <a:cubicBezTo>
                    <a:pt x="77" y="619"/>
                    <a:pt x="186" y="634"/>
                    <a:pt x="275" y="634"/>
                  </a:cubicBezTo>
                  <a:cubicBezTo>
                    <a:pt x="364" y="634"/>
                    <a:pt x="433" y="619"/>
                    <a:pt x="433" y="619"/>
                  </a:cubicBezTo>
                  <a:lnTo>
                    <a:pt x="433" y="63"/>
                  </a:lnTo>
                  <a:lnTo>
                    <a:pt x="1"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83;p39">
              <a:extLst>
                <a:ext uri="{FF2B5EF4-FFF2-40B4-BE49-F238E27FC236}">
                  <a16:creationId xmlns:a16="http://schemas.microsoft.com/office/drawing/2014/main" id="{95EEBE41-A349-AF34-456E-903C15764980}"/>
                </a:ext>
              </a:extLst>
            </p:cNvPr>
            <p:cNvSpPr/>
            <p:nvPr/>
          </p:nvSpPr>
          <p:spPr>
            <a:xfrm flipH="1">
              <a:off x="3223768" y="3783624"/>
              <a:ext cx="13470" cy="420822"/>
            </a:xfrm>
            <a:custGeom>
              <a:avLst/>
              <a:gdLst/>
              <a:ahLst/>
              <a:cxnLst/>
              <a:rect l="l" t="t" r="r" b="b"/>
              <a:pathLst>
                <a:path w="187" h="5842" extrusionOk="0">
                  <a:moveTo>
                    <a:pt x="33" y="1"/>
                  </a:moveTo>
                  <a:lnTo>
                    <a:pt x="1" y="5841"/>
                  </a:lnTo>
                  <a:lnTo>
                    <a:pt x="156" y="5841"/>
                  </a:lnTo>
                  <a:lnTo>
                    <a:pt x="186"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4;p39">
              <a:extLst>
                <a:ext uri="{FF2B5EF4-FFF2-40B4-BE49-F238E27FC236}">
                  <a16:creationId xmlns:a16="http://schemas.microsoft.com/office/drawing/2014/main" id="{E7FC9914-4FCC-2C37-80A2-7EA4D1F878B6}"/>
                </a:ext>
              </a:extLst>
            </p:cNvPr>
            <p:cNvSpPr/>
            <p:nvPr/>
          </p:nvSpPr>
          <p:spPr>
            <a:xfrm flipH="1">
              <a:off x="3036840" y="3498730"/>
              <a:ext cx="380555" cy="380771"/>
            </a:xfrm>
            <a:custGeom>
              <a:avLst/>
              <a:gdLst/>
              <a:ahLst/>
              <a:cxnLst/>
              <a:rect l="l" t="t" r="r" b="b"/>
              <a:pathLst>
                <a:path w="5283" h="5286" extrusionOk="0">
                  <a:moveTo>
                    <a:pt x="2657" y="1"/>
                  </a:moveTo>
                  <a:cubicBezTo>
                    <a:pt x="1204" y="1"/>
                    <a:pt x="0" y="1175"/>
                    <a:pt x="0" y="2628"/>
                  </a:cubicBezTo>
                  <a:cubicBezTo>
                    <a:pt x="0" y="4111"/>
                    <a:pt x="1204" y="5285"/>
                    <a:pt x="2657" y="5285"/>
                  </a:cubicBezTo>
                  <a:cubicBezTo>
                    <a:pt x="4108" y="5285"/>
                    <a:pt x="5282" y="4111"/>
                    <a:pt x="5282" y="2628"/>
                  </a:cubicBezTo>
                  <a:cubicBezTo>
                    <a:pt x="5282" y="1175"/>
                    <a:pt x="4108" y="1"/>
                    <a:pt x="2657"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85;p39">
              <a:extLst>
                <a:ext uri="{FF2B5EF4-FFF2-40B4-BE49-F238E27FC236}">
                  <a16:creationId xmlns:a16="http://schemas.microsoft.com/office/drawing/2014/main" id="{C639D955-054D-54F1-649B-A2FA9A048888}"/>
                </a:ext>
              </a:extLst>
            </p:cNvPr>
            <p:cNvSpPr/>
            <p:nvPr/>
          </p:nvSpPr>
          <p:spPr>
            <a:xfrm flipH="1">
              <a:off x="3036840" y="3498730"/>
              <a:ext cx="338343" cy="336254"/>
            </a:xfrm>
            <a:custGeom>
              <a:avLst/>
              <a:gdLst/>
              <a:ahLst/>
              <a:cxnLst/>
              <a:rect l="l" t="t" r="r" b="b"/>
              <a:pathLst>
                <a:path w="4697" h="4668" extrusionOk="0">
                  <a:moveTo>
                    <a:pt x="2071" y="1"/>
                  </a:moveTo>
                  <a:cubicBezTo>
                    <a:pt x="1701" y="1"/>
                    <a:pt x="1360" y="63"/>
                    <a:pt x="1021" y="218"/>
                  </a:cubicBezTo>
                  <a:cubicBezTo>
                    <a:pt x="403" y="651"/>
                    <a:pt x="0" y="1392"/>
                    <a:pt x="0" y="2196"/>
                  </a:cubicBezTo>
                  <a:cubicBezTo>
                    <a:pt x="0" y="3555"/>
                    <a:pt x="1083" y="4667"/>
                    <a:pt x="2442" y="4667"/>
                  </a:cubicBezTo>
                  <a:cubicBezTo>
                    <a:pt x="3369" y="4667"/>
                    <a:pt x="4172" y="4173"/>
                    <a:pt x="4573" y="3432"/>
                  </a:cubicBezTo>
                  <a:cubicBezTo>
                    <a:pt x="4667" y="3184"/>
                    <a:pt x="4696" y="2905"/>
                    <a:pt x="4696" y="2628"/>
                  </a:cubicBezTo>
                  <a:cubicBezTo>
                    <a:pt x="4696" y="1175"/>
                    <a:pt x="3522" y="1"/>
                    <a:pt x="2071"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86;p39">
              <a:extLst>
                <a:ext uri="{FF2B5EF4-FFF2-40B4-BE49-F238E27FC236}">
                  <a16:creationId xmlns:a16="http://schemas.microsoft.com/office/drawing/2014/main" id="{D33B36CF-04D4-8361-470B-0D7D058BEC66}"/>
                </a:ext>
              </a:extLst>
            </p:cNvPr>
            <p:cNvSpPr/>
            <p:nvPr/>
          </p:nvSpPr>
          <p:spPr>
            <a:xfrm flipH="1">
              <a:off x="3092378" y="3529921"/>
              <a:ext cx="180445" cy="180445"/>
            </a:xfrm>
            <a:custGeom>
              <a:avLst/>
              <a:gdLst/>
              <a:ahLst/>
              <a:cxnLst/>
              <a:rect l="l" t="t" r="r" b="b"/>
              <a:pathLst>
                <a:path w="2505" h="2505" extrusionOk="0">
                  <a:moveTo>
                    <a:pt x="1268" y="0"/>
                  </a:moveTo>
                  <a:cubicBezTo>
                    <a:pt x="556" y="0"/>
                    <a:pt x="0" y="557"/>
                    <a:pt x="0" y="1236"/>
                  </a:cubicBezTo>
                  <a:cubicBezTo>
                    <a:pt x="0" y="1916"/>
                    <a:pt x="556" y="2504"/>
                    <a:pt x="1268" y="2504"/>
                  </a:cubicBezTo>
                  <a:cubicBezTo>
                    <a:pt x="1948" y="2504"/>
                    <a:pt x="2504" y="1916"/>
                    <a:pt x="2504" y="1236"/>
                  </a:cubicBezTo>
                  <a:cubicBezTo>
                    <a:pt x="2504" y="557"/>
                    <a:pt x="1948" y="0"/>
                    <a:pt x="1268" y="0"/>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087;p39">
              <a:extLst>
                <a:ext uri="{FF2B5EF4-FFF2-40B4-BE49-F238E27FC236}">
                  <a16:creationId xmlns:a16="http://schemas.microsoft.com/office/drawing/2014/main" id="{8A0D0404-DCE3-2507-EDB8-EAED7E8EF0A8}"/>
                </a:ext>
              </a:extLst>
            </p:cNvPr>
            <p:cNvSpPr/>
            <p:nvPr/>
          </p:nvSpPr>
          <p:spPr>
            <a:xfrm flipH="1">
              <a:off x="2967759" y="3779158"/>
              <a:ext cx="202703" cy="202703"/>
            </a:xfrm>
            <a:custGeom>
              <a:avLst/>
              <a:gdLst/>
              <a:ahLst/>
              <a:cxnLst/>
              <a:rect l="l" t="t" r="r" b="b"/>
              <a:pathLst>
                <a:path w="2814" h="2814" extrusionOk="0">
                  <a:moveTo>
                    <a:pt x="1392" y="1"/>
                  </a:moveTo>
                  <a:cubicBezTo>
                    <a:pt x="618" y="1"/>
                    <a:pt x="1" y="651"/>
                    <a:pt x="1" y="1422"/>
                  </a:cubicBezTo>
                  <a:cubicBezTo>
                    <a:pt x="1" y="2196"/>
                    <a:pt x="618" y="2814"/>
                    <a:pt x="1392" y="2814"/>
                  </a:cubicBezTo>
                  <a:cubicBezTo>
                    <a:pt x="2163" y="2814"/>
                    <a:pt x="2813" y="2196"/>
                    <a:pt x="2813" y="1422"/>
                  </a:cubicBezTo>
                  <a:cubicBezTo>
                    <a:pt x="2813" y="651"/>
                    <a:pt x="2163" y="1"/>
                    <a:pt x="1392"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088;p39">
              <a:extLst>
                <a:ext uri="{FF2B5EF4-FFF2-40B4-BE49-F238E27FC236}">
                  <a16:creationId xmlns:a16="http://schemas.microsoft.com/office/drawing/2014/main" id="{14F49AE6-11AA-FCF3-72F4-3ECAB8636A32}"/>
                </a:ext>
              </a:extLst>
            </p:cNvPr>
            <p:cNvSpPr/>
            <p:nvPr/>
          </p:nvSpPr>
          <p:spPr>
            <a:xfrm flipH="1">
              <a:off x="2967759" y="3779158"/>
              <a:ext cx="180445" cy="178140"/>
            </a:xfrm>
            <a:custGeom>
              <a:avLst/>
              <a:gdLst/>
              <a:ahLst/>
              <a:cxnLst/>
              <a:rect l="l" t="t" r="r" b="b"/>
              <a:pathLst>
                <a:path w="2505" h="2473" extrusionOk="0">
                  <a:moveTo>
                    <a:pt x="1083" y="1"/>
                  </a:moveTo>
                  <a:cubicBezTo>
                    <a:pt x="898" y="1"/>
                    <a:pt x="712" y="63"/>
                    <a:pt x="557" y="124"/>
                  </a:cubicBezTo>
                  <a:cubicBezTo>
                    <a:pt x="218" y="372"/>
                    <a:pt x="1" y="742"/>
                    <a:pt x="1" y="1175"/>
                  </a:cubicBezTo>
                  <a:cubicBezTo>
                    <a:pt x="1" y="1887"/>
                    <a:pt x="589" y="2473"/>
                    <a:pt x="1298" y="2473"/>
                  </a:cubicBezTo>
                  <a:cubicBezTo>
                    <a:pt x="1793" y="2473"/>
                    <a:pt x="2195" y="2225"/>
                    <a:pt x="2443" y="1825"/>
                  </a:cubicBezTo>
                  <a:cubicBezTo>
                    <a:pt x="2472" y="1701"/>
                    <a:pt x="2504" y="1546"/>
                    <a:pt x="2504" y="1422"/>
                  </a:cubicBezTo>
                  <a:cubicBezTo>
                    <a:pt x="2504" y="651"/>
                    <a:pt x="1854" y="1"/>
                    <a:pt x="1083"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089;p39">
              <a:extLst>
                <a:ext uri="{FF2B5EF4-FFF2-40B4-BE49-F238E27FC236}">
                  <a16:creationId xmlns:a16="http://schemas.microsoft.com/office/drawing/2014/main" id="{8DC6703F-FAFC-E135-01AA-316F15ECA6B9}"/>
                </a:ext>
              </a:extLst>
            </p:cNvPr>
            <p:cNvSpPr/>
            <p:nvPr/>
          </p:nvSpPr>
          <p:spPr>
            <a:xfrm flipH="1">
              <a:off x="2998950" y="3794862"/>
              <a:ext cx="95805" cy="95661"/>
            </a:xfrm>
            <a:custGeom>
              <a:avLst/>
              <a:gdLst/>
              <a:ahLst/>
              <a:cxnLst/>
              <a:rect l="l" t="t" r="r" b="b"/>
              <a:pathLst>
                <a:path w="1330" h="1328" extrusionOk="0">
                  <a:moveTo>
                    <a:pt x="680" y="0"/>
                  </a:moveTo>
                  <a:cubicBezTo>
                    <a:pt x="309" y="0"/>
                    <a:pt x="0" y="309"/>
                    <a:pt x="0" y="680"/>
                  </a:cubicBezTo>
                  <a:cubicBezTo>
                    <a:pt x="0" y="1051"/>
                    <a:pt x="309" y="1328"/>
                    <a:pt x="680" y="1328"/>
                  </a:cubicBezTo>
                  <a:cubicBezTo>
                    <a:pt x="1051" y="1328"/>
                    <a:pt x="1330" y="1051"/>
                    <a:pt x="1330" y="680"/>
                  </a:cubicBezTo>
                  <a:cubicBezTo>
                    <a:pt x="1330" y="309"/>
                    <a:pt x="1051" y="0"/>
                    <a:pt x="680" y="0"/>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090;p39">
              <a:extLst>
                <a:ext uri="{FF2B5EF4-FFF2-40B4-BE49-F238E27FC236}">
                  <a16:creationId xmlns:a16="http://schemas.microsoft.com/office/drawing/2014/main" id="{1CF0D118-C352-E0B5-FF0B-9792398A59F9}"/>
                </a:ext>
              </a:extLst>
            </p:cNvPr>
            <p:cNvSpPr/>
            <p:nvPr/>
          </p:nvSpPr>
          <p:spPr>
            <a:xfrm flipH="1">
              <a:off x="-515225" y="4113036"/>
              <a:ext cx="4522506" cy="289360"/>
            </a:xfrm>
            <a:custGeom>
              <a:avLst/>
              <a:gdLst/>
              <a:ahLst/>
              <a:cxnLst/>
              <a:rect l="l" t="t" r="r" b="b"/>
              <a:pathLst>
                <a:path w="62783" h="4017" extrusionOk="0">
                  <a:moveTo>
                    <a:pt x="51474" y="0"/>
                  </a:moveTo>
                  <a:cubicBezTo>
                    <a:pt x="44153" y="0"/>
                    <a:pt x="38344" y="2348"/>
                    <a:pt x="31176" y="2348"/>
                  </a:cubicBezTo>
                  <a:cubicBezTo>
                    <a:pt x="23976" y="2348"/>
                    <a:pt x="14987" y="712"/>
                    <a:pt x="9796" y="712"/>
                  </a:cubicBezTo>
                  <a:cubicBezTo>
                    <a:pt x="3678" y="712"/>
                    <a:pt x="1" y="4017"/>
                    <a:pt x="1" y="4017"/>
                  </a:cubicBezTo>
                  <a:lnTo>
                    <a:pt x="62782" y="4017"/>
                  </a:lnTo>
                  <a:cubicBezTo>
                    <a:pt x="62782" y="4017"/>
                    <a:pt x="58798" y="0"/>
                    <a:pt x="51474"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091;p39">
              <a:extLst>
                <a:ext uri="{FF2B5EF4-FFF2-40B4-BE49-F238E27FC236}">
                  <a16:creationId xmlns:a16="http://schemas.microsoft.com/office/drawing/2014/main" id="{03E40ED5-A7B7-C3F7-8D13-EE3E8F29174F}"/>
                </a:ext>
              </a:extLst>
            </p:cNvPr>
            <p:cNvSpPr/>
            <p:nvPr/>
          </p:nvSpPr>
          <p:spPr>
            <a:xfrm flipH="1">
              <a:off x="1853755" y="4164324"/>
              <a:ext cx="1837514" cy="151199"/>
            </a:xfrm>
            <a:custGeom>
              <a:avLst/>
              <a:gdLst/>
              <a:ahLst/>
              <a:cxnLst/>
              <a:rect l="l" t="t" r="r" b="b"/>
              <a:pathLst>
                <a:path w="25509" h="2099" extrusionOk="0">
                  <a:moveTo>
                    <a:pt x="5409" y="0"/>
                  </a:moveTo>
                  <a:cubicBezTo>
                    <a:pt x="4667" y="0"/>
                    <a:pt x="3988" y="62"/>
                    <a:pt x="3338" y="124"/>
                  </a:cubicBezTo>
                  <a:lnTo>
                    <a:pt x="3152" y="247"/>
                  </a:lnTo>
                  <a:cubicBezTo>
                    <a:pt x="928" y="618"/>
                    <a:pt x="1" y="1945"/>
                    <a:pt x="4235" y="1945"/>
                  </a:cubicBezTo>
                  <a:cubicBezTo>
                    <a:pt x="7441" y="1945"/>
                    <a:pt x="8866" y="1281"/>
                    <a:pt x="11077" y="1281"/>
                  </a:cubicBezTo>
                  <a:cubicBezTo>
                    <a:pt x="11764" y="1281"/>
                    <a:pt x="12526" y="1345"/>
                    <a:pt x="13442" y="1513"/>
                  </a:cubicBezTo>
                  <a:cubicBezTo>
                    <a:pt x="15488" y="1887"/>
                    <a:pt x="19317" y="2099"/>
                    <a:pt x="21889" y="2099"/>
                  </a:cubicBezTo>
                  <a:cubicBezTo>
                    <a:pt x="24211" y="2099"/>
                    <a:pt x="25508" y="1926"/>
                    <a:pt x="23544" y="1545"/>
                  </a:cubicBezTo>
                  <a:lnTo>
                    <a:pt x="23420" y="1545"/>
                  </a:lnTo>
                  <a:cubicBezTo>
                    <a:pt x="16994" y="1174"/>
                    <a:pt x="9826" y="0"/>
                    <a:pt x="5409" y="0"/>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092;p39">
              <a:extLst>
                <a:ext uri="{FF2B5EF4-FFF2-40B4-BE49-F238E27FC236}">
                  <a16:creationId xmlns:a16="http://schemas.microsoft.com/office/drawing/2014/main" id="{7478FE2B-1290-6E51-3995-CEB7FFA1BA88}"/>
                </a:ext>
              </a:extLst>
            </p:cNvPr>
            <p:cNvSpPr/>
            <p:nvPr/>
          </p:nvSpPr>
          <p:spPr>
            <a:xfrm flipH="1">
              <a:off x="-297106" y="4113036"/>
              <a:ext cx="1146852" cy="237352"/>
            </a:xfrm>
            <a:custGeom>
              <a:avLst/>
              <a:gdLst/>
              <a:ahLst/>
              <a:cxnLst/>
              <a:rect l="l" t="t" r="r" b="b"/>
              <a:pathLst>
                <a:path w="15921" h="3295" extrusionOk="0">
                  <a:moveTo>
                    <a:pt x="7640" y="0"/>
                  </a:moveTo>
                  <a:cubicBezTo>
                    <a:pt x="5724" y="0"/>
                    <a:pt x="3903" y="156"/>
                    <a:pt x="2140" y="403"/>
                  </a:cubicBezTo>
                  <a:cubicBezTo>
                    <a:pt x="0" y="732"/>
                    <a:pt x="2148" y="1524"/>
                    <a:pt x="5772" y="1524"/>
                  </a:cubicBezTo>
                  <a:cubicBezTo>
                    <a:pt x="6229" y="1524"/>
                    <a:pt x="6709" y="1511"/>
                    <a:pt x="7207" y="1483"/>
                  </a:cubicBezTo>
                  <a:cubicBezTo>
                    <a:pt x="7829" y="1449"/>
                    <a:pt x="8388" y="1434"/>
                    <a:pt x="8889" y="1434"/>
                  </a:cubicBezTo>
                  <a:cubicBezTo>
                    <a:pt x="11973" y="1434"/>
                    <a:pt x="12807" y="2012"/>
                    <a:pt x="11904" y="2225"/>
                  </a:cubicBezTo>
                  <a:cubicBezTo>
                    <a:pt x="11058" y="2418"/>
                    <a:pt x="11708" y="3294"/>
                    <a:pt x="13069" y="3294"/>
                  </a:cubicBezTo>
                  <a:cubicBezTo>
                    <a:pt x="13446" y="3294"/>
                    <a:pt x="13877" y="3227"/>
                    <a:pt x="14346" y="3060"/>
                  </a:cubicBezTo>
                  <a:cubicBezTo>
                    <a:pt x="15735" y="2534"/>
                    <a:pt x="15920" y="2072"/>
                    <a:pt x="15302" y="1669"/>
                  </a:cubicBezTo>
                  <a:cubicBezTo>
                    <a:pt x="14840" y="1421"/>
                    <a:pt x="14314" y="1206"/>
                    <a:pt x="13728" y="1021"/>
                  </a:cubicBezTo>
                  <a:cubicBezTo>
                    <a:pt x="13604" y="959"/>
                    <a:pt x="13481" y="927"/>
                    <a:pt x="13357" y="865"/>
                  </a:cubicBezTo>
                  <a:cubicBezTo>
                    <a:pt x="11780" y="371"/>
                    <a:pt x="9865" y="0"/>
                    <a:pt x="7640" y="0"/>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093;p39">
              <a:extLst>
                <a:ext uri="{FF2B5EF4-FFF2-40B4-BE49-F238E27FC236}">
                  <a16:creationId xmlns:a16="http://schemas.microsoft.com/office/drawing/2014/main" id="{D637D93E-34C1-1DF4-E1EC-23A7897A582E}"/>
                </a:ext>
              </a:extLst>
            </p:cNvPr>
            <p:cNvSpPr/>
            <p:nvPr/>
          </p:nvSpPr>
          <p:spPr>
            <a:xfrm flipH="1">
              <a:off x="-653170" y="4337854"/>
              <a:ext cx="4831748" cy="55682"/>
            </a:xfrm>
            <a:custGeom>
              <a:avLst/>
              <a:gdLst/>
              <a:ahLst/>
              <a:cxnLst/>
              <a:rect l="l" t="t" r="r" b="b"/>
              <a:pathLst>
                <a:path w="67076" h="773" extrusionOk="0">
                  <a:moveTo>
                    <a:pt x="772" y="1"/>
                  </a:moveTo>
                  <a:cubicBezTo>
                    <a:pt x="371" y="1"/>
                    <a:pt x="1" y="340"/>
                    <a:pt x="1" y="772"/>
                  </a:cubicBezTo>
                  <a:lnTo>
                    <a:pt x="67076" y="772"/>
                  </a:lnTo>
                  <a:cubicBezTo>
                    <a:pt x="67076" y="340"/>
                    <a:pt x="66737" y="1"/>
                    <a:pt x="66304"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094;p39">
              <a:extLst>
                <a:ext uri="{FF2B5EF4-FFF2-40B4-BE49-F238E27FC236}">
                  <a16:creationId xmlns:a16="http://schemas.microsoft.com/office/drawing/2014/main" id="{D708D743-A7F3-DB34-1F9E-936FB906BD46}"/>
                </a:ext>
              </a:extLst>
            </p:cNvPr>
            <p:cNvSpPr/>
            <p:nvPr/>
          </p:nvSpPr>
          <p:spPr>
            <a:xfrm flipH="1">
              <a:off x="-764463" y="4391303"/>
              <a:ext cx="5052172" cy="115831"/>
            </a:xfrm>
            <a:custGeom>
              <a:avLst/>
              <a:gdLst/>
              <a:ahLst/>
              <a:cxnLst/>
              <a:rect l="l" t="t" r="r" b="b"/>
              <a:pathLst>
                <a:path w="70136" h="1608" extrusionOk="0">
                  <a:moveTo>
                    <a:pt x="156" y="0"/>
                  </a:moveTo>
                  <a:cubicBezTo>
                    <a:pt x="62" y="0"/>
                    <a:pt x="1" y="62"/>
                    <a:pt x="1" y="124"/>
                  </a:cubicBezTo>
                  <a:lnTo>
                    <a:pt x="1" y="1484"/>
                  </a:lnTo>
                  <a:cubicBezTo>
                    <a:pt x="1" y="1545"/>
                    <a:pt x="62" y="1607"/>
                    <a:pt x="156" y="1607"/>
                  </a:cubicBezTo>
                  <a:lnTo>
                    <a:pt x="69982" y="1607"/>
                  </a:lnTo>
                  <a:cubicBezTo>
                    <a:pt x="70074" y="1607"/>
                    <a:pt x="70135" y="1545"/>
                    <a:pt x="70135" y="1484"/>
                  </a:cubicBezTo>
                  <a:lnTo>
                    <a:pt x="70135" y="124"/>
                  </a:lnTo>
                  <a:cubicBezTo>
                    <a:pt x="70135" y="62"/>
                    <a:pt x="70074" y="0"/>
                    <a:pt x="69982"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0" name="Google Shape;1097;p39">
            <a:extLst>
              <a:ext uri="{FF2B5EF4-FFF2-40B4-BE49-F238E27FC236}">
                <a16:creationId xmlns:a16="http://schemas.microsoft.com/office/drawing/2014/main" id="{11DEDB39-5EDD-13D2-D4E9-59605072AAA3}"/>
              </a:ext>
            </a:extLst>
          </p:cNvPr>
          <p:cNvSpPr/>
          <p:nvPr/>
        </p:nvSpPr>
        <p:spPr>
          <a:xfrm flipH="1">
            <a:off x="386063" y="2250310"/>
            <a:ext cx="1052920" cy="2161018"/>
          </a:xfrm>
          <a:custGeom>
            <a:avLst/>
            <a:gdLst/>
            <a:ahLst/>
            <a:cxnLst/>
            <a:rect l="l" t="t" r="r" b="b"/>
            <a:pathLst>
              <a:path w="14617" h="30000" extrusionOk="0">
                <a:moveTo>
                  <a:pt x="14616" y="0"/>
                </a:moveTo>
                <a:cubicBezTo>
                  <a:pt x="9764" y="0"/>
                  <a:pt x="4668" y="6303"/>
                  <a:pt x="1855" y="21719"/>
                </a:cubicBezTo>
                <a:cubicBezTo>
                  <a:pt x="681" y="28239"/>
                  <a:pt x="1" y="29999"/>
                  <a:pt x="1" y="29999"/>
                </a:cubicBezTo>
                <a:lnTo>
                  <a:pt x="9085" y="29999"/>
                </a:lnTo>
                <a:cubicBezTo>
                  <a:pt x="7231" y="17549"/>
                  <a:pt x="12236" y="0"/>
                  <a:pt x="14616"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1" name="Google Shape;1098;p39">
            <a:extLst>
              <a:ext uri="{FF2B5EF4-FFF2-40B4-BE49-F238E27FC236}">
                <a16:creationId xmlns:a16="http://schemas.microsoft.com/office/drawing/2014/main" id="{C36490F9-6FEF-4C2F-381A-FA4606CBCE4D}"/>
              </a:ext>
            </a:extLst>
          </p:cNvPr>
          <p:cNvGrpSpPr/>
          <p:nvPr/>
        </p:nvGrpSpPr>
        <p:grpSpPr>
          <a:xfrm>
            <a:off x="590856" y="3024819"/>
            <a:ext cx="2310200" cy="1368717"/>
            <a:chOff x="590856" y="3024819"/>
            <a:chExt cx="2310200" cy="1368717"/>
          </a:xfrm>
        </p:grpSpPr>
        <p:sp>
          <p:nvSpPr>
            <p:cNvPr id="1412" name="Google Shape;1099;p39">
              <a:extLst>
                <a:ext uri="{FF2B5EF4-FFF2-40B4-BE49-F238E27FC236}">
                  <a16:creationId xmlns:a16="http://schemas.microsoft.com/office/drawing/2014/main" id="{727FAA1F-60F3-F126-75B3-CA6943D0CB17}"/>
                </a:ext>
              </a:extLst>
            </p:cNvPr>
            <p:cNvSpPr/>
            <p:nvPr/>
          </p:nvSpPr>
          <p:spPr>
            <a:xfrm flipH="1">
              <a:off x="1752619" y="3892756"/>
              <a:ext cx="400653" cy="383581"/>
            </a:xfrm>
            <a:custGeom>
              <a:avLst/>
              <a:gdLst/>
              <a:ahLst/>
              <a:cxnLst/>
              <a:rect l="l" t="t" r="r" b="b"/>
              <a:pathLst>
                <a:path w="5562" h="5325" extrusionOk="0">
                  <a:moveTo>
                    <a:pt x="0" y="1"/>
                  </a:moveTo>
                  <a:lnTo>
                    <a:pt x="0" y="5283"/>
                  </a:lnTo>
                  <a:cubicBezTo>
                    <a:pt x="42" y="5314"/>
                    <a:pt x="673" y="5325"/>
                    <a:pt x="1497" y="5325"/>
                  </a:cubicBezTo>
                  <a:cubicBezTo>
                    <a:pt x="3145" y="5325"/>
                    <a:pt x="5562" y="5283"/>
                    <a:pt x="5562" y="5283"/>
                  </a:cubicBezTo>
                  <a:lnTo>
                    <a:pt x="556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100;p39">
              <a:extLst>
                <a:ext uri="{FF2B5EF4-FFF2-40B4-BE49-F238E27FC236}">
                  <a16:creationId xmlns:a16="http://schemas.microsoft.com/office/drawing/2014/main" id="{9CD6E8BC-951A-65D9-BA1D-219B9C211F3B}"/>
                </a:ext>
              </a:extLst>
            </p:cNvPr>
            <p:cNvSpPr/>
            <p:nvPr/>
          </p:nvSpPr>
          <p:spPr>
            <a:xfrm flipH="1">
              <a:off x="1745992" y="3885985"/>
              <a:ext cx="414051" cy="396259"/>
            </a:xfrm>
            <a:custGeom>
              <a:avLst/>
              <a:gdLst/>
              <a:ahLst/>
              <a:cxnLst/>
              <a:rect l="l" t="t" r="r" b="b"/>
              <a:pathLst>
                <a:path w="5748" h="5501" extrusionOk="0">
                  <a:moveTo>
                    <a:pt x="5562" y="157"/>
                  </a:moveTo>
                  <a:lnTo>
                    <a:pt x="5562" y="5285"/>
                  </a:lnTo>
                  <a:cubicBezTo>
                    <a:pt x="4396" y="5303"/>
                    <a:pt x="2927" y="5321"/>
                    <a:pt x="1810" y="5321"/>
                  </a:cubicBezTo>
                  <a:cubicBezTo>
                    <a:pt x="1004" y="5321"/>
                    <a:pt x="381" y="5311"/>
                    <a:pt x="186" y="5285"/>
                  </a:cubicBezTo>
                  <a:lnTo>
                    <a:pt x="186" y="157"/>
                  </a:lnTo>
                  <a:close/>
                  <a:moveTo>
                    <a:pt x="1" y="1"/>
                  </a:moveTo>
                  <a:lnTo>
                    <a:pt x="1" y="5409"/>
                  </a:lnTo>
                  <a:lnTo>
                    <a:pt x="33" y="5439"/>
                  </a:lnTo>
                  <a:cubicBezTo>
                    <a:pt x="62" y="5471"/>
                    <a:pt x="124" y="5500"/>
                    <a:pt x="1578" y="5500"/>
                  </a:cubicBezTo>
                  <a:lnTo>
                    <a:pt x="2905" y="5500"/>
                  </a:lnTo>
                  <a:cubicBezTo>
                    <a:pt x="4264" y="5500"/>
                    <a:pt x="5624" y="5471"/>
                    <a:pt x="5656" y="5471"/>
                  </a:cubicBezTo>
                  <a:lnTo>
                    <a:pt x="5747" y="5471"/>
                  </a:lnTo>
                  <a:lnTo>
                    <a:pt x="57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101;p39">
              <a:extLst>
                <a:ext uri="{FF2B5EF4-FFF2-40B4-BE49-F238E27FC236}">
                  <a16:creationId xmlns:a16="http://schemas.microsoft.com/office/drawing/2014/main" id="{513F7C58-3DC1-A73B-27CA-97BD2B4C40BF}"/>
                </a:ext>
              </a:extLst>
            </p:cNvPr>
            <p:cNvSpPr/>
            <p:nvPr/>
          </p:nvSpPr>
          <p:spPr>
            <a:xfrm flipH="1">
              <a:off x="1935081" y="3975019"/>
              <a:ext cx="273945" cy="411890"/>
            </a:xfrm>
            <a:custGeom>
              <a:avLst/>
              <a:gdLst/>
              <a:ahLst/>
              <a:cxnLst/>
              <a:rect l="l" t="t" r="r" b="b"/>
              <a:pathLst>
                <a:path w="3803" h="5718" extrusionOk="0">
                  <a:moveTo>
                    <a:pt x="1916" y="1"/>
                  </a:moveTo>
                  <a:cubicBezTo>
                    <a:pt x="742" y="1"/>
                    <a:pt x="1" y="1269"/>
                    <a:pt x="1" y="2875"/>
                  </a:cubicBezTo>
                  <a:cubicBezTo>
                    <a:pt x="1" y="4450"/>
                    <a:pt x="742" y="5718"/>
                    <a:pt x="1916" y="5718"/>
                  </a:cubicBezTo>
                  <a:lnTo>
                    <a:pt x="3585" y="5718"/>
                  </a:lnTo>
                  <a:lnTo>
                    <a:pt x="3585" y="4235"/>
                  </a:lnTo>
                  <a:cubicBezTo>
                    <a:pt x="3741" y="3832"/>
                    <a:pt x="3802" y="3370"/>
                    <a:pt x="3802" y="2875"/>
                  </a:cubicBezTo>
                  <a:cubicBezTo>
                    <a:pt x="3802" y="2349"/>
                    <a:pt x="3741" y="1887"/>
                    <a:pt x="3585" y="1484"/>
                  </a:cubicBezTo>
                  <a:lnTo>
                    <a:pt x="358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102;p39">
              <a:extLst>
                <a:ext uri="{FF2B5EF4-FFF2-40B4-BE49-F238E27FC236}">
                  <a16:creationId xmlns:a16="http://schemas.microsoft.com/office/drawing/2014/main" id="{18789800-A153-1BCA-A7ED-76E73E64ED14}"/>
                </a:ext>
              </a:extLst>
            </p:cNvPr>
            <p:cNvSpPr/>
            <p:nvPr/>
          </p:nvSpPr>
          <p:spPr>
            <a:xfrm flipH="1">
              <a:off x="1928526" y="3968464"/>
              <a:ext cx="287055" cy="425072"/>
            </a:xfrm>
            <a:custGeom>
              <a:avLst/>
              <a:gdLst/>
              <a:ahLst/>
              <a:cxnLst/>
              <a:rect l="l" t="t" r="r" b="b"/>
              <a:pathLst>
                <a:path w="3985" h="5901" extrusionOk="0">
                  <a:moveTo>
                    <a:pt x="3584" y="186"/>
                  </a:moveTo>
                  <a:lnTo>
                    <a:pt x="3584" y="1575"/>
                  </a:lnTo>
                  <a:lnTo>
                    <a:pt x="3614" y="1607"/>
                  </a:lnTo>
                  <a:cubicBezTo>
                    <a:pt x="3738" y="2007"/>
                    <a:pt x="3799" y="2472"/>
                    <a:pt x="3799" y="2966"/>
                  </a:cubicBezTo>
                  <a:cubicBezTo>
                    <a:pt x="3799" y="3428"/>
                    <a:pt x="3738" y="3893"/>
                    <a:pt x="3614" y="4294"/>
                  </a:cubicBezTo>
                  <a:lnTo>
                    <a:pt x="3584" y="4326"/>
                  </a:lnTo>
                  <a:lnTo>
                    <a:pt x="3584" y="5715"/>
                  </a:lnTo>
                  <a:lnTo>
                    <a:pt x="2007" y="5715"/>
                  </a:lnTo>
                  <a:cubicBezTo>
                    <a:pt x="957" y="5715"/>
                    <a:pt x="186" y="4541"/>
                    <a:pt x="186" y="2966"/>
                  </a:cubicBezTo>
                  <a:cubicBezTo>
                    <a:pt x="186" y="1360"/>
                    <a:pt x="957" y="186"/>
                    <a:pt x="2007" y="186"/>
                  </a:cubicBezTo>
                  <a:close/>
                  <a:moveTo>
                    <a:pt x="2007" y="0"/>
                  </a:moveTo>
                  <a:cubicBezTo>
                    <a:pt x="833" y="0"/>
                    <a:pt x="0" y="1236"/>
                    <a:pt x="0" y="2966"/>
                  </a:cubicBezTo>
                  <a:cubicBezTo>
                    <a:pt x="0" y="4664"/>
                    <a:pt x="833" y="5900"/>
                    <a:pt x="2007" y="5900"/>
                  </a:cubicBezTo>
                  <a:lnTo>
                    <a:pt x="3676" y="5900"/>
                  </a:lnTo>
                  <a:cubicBezTo>
                    <a:pt x="3738" y="5900"/>
                    <a:pt x="3770" y="5870"/>
                    <a:pt x="3770" y="5809"/>
                  </a:cubicBezTo>
                  <a:lnTo>
                    <a:pt x="3770" y="4355"/>
                  </a:lnTo>
                  <a:cubicBezTo>
                    <a:pt x="3923" y="3923"/>
                    <a:pt x="3985" y="3461"/>
                    <a:pt x="3985" y="2966"/>
                  </a:cubicBezTo>
                  <a:cubicBezTo>
                    <a:pt x="3985" y="2472"/>
                    <a:pt x="3923" y="1978"/>
                    <a:pt x="3770" y="1545"/>
                  </a:cubicBezTo>
                  <a:lnTo>
                    <a:pt x="3770" y="92"/>
                  </a:lnTo>
                  <a:cubicBezTo>
                    <a:pt x="3770" y="30"/>
                    <a:pt x="3738" y="0"/>
                    <a:pt x="36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103;p39">
              <a:extLst>
                <a:ext uri="{FF2B5EF4-FFF2-40B4-BE49-F238E27FC236}">
                  <a16:creationId xmlns:a16="http://schemas.microsoft.com/office/drawing/2014/main" id="{38BEF976-F651-9E44-AA4F-E71AE985D14F}"/>
                </a:ext>
              </a:extLst>
            </p:cNvPr>
            <p:cNvSpPr/>
            <p:nvPr/>
          </p:nvSpPr>
          <p:spPr>
            <a:xfrm flipH="1">
              <a:off x="1812767" y="3975019"/>
              <a:ext cx="273729" cy="411890"/>
            </a:xfrm>
            <a:custGeom>
              <a:avLst/>
              <a:gdLst/>
              <a:ahLst/>
              <a:cxnLst/>
              <a:rect l="l" t="t" r="r" b="b"/>
              <a:pathLst>
                <a:path w="3800" h="5718" extrusionOk="0">
                  <a:moveTo>
                    <a:pt x="1884" y="1"/>
                  </a:moveTo>
                  <a:cubicBezTo>
                    <a:pt x="742" y="1"/>
                    <a:pt x="0" y="1269"/>
                    <a:pt x="0" y="2875"/>
                  </a:cubicBezTo>
                  <a:cubicBezTo>
                    <a:pt x="0" y="4450"/>
                    <a:pt x="742" y="5718"/>
                    <a:pt x="1884" y="5718"/>
                  </a:cubicBezTo>
                  <a:cubicBezTo>
                    <a:pt x="3058" y="5718"/>
                    <a:pt x="3799" y="4450"/>
                    <a:pt x="3799" y="2875"/>
                  </a:cubicBezTo>
                  <a:cubicBezTo>
                    <a:pt x="3799" y="1269"/>
                    <a:pt x="3058" y="1"/>
                    <a:pt x="1884"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104;p39">
              <a:extLst>
                <a:ext uri="{FF2B5EF4-FFF2-40B4-BE49-F238E27FC236}">
                  <a16:creationId xmlns:a16="http://schemas.microsoft.com/office/drawing/2014/main" id="{FFCC95DD-5575-DFF9-72D6-D007E3227E08}"/>
                </a:ext>
              </a:extLst>
            </p:cNvPr>
            <p:cNvSpPr/>
            <p:nvPr/>
          </p:nvSpPr>
          <p:spPr>
            <a:xfrm flipH="1">
              <a:off x="1805996" y="3968464"/>
              <a:ext cx="287271" cy="425072"/>
            </a:xfrm>
            <a:custGeom>
              <a:avLst/>
              <a:gdLst/>
              <a:ahLst/>
              <a:cxnLst/>
              <a:rect l="l" t="t" r="r" b="b"/>
              <a:pathLst>
                <a:path w="3988" h="5901" extrusionOk="0">
                  <a:moveTo>
                    <a:pt x="1978" y="186"/>
                  </a:moveTo>
                  <a:cubicBezTo>
                    <a:pt x="3028" y="186"/>
                    <a:pt x="3802" y="1360"/>
                    <a:pt x="3802" y="2966"/>
                  </a:cubicBezTo>
                  <a:cubicBezTo>
                    <a:pt x="3802" y="4541"/>
                    <a:pt x="3028" y="5715"/>
                    <a:pt x="1978" y="5715"/>
                  </a:cubicBezTo>
                  <a:cubicBezTo>
                    <a:pt x="927" y="5715"/>
                    <a:pt x="186" y="4541"/>
                    <a:pt x="186" y="2966"/>
                  </a:cubicBezTo>
                  <a:cubicBezTo>
                    <a:pt x="186" y="1360"/>
                    <a:pt x="927" y="186"/>
                    <a:pt x="1978" y="186"/>
                  </a:cubicBezTo>
                  <a:close/>
                  <a:moveTo>
                    <a:pt x="1978" y="0"/>
                  </a:moveTo>
                  <a:cubicBezTo>
                    <a:pt x="836" y="0"/>
                    <a:pt x="0" y="1236"/>
                    <a:pt x="0" y="2966"/>
                  </a:cubicBezTo>
                  <a:cubicBezTo>
                    <a:pt x="0" y="4664"/>
                    <a:pt x="836" y="5900"/>
                    <a:pt x="1978" y="5900"/>
                  </a:cubicBezTo>
                  <a:cubicBezTo>
                    <a:pt x="3152" y="5900"/>
                    <a:pt x="3987" y="4664"/>
                    <a:pt x="3987" y="2966"/>
                  </a:cubicBezTo>
                  <a:cubicBezTo>
                    <a:pt x="3987" y="1236"/>
                    <a:pt x="3152" y="0"/>
                    <a:pt x="19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105;p39">
              <a:extLst>
                <a:ext uri="{FF2B5EF4-FFF2-40B4-BE49-F238E27FC236}">
                  <a16:creationId xmlns:a16="http://schemas.microsoft.com/office/drawing/2014/main" id="{1BA27AA9-2189-6D7F-1610-82483F8BE2B6}"/>
                </a:ext>
              </a:extLst>
            </p:cNvPr>
            <p:cNvSpPr/>
            <p:nvPr/>
          </p:nvSpPr>
          <p:spPr>
            <a:xfrm flipH="1">
              <a:off x="1861750" y="4037328"/>
              <a:ext cx="175763" cy="287271"/>
            </a:xfrm>
            <a:custGeom>
              <a:avLst/>
              <a:gdLst/>
              <a:ahLst/>
              <a:cxnLst/>
              <a:rect l="l" t="t" r="r" b="b"/>
              <a:pathLst>
                <a:path w="2440" h="3988" extrusionOk="0">
                  <a:moveTo>
                    <a:pt x="1204" y="1"/>
                  </a:moveTo>
                  <a:cubicBezTo>
                    <a:pt x="494" y="1"/>
                    <a:pt x="0" y="898"/>
                    <a:pt x="0" y="2010"/>
                  </a:cubicBezTo>
                  <a:cubicBezTo>
                    <a:pt x="0" y="3090"/>
                    <a:pt x="494" y="3988"/>
                    <a:pt x="1204" y="3988"/>
                  </a:cubicBezTo>
                  <a:cubicBezTo>
                    <a:pt x="1945" y="3988"/>
                    <a:pt x="2440" y="3090"/>
                    <a:pt x="2440" y="2010"/>
                  </a:cubicBezTo>
                  <a:cubicBezTo>
                    <a:pt x="2440" y="898"/>
                    <a:pt x="1945" y="1"/>
                    <a:pt x="1204" y="1"/>
                  </a:cubicBezTo>
                  <a:close/>
                </a:path>
              </a:pathLst>
            </a:custGeom>
            <a:solidFill>
              <a:srgbClr val="F28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106;p39">
              <a:extLst>
                <a:ext uri="{FF2B5EF4-FFF2-40B4-BE49-F238E27FC236}">
                  <a16:creationId xmlns:a16="http://schemas.microsoft.com/office/drawing/2014/main" id="{05B043A7-8390-6E9F-9CFE-C08AB7E12995}"/>
                </a:ext>
              </a:extLst>
            </p:cNvPr>
            <p:cNvSpPr/>
            <p:nvPr/>
          </p:nvSpPr>
          <p:spPr>
            <a:xfrm flipH="1">
              <a:off x="1854979" y="4032862"/>
              <a:ext cx="189305" cy="298365"/>
            </a:xfrm>
            <a:custGeom>
              <a:avLst/>
              <a:gdLst/>
              <a:ahLst/>
              <a:cxnLst/>
              <a:rect l="l" t="t" r="r" b="b"/>
              <a:pathLst>
                <a:path w="2628" h="4142" extrusionOk="0">
                  <a:moveTo>
                    <a:pt x="1298" y="157"/>
                  </a:moveTo>
                  <a:cubicBezTo>
                    <a:pt x="1948" y="157"/>
                    <a:pt x="2442" y="960"/>
                    <a:pt x="2442" y="2072"/>
                  </a:cubicBezTo>
                  <a:cubicBezTo>
                    <a:pt x="2442" y="3152"/>
                    <a:pt x="1948" y="3956"/>
                    <a:pt x="1298" y="3956"/>
                  </a:cubicBezTo>
                  <a:cubicBezTo>
                    <a:pt x="650" y="3956"/>
                    <a:pt x="186" y="3152"/>
                    <a:pt x="186" y="2072"/>
                  </a:cubicBezTo>
                  <a:cubicBezTo>
                    <a:pt x="186" y="960"/>
                    <a:pt x="650" y="157"/>
                    <a:pt x="1298" y="157"/>
                  </a:cubicBezTo>
                  <a:close/>
                  <a:moveTo>
                    <a:pt x="1298" y="1"/>
                  </a:moveTo>
                  <a:cubicBezTo>
                    <a:pt x="556" y="1"/>
                    <a:pt x="0" y="866"/>
                    <a:pt x="0" y="2072"/>
                  </a:cubicBezTo>
                  <a:cubicBezTo>
                    <a:pt x="0" y="3246"/>
                    <a:pt x="556" y="4141"/>
                    <a:pt x="1298" y="4141"/>
                  </a:cubicBezTo>
                  <a:cubicBezTo>
                    <a:pt x="2071" y="4141"/>
                    <a:pt x="2628" y="3246"/>
                    <a:pt x="2628" y="2072"/>
                  </a:cubicBezTo>
                  <a:cubicBezTo>
                    <a:pt x="2628" y="866"/>
                    <a:pt x="2071" y="1"/>
                    <a:pt x="1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107;p39">
              <a:extLst>
                <a:ext uri="{FF2B5EF4-FFF2-40B4-BE49-F238E27FC236}">
                  <a16:creationId xmlns:a16="http://schemas.microsoft.com/office/drawing/2014/main" id="{588DF401-9A55-48C8-EAEB-9306F49EDB29}"/>
                </a:ext>
              </a:extLst>
            </p:cNvPr>
            <p:cNvSpPr/>
            <p:nvPr/>
          </p:nvSpPr>
          <p:spPr>
            <a:xfrm flipH="1">
              <a:off x="1884009" y="4072985"/>
              <a:ext cx="131246" cy="216030"/>
            </a:xfrm>
            <a:custGeom>
              <a:avLst/>
              <a:gdLst/>
              <a:ahLst/>
              <a:cxnLst/>
              <a:rect l="l" t="t" r="r" b="b"/>
              <a:pathLst>
                <a:path w="1822" h="2999" extrusionOk="0">
                  <a:moveTo>
                    <a:pt x="895" y="0"/>
                  </a:moveTo>
                  <a:cubicBezTo>
                    <a:pt x="339" y="0"/>
                    <a:pt x="0" y="680"/>
                    <a:pt x="0" y="1515"/>
                  </a:cubicBezTo>
                  <a:cubicBezTo>
                    <a:pt x="0" y="2319"/>
                    <a:pt x="339" y="2998"/>
                    <a:pt x="895" y="2998"/>
                  </a:cubicBezTo>
                  <a:cubicBezTo>
                    <a:pt x="1483" y="2998"/>
                    <a:pt x="1822" y="2319"/>
                    <a:pt x="1822" y="1515"/>
                  </a:cubicBezTo>
                  <a:cubicBezTo>
                    <a:pt x="1822" y="680"/>
                    <a:pt x="1483" y="0"/>
                    <a:pt x="895" y="0"/>
                  </a:cubicBezTo>
                  <a:close/>
                </a:path>
              </a:pathLst>
            </a:custGeom>
            <a:solidFill>
              <a:srgbClr val="B7C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108;p39">
              <a:extLst>
                <a:ext uri="{FF2B5EF4-FFF2-40B4-BE49-F238E27FC236}">
                  <a16:creationId xmlns:a16="http://schemas.microsoft.com/office/drawing/2014/main" id="{72B8E17B-A49A-D5AB-DB98-FF7670D7C44E}"/>
                </a:ext>
              </a:extLst>
            </p:cNvPr>
            <p:cNvSpPr/>
            <p:nvPr/>
          </p:nvSpPr>
          <p:spPr>
            <a:xfrm flipH="1">
              <a:off x="1879543" y="4057497"/>
              <a:ext cx="140178" cy="247004"/>
            </a:xfrm>
            <a:custGeom>
              <a:avLst/>
              <a:gdLst/>
              <a:ahLst/>
              <a:cxnLst/>
              <a:rect l="l" t="t" r="r" b="b"/>
              <a:pathLst>
                <a:path w="1946" h="3429" extrusionOk="0">
                  <a:moveTo>
                    <a:pt x="957" y="0"/>
                  </a:moveTo>
                  <a:cubicBezTo>
                    <a:pt x="371" y="0"/>
                    <a:pt x="0" y="771"/>
                    <a:pt x="0" y="1730"/>
                  </a:cubicBezTo>
                  <a:cubicBezTo>
                    <a:pt x="0" y="2657"/>
                    <a:pt x="371" y="3428"/>
                    <a:pt x="957" y="3428"/>
                  </a:cubicBezTo>
                  <a:cubicBezTo>
                    <a:pt x="1575" y="3428"/>
                    <a:pt x="1946" y="2657"/>
                    <a:pt x="1946" y="1730"/>
                  </a:cubicBezTo>
                  <a:cubicBezTo>
                    <a:pt x="1946" y="771"/>
                    <a:pt x="1575" y="0"/>
                    <a:pt x="957"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109;p39">
              <a:extLst>
                <a:ext uri="{FF2B5EF4-FFF2-40B4-BE49-F238E27FC236}">
                  <a16:creationId xmlns:a16="http://schemas.microsoft.com/office/drawing/2014/main" id="{C5713331-329E-0D44-46D1-3D776F15B093}"/>
                </a:ext>
              </a:extLst>
            </p:cNvPr>
            <p:cNvSpPr/>
            <p:nvPr/>
          </p:nvSpPr>
          <p:spPr>
            <a:xfrm flipH="1">
              <a:off x="1881704" y="4057497"/>
              <a:ext cx="138017" cy="202487"/>
            </a:xfrm>
            <a:custGeom>
              <a:avLst/>
              <a:gdLst/>
              <a:ahLst/>
              <a:cxnLst/>
              <a:rect l="l" t="t" r="r" b="b"/>
              <a:pathLst>
                <a:path w="1916" h="2811" extrusionOk="0">
                  <a:moveTo>
                    <a:pt x="957" y="0"/>
                  </a:moveTo>
                  <a:cubicBezTo>
                    <a:pt x="371" y="0"/>
                    <a:pt x="0" y="771"/>
                    <a:pt x="0" y="1730"/>
                  </a:cubicBezTo>
                  <a:cubicBezTo>
                    <a:pt x="0" y="2131"/>
                    <a:pt x="62" y="2534"/>
                    <a:pt x="215" y="2810"/>
                  </a:cubicBezTo>
                  <a:cubicBezTo>
                    <a:pt x="215" y="1945"/>
                    <a:pt x="1236" y="1266"/>
                    <a:pt x="1884" y="1174"/>
                  </a:cubicBezTo>
                  <a:lnTo>
                    <a:pt x="1916" y="1174"/>
                  </a:lnTo>
                  <a:cubicBezTo>
                    <a:pt x="1792" y="494"/>
                    <a:pt x="1451" y="0"/>
                    <a:pt x="957"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110;p39">
              <a:extLst>
                <a:ext uri="{FF2B5EF4-FFF2-40B4-BE49-F238E27FC236}">
                  <a16:creationId xmlns:a16="http://schemas.microsoft.com/office/drawing/2014/main" id="{593C8D27-8A0D-65AD-EE11-BED381C20037}"/>
                </a:ext>
              </a:extLst>
            </p:cNvPr>
            <p:cNvSpPr/>
            <p:nvPr/>
          </p:nvSpPr>
          <p:spPr>
            <a:xfrm flipH="1">
              <a:off x="1932992" y="4121896"/>
              <a:ext cx="71242" cy="118136"/>
            </a:xfrm>
            <a:custGeom>
              <a:avLst/>
              <a:gdLst/>
              <a:ahLst/>
              <a:cxnLst/>
              <a:rect l="l" t="t" r="r" b="b"/>
              <a:pathLst>
                <a:path w="989" h="1640" extrusionOk="0">
                  <a:moveTo>
                    <a:pt x="495" y="1"/>
                  </a:moveTo>
                  <a:cubicBezTo>
                    <a:pt x="186" y="1"/>
                    <a:pt x="0" y="372"/>
                    <a:pt x="0" y="836"/>
                  </a:cubicBezTo>
                  <a:cubicBezTo>
                    <a:pt x="0" y="1269"/>
                    <a:pt x="186" y="1640"/>
                    <a:pt x="495" y="1640"/>
                  </a:cubicBezTo>
                  <a:cubicBezTo>
                    <a:pt x="804" y="1640"/>
                    <a:pt x="989" y="1269"/>
                    <a:pt x="989" y="836"/>
                  </a:cubicBezTo>
                  <a:cubicBezTo>
                    <a:pt x="989" y="372"/>
                    <a:pt x="804"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111;p39">
              <a:extLst>
                <a:ext uri="{FF2B5EF4-FFF2-40B4-BE49-F238E27FC236}">
                  <a16:creationId xmlns:a16="http://schemas.microsoft.com/office/drawing/2014/main" id="{0D287FBD-06FD-B65D-BA87-C4CF10ECAF40}"/>
                </a:ext>
              </a:extLst>
            </p:cNvPr>
            <p:cNvSpPr/>
            <p:nvPr/>
          </p:nvSpPr>
          <p:spPr>
            <a:xfrm flipH="1">
              <a:off x="1926221" y="4115341"/>
              <a:ext cx="84640" cy="131246"/>
            </a:xfrm>
            <a:custGeom>
              <a:avLst/>
              <a:gdLst/>
              <a:ahLst/>
              <a:cxnLst/>
              <a:rect l="l" t="t" r="r" b="b"/>
              <a:pathLst>
                <a:path w="1175" h="1822" extrusionOk="0">
                  <a:moveTo>
                    <a:pt x="587" y="186"/>
                  </a:moveTo>
                  <a:cubicBezTo>
                    <a:pt x="804" y="186"/>
                    <a:pt x="990" y="495"/>
                    <a:pt x="990" y="927"/>
                  </a:cubicBezTo>
                  <a:cubicBezTo>
                    <a:pt x="990" y="1328"/>
                    <a:pt x="804" y="1637"/>
                    <a:pt x="587" y="1637"/>
                  </a:cubicBezTo>
                  <a:cubicBezTo>
                    <a:pt x="339" y="1637"/>
                    <a:pt x="186" y="1328"/>
                    <a:pt x="186" y="927"/>
                  </a:cubicBezTo>
                  <a:cubicBezTo>
                    <a:pt x="186" y="495"/>
                    <a:pt x="339" y="186"/>
                    <a:pt x="587" y="186"/>
                  </a:cubicBezTo>
                  <a:close/>
                  <a:moveTo>
                    <a:pt x="587" y="0"/>
                  </a:moveTo>
                  <a:cubicBezTo>
                    <a:pt x="248" y="0"/>
                    <a:pt x="1" y="371"/>
                    <a:pt x="1" y="927"/>
                  </a:cubicBezTo>
                  <a:cubicBezTo>
                    <a:pt x="1" y="1451"/>
                    <a:pt x="248" y="1822"/>
                    <a:pt x="587" y="1822"/>
                  </a:cubicBezTo>
                  <a:cubicBezTo>
                    <a:pt x="928" y="1822"/>
                    <a:pt x="1175" y="1451"/>
                    <a:pt x="1175" y="927"/>
                  </a:cubicBezTo>
                  <a:cubicBezTo>
                    <a:pt x="1175" y="371"/>
                    <a:pt x="928" y="0"/>
                    <a:pt x="5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112;p39">
              <a:extLst>
                <a:ext uri="{FF2B5EF4-FFF2-40B4-BE49-F238E27FC236}">
                  <a16:creationId xmlns:a16="http://schemas.microsoft.com/office/drawing/2014/main" id="{FE9F3207-AD36-C506-7492-D4DA85424DC4}"/>
                </a:ext>
              </a:extLst>
            </p:cNvPr>
            <p:cNvSpPr/>
            <p:nvPr/>
          </p:nvSpPr>
          <p:spPr>
            <a:xfrm flipH="1">
              <a:off x="610953" y="3915014"/>
              <a:ext cx="382860" cy="358297"/>
            </a:xfrm>
            <a:custGeom>
              <a:avLst/>
              <a:gdLst/>
              <a:ahLst/>
              <a:cxnLst/>
              <a:rect l="l" t="t" r="r" b="b"/>
              <a:pathLst>
                <a:path w="5315" h="4974" extrusionOk="0">
                  <a:moveTo>
                    <a:pt x="2813" y="1"/>
                  </a:moveTo>
                  <a:lnTo>
                    <a:pt x="927" y="834"/>
                  </a:lnTo>
                  <a:lnTo>
                    <a:pt x="94" y="3367"/>
                  </a:lnTo>
                  <a:lnTo>
                    <a:pt x="0" y="4974"/>
                  </a:lnTo>
                  <a:lnTo>
                    <a:pt x="4976" y="4974"/>
                  </a:lnTo>
                  <a:lnTo>
                    <a:pt x="5314" y="2658"/>
                  </a:lnTo>
                  <a:lnTo>
                    <a:pt x="4852" y="928"/>
                  </a:lnTo>
                  <a:lnTo>
                    <a:pt x="28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113;p39">
              <a:extLst>
                <a:ext uri="{FF2B5EF4-FFF2-40B4-BE49-F238E27FC236}">
                  <a16:creationId xmlns:a16="http://schemas.microsoft.com/office/drawing/2014/main" id="{709A851E-9C60-2BBC-A1AC-0A013A7E6181}"/>
                </a:ext>
              </a:extLst>
            </p:cNvPr>
            <p:cNvSpPr/>
            <p:nvPr/>
          </p:nvSpPr>
          <p:spPr>
            <a:xfrm flipH="1">
              <a:off x="604182" y="3908243"/>
              <a:ext cx="396259" cy="371839"/>
            </a:xfrm>
            <a:custGeom>
              <a:avLst/>
              <a:gdLst/>
              <a:ahLst/>
              <a:cxnLst/>
              <a:rect l="l" t="t" r="r" b="b"/>
              <a:pathLst>
                <a:path w="5501" h="5162" extrusionOk="0">
                  <a:moveTo>
                    <a:pt x="2905" y="218"/>
                  </a:moveTo>
                  <a:lnTo>
                    <a:pt x="4850" y="1083"/>
                  </a:lnTo>
                  <a:lnTo>
                    <a:pt x="5315" y="2752"/>
                  </a:lnTo>
                  <a:lnTo>
                    <a:pt x="4974" y="4976"/>
                  </a:lnTo>
                  <a:lnTo>
                    <a:pt x="186" y="4976"/>
                  </a:lnTo>
                  <a:lnTo>
                    <a:pt x="278" y="3493"/>
                  </a:lnTo>
                  <a:lnTo>
                    <a:pt x="1081" y="989"/>
                  </a:lnTo>
                  <a:lnTo>
                    <a:pt x="2905" y="218"/>
                  </a:lnTo>
                  <a:close/>
                  <a:moveTo>
                    <a:pt x="2905" y="1"/>
                  </a:moveTo>
                  <a:lnTo>
                    <a:pt x="957" y="866"/>
                  </a:lnTo>
                  <a:lnTo>
                    <a:pt x="92" y="3461"/>
                  </a:lnTo>
                  <a:lnTo>
                    <a:pt x="1" y="5162"/>
                  </a:lnTo>
                  <a:lnTo>
                    <a:pt x="5130" y="5162"/>
                  </a:lnTo>
                  <a:lnTo>
                    <a:pt x="5500" y="2781"/>
                  </a:lnTo>
                  <a:lnTo>
                    <a:pt x="5500" y="2752"/>
                  </a:lnTo>
                  <a:lnTo>
                    <a:pt x="5006" y="928"/>
                  </a:lnTo>
                  <a:lnTo>
                    <a:pt x="29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114;p39">
              <a:extLst>
                <a:ext uri="{FF2B5EF4-FFF2-40B4-BE49-F238E27FC236}">
                  <a16:creationId xmlns:a16="http://schemas.microsoft.com/office/drawing/2014/main" id="{745340AE-CA32-F8BE-B53F-94F5B9A9BE30}"/>
                </a:ext>
              </a:extLst>
            </p:cNvPr>
            <p:cNvSpPr/>
            <p:nvPr/>
          </p:nvSpPr>
          <p:spPr>
            <a:xfrm flipH="1">
              <a:off x="766763" y="3975019"/>
              <a:ext cx="273729" cy="411890"/>
            </a:xfrm>
            <a:custGeom>
              <a:avLst/>
              <a:gdLst/>
              <a:ahLst/>
              <a:cxnLst/>
              <a:rect l="l" t="t" r="r" b="b"/>
              <a:pathLst>
                <a:path w="3800" h="5718" extrusionOk="0">
                  <a:moveTo>
                    <a:pt x="1884" y="1"/>
                  </a:moveTo>
                  <a:cubicBezTo>
                    <a:pt x="742" y="1"/>
                    <a:pt x="1" y="1269"/>
                    <a:pt x="1" y="2875"/>
                  </a:cubicBezTo>
                  <a:cubicBezTo>
                    <a:pt x="1" y="4450"/>
                    <a:pt x="742" y="5718"/>
                    <a:pt x="1884" y="5718"/>
                  </a:cubicBezTo>
                  <a:lnTo>
                    <a:pt x="3585" y="5718"/>
                  </a:lnTo>
                  <a:lnTo>
                    <a:pt x="3585" y="4235"/>
                  </a:lnTo>
                  <a:cubicBezTo>
                    <a:pt x="3738" y="3832"/>
                    <a:pt x="3800" y="3370"/>
                    <a:pt x="3800" y="2875"/>
                  </a:cubicBezTo>
                  <a:cubicBezTo>
                    <a:pt x="3800" y="2349"/>
                    <a:pt x="3738" y="1887"/>
                    <a:pt x="3585" y="1484"/>
                  </a:cubicBezTo>
                  <a:lnTo>
                    <a:pt x="358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115;p39">
              <a:extLst>
                <a:ext uri="{FF2B5EF4-FFF2-40B4-BE49-F238E27FC236}">
                  <a16:creationId xmlns:a16="http://schemas.microsoft.com/office/drawing/2014/main" id="{0BAEBB20-88C8-75F3-8ACC-C12031FF417F}"/>
                </a:ext>
              </a:extLst>
            </p:cNvPr>
            <p:cNvSpPr/>
            <p:nvPr/>
          </p:nvSpPr>
          <p:spPr>
            <a:xfrm flipH="1">
              <a:off x="759992" y="3968464"/>
              <a:ext cx="287271" cy="425072"/>
            </a:xfrm>
            <a:custGeom>
              <a:avLst/>
              <a:gdLst/>
              <a:ahLst/>
              <a:cxnLst/>
              <a:rect l="l" t="t" r="r" b="b"/>
              <a:pathLst>
                <a:path w="3988" h="5901" extrusionOk="0">
                  <a:moveTo>
                    <a:pt x="3585" y="186"/>
                  </a:moveTo>
                  <a:lnTo>
                    <a:pt x="3585" y="1575"/>
                  </a:lnTo>
                  <a:lnTo>
                    <a:pt x="3585" y="1607"/>
                  </a:lnTo>
                  <a:cubicBezTo>
                    <a:pt x="3740" y="2007"/>
                    <a:pt x="3802" y="2472"/>
                    <a:pt x="3802" y="2966"/>
                  </a:cubicBezTo>
                  <a:cubicBezTo>
                    <a:pt x="3802" y="3428"/>
                    <a:pt x="3740" y="3893"/>
                    <a:pt x="3585" y="4294"/>
                  </a:cubicBezTo>
                  <a:lnTo>
                    <a:pt x="3585" y="4326"/>
                  </a:lnTo>
                  <a:lnTo>
                    <a:pt x="3585" y="5715"/>
                  </a:lnTo>
                  <a:lnTo>
                    <a:pt x="1978" y="5715"/>
                  </a:lnTo>
                  <a:cubicBezTo>
                    <a:pt x="928" y="5715"/>
                    <a:pt x="186" y="4541"/>
                    <a:pt x="186" y="2966"/>
                  </a:cubicBezTo>
                  <a:cubicBezTo>
                    <a:pt x="186" y="1360"/>
                    <a:pt x="928" y="186"/>
                    <a:pt x="1978" y="186"/>
                  </a:cubicBezTo>
                  <a:close/>
                  <a:moveTo>
                    <a:pt x="1978" y="0"/>
                  </a:moveTo>
                  <a:cubicBezTo>
                    <a:pt x="836" y="0"/>
                    <a:pt x="1" y="1236"/>
                    <a:pt x="1" y="2966"/>
                  </a:cubicBezTo>
                  <a:cubicBezTo>
                    <a:pt x="1" y="4664"/>
                    <a:pt x="836" y="5900"/>
                    <a:pt x="1978" y="5900"/>
                  </a:cubicBezTo>
                  <a:lnTo>
                    <a:pt x="3679" y="5900"/>
                  </a:lnTo>
                  <a:cubicBezTo>
                    <a:pt x="3740" y="5900"/>
                    <a:pt x="3770" y="5870"/>
                    <a:pt x="3770" y="5809"/>
                  </a:cubicBezTo>
                  <a:lnTo>
                    <a:pt x="3770" y="4355"/>
                  </a:lnTo>
                  <a:cubicBezTo>
                    <a:pt x="3926" y="3923"/>
                    <a:pt x="3988" y="3461"/>
                    <a:pt x="3988" y="2966"/>
                  </a:cubicBezTo>
                  <a:cubicBezTo>
                    <a:pt x="3988" y="2472"/>
                    <a:pt x="3926" y="1978"/>
                    <a:pt x="3770" y="1545"/>
                  </a:cubicBezTo>
                  <a:lnTo>
                    <a:pt x="3770" y="92"/>
                  </a:lnTo>
                  <a:cubicBezTo>
                    <a:pt x="3770" y="30"/>
                    <a:pt x="3740" y="0"/>
                    <a:pt x="36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116;p39">
              <a:extLst>
                <a:ext uri="{FF2B5EF4-FFF2-40B4-BE49-F238E27FC236}">
                  <a16:creationId xmlns:a16="http://schemas.microsoft.com/office/drawing/2014/main" id="{3D948094-50D1-2AE5-6D30-C7FB1E6C517B}"/>
                </a:ext>
              </a:extLst>
            </p:cNvPr>
            <p:cNvSpPr/>
            <p:nvPr/>
          </p:nvSpPr>
          <p:spPr>
            <a:xfrm flipH="1">
              <a:off x="644233" y="3975019"/>
              <a:ext cx="273945" cy="411890"/>
            </a:xfrm>
            <a:custGeom>
              <a:avLst/>
              <a:gdLst/>
              <a:ahLst/>
              <a:cxnLst/>
              <a:rect l="l" t="t" r="r" b="b"/>
              <a:pathLst>
                <a:path w="3803" h="5718" extrusionOk="0">
                  <a:moveTo>
                    <a:pt x="1887" y="1"/>
                  </a:moveTo>
                  <a:cubicBezTo>
                    <a:pt x="742" y="1"/>
                    <a:pt x="1" y="1269"/>
                    <a:pt x="1" y="2875"/>
                  </a:cubicBezTo>
                  <a:cubicBezTo>
                    <a:pt x="1" y="4450"/>
                    <a:pt x="742" y="5718"/>
                    <a:pt x="1887" y="5718"/>
                  </a:cubicBezTo>
                  <a:cubicBezTo>
                    <a:pt x="3061" y="5718"/>
                    <a:pt x="3802" y="4450"/>
                    <a:pt x="3802" y="2875"/>
                  </a:cubicBezTo>
                  <a:cubicBezTo>
                    <a:pt x="3802" y="1269"/>
                    <a:pt x="3061" y="1"/>
                    <a:pt x="1887"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117;p39">
              <a:extLst>
                <a:ext uri="{FF2B5EF4-FFF2-40B4-BE49-F238E27FC236}">
                  <a16:creationId xmlns:a16="http://schemas.microsoft.com/office/drawing/2014/main" id="{0A70CFCB-923F-F0C1-8D26-2BBC054C8496}"/>
                </a:ext>
              </a:extLst>
            </p:cNvPr>
            <p:cNvSpPr/>
            <p:nvPr/>
          </p:nvSpPr>
          <p:spPr>
            <a:xfrm flipH="1">
              <a:off x="637678" y="3968464"/>
              <a:ext cx="287055" cy="425072"/>
            </a:xfrm>
            <a:custGeom>
              <a:avLst/>
              <a:gdLst/>
              <a:ahLst/>
              <a:cxnLst/>
              <a:rect l="l" t="t" r="r" b="b"/>
              <a:pathLst>
                <a:path w="3985" h="5901" extrusionOk="0">
                  <a:moveTo>
                    <a:pt x="1978" y="186"/>
                  </a:moveTo>
                  <a:cubicBezTo>
                    <a:pt x="3028" y="186"/>
                    <a:pt x="3799" y="1360"/>
                    <a:pt x="3799" y="2966"/>
                  </a:cubicBezTo>
                  <a:cubicBezTo>
                    <a:pt x="3799" y="4541"/>
                    <a:pt x="3028" y="5715"/>
                    <a:pt x="1978" y="5715"/>
                  </a:cubicBezTo>
                  <a:cubicBezTo>
                    <a:pt x="927" y="5715"/>
                    <a:pt x="154" y="4541"/>
                    <a:pt x="154" y="2966"/>
                  </a:cubicBezTo>
                  <a:cubicBezTo>
                    <a:pt x="154" y="1360"/>
                    <a:pt x="927" y="186"/>
                    <a:pt x="1978" y="186"/>
                  </a:cubicBezTo>
                  <a:close/>
                  <a:moveTo>
                    <a:pt x="1978" y="0"/>
                  </a:moveTo>
                  <a:cubicBezTo>
                    <a:pt x="833" y="0"/>
                    <a:pt x="0" y="1236"/>
                    <a:pt x="0" y="2966"/>
                  </a:cubicBezTo>
                  <a:cubicBezTo>
                    <a:pt x="0" y="4664"/>
                    <a:pt x="833" y="5900"/>
                    <a:pt x="1978" y="5900"/>
                  </a:cubicBezTo>
                  <a:cubicBezTo>
                    <a:pt x="3152" y="5900"/>
                    <a:pt x="3985" y="4664"/>
                    <a:pt x="3985" y="2966"/>
                  </a:cubicBezTo>
                  <a:cubicBezTo>
                    <a:pt x="3985" y="1236"/>
                    <a:pt x="3152" y="0"/>
                    <a:pt x="19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118;p39">
              <a:extLst>
                <a:ext uri="{FF2B5EF4-FFF2-40B4-BE49-F238E27FC236}">
                  <a16:creationId xmlns:a16="http://schemas.microsoft.com/office/drawing/2014/main" id="{2048D13C-CC81-201B-863E-23D73C418E93}"/>
                </a:ext>
              </a:extLst>
            </p:cNvPr>
            <p:cNvSpPr/>
            <p:nvPr/>
          </p:nvSpPr>
          <p:spPr>
            <a:xfrm flipH="1">
              <a:off x="695521" y="4037328"/>
              <a:ext cx="173674" cy="287271"/>
            </a:xfrm>
            <a:custGeom>
              <a:avLst/>
              <a:gdLst/>
              <a:ahLst/>
              <a:cxnLst/>
              <a:rect l="l" t="t" r="r" b="b"/>
              <a:pathLst>
                <a:path w="2411" h="3988" extrusionOk="0">
                  <a:moveTo>
                    <a:pt x="1207" y="1"/>
                  </a:moveTo>
                  <a:cubicBezTo>
                    <a:pt x="465" y="1"/>
                    <a:pt x="0" y="898"/>
                    <a:pt x="0" y="2010"/>
                  </a:cubicBezTo>
                  <a:cubicBezTo>
                    <a:pt x="0" y="3090"/>
                    <a:pt x="465" y="3988"/>
                    <a:pt x="1207" y="3988"/>
                  </a:cubicBezTo>
                  <a:cubicBezTo>
                    <a:pt x="1948" y="3988"/>
                    <a:pt x="2410" y="3090"/>
                    <a:pt x="2410" y="2010"/>
                  </a:cubicBezTo>
                  <a:cubicBezTo>
                    <a:pt x="2410" y="898"/>
                    <a:pt x="1948" y="1"/>
                    <a:pt x="1207" y="1"/>
                  </a:cubicBezTo>
                  <a:close/>
                </a:path>
              </a:pathLst>
            </a:custGeom>
            <a:solidFill>
              <a:srgbClr val="F28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119;p39">
              <a:extLst>
                <a:ext uri="{FF2B5EF4-FFF2-40B4-BE49-F238E27FC236}">
                  <a16:creationId xmlns:a16="http://schemas.microsoft.com/office/drawing/2014/main" id="{DE2992E2-5E5F-EFA3-8B96-5F07D9EDCF7D}"/>
                </a:ext>
              </a:extLst>
            </p:cNvPr>
            <p:cNvSpPr/>
            <p:nvPr/>
          </p:nvSpPr>
          <p:spPr>
            <a:xfrm flipH="1">
              <a:off x="688750" y="4032862"/>
              <a:ext cx="187000" cy="298365"/>
            </a:xfrm>
            <a:custGeom>
              <a:avLst/>
              <a:gdLst/>
              <a:ahLst/>
              <a:cxnLst/>
              <a:rect l="l" t="t" r="r" b="b"/>
              <a:pathLst>
                <a:path w="2596" h="4142" extrusionOk="0">
                  <a:moveTo>
                    <a:pt x="1298" y="157"/>
                  </a:moveTo>
                  <a:cubicBezTo>
                    <a:pt x="1945" y="157"/>
                    <a:pt x="2410" y="960"/>
                    <a:pt x="2410" y="2072"/>
                  </a:cubicBezTo>
                  <a:cubicBezTo>
                    <a:pt x="2410" y="3152"/>
                    <a:pt x="1945" y="3956"/>
                    <a:pt x="1298" y="3956"/>
                  </a:cubicBezTo>
                  <a:cubicBezTo>
                    <a:pt x="648" y="3956"/>
                    <a:pt x="185" y="3152"/>
                    <a:pt x="185" y="2072"/>
                  </a:cubicBezTo>
                  <a:cubicBezTo>
                    <a:pt x="185" y="960"/>
                    <a:pt x="648" y="157"/>
                    <a:pt x="1298" y="157"/>
                  </a:cubicBezTo>
                  <a:close/>
                  <a:moveTo>
                    <a:pt x="1298" y="1"/>
                  </a:moveTo>
                  <a:cubicBezTo>
                    <a:pt x="556" y="1"/>
                    <a:pt x="0" y="866"/>
                    <a:pt x="0" y="2072"/>
                  </a:cubicBezTo>
                  <a:cubicBezTo>
                    <a:pt x="0" y="3246"/>
                    <a:pt x="556" y="4141"/>
                    <a:pt x="1298" y="4141"/>
                  </a:cubicBezTo>
                  <a:cubicBezTo>
                    <a:pt x="2069" y="4141"/>
                    <a:pt x="2595" y="3246"/>
                    <a:pt x="2595" y="2072"/>
                  </a:cubicBezTo>
                  <a:cubicBezTo>
                    <a:pt x="2595" y="866"/>
                    <a:pt x="2069" y="1"/>
                    <a:pt x="1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120;p39">
              <a:extLst>
                <a:ext uri="{FF2B5EF4-FFF2-40B4-BE49-F238E27FC236}">
                  <a16:creationId xmlns:a16="http://schemas.microsoft.com/office/drawing/2014/main" id="{15E86FCC-B6C0-9403-C9A0-2CF6E958E254}"/>
                </a:ext>
              </a:extLst>
            </p:cNvPr>
            <p:cNvSpPr/>
            <p:nvPr/>
          </p:nvSpPr>
          <p:spPr>
            <a:xfrm flipH="1">
              <a:off x="715475" y="4072985"/>
              <a:ext cx="133623" cy="216030"/>
            </a:xfrm>
            <a:custGeom>
              <a:avLst/>
              <a:gdLst/>
              <a:ahLst/>
              <a:cxnLst/>
              <a:rect l="l" t="t" r="r" b="b"/>
              <a:pathLst>
                <a:path w="1855" h="2999" extrusionOk="0">
                  <a:moveTo>
                    <a:pt x="928" y="0"/>
                  </a:moveTo>
                  <a:cubicBezTo>
                    <a:pt x="372" y="0"/>
                    <a:pt x="1" y="680"/>
                    <a:pt x="1" y="1515"/>
                  </a:cubicBezTo>
                  <a:cubicBezTo>
                    <a:pt x="1" y="2319"/>
                    <a:pt x="372" y="2998"/>
                    <a:pt x="928" y="2998"/>
                  </a:cubicBezTo>
                  <a:cubicBezTo>
                    <a:pt x="1484" y="2998"/>
                    <a:pt x="1855" y="2319"/>
                    <a:pt x="1855" y="1515"/>
                  </a:cubicBezTo>
                  <a:cubicBezTo>
                    <a:pt x="1855" y="680"/>
                    <a:pt x="1484" y="0"/>
                    <a:pt x="928" y="0"/>
                  </a:cubicBezTo>
                  <a:close/>
                </a:path>
              </a:pathLst>
            </a:custGeom>
            <a:solidFill>
              <a:srgbClr val="B7C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121;p39">
              <a:extLst>
                <a:ext uri="{FF2B5EF4-FFF2-40B4-BE49-F238E27FC236}">
                  <a16:creationId xmlns:a16="http://schemas.microsoft.com/office/drawing/2014/main" id="{F5A4AB96-F275-930D-3162-40B33F0D23F8}"/>
                </a:ext>
              </a:extLst>
            </p:cNvPr>
            <p:cNvSpPr/>
            <p:nvPr/>
          </p:nvSpPr>
          <p:spPr>
            <a:xfrm flipH="1">
              <a:off x="711008" y="4057497"/>
              <a:ext cx="142555" cy="247004"/>
            </a:xfrm>
            <a:custGeom>
              <a:avLst/>
              <a:gdLst/>
              <a:ahLst/>
              <a:cxnLst/>
              <a:rect l="l" t="t" r="r" b="b"/>
              <a:pathLst>
                <a:path w="1979" h="3429" extrusionOk="0">
                  <a:moveTo>
                    <a:pt x="990" y="0"/>
                  </a:moveTo>
                  <a:cubicBezTo>
                    <a:pt x="401" y="0"/>
                    <a:pt x="1" y="771"/>
                    <a:pt x="1" y="1730"/>
                  </a:cubicBezTo>
                  <a:cubicBezTo>
                    <a:pt x="1" y="2657"/>
                    <a:pt x="401" y="3428"/>
                    <a:pt x="990" y="3428"/>
                  </a:cubicBezTo>
                  <a:cubicBezTo>
                    <a:pt x="1608" y="3428"/>
                    <a:pt x="1978" y="2657"/>
                    <a:pt x="1978" y="1730"/>
                  </a:cubicBezTo>
                  <a:cubicBezTo>
                    <a:pt x="1978" y="771"/>
                    <a:pt x="1608" y="0"/>
                    <a:pt x="990"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122;p39">
              <a:extLst>
                <a:ext uri="{FF2B5EF4-FFF2-40B4-BE49-F238E27FC236}">
                  <a16:creationId xmlns:a16="http://schemas.microsoft.com/office/drawing/2014/main" id="{1DD6EDDF-869A-035A-E332-961E6BFF3E39}"/>
                </a:ext>
              </a:extLst>
            </p:cNvPr>
            <p:cNvSpPr/>
            <p:nvPr/>
          </p:nvSpPr>
          <p:spPr>
            <a:xfrm flipH="1">
              <a:off x="715475" y="4057497"/>
              <a:ext cx="138089" cy="202487"/>
            </a:xfrm>
            <a:custGeom>
              <a:avLst/>
              <a:gdLst/>
              <a:ahLst/>
              <a:cxnLst/>
              <a:rect l="l" t="t" r="r" b="b"/>
              <a:pathLst>
                <a:path w="1917" h="2811" extrusionOk="0">
                  <a:moveTo>
                    <a:pt x="990" y="0"/>
                  </a:moveTo>
                  <a:cubicBezTo>
                    <a:pt x="401" y="0"/>
                    <a:pt x="1" y="771"/>
                    <a:pt x="1" y="1730"/>
                  </a:cubicBezTo>
                  <a:cubicBezTo>
                    <a:pt x="1" y="2131"/>
                    <a:pt x="92" y="2534"/>
                    <a:pt x="216" y="2810"/>
                  </a:cubicBezTo>
                  <a:cubicBezTo>
                    <a:pt x="248" y="1945"/>
                    <a:pt x="1237" y="1266"/>
                    <a:pt x="1917" y="1174"/>
                  </a:cubicBezTo>
                  <a:cubicBezTo>
                    <a:pt x="1823" y="494"/>
                    <a:pt x="1484" y="0"/>
                    <a:pt x="990"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123;p39">
              <a:extLst>
                <a:ext uri="{FF2B5EF4-FFF2-40B4-BE49-F238E27FC236}">
                  <a16:creationId xmlns:a16="http://schemas.microsoft.com/office/drawing/2014/main" id="{5161DAC5-316E-FA89-447A-BD38A719664C}"/>
                </a:ext>
              </a:extLst>
            </p:cNvPr>
            <p:cNvSpPr/>
            <p:nvPr/>
          </p:nvSpPr>
          <p:spPr>
            <a:xfrm flipH="1">
              <a:off x="764458" y="4121896"/>
              <a:ext cx="73547" cy="118136"/>
            </a:xfrm>
            <a:custGeom>
              <a:avLst/>
              <a:gdLst/>
              <a:ahLst/>
              <a:cxnLst/>
              <a:rect l="l" t="t" r="r" b="b"/>
              <a:pathLst>
                <a:path w="1021" h="1640" extrusionOk="0">
                  <a:moveTo>
                    <a:pt x="527" y="1"/>
                  </a:moveTo>
                  <a:cubicBezTo>
                    <a:pt x="218" y="1"/>
                    <a:pt x="0" y="372"/>
                    <a:pt x="0" y="836"/>
                  </a:cubicBezTo>
                  <a:cubicBezTo>
                    <a:pt x="0" y="1269"/>
                    <a:pt x="218" y="1640"/>
                    <a:pt x="527" y="1640"/>
                  </a:cubicBezTo>
                  <a:cubicBezTo>
                    <a:pt x="803" y="1640"/>
                    <a:pt x="1021" y="1269"/>
                    <a:pt x="1021" y="836"/>
                  </a:cubicBezTo>
                  <a:cubicBezTo>
                    <a:pt x="1021" y="372"/>
                    <a:pt x="803" y="1"/>
                    <a:pt x="5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124;p39">
              <a:extLst>
                <a:ext uri="{FF2B5EF4-FFF2-40B4-BE49-F238E27FC236}">
                  <a16:creationId xmlns:a16="http://schemas.microsoft.com/office/drawing/2014/main" id="{797CD9F7-55FC-525C-78EA-43E26F3F764F}"/>
                </a:ext>
              </a:extLst>
            </p:cNvPr>
            <p:cNvSpPr/>
            <p:nvPr/>
          </p:nvSpPr>
          <p:spPr>
            <a:xfrm flipH="1">
              <a:off x="757830" y="4115341"/>
              <a:ext cx="84640" cy="131246"/>
            </a:xfrm>
            <a:custGeom>
              <a:avLst/>
              <a:gdLst/>
              <a:ahLst/>
              <a:cxnLst/>
              <a:rect l="l" t="t" r="r" b="b"/>
              <a:pathLst>
                <a:path w="1175" h="1822" extrusionOk="0">
                  <a:moveTo>
                    <a:pt x="589" y="186"/>
                  </a:moveTo>
                  <a:cubicBezTo>
                    <a:pt x="804" y="186"/>
                    <a:pt x="989" y="495"/>
                    <a:pt x="989" y="927"/>
                  </a:cubicBezTo>
                  <a:cubicBezTo>
                    <a:pt x="989" y="1328"/>
                    <a:pt x="804" y="1637"/>
                    <a:pt x="589" y="1637"/>
                  </a:cubicBezTo>
                  <a:cubicBezTo>
                    <a:pt x="341" y="1637"/>
                    <a:pt x="156" y="1328"/>
                    <a:pt x="156" y="927"/>
                  </a:cubicBezTo>
                  <a:cubicBezTo>
                    <a:pt x="156" y="495"/>
                    <a:pt x="341" y="186"/>
                    <a:pt x="589" y="186"/>
                  </a:cubicBezTo>
                  <a:close/>
                  <a:moveTo>
                    <a:pt x="589" y="0"/>
                  </a:moveTo>
                  <a:cubicBezTo>
                    <a:pt x="247" y="0"/>
                    <a:pt x="0" y="371"/>
                    <a:pt x="0" y="927"/>
                  </a:cubicBezTo>
                  <a:cubicBezTo>
                    <a:pt x="0" y="1451"/>
                    <a:pt x="247" y="1822"/>
                    <a:pt x="589" y="1822"/>
                  </a:cubicBezTo>
                  <a:cubicBezTo>
                    <a:pt x="927" y="1822"/>
                    <a:pt x="1174" y="1451"/>
                    <a:pt x="1174" y="927"/>
                  </a:cubicBezTo>
                  <a:cubicBezTo>
                    <a:pt x="1174" y="371"/>
                    <a:pt x="927" y="0"/>
                    <a:pt x="5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125;p39">
              <a:extLst>
                <a:ext uri="{FF2B5EF4-FFF2-40B4-BE49-F238E27FC236}">
                  <a16:creationId xmlns:a16="http://schemas.microsoft.com/office/drawing/2014/main" id="{FCC5788A-593B-038D-D111-664CF3AEDC91}"/>
                </a:ext>
              </a:extLst>
            </p:cNvPr>
            <p:cNvSpPr/>
            <p:nvPr/>
          </p:nvSpPr>
          <p:spPr>
            <a:xfrm flipH="1">
              <a:off x="2542759" y="3975019"/>
              <a:ext cx="273729" cy="411890"/>
            </a:xfrm>
            <a:custGeom>
              <a:avLst/>
              <a:gdLst/>
              <a:ahLst/>
              <a:cxnLst/>
              <a:rect l="l" t="t" r="r" b="b"/>
              <a:pathLst>
                <a:path w="3800" h="5718" extrusionOk="0">
                  <a:moveTo>
                    <a:pt x="1884" y="1"/>
                  </a:moveTo>
                  <a:cubicBezTo>
                    <a:pt x="742" y="1"/>
                    <a:pt x="0" y="1269"/>
                    <a:pt x="0" y="2875"/>
                  </a:cubicBezTo>
                  <a:cubicBezTo>
                    <a:pt x="0" y="4450"/>
                    <a:pt x="742" y="5718"/>
                    <a:pt x="1884" y="5718"/>
                  </a:cubicBezTo>
                  <a:lnTo>
                    <a:pt x="3584" y="5718"/>
                  </a:lnTo>
                  <a:lnTo>
                    <a:pt x="3584" y="4235"/>
                  </a:lnTo>
                  <a:cubicBezTo>
                    <a:pt x="3738" y="3832"/>
                    <a:pt x="3799" y="3370"/>
                    <a:pt x="3799" y="2875"/>
                  </a:cubicBezTo>
                  <a:cubicBezTo>
                    <a:pt x="3799" y="2349"/>
                    <a:pt x="3738" y="1887"/>
                    <a:pt x="3584" y="1484"/>
                  </a:cubicBezTo>
                  <a:lnTo>
                    <a:pt x="3584"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126;p39">
              <a:extLst>
                <a:ext uri="{FF2B5EF4-FFF2-40B4-BE49-F238E27FC236}">
                  <a16:creationId xmlns:a16="http://schemas.microsoft.com/office/drawing/2014/main" id="{A315C898-E18E-D342-78F5-74FB14B7F098}"/>
                </a:ext>
              </a:extLst>
            </p:cNvPr>
            <p:cNvSpPr/>
            <p:nvPr/>
          </p:nvSpPr>
          <p:spPr>
            <a:xfrm flipH="1">
              <a:off x="2535988" y="3968464"/>
              <a:ext cx="287271" cy="425072"/>
            </a:xfrm>
            <a:custGeom>
              <a:avLst/>
              <a:gdLst/>
              <a:ahLst/>
              <a:cxnLst/>
              <a:rect l="l" t="t" r="r" b="b"/>
              <a:pathLst>
                <a:path w="3988" h="5901" extrusionOk="0">
                  <a:moveTo>
                    <a:pt x="3584" y="186"/>
                  </a:moveTo>
                  <a:lnTo>
                    <a:pt x="3584" y="1575"/>
                  </a:lnTo>
                  <a:lnTo>
                    <a:pt x="3584" y="1607"/>
                  </a:lnTo>
                  <a:cubicBezTo>
                    <a:pt x="3740" y="2007"/>
                    <a:pt x="3802" y="2472"/>
                    <a:pt x="3802" y="2966"/>
                  </a:cubicBezTo>
                  <a:cubicBezTo>
                    <a:pt x="3802" y="3428"/>
                    <a:pt x="3740" y="3893"/>
                    <a:pt x="3584" y="4294"/>
                  </a:cubicBezTo>
                  <a:lnTo>
                    <a:pt x="3584" y="4326"/>
                  </a:lnTo>
                  <a:lnTo>
                    <a:pt x="3584" y="5715"/>
                  </a:lnTo>
                  <a:lnTo>
                    <a:pt x="1978" y="5715"/>
                  </a:lnTo>
                  <a:cubicBezTo>
                    <a:pt x="927" y="5715"/>
                    <a:pt x="186" y="4541"/>
                    <a:pt x="186" y="2966"/>
                  </a:cubicBezTo>
                  <a:cubicBezTo>
                    <a:pt x="186" y="1360"/>
                    <a:pt x="927" y="186"/>
                    <a:pt x="1978" y="186"/>
                  </a:cubicBezTo>
                  <a:close/>
                  <a:moveTo>
                    <a:pt x="1978" y="0"/>
                  </a:moveTo>
                  <a:cubicBezTo>
                    <a:pt x="836" y="0"/>
                    <a:pt x="0" y="1236"/>
                    <a:pt x="0" y="2966"/>
                  </a:cubicBezTo>
                  <a:cubicBezTo>
                    <a:pt x="0" y="4664"/>
                    <a:pt x="836" y="5900"/>
                    <a:pt x="1978" y="5900"/>
                  </a:cubicBezTo>
                  <a:lnTo>
                    <a:pt x="3678" y="5900"/>
                  </a:lnTo>
                  <a:cubicBezTo>
                    <a:pt x="3740" y="5900"/>
                    <a:pt x="3770" y="5870"/>
                    <a:pt x="3770" y="5809"/>
                  </a:cubicBezTo>
                  <a:lnTo>
                    <a:pt x="3770" y="4355"/>
                  </a:lnTo>
                  <a:cubicBezTo>
                    <a:pt x="3925" y="3923"/>
                    <a:pt x="3987" y="3461"/>
                    <a:pt x="3987" y="2966"/>
                  </a:cubicBezTo>
                  <a:cubicBezTo>
                    <a:pt x="3987" y="2472"/>
                    <a:pt x="3925" y="1978"/>
                    <a:pt x="3770" y="1545"/>
                  </a:cubicBezTo>
                  <a:lnTo>
                    <a:pt x="3770" y="92"/>
                  </a:lnTo>
                  <a:cubicBezTo>
                    <a:pt x="3770" y="30"/>
                    <a:pt x="3740" y="0"/>
                    <a:pt x="36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127;p39">
              <a:extLst>
                <a:ext uri="{FF2B5EF4-FFF2-40B4-BE49-F238E27FC236}">
                  <a16:creationId xmlns:a16="http://schemas.microsoft.com/office/drawing/2014/main" id="{A649B53C-9D08-A69E-FE00-982FC90CFAEB}"/>
                </a:ext>
              </a:extLst>
            </p:cNvPr>
            <p:cNvSpPr/>
            <p:nvPr/>
          </p:nvSpPr>
          <p:spPr>
            <a:xfrm flipH="1">
              <a:off x="2420302" y="3975019"/>
              <a:ext cx="273873" cy="411890"/>
            </a:xfrm>
            <a:custGeom>
              <a:avLst/>
              <a:gdLst/>
              <a:ahLst/>
              <a:cxnLst/>
              <a:rect l="l" t="t" r="r" b="b"/>
              <a:pathLst>
                <a:path w="3802" h="5718" extrusionOk="0">
                  <a:moveTo>
                    <a:pt x="1886" y="1"/>
                  </a:moveTo>
                  <a:cubicBezTo>
                    <a:pt x="742" y="1"/>
                    <a:pt x="0" y="1269"/>
                    <a:pt x="0" y="2875"/>
                  </a:cubicBezTo>
                  <a:cubicBezTo>
                    <a:pt x="0" y="4450"/>
                    <a:pt x="742" y="5718"/>
                    <a:pt x="1886" y="5718"/>
                  </a:cubicBezTo>
                  <a:cubicBezTo>
                    <a:pt x="3060" y="5718"/>
                    <a:pt x="3802" y="4450"/>
                    <a:pt x="3802" y="2875"/>
                  </a:cubicBezTo>
                  <a:cubicBezTo>
                    <a:pt x="3802" y="1269"/>
                    <a:pt x="3060" y="1"/>
                    <a:pt x="18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128;p39">
              <a:extLst>
                <a:ext uri="{FF2B5EF4-FFF2-40B4-BE49-F238E27FC236}">
                  <a16:creationId xmlns:a16="http://schemas.microsoft.com/office/drawing/2014/main" id="{D60F733A-90D5-7981-0205-F07A49D2AEEF}"/>
                </a:ext>
              </a:extLst>
            </p:cNvPr>
            <p:cNvSpPr/>
            <p:nvPr/>
          </p:nvSpPr>
          <p:spPr>
            <a:xfrm flipH="1">
              <a:off x="2413674" y="3968464"/>
              <a:ext cx="287127" cy="425072"/>
            </a:xfrm>
            <a:custGeom>
              <a:avLst/>
              <a:gdLst/>
              <a:ahLst/>
              <a:cxnLst/>
              <a:rect l="l" t="t" r="r" b="b"/>
              <a:pathLst>
                <a:path w="3986" h="5901" extrusionOk="0">
                  <a:moveTo>
                    <a:pt x="1978" y="186"/>
                  </a:moveTo>
                  <a:cubicBezTo>
                    <a:pt x="3029" y="186"/>
                    <a:pt x="3800" y="1360"/>
                    <a:pt x="3800" y="2966"/>
                  </a:cubicBezTo>
                  <a:cubicBezTo>
                    <a:pt x="3800" y="4541"/>
                    <a:pt x="3029" y="5715"/>
                    <a:pt x="1978" y="5715"/>
                  </a:cubicBezTo>
                  <a:cubicBezTo>
                    <a:pt x="928" y="5715"/>
                    <a:pt x="154" y="4541"/>
                    <a:pt x="154" y="2966"/>
                  </a:cubicBezTo>
                  <a:cubicBezTo>
                    <a:pt x="154" y="1360"/>
                    <a:pt x="928" y="186"/>
                    <a:pt x="1978" y="186"/>
                  </a:cubicBezTo>
                  <a:close/>
                  <a:moveTo>
                    <a:pt x="1978" y="0"/>
                  </a:moveTo>
                  <a:cubicBezTo>
                    <a:pt x="834" y="0"/>
                    <a:pt x="1" y="1236"/>
                    <a:pt x="1" y="2966"/>
                  </a:cubicBezTo>
                  <a:cubicBezTo>
                    <a:pt x="1" y="4664"/>
                    <a:pt x="834" y="5900"/>
                    <a:pt x="1978" y="5900"/>
                  </a:cubicBezTo>
                  <a:cubicBezTo>
                    <a:pt x="3152" y="5900"/>
                    <a:pt x="3985" y="4664"/>
                    <a:pt x="3985" y="2966"/>
                  </a:cubicBezTo>
                  <a:cubicBezTo>
                    <a:pt x="3985" y="1236"/>
                    <a:pt x="3152" y="0"/>
                    <a:pt x="19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129;p39">
              <a:extLst>
                <a:ext uri="{FF2B5EF4-FFF2-40B4-BE49-F238E27FC236}">
                  <a16:creationId xmlns:a16="http://schemas.microsoft.com/office/drawing/2014/main" id="{88863808-77D3-17F8-2D96-CA78126A765A}"/>
                </a:ext>
              </a:extLst>
            </p:cNvPr>
            <p:cNvSpPr/>
            <p:nvPr/>
          </p:nvSpPr>
          <p:spPr>
            <a:xfrm flipH="1">
              <a:off x="2471518" y="4037328"/>
              <a:ext cx="173674" cy="287271"/>
            </a:xfrm>
            <a:custGeom>
              <a:avLst/>
              <a:gdLst/>
              <a:ahLst/>
              <a:cxnLst/>
              <a:rect l="l" t="t" r="r" b="b"/>
              <a:pathLst>
                <a:path w="2411" h="3988" extrusionOk="0">
                  <a:moveTo>
                    <a:pt x="1206" y="1"/>
                  </a:moveTo>
                  <a:cubicBezTo>
                    <a:pt x="465" y="1"/>
                    <a:pt x="0" y="898"/>
                    <a:pt x="0" y="2010"/>
                  </a:cubicBezTo>
                  <a:cubicBezTo>
                    <a:pt x="0" y="3090"/>
                    <a:pt x="465" y="3988"/>
                    <a:pt x="1206" y="3988"/>
                  </a:cubicBezTo>
                  <a:cubicBezTo>
                    <a:pt x="1948" y="3988"/>
                    <a:pt x="2410" y="3090"/>
                    <a:pt x="2410" y="2010"/>
                  </a:cubicBezTo>
                  <a:cubicBezTo>
                    <a:pt x="2410" y="898"/>
                    <a:pt x="1948" y="1"/>
                    <a:pt x="1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130;p39">
              <a:extLst>
                <a:ext uri="{FF2B5EF4-FFF2-40B4-BE49-F238E27FC236}">
                  <a16:creationId xmlns:a16="http://schemas.microsoft.com/office/drawing/2014/main" id="{8212A51B-80E8-DED6-1ECC-D3A6952EE5EC}"/>
                </a:ext>
              </a:extLst>
            </p:cNvPr>
            <p:cNvSpPr/>
            <p:nvPr/>
          </p:nvSpPr>
          <p:spPr>
            <a:xfrm flipH="1">
              <a:off x="2464819" y="4032862"/>
              <a:ext cx="187000" cy="298365"/>
            </a:xfrm>
            <a:custGeom>
              <a:avLst/>
              <a:gdLst/>
              <a:ahLst/>
              <a:cxnLst/>
              <a:rect l="l" t="t" r="r" b="b"/>
              <a:pathLst>
                <a:path w="2596" h="4142" extrusionOk="0">
                  <a:moveTo>
                    <a:pt x="1298" y="157"/>
                  </a:moveTo>
                  <a:cubicBezTo>
                    <a:pt x="1946" y="157"/>
                    <a:pt x="2411" y="960"/>
                    <a:pt x="2411" y="2072"/>
                  </a:cubicBezTo>
                  <a:cubicBezTo>
                    <a:pt x="2411" y="3152"/>
                    <a:pt x="1946" y="3956"/>
                    <a:pt x="1298" y="3956"/>
                  </a:cubicBezTo>
                  <a:cubicBezTo>
                    <a:pt x="648" y="3956"/>
                    <a:pt x="186" y="3152"/>
                    <a:pt x="186" y="2072"/>
                  </a:cubicBezTo>
                  <a:cubicBezTo>
                    <a:pt x="186" y="960"/>
                    <a:pt x="648" y="157"/>
                    <a:pt x="1298" y="157"/>
                  </a:cubicBezTo>
                  <a:close/>
                  <a:moveTo>
                    <a:pt x="1298" y="1"/>
                  </a:moveTo>
                  <a:cubicBezTo>
                    <a:pt x="557" y="1"/>
                    <a:pt x="1" y="866"/>
                    <a:pt x="1" y="2072"/>
                  </a:cubicBezTo>
                  <a:cubicBezTo>
                    <a:pt x="1" y="3246"/>
                    <a:pt x="557" y="4141"/>
                    <a:pt x="1298" y="4141"/>
                  </a:cubicBezTo>
                  <a:cubicBezTo>
                    <a:pt x="2070" y="4141"/>
                    <a:pt x="2596" y="3246"/>
                    <a:pt x="2596" y="2072"/>
                  </a:cubicBezTo>
                  <a:cubicBezTo>
                    <a:pt x="2596" y="866"/>
                    <a:pt x="2070" y="1"/>
                    <a:pt x="1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131;p39">
              <a:extLst>
                <a:ext uri="{FF2B5EF4-FFF2-40B4-BE49-F238E27FC236}">
                  <a16:creationId xmlns:a16="http://schemas.microsoft.com/office/drawing/2014/main" id="{C067430E-D5EE-AF69-5C1A-8FB534A44D12}"/>
                </a:ext>
              </a:extLst>
            </p:cNvPr>
            <p:cNvSpPr/>
            <p:nvPr/>
          </p:nvSpPr>
          <p:spPr>
            <a:xfrm flipH="1">
              <a:off x="1376530" y="3975019"/>
              <a:ext cx="273729" cy="411890"/>
            </a:xfrm>
            <a:custGeom>
              <a:avLst/>
              <a:gdLst/>
              <a:ahLst/>
              <a:cxnLst/>
              <a:rect l="l" t="t" r="r" b="b"/>
              <a:pathLst>
                <a:path w="3800" h="5718" extrusionOk="0">
                  <a:moveTo>
                    <a:pt x="1916" y="1"/>
                  </a:moveTo>
                  <a:cubicBezTo>
                    <a:pt x="742" y="1"/>
                    <a:pt x="0" y="1269"/>
                    <a:pt x="0" y="2875"/>
                  </a:cubicBezTo>
                  <a:cubicBezTo>
                    <a:pt x="0" y="4450"/>
                    <a:pt x="742" y="5718"/>
                    <a:pt x="1916" y="5718"/>
                  </a:cubicBezTo>
                  <a:lnTo>
                    <a:pt x="3584" y="5718"/>
                  </a:lnTo>
                  <a:lnTo>
                    <a:pt x="3584" y="4235"/>
                  </a:lnTo>
                  <a:cubicBezTo>
                    <a:pt x="3737" y="3832"/>
                    <a:pt x="3799" y="3370"/>
                    <a:pt x="3799" y="2875"/>
                  </a:cubicBezTo>
                  <a:cubicBezTo>
                    <a:pt x="3799" y="2349"/>
                    <a:pt x="3737" y="1887"/>
                    <a:pt x="3584" y="1484"/>
                  </a:cubicBezTo>
                  <a:lnTo>
                    <a:pt x="3584"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132;p39">
              <a:extLst>
                <a:ext uri="{FF2B5EF4-FFF2-40B4-BE49-F238E27FC236}">
                  <a16:creationId xmlns:a16="http://schemas.microsoft.com/office/drawing/2014/main" id="{DF4D750E-66FC-519A-1B38-46F16BA85D5E}"/>
                </a:ext>
              </a:extLst>
            </p:cNvPr>
            <p:cNvSpPr/>
            <p:nvPr/>
          </p:nvSpPr>
          <p:spPr>
            <a:xfrm flipH="1">
              <a:off x="1369759" y="3968464"/>
              <a:ext cx="287271" cy="425072"/>
            </a:xfrm>
            <a:custGeom>
              <a:avLst/>
              <a:gdLst/>
              <a:ahLst/>
              <a:cxnLst/>
              <a:rect l="l" t="t" r="r" b="b"/>
              <a:pathLst>
                <a:path w="3988" h="5901" extrusionOk="0">
                  <a:moveTo>
                    <a:pt x="3584" y="186"/>
                  </a:moveTo>
                  <a:lnTo>
                    <a:pt x="3584" y="1575"/>
                  </a:lnTo>
                  <a:cubicBezTo>
                    <a:pt x="3584" y="1575"/>
                    <a:pt x="3584" y="1607"/>
                    <a:pt x="3616" y="1607"/>
                  </a:cubicBezTo>
                  <a:cubicBezTo>
                    <a:pt x="3740" y="2007"/>
                    <a:pt x="3802" y="2472"/>
                    <a:pt x="3802" y="2966"/>
                  </a:cubicBezTo>
                  <a:cubicBezTo>
                    <a:pt x="3802" y="3428"/>
                    <a:pt x="3740" y="3893"/>
                    <a:pt x="3616" y="4294"/>
                  </a:cubicBezTo>
                  <a:cubicBezTo>
                    <a:pt x="3584" y="4294"/>
                    <a:pt x="3584" y="4326"/>
                    <a:pt x="3584" y="4326"/>
                  </a:cubicBezTo>
                  <a:lnTo>
                    <a:pt x="3584" y="5715"/>
                  </a:lnTo>
                  <a:lnTo>
                    <a:pt x="2010" y="5715"/>
                  </a:lnTo>
                  <a:cubicBezTo>
                    <a:pt x="959" y="5715"/>
                    <a:pt x="186" y="4541"/>
                    <a:pt x="186" y="2966"/>
                  </a:cubicBezTo>
                  <a:cubicBezTo>
                    <a:pt x="186" y="1360"/>
                    <a:pt x="959" y="186"/>
                    <a:pt x="2010" y="186"/>
                  </a:cubicBezTo>
                  <a:close/>
                  <a:moveTo>
                    <a:pt x="2010" y="0"/>
                  </a:moveTo>
                  <a:cubicBezTo>
                    <a:pt x="836" y="0"/>
                    <a:pt x="0" y="1236"/>
                    <a:pt x="0" y="2966"/>
                  </a:cubicBezTo>
                  <a:cubicBezTo>
                    <a:pt x="0" y="4664"/>
                    <a:pt x="836" y="5900"/>
                    <a:pt x="2010" y="5900"/>
                  </a:cubicBezTo>
                  <a:lnTo>
                    <a:pt x="3678" y="5900"/>
                  </a:lnTo>
                  <a:cubicBezTo>
                    <a:pt x="3740" y="5900"/>
                    <a:pt x="3770" y="5870"/>
                    <a:pt x="3770" y="5809"/>
                  </a:cubicBezTo>
                  <a:lnTo>
                    <a:pt x="3770" y="4355"/>
                  </a:lnTo>
                  <a:cubicBezTo>
                    <a:pt x="3925" y="3923"/>
                    <a:pt x="3987" y="3461"/>
                    <a:pt x="3987" y="2966"/>
                  </a:cubicBezTo>
                  <a:cubicBezTo>
                    <a:pt x="3987" y="2472"/>
                    <a:pt x="3925" y="1978"/>
                    <a:pt x="3770" y="1545"/>
                  </a:cubicBezTo>
                  <a:lnTo>
                    <a:pt x="3770" y="92"/>
                  </a:lnTo>
                  <a:cubicBezTo>
                    <a:pt x="3770" y="30"/>
                    <a:pt x="3740" y="0"/>
                    <a:pt x="36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133;p39">
              <a:extLst>
                <a:ext uri="{FF2B5EF4-FFF2-40B4-BE49-F238E27FC236}">
                  <a16:creationId xmlns:a16="http://schemas.microsoft.com/office/drawing/2014/main" id="{1FC75BBB-3328-544F-38F9-05B6B046B78D}"/>
                </a:ext>
              </a:extLst>
            </p:cNvPr>
            <p:cNvSpPr/>
            <p:nvPr/>
          </p:nvSpPr>
          <p:spPr>
            <a:xfrm flipH="1">
              <a:off x="1254072" y="3975019"/>
              <a:ext cx="273873" cy="411890"/>
            </a:xfrm>
            <a:custGeom>
              <a:avLst/>
              <a:gdLst/>
              <a:ahLst/>
              <a:cxnLst/>
              <a:rect l="l" t="t" r="r" b="b"/>
              <a:pathLst>
                <a:path w="3802" h="5718" extrusionOk="0">
                  <a:moveTo>
                    <a:pt x="1886" y="1"/>
                  </a:moveTo>
                  <a:cubicBezTo>
                    <a:pt x="742" y="1"/>
                    <a:pt x="0" y="1269"/>
                    <a:pt x="0" y="2875"/>
                  </a:cubicBezTo>
                  <a:cubicBezTo>
                    <a:pt x="0" y="4450"/>
                    <a:pt x="742" y="5718"/>
                    <a:pt x="1886" y="5718"/>
                  </a:cubicBezTo>
                  <a:cubicBezTo>
                    <a:pt x="3060" y="5718"/>
                    <a:pt x="3802" y="4450"/>
                    <a:pt x="3802" y="2875"/>
                  </a:cubicBezTo>
                  <a:cubicBezTo>
                    <a:pt x="3802" y="1269"/>
                    <a:pt x="3060" y="1"/>
                    <a:pt x="18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134;p39">
              <a:extLst>
                <a:ext uri="{FF2B5EF4-FFF2-40B4-BE49-F238E27FC236}">
                  <a16:creationId xmlns:a16="http://schemas.microsoft.com/office/drawing/2014/main" id="{58C6F220-6A2E-0CF0-9C78-6C6AECCC8931}"/>
                </a:ext>
              </a:extLst>
            </p:cNvPr>
            <p:cNvSpPr/>
            <p:nvPr/>
          </p:nvSpPr>
          <p:spPr>
            <a:xfrm flipH="1">
              <a:off x="1247445" y="3968464"/>
              <a:ext cx="287127" cy="425072"/>
            </a:xfrm>
            <a:custGeom>
              <a:avLst/>
              <a:gdLst/>
              <a:ahLst/>
              <a:cxnLst/>
              <a:rect l="l" t="t" r="r" b="b"/>
              <a:pathLst>
                <a:path w="3986" h="5901" extrusionOk="0">
                  <a:moveTo>
                    <a:pt x="1978" y="186"/>
                  </a:moveTo>
                  <a:cubicBezTo>
                    <a:pt x="3029" y="186"/>
                    <a:pt x="3800" y="1360"/>
                    <a:pt x="3800" y="2966"/>
                  </a:cubicBezTo>
                  <a:cubicBezTo>
                    <a:pt x="3800" y="4541"/>
                    <a:pt x="3029" y="5715"/>
                    <a:pt x="1978" y="5715"/>
                  </a:cubicBezTo>
                  <a:cubicBezTo>
                    <a:pt x="928" y="5715"/>
                    <a:pt x="186" y="4541"/>
                    <a:pt x="186" y="2966"/>
                  </a:cubicBezTo>
                  <a:cubicBezTo>
                    <a:pt x="186" y="1360"/>
                    <a:pt x="928" y="186"/>
                    <a:pt x="1978" y="186"/>
                  </a:cubicBezTo>
                  <a:close/>
                  <a:moveTo>
                    <a:pt x="1978" y="0"/>
                  </a:moveTo>
                  <a:cubicBezTo>
                    <a:pt x="834" y="0"/>
                    <a:pt x="1" y="1236"/>
                    <a:pt x="1" y="2966"/>
                  </a:cubicBezTo>
                  <a:cubicBezTo>
                    <a:pt x="1" y="4664"/>
                    <a:pt x="834" y="5900"/>
                    <a:pt x="1978" y="5900"/>
                  </a:cubicBezTo>
                  <a:cubicBezTo>
                    <a:pt x="3152" y="5900"/>
                    <a:pt x="3985" y="4664"/>
                    <a:pt x="3985" y="2966"/>
                  </a:cubicBezTo>
                  <a:cubicBezTo>
                    <a:pt x="3985" y="1236"/>
                    <a:pt x="3152" y="0"/>
                    <a:pt x="19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135;p39">
              <a:extLst>
                <a:ext uri="{FF2B5EF4-FFF2-40B4-BE49-F238E27FC236}">
                  <a16:creationId xmlns:a16="http://schemas.microsoft.com/office/drawing/2014/main" id="{A651A384-6404-8816-D8D0-D1DE4B91BE13}"/>
                </a:ext>
              </a:extLst>
            </p:cNvPr>
            <p:cNvSpPr/>
            <p:nvPr/>
          </p:nvSpPr>
          <p:spPr>
            <a:xfrm flipH="1">
              <a:off x="1303055" y="4037328"/>
              <a:ext cx="175979" cy="287271"/>
            </a:xfrm>
            <a:custGeom>
              <a:avLst/>
              <a:gdLst/>
              <a:ahLst/>
              <a:cxnLst/>
              <a:rect l="l" t="t" r="r" b="b"/>
              <a:pathLst>
                <a:path w="2443" h="3988" extrusionOk="0">
                  <a:moveTo>
                    <a:pt x="1207" y="1"/>
                  </a:moveTo>
                  <a:cubicBezTo>
                    <a:pt x="466" y="1"/>
                    <a:pt x="1" y="898"/>
                    <a:pt x="1" y="2010"/>
                  </a:cubicBezTo>
                  <a:cubicBezTo>
                    <a:pt x="1" y="3090"/>
                    <a:pt x="466" y="3988"/>
                    <a:pt x="1207" y="3988"/>
                  </a:cubicBezTo>
                  <a:cubicBezTo>
                    <a:pt x="1949" y="3988"/>
                    <a:pt x="2443" y="3090"/>
                    <a:pt x="2443" y="2010"/>
                  </a:cubicBezTo>
                  <a:cubicBezTo>
                    <a:pt x="2443" y="898"/>
                    <a:pt x="1949" y="1"/>
                    <a:pt x="12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136;p39">
              <a:extLst>
                <a:ext uri="{FF2B5EF4-FFF2-40B4-BE49-F238E27FC236}">
                  <a16:creationId xmlns:a16="http://schemas.microsoft.com/office/drawing/2014/main" id="{97ADA69B-EB1C-DBF8-5F38-4ED02E0355B0}"/>
                </a:ext>
              </a:extLst>
            </p:cNvPr>
            <p:cNvSpPr/>
            <p:nvPr/>
          </p:nvSpPr>
          <p:spPr>
            <a:xfrm flipH="1">
              <a:off x="1296428" y="4032862"/>
              <a:ext cx="189161" cy="298365"/>
            </a:xfrm>
            <a:custGeom>
              <a:avLst/>
              <a:gdLst/>
              <a:ahLst/>
              <a:cxnLst/>
              <a:rect l="l" t="t" r="r" b="b"/>
              <a:pathLst>
                <a:path w="2626" h="4142" extrusionOk="0">
                  <a:moveTo>
                    <a:pt x="1298" y="157"/>
                  </a:moveTo>
                  <a:cubicBezTo>
                    <a:pt x="1946" y="157"/>
                    <a:pt x="2440" y="960"/>
                    <a:pt x="2440" y="2072"/>
                  </a:cubicBezTo>
                  <a:cubicBezTo>
                    <a:pt x="2440" y="3152"/>
                    <a:pt x="1946" y="3956"/>
                    <a:pt x="1298" y="3956"/>
                  </a:cubicBezTo>
                  <a:cubicBezTo>
                    <a:pt x="648" y="3956"/>
                    <a:pt x="186" y="3152"/>
                    <a:pt x="186" y="2072"/>
                  </a:cubicBezTo>
                  <a:cubicBezTo>
                    <a:pt x="186" y="960"/>
                    <a:pt x="648" y="157"/>
                    <a:pt x="1298" y="157"/>
                  </a:cubicBezTo>
                  <a:close/>
                  <a:moveTo>
                    <a:pt x="1298" y="1"/>
                  </a:moveTo>
                  <a:cubicBezTo>
                    <a:pt x="557" y="1"/>
                    <a:pt x="0" y="866"/>
                    <a:pt x="0" y="2072"/>
                  </a:cubicBezTo>
                  <a:cubicBezTo>
                    <a:pt x="0" y="3246"/>
                    <a:pt x="557" y="4141"/>
                    <a:pt x="1298" y="4141"/>
                  </a:cubicBezTo>
                  <a:cubicBezTo>
                    <a:pt x="2069" y="4141"/>
                    <a:pt x="2625" y="3246"/>
                    <a:pt x="2625" y="2072"/>
                  </a:cubicBezTo>
                  <a:cubicBezTo>
                    <a:pt x="2625" y="866"/>
                    <a:pt x="2069" y="1"/>
                    <a:pt x="1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137;p39">
              <a:extLst>
                <a:ext uri="{FF2B5EF4-FFF2-40B4-BE49-F238E27FC236}">
                  <a16:creationId xmlns:a16="http://schemas.microsoft.com/office/drawing/2014/main" id="{72ECDECD-38CE-1606-1DD6-437C8392A1B2}"/>
                </a:ext>
              </a:extLst>
            </p:cNvPr>
            <p:cNvSpPr/>
            <p:nvPr/>
          </p:nvSpPr>
          <p:spPr>
            <a:xfrm flipH="1">
              <a:off x="2647280" y="3082662"/>
              <a:ext cx="247220" cy="1172856"/>
            </a:xfrm>
            <a:custGeom>
              <a:avLst/>
              <a:gdLst/>
              <a:ahLst/>
              <a:cxnLst/>
              <a:rect l="l" t="t" r="r" b="b"/>
              <a:pathLst>
                <a:path w="3432" h="16282" extrusionOk="0">
                  <a:moveTo>
                    <a:pt x="3431" y="1"/>
                  </a:moveTo>
                  <a:cubicBezTo>
                    <a:pt x="1546" y="1"/>
                    <a:pt x="1" y="1545"/>
                    <a:pt x="1" y="3429"/>
                  </a:cubicBezTo>
                  <a:lnTo>
                    <a:pt x="1" y="12853"/>
                  </a:lnTo>
                  <a:cubicBezTo>
                    <a:pt x="1" y="14769"/>
                    <a:pt x="1546" y="16282"/>
                    <a:pt x="3431" y="16282"/>
                  </a:cubicBezTo>
                  <a:lnTo>
                    <a:pt x="3431" y="1"/>
                  </a:lnTo>
                  <a:close/>
                </a:path>
              </a:pathLst>
            </a:custGeom>
            <a:solidFill>
              <a:srgbClr val="FFD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138;p39">
              <a:extLst>
                <a:ext uri="{FF2B5EF4-FFF2-40B4-BE49-F238E27FC236}">
                  <a16:creationId xmlns:a16="http://schemas.microsoft.com/office/drawing/2014/main" id="{E5026401-8950-BCDE-AEA5-105516B7A192}"/>
                </a:ext>
              </a:extLst>
            </p:cNvPr>
            <p:cNvSpPr/>
            <p:nvPr/>
          </p:nvSpPr>
          <p:spPr>
            <a:xfrm flipH="1">
              <a:off x="2640725" y="3075891"/>
              <a:ext cx="260331" cy="1186399"/>
            </a:xfrm>
            <a:custGeom>
              <a:avLst/>
              <a:gdLst/>
              <a:ahLst/>
              <a:cxnLst/>
              <a:rect l="l" t="t" r="r" b="b"/>
              <a:pathLst>
                <a:path w="3614" h="16470" extrusionOk="0">
                  <a:moveTo>
                    <a:pt x="3429" y="186"/>
                  </a:moveTo>
                  <a:lnTo>
                    <a:pt x="3429" y="16284"/>
                  </a:lnTo>
                  <a:cubicBezTo>
                    <a:pt x="1637" y="16252"/>
                    <a:pt x="186" y="14769"/>
                    <a:pt x="186" y="12947"/>
                  </a:cubicBezTo>
                  <a:lnTo>
                    <a:pt x="186" y="3523"/>
                  </a:lnTo>
                  <a:cubicBezTo>
                    <a:pt x="186" y="1731"/>
                    <a:pt x="1637" y="248"/>
                    <a:pt x="3429" y="186"/>
                  </a:cubicBezTo>
                  <a:close/>
                  <a:moveTo>
                    <a:pt x="3522" y="1"/>
                  </a:moveTo>
                  <a:cubicBezTo>
                    <a:pt x="1575" y="1"/>
                    <a:pt x="0" y="1578"/>
                    <a:pt x="0" y="3523"/>
                  </a:cubicBezTo>
                  <a:lnTo>
                    <a:pt x="0" y="12947"/>
                  </a:lnTo>
                  <a:cubicBezTo>
                    <a:pt x="0" y="14893"/>
                    <a:pt x="1575" y="16470"/>
                    <a:pt x="3522" y="16470"/>
                  </a:cubicBezTo>
                  <a:lnTo>
                    <a:pt x="3614" y="16470"/>
                  </a:lnTo>
                  <a:lnTo>
                    <a:pt x="36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139;p39">
              <a:extLst>
                <a:ext uri="{FF2B5EF4-FFF2-40B4-BE49-F238E27FC236}">
                  <a16:creationId xmlns:a16="http://schemas.microsoft.com/office/drawing/2014/main" id="{F88181B7-2BEE-48E6-2E4E-1D9015D65F5A}"/>
                </a:ext>
              </a:extLst>
            </p:cNvPr>
            <p:cNvSpPr/>
            <p:nvPr/>
          </p:nvSpPr>
          <p:spPr>
            <a:xfrm flipH="1">
              <a:off x="1921755" y="3067031"/>
              <a:ext cx="952577" cy="1206280"/>
            </a:xfrm>
            <a:custGeom>
              <a:avLst/>
              <a:gdLst/>
              <a:ahLst/>
              <a:cxnLst/>
              <a:rect l="l" t="t" r="r" b="b"/>
              <a:pathLst>
                <a:path w="13224" h="16746" extrusionOk="0">
                  <a:moveTo>
                    <a:pt x="3737" y="0"/>
                  </a:moveTo>
                  <a:cubicBezTo>
                    <a:pt x="1792" y="0"/>
                    <a:pt x="215" y="1577"/>
                    <a:pt x="215" y="3522"/>
                  </a:cubicBezTo>
                  <a:lnTo>
                    <a:pt x="215" y="13224"/>
                  </a:lnTo>
                  <a:cubicBezTo>
                    <a:pt x="215" y="13347"/>
                    <a:pt x="277" y="14121"/>
                    <a:pt x="277" y="14459"/>
                  </a:cubicBezTo>
                  <a:cubicBezTo>
                    <a:pt x="277" y="14459"/>
                    <a:pt x="153" y="15110"/>
                    <a:pt x="62" y="15789"/>
                  </a:cubicBezTo>
                  <a:cubicBezTo>
                    <a:pt x="0" y="16469"/>
                    <a:pt x="277" y="16746"/>
                    <a:pt x="556" y="16746"/>
                  </a:cubicBezTo>
                  <a:lnTo>
                    <a:pt x="895" y="16746"/>
                  </a:lnTo>
                  <a:cubicBezTo>
                    <a:pt x="895" y="16746"/>
                    <a:pt x="1142" y="16716"/>
                    <a:pt x="1327" y="16407"/>
                  </a:cubicBezTo>
                  <a:cubicBezTo>
                    <a:pt x="1327" y="16407"/>
                    <a:pt x="1854" y="16746"/>
                    <a:pt x="2625" y="16746"/>
                  </a:cubicBezTo>
                  <a:lnTo>
                    <a:pt x="5035" y="16746"/>
                  </a:lnTo>
                  <a:cubicBezTo>
                    <a:pt x="5314" y="16746"/>
                    <a:pt x="6118" y="16746"/>
                    <a:pt x="6703" y="16407"/>
                  </a:cubicBezTo>
                  <a:cubicBezTo>
                    <a:pt x="6703" y="16407"/>
                    <a:pt x="7198" y="16746"/>
                    <a:pt x="8033" y="16746"/>
                  </a:cubicBezTo>
                  <a:lnTo>
                    <a:pt x="10010" y="16746"/>
                  </a:lnTo>
                  <a:cubicBezTo>
                    <a:pt x="10381" y="16746"/>
                    <a:pt x="10411" y="16499"/>
                    <a:pt x="10411" y="16190"/>
                  </a:cubicBezTo>
                  <a:cubicBezTo>
                    <a:pt x="10411" y="13935"/>
                    <a:pt x="11214" y="12050"/>
                    <a:pt x="12915" y="12050"/>
                  </a:cubicBezTo>
                  <a:lnTo>
                    <a:pt x="13224" y="0"/>
                  </a:ln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140;p39">
              <a:extLst>
                <a:ext uri="{FF2B5EF4-FFF2-40B4-BE49-F238E27FC236}">
                  <a16:creationId xmlns:a16="http://schemas.microsoft.com/office/drawing/2014/main" id="{4E3EB3B5-B0EF-3B8C-AF8F-A3655F1B3164}"/>
                </a:ext>
              </a:extLst>
            </p:cNvPr>
            <p:cNvSpPr/>
            <p:nvPr/>
          </p:nvSpPr>
          <p:spPr>
            <a:xfrm flipH="1">
              <a:off x="2108683" y="4070824"/>
              <a:ext cx="765649" cy="202487"/>
            </a:xfrm>
            <a:custGeom>
              <a:avLst/>
              <a:gdLst/>
              <a:ahLst/>
              <a:cxnLst/>
              <a:rect l="l" t="t" r="r" b="b"/>
              <a:pathLst>
                <a:path w="10629" h="2811" extrusionOk="0">
                  <a:moveTo>
                    <a:pt x="247" y="0"/>
                  </a:moveTo>
                  <a:cubicBezTo>
                    <a:pt x="277" y="186"/>
                    <a:pt x="277" y="401"/>
                    <a:pt x="277" y="524"/>
                  </a:cubicBezTo>
                  <a:cubicBezTo>
                    <a:pt x="277" y="524"/>
                    <a:pt x="153" y="1175"/>
                    <a:pt x="62" y="1854"/>
                  </a:cubicBezTo>
                  <a:cubicBezTo>
                    <a:pt x="0" y="2534"/>
                    <a:pt x="277" y="2811"/>
                    <a:pt x="556" y="2811"/>
                  </a:cubicBezTo>
                  <a:lnTo>
                    <a:pt x="895" y="2811"/>
                  </a:lnTo>
                  <a:cubicBezTo>
                    <a:pt x="895" y="2811"/>
                    <a:pt x="1142" y="2781"/>
                    <a:pt x="1327" y="2472"/>
                  </a:cubicBezTo>
                  <a:cubicBezTo>
                    <a:pt x="1327" y="2472"/>
                    <a:pt x="1854" y="2811"/>
                    <a:pt x="2625" y="2811"/>
                  </a:cubicBezTo>
                  <a:lnTo>
                    <a:pt x="5035" y="2811"/>
                  </a:lnTo>
                  <a:cubicBezTo>
                    <a:pt x="5314" y="2811"/>
                    <a:pt x="6118" y="2811"/>
                    <a:pt x="6703" y="2472"/>
                  </a:cubicBezTo>
                  <a:cubicBezTo>
                    <a:pt x="6703" y="2472"/>
                    <a:pt x="7198" y="2811"/>
                    <a:pt x="8033" y="2811"/>
                  </a:cubicBezTo>
                  <a:lnTo>
                    <a:pt x="10010" y="2811"/>
                  </a:lnTo>
                  <a:cubicBezTo>
                    <a:pt x="10381" y="2811"/>
                    <a:pt x="10411" y="2564"/>
                    <a:pt x="10411" y="2255"/>
                  </a:cubicBezTo>
                  <a:cubicBezTo>
                    <a:pt x="10411" y="1575"/>
                    <a:pt x="10473" y="957"/>
                    <a:pt x="10628" y="401"/>
                  </a:cubicBezTo>
                  <a:lnTo>
                    <a:pt x="10628" y="401"/>
                  </a:lnTo>
                  <a:cubicBezTo>
                    <a:pt x="10514" y="726"/>
                    <a:pt x="10353" y="874"/>
                    <a:pt x="10188" y="874"/>
                  </a:cubicBezTo>
                  <a:cubicBezTo>
                    <a:pt x="10085" y="874"/>
                    <a:pt x="9982" y="817"/>
                    <a:pt x="9887" y="710"/>
                  </a:cubicBezTo>
                  <a:cubicBezTo>
                    <a:pt x="9799" y="710"/>
                    <a:pt x="9571" y="722"/>
                    <a:pt x="9283" y="722"/>
                  </a:cubicBezTo>
                  <a:cubicBezTo>
                    <a:pt x="8760" y="722"/>
                    <a:pt x="8039" y="683"/>
                    <a:pt x="7601" y="463"/>
                  </a:cubicBezTo>
                  <a:cubicBezTo>
                    <a:pt x="7571" y="1177"/>
                    <a:pt x="6806" y="1204"/>
                    <a:pt x="6080" y="1204"/>
                  </a:cubicBezTo>
                  <a:cubicBezTo>
                    <a:pt x="6019" y="1204"/>
                    <a:pt x="5959" y="1204"/>
                    <a:pt x="5900" y="1204"/>
                  </a:cubicBezTo>
                  <a:lnTo>
                    <a:pt x="1389" y="1204"/>
                  </a:lnTo>
                  <a:cubicBezTo>
                    <a:pt x="709" y="1204"/>
                    <a:pt x="524" y="710"/>
                    <a:pt x="247"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141;p39">
              <a:extLst>
                <a:ext uri="{FF2B5EF4-FFF2-40B4-BE49-F238E27FC236}">
                  <a16:creationId xmlns:a16="http://schemas.microsoft.com/office/drawing/2014/main" id="{8927A081-7D19-0FF4-8853-64780534F9F2}"/>
                </a:ext>
              </a:extLst>
            </p:cNvPr>
            <p:cNvSpPr/>
            <p:nvPr/>
          </p:nvSpPr>
          <p:spPr>
            <a:xfrm flipH="1">
              <a:off x="1915128" y="3060404"/>
              <a:ext cx="965975" cy="1219679"/>
            </a:xfrm>
            <a:custGeom>
              <a:avLst/>
              <a:gdLst/>
              <a:ahLst/>
              <a:cxnLst/>
              <a:rect l="l" t="t" r="r" b="b"/>
              <a:pathLst>
                <a:path w="13410" h="16932" extrusionOk="0">
                  <a:moveTo>
                    <a:pt x="13224" y="186"/>
                  </a:moveTo>
                  <a:lnTo>
                    <a:pt x="12915" y="12050"/>
                  </a:lnTo>
                  <a:cubicBezTo>
                    <a:pt x="12112" y="12080"/>
                    <a:pt x="11494" y="12512"/>
                    <a:pt x="11031" y="13316"/>
                  </a:cubicBezTo>
                  <a:cubicBezTo>
                    <a:pt x="10628" y="14057"/>
                    <a:pt x="10413" y="15078"/>
                    <a:pt x="10413" y="16282"/>
                  </a:cubicBezTo>
                  <a:cubicBezTo>
                    <a:pt x="10413" y="16623"/>
                    <a:pt x="10381" y="16746"/>
                    <a:pt x="10104" y="16746"/>
                  </a:cubicBezTo>
                  <a:lnTo>
                    <a:pt x="8127" y="16746"/>
                  </a:lnTo>
                  <a:cubicBezTo>
                    <a:pt x="7353" y="16746"/>
                    <a:pt x="6859" y="16437"/>
                    <a:pt x="6859" y="16437"/>
                  </a:cubicBezTo>
                  <a:lnTo>
                    <a:pt x="6797" y="16405"/>
                  </a:lnTo>
                  <a:lnTo>
                    <a:pt x="6768" y="16437"/>
                  </a:lnTo>
                  <a:cubicBezTo>
                    <a:pt x="6179" y="16746"/>
                    <a:pt x="5408" y="16746"/>
                    <a:pt x="5129" y="16746"/>
                  </a:cubicBezTo>
                  <a:lnTo>
                    <a:pt x="2719" y="16746"/>
                  </a:lnTo>
                  <a:cubicBezTo>
                    <a:pt x="1977" y="16746"/>
                    <a:pt x="1453" y="16437"/>
                    <a:pt x="1453" y="16437"/>
                  </a:cubicBezTo>
                  <a:lnTo>
                    <a:pt x="1392" y="16376"/>
                  </a:lnTo>
                  <a:lnTo>
                    <a:pt x="1330" y="16467"/>
                  </a:lnTo>
                  <a:cubicBezTo>
                    <a:pt x="1174" y="16714"/>
                    <a:pt x="989" y="16746"/>
                    <a:pt x="989" y="16746"/>
                  </a:cubicBezTo>
                  <a:lnTo>
                    <a:pt x="650" y="16746"/>
                  </a:lnTo>
                  <a:cubicBezTo>
                    <a:pt x="556" y="16746"/>
                    <a:pt x="465" y="16714"/>
                    <a:pt x="371" y="16623"/>
                  </a:cubicBezTo>
                  <a:cubicBezTo>
                    <a:pt x="309" y="16529"/>
                    <a:pt x="185" y="16314"/>
                    <a:pt x="247" y="15881"/>
                  </a:cubicBezTo>
                  <a:cubicBezTo>
                    <a:pt x="341" y="15231"/>
                    <a:pt x="465" y="14584"/>
                    <a:pt x="465" y="14551"/>
                  </a:cubicBezTo>
                  <a:cubicBezTo>
                    <a:pt x="465" y="14336"/>
                    <a:pt x="433" y="13966"/>
                    <a:pt x="403" y="13686"/>
                  </a:cubicBezTo>
                  <a:lnTo>
                    <a:pt x="403" y="13316"/>
                  </a:lnTo>
                  <a:lnTo>
                    <a:pt x="403" y="3614"/>
                  </a:lnTo>
                  <a:cubicBezTo>
                    <a:pt x="403" y="1731"/>
                    <a:pt x="1948" y="186"/>
                    <a:pt x="3831" y="186"/>
                  </a:cubicBezTo>
                  <a:close/>
                  <a:moveTo>
                    <a:pt x="3831" y="1"/>
                  </a:moveTo>
                  <a:cubicBezTo>
                    <a:pt x="1824" y="1"/>
                    <a:pt x="218" y="1607"/>
                    <a:pt x="218" y="3614"/>
                  </a:cubicBezTo>
                  <a:lnTo>
                    <a:pt x="218" y="13316"/>
                  </a:lnTo>
                  <a:cubicBezTo>
                    <a:pt x="218" y="13377"/>
                    <a:pt x="218" y="13501"/>
                    <a:pt x="247" y="13686"/>
                  </a:cubicBezTo>
                  <a:cubicBezTo>
                    <a:pt x="247" y="13966"/>
                    <a:pt x="279" y="14336"/>
                    <a:pt x="279" y="14551"/>
                  </a:cubicBezTo>
                  <a:cubicBezTo>
                    <a:pt x="279" y="14613"/>
                    <a:pt x="156" y="15231"/>
                    <a:pt x="62" y="15881"/>
                  </a:cubicBezTo>
                  <a:cubicBezTo>
                    <a:pt x="0" y="16376"/>
                    <a:pt x="124" y="16623"/>
                    <a:pt x="247" y="16746"/>
                  </a:cubicBezTo>
                  <a:cubicBezTo>
                    <a:pt x="341" y="16870"/>
                    <a:pt x="494" y="16932"/>
                    <a:pt x="650" y="16932"/>
                  </a:cubicBezTo>
                  <a:lnTo>
                    <a:pt x="989" y="16932"/>
                  </a:lnTo>
                  <a:cubicBezTo>
                    <a:pt x="1021" y="16932"/>
                    <a:pt x="1268" y="16900"/>
                    <a:pt x="1453" y="16623"/>
                  </a:cubicBezTo>
                  <a:cubicBezTo>
                    <a:pt x="1639" y="16714"/>
                    <a:pt x="2101" y="16932"/>
                    <a:pt x="2719" y="16932"/>
                  </a:cubicBezTo>
                  <a:lnTo>
                    <a:pt x="5129" y="16932"/>
                  </a:lnTo>
                  <a:cubicBezTo>
                    <a:pt x="5408" y="16932"/>
                    <a:pt x="6212" y="16932"/>
                    <a:pt x="6797" y="16623"/>
                  </a:cubicBezTo>
                  <a:cubicBezTo>
                    <a:pt x="6953" y="16685"/>
                    <a:pt x="7415" y="16932"/>
                    <a:pt x="8127" y="16932"/>
                  </a:cubicBezTo>
                  <a:lnTo>
                    <a:pt x="10104" y="16932"/>
                  </a:lnTo>
                  <a:cubicBezTo>
                    <a:pt x="10599" y="16932"/>
                    <a:pt x="10599" y="16561"/>
                    <a:pt x="10599" y="16282"/>
                  </a:cubicBezTo>
                  <a:cubicBezTo>
                    <a:pt x="10599" y="14336"/>
                    <a:pt x="11217" y="12235"/>
                    <a:pt x="13009" y="12235"/>
                  </a:cubicBezTo>
                  <a:lnTo>
                    <a:pt x="13100" y="12235"/>
                  </a:lnTo>
                  <a:lnTo>
                    <a:pt x="1340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142;p39">
              <a:extLst>
                <a:ext uri="{FF2B5EF4-FFF2-40B4-BE49-F238E27FC236}">
                  <a16:creationId xmlns:a16="http://schemas.microsoft.com/office/drawing/2014/main" id="{7CB8258D-0875-3A6C-4CE3-E9B90F3C96DF}"/>
                </a:ext>
              </a:extLst>
            </p:cNvPr>
            <p:cNvSpPr/>
            <p:nvPr/>
          </p:nvSpPr>
          <p:spPr>
            <a:xfrm flipH="1">
              <a:off x="1973043" y="3067031"/>
              <a:ext cx="885801" cy="934784"/>
            </a:xfrm>
            <a:custGeom>
              <a:avLst/>
              <a:gdLst/>
              <a:ahLst/>
              <a:cxnLst/>
              <a:rect l="l" t="t" r="r" b="b"/>
              <a:pathLst>
                <a:path w="12297" h="12977" extrusionOk="0">
                  <a:moveTo>
                    <a:pt x="3522" y="0"/>
                  </a:moveTo>
                  <a:cubicBezTo>
                    <a:pt x="1577" y="0"/>
                    <a:pt x="0" y="1577"/>
                    <a:pt x="0" y="3522"/>
                  </a:cubicBezTo>
                  <a:lnTo>
                    <a:pt x="0" y="10537"/>
                  </a:lnTo>
                  <a:cubicBezTo>
                    <a:pt x="0" y="12205"/>
                    <a:pt x="371" y="12976"/>
                    <a:pt x="774" y="12976"/>
                  </a:cubicBezTo>
                  <a:lnTo>
                    <a:pt x="5470" y="12976"/>
                  </a:lnTo>
                  <a:cubicBezTo>
                    <a:pt x="6241" y="12976"/>
                    <a:pt x="7200" y="11246"/>
                    <a:pt x="7200" y="10537"/>
                  </a:cubicBezTo>
                  <a:lnTo>
                    <a:pt x="7200" y="4634"/>
                  </a:lnTo>
                  <a:lnTo>
                    <a:pt x="12297" y="0"/>
                  </a:lnTo>
                  <a:close/>
                </a:path>
              </a:pathLst>
            </a:custGeom>
            <a:solidFill>
              <a:srgbClr val="617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143;p39">
              <a:extLst>
                <a:ext uri="{FF2B5EF4-FFF2-40B4-BE49-F238E27FC236}">
                  <a16:creationId xmlns:a16="http://schemas.microsoft.com/office/drawing/2014/main" id="{3BCF6659-0B70-29E5-47E4-58927293FED4}"/>
                </a:ext>
              </a:extLst>
            </p:cNvPr>
            <p:cNvSpPr/>
            <p:nvPr/>
          </p:nvSpPr>
          <p:spPr>
            <a:xfrm flipH="1">
              <a:off x="1957339" y="3060404"/>
              <a:ext cx="908132" cy="948183"/>
            </a:xfrm>
            <a:custGeom>
              <a:avLst/>
              <a:gdLst/>
              <a:ahLst/>
              <a:cxnLst/>
              <a:rect l="l" t="t" r="r" b="b"/>
              <a:pathLst>
                <a:path w="12607" h="13163" extrusionOk="0">
                  <a:moveTo>
                    <a:pt x="12142" y="186"/>
                  </a:moveTo>
                  <a:lnTo>
                    <a:pt x="7230" y="4665"/>
                  </a:lnTo>
                  <a:lnTo>
                    <a:pt x="7198" y="4697"/>
                  </a:lnTo>
                  <a:lnTo>
                    <a:pt x="7198" y="10629"/>
                  </a:lnTo>
                  <a:cubicBezTo>
                    <a:pt x="7198" y="11338"/>
                    <a:pt x="6242" y="12977"/>
                    <a:pt x="5562" y="12977"/>
                  </a:cubicBezTo>
                  <a:lnTo>
                    <a:pt x="866" y="12977"/>
                  </a:lnTo>
                  <a:cubicBezTo>
                    <a:pt x="586" y="12977"/>
                    <a:pt x="186" y="12359"/>
                    <a:pt x="186" y="10629"/>
                  </a:cubicBezTo>
                  <a:lnTo>
                    <a:pt x="186" y="3614"/>
                  </a:lnTo>
                  <a:cubicBezTo>
                    <a:pt x="186" y="1731"/>
                    <a:pt x="1731" y="186"/>
                    <a:pt x="3614" y="186"/>
                  </a:cubicBezTo>
                  <a:close/>
                  <a:moveTo>
                    <a:pt x="3614" y="1"/>
                  </a:moveTo>
                  <a:cubicBezTo>
                    <a:pt x="1607" y="1"/>
                    <a:pt x="1" y="1607"/>
                    <a:pt x="1" y="3614"/>
                  </a:cubicBezTo>
                  <a:lnTo>
                    <a:pt x="1" y="10629"/>
                  </a:lnTo>
                  <a:cubicBezTo>
                    <a:pt x="1" y="12174"/>
                    <a:pt x="339" y="13162"/>
                    <a:pt x="866" y="13162"/>
                  </a:cubicBezTo>
                  <a:lnTo>
                    <a:pt x="5562" y="13162"/>
                  </a:lnTo>
                  <a:cubicBezTo>
                    <a:pt x="6395" y="13162"/>
                    <a:pt x="7384" y="11370"/>
                    <a:pt x="7384" y="10629"/>
                  </a:cubicBezTo>
                  <a:lnTo>
                    <a:pt x="7384" y="4788"/>
                  </a:lnTo>
                  <a:lnTo>
                    <a:pt x="1260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144;p39">
              <a:extLst>
                <a:ext uri="{FF2B5EF4-FFF2-40B4-BE49-F238E27FC236}">
                  <a16:creationId xmlns:a16="http://schemas.microsoft.com/office/drawing/2014/main" id="{5CE58A12-9C69-3F26-9580-550E765A21C8}"/>
                </a:ext>
              </a:extLst>
            </p:cNvPr>
            <p:cNvSpPr/>
            <p:nvPr/>
          </p:nvSpPr>
          <p:spPr>
            <a:xfrm flipH="1">
              <a:off x="1961806" y="3067031"/>
              <a:ext cx="885873" cy="934784"/>
            </a:xfrm>
            <a:custGeom>
              <a:avLst/>
              <a:gdLst/>
              <a:ahLst/>
              <a:cxnLst/>
              <a:rect l="l" t="t" r="r" b="b"/>
              <a:pathLst>
                <a:path w="12298" h="12977" extrusionOk="0">
                  <a:moveTo>
                    <a:pt x="3523" y="0"/>
                  </a:moveTo>
                  <a:cubicBezTo>
                    <a:pt x="1575" y="0"/>
                    <a:pt x="1" y="1577"/>
                    <a:pt x="1" y="3522"/>
                  </a:cubicBezTo>
                  <a:lnTo>
                    <a:pt x="1" y="10537"/>
                  </a:lnTo>
                  <a:cubicBezTo>
                    <a:pt x="1" y="12205"/>
                    <a:pt x="772" y="12976"/>
                    <a:pt x="1143" y="12976"/>
                  </a:cubicBezTo>
                  <a:lnTo>
                    <a:pt x="5500" y="12976"/>
                  </a:lnTo>
                  <a:cubicBezTo>
                    <a:pt x="6272" y="12976"/>
                    <a:pt x="7198" y="11246"/>
                    <a:pt x="7198" y="10537"/>
                  </a:cubicBezTo>
                  <a:lnTo>
                    <a:pt x="7198" y="4634"/>
                  </a:lnTo>
                  <a:lnTo>
                    <a:pt x="12298" y="0"/>
                  </a:ln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145;p39">
              <a:extLst>
                <a:ext uri="{FF2B5EF4-FFF2-40B4-BE49-F238E27FC236}">
                  <a16:creationId xmlns:a16="http://schemas.microsoft.com/office/drawing/2014/main" id="{D9B4FE68-D051-8F7E-D23B-CEA7043A085A}"/>
                </a:ext>
              </a:extLst>
            </p:cNvPr>
            <p:cNvSpPr/>
            <p:nvPr/>
          </p:nvSpPr>
          <p:spPr>
            <a:xfrm flipH="1">
              <a:off x="1944013" y="3060404"/>
              <a:ext cx="910437" cy="948183"/>
            </a:xfrm>
            <a:custGeom>
              <a:avLst/>
              <a:gdLst/>
              <a:ahLst/>
              <a:cxnLst/>
              <a:rect l="l" t="t" r="r" b="b"/>
              <a:pathLst>
                <a:path w="12639" h="13163" extrusionOk="0">
                  <a:moveTo>
                    <a:pt x="12144" y="186"/>
                  </a:moveTo>
                  <a:lnTo>
                    <a:pt x="7231" y="4665"/>
                  </a:lnTo>
                  <a:lnTo>
                    <a:pt x="7201" y="4697"/>
                  </a:lnTo>
                  <a:lnTo>
                    <a:pt x="7201" y="10629"/>
                  </a:lnTo>
                  <a:cubicBezTo>
                    <a:pt x="7201" y="11338"/>
                    <a:pt x="6274" y="12977"/>
                    <a:pt x="5594" y="12977"/>
                  </a:cubicBezTo>
                  <a:lnTo>
                    <a:pt x="1237" y="12977"/>
                  </a:lnTo>
                  <a:cubicBezTo>
                    <a:pt x="960" y="12977"/>
                    <a:pt x="186" y="12297"/>
                    <a:pt x="186" y="10629"/>
                  </a:cubicBezTo>
                  <a:lnTo>
                    <a:pt x="186" y="3614"/>
                  </a:lnTo>
                  <a:cubicBezTo>
                    <a:pt x="186" y="1731"/>
                    <a:pt x="1731" y="186"/>
                    <a:pt x="3617" y="186"/>
                  </a:cubicBezTo>
                  <a:close/>
                  <a:moveTo>
                    <a:pt x="3617" y="1"/>
                  </a:moveTo>
                  <a:cubicBezTo>
                    <a:pt x="1640" y="1"/>
                    <a:pt x="1" y="1607"/>
                    <a:pt x="1" y="3614"/>
                  </a:cubicBezTo>
                  <a:lnTo>
                    <a:pt x="1" y="10629"/>
                  </a:lnTo>
                  <a:cubicBezTo>
                    <a:pt x="1" y="12327"/>
                    <a:pt x="804" y="13162"/>
                    <a:pt x="1237" y="13162"/>
                  </a:cubicBezTo>
                  <a:lnTo>
                    <a:pt x="5594" y="13162"/>
                  </a:lnTo>
                  <a:cubicBezTo>
                    <a:pt x="6427" y="13162"/>
                    <a:pt x="7386" y="11370"/>
                    <a:pt x="7386" y="10629"/>
                  </a:cubicBezTo>
                  <a:lnTo>
                    <a:pt x="7386" y="4788"/>
                  </a:lnTo>
                  <a:lnTo>
                    <a:pt x="126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146;p39">
              <a:extLst>
                <a:ext uri="{FF2B5EF4-FFF2-40B4-BE49-F238E27FC236}">
                  <a16:creationId xmlns:a16="http://schemas.microsoft.com/office/drawing/2014/main" id="{26DAF0AB-852F-B624-4361-9A2458001352}"/>
                </a:ext>
              </a:extLst>
            </p:cNvPr>
            <p:cNvSpPr/>
            <p:nvPr/>
          </p:nvSpPr>
          <p:spPr>
            <a:xfrm flipH="1">
              <a:off x="2175458" y="3209442"/>
              <a:ext cx="547602" cy="649962"/>
            </a:xfrm>
            <a:custGeom>
              <a:avLst/>
              <a:gdLst/>
              <a:ahLst/>
              <a:cxnLst/>
              <a:rect l="l" t="t" r="r" b="b"/>
              <a:pathLst>
                <a:path w="7602" h="9023" extrusionOk="0">
                  <a:moveTo>
                    <a:pt x="2502" y="0"/>
                  </a:moveTo>
                  <a:cubicBezTo>
                    <a:pt x="1143" y="0"/>
                    <a:pt x="1" y="1113"/>
                    <a:pt x="1" y="2504"/>
                  </a:cubicBezTo>
                  <a:lnTo>
                    <a:pt x="1" y="9022"/>
                  </a:lnTo>
                  <a:lnTo>
                    <a:pt x="5407" y="9022"/>
                  </a:lnTo>
                  <a:cubicBezTo>
                    <a:pt x="5439" y="8837"/>
                    <a:pt x="5468" y="8683"/>
                    <a:pt x="5468" y="8560"/>
                  </a:cubicBezTo>
                  <a:lnTo>
                    <a:pt x="5468" y="2657"/>
                  </a:lnTo>
                  <a:lnTo>
                    <a:pt x="7107" y="1174"/>
                  </a:lnTo>
                  <a:lnTo>
                    <a:pt x="7602" y="0"/>
                  </a:ln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147;p39">
              <a:extLst>
                <a:ext uri="{FF2B5EF4-FFF2-40B4-BE49-F238E27FC236}">
                  <a16:creationId xmlns:a16="http://schemas.microsoft.com/office/drawing/2014/main" id="{B831523D-E1FB-AC8D-91FC-1D5928D0890C}"/>
                </a:ext>
              </a:extLst>
            </p:cNvPr>
            <p:cNvSpPr/>
            <p:nvPr/>
          </p:nvSpPr>
          <p:spPr>
            <a:xfrm flipH="1">
              <a:off x="2168903" y="3073730"/>
              <a:ext cx="672149" cy="374000"/>
            </a:xfrm>
            <a:custGeom>
              <a:avLst/>
              <a:gdLst/>
              <a:ahLst/>
              <a:cxnLst/>
              <a:rect l="l" t="t" r="r" b="b"/>
              <a:pathLst>
                <a:path w="9331" h="5192" extrusionOk="0">
                  <a:moveTo>
                    <a:pt x="3431" y="1"/>
                  </a:moveTo>
                  <a:cubicBezTo>
                    <a:pt x="1545" y="1"/>
                    <a:pt x="0" y="1546"/>
                    <a:pt x="0" y="3429"/>
                  </a:cubicBezTo>
                  <a:lnTo>
                    <a:pt x="0" y="5192"/>
                  </a:lnTo>
                  <a:cubicBezTo>
                    <a:pt x="341" y="4665"/>
                    <a:pt x="959" y="4265"/>
                    <a:pt x="1669" y="4017"/>
                  </a:cubicBezTo>
                  <a:cubicBezTo>
                    <a:pt x="1854" y="2811"/>
                    <a:pt x="2905" y="1884"/>
                    <a:pt x="4140" y="1884"/>
                  </a:cubicBezTo>
                  <a:lnTo>
                    <a:pt x="7200" y="1884"/>
                  </a:lnTo>
                  <a:cubicBezTo>
                    <a:pt x="7601" y="990"/>
                    <a:pt x="8374" y="310"/>
                    <a:pt x="9331" y="1"/>
                  </a:cubicBez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148;p39">
              <a:extLst>
                <a:ext uri="{FF2B5EF4-FFF2-40B4-BE49-F238E27FC236}">
                  <a16:creationId xmlns:a16="http://schemas.microsoft.com/office/drawing/2014/main" id="{BFF762D7-7FF6-A4F8-10EC-4CD633A1FB00}"/>
                </a:ext>
              </a:extLst>
            </p:cNvPr>
            <p:cNvSpPr/>
            <p:nvPr/>
          </p:nvSpPr>
          <p:spPr>
            <a:xfrm flipH="1">
              <a:off x="2144268" y="3067031"/>
              <a:ext cx="703411" cy="391721"/>
            </a:xfrm>
            <a:custGeom>
              <a:avLst/>
              <a:gdLst/>
              <a:ahLst/>
              <a:cxnLst/>
              <a:rect l="l" t="t" r="r" b="b"/>
              <a:pathLst>
                <a:path w="9765" h="5438" extrusionOk="0">
                  <a:moveTo>
                    <a:pt x="3523" y="0"/>
                  </a:moveTo>
                  <a:cubicBezTo>
                    <a:pt x="1575" y="0"/>
                    <a:pt x="1" y="1577"/>
                    <a:pt x="1" y="3522"/>
                  </a:cubicBezTo>
                  <a:lnTo>
                    <a:pt x="1" y="5438"/>
                  </a:lnTo>
                  <a:cubicBezTo>
                    <a:pt x="30" y="5376"/>
                    <a:pt x="63" y="5314"/>
                    <a:pt x="92" y="5285"/>
                  </a:cubicBezTo>
                  <a:lnTo>
                    <a:pt x="92" y="3522"/>
                  </a:lnTo>
                  <a:cubicBezTo>
                    <a:pt x="92" y="1639"/>
                    <a:pt x="1637" y="94"/>
                    <a:pt x="3523" y="94"/>
                  </a:cubicBezTo>
                  <a:lnTo>
                    <a:pt x="9423" y="94"/>
                  </a:lnTo>
                  <a:cubicBezTo>
                    <a:pt x="9517" y="62"/>
                    <a:pt x="9640" y="32"/>
                    <a:pt x="976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149;p39">
              <a:extLst>
                <a:ext uri="{FF2B5EF4-FFF2-40B4-BE49-F238E27FC236}">
                  <a16:creationId xmlns:a16="http://schemas.microsoft.com/office/drawing/2014/main" id="{A8D2FB00-91FD-63C6-BEF3-979193708FC8}"/>
                </a:ext>
              </a:extLst>
            </p:cNvPr>
            <p:cNvSpPr/>
            <p:nvPr/>
          </p:nvSpPr>
          <p:spPr>
            <a:xfrm flipH="1">
              <a:off x="2322335" y="3209442"/>
              <a:ext cx="398564" cy="178140"/>
            </a:xfrm>
            <a:custGeom>
              <a:avLst/>
              <a:gdLst/>
              <a:ahLst/>
              <a:cxnLst/>
              <a:rect l="l" t="t" r="r" b="b"/>
              <a:pathLst>
                <a:path w="5533" h="2473" extrusionOk="0">
                  <a:moveTo>
                    <a:pt x="2472" y="0"/>
                  </a:moveTo>
                  <a:cubicBezTo>
                    <a:pt x="1237" y="0"/>
                    <a:pt x="186" y="927"/>
                    <a:pt x="1" y="2133"/>
                  </a:cubicBezTo>
                  <a:cubicBezTo>
                    <a:pt x="713" y="1854"/>
                    <a:pt x="1516" y="1731"/>
                    <a:pt x="2319" y="1731"/>
                  </a:cubicBezTo>
                  <a:cubicBezTo>
                    <a:pt x="3399" y="1731"/>
                    <a:pt x="4482" y="1978"/>
                    <a:pt x="5191" y="2472"/>
                  </a:cubicBezTo>
                  <a:lnTo>
                    <a:pt x="5191" y="1545"/>
                  </a:lnTo>
                  <a:cubicBezTo>
                    <a:pt x="5191" y="989"/>
                    <a:pt x="5315" y="465"/>
                    <a:pt x="5532" y="0"/>
                  </a:cubicBez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150;p39">
              <a:extLst>
                <a:ext uri="{FF2B5EF4-FFF2-40B4-BE49-F238E27FC236}">
                  <a16:creationId xmlns:a16="http://schemas.microsoft.com/office/drawing/2014/main" id="{B963E489-D807-770C-8200-3A914799D525}"/>
                </a:ext>
              </a:extLst>
            </p:cNvPr>
            <p:cNvSpPr/>
            <p:nvPr/>
          </p:nvSpPr>
          <p:spPr>
            <a:xfrm flipH="1">
              <a:off x="659936" y="3067031"/>
              <a:ext cx="1680263" cy="1206280"/>
            </a:xfrm>
            <a:custGeom>
              <a:avLst/>
              <a:gdLst/>
              <a:ahLst/>
              <a:cxnLst/>
              <a:rect l="l" t="t" r="r" b="b"/>
              <a:pathLst>
                <a:path w="23326" h="16746" extrusionOk="0">
                  <a:moveTo>
                    <a:pt x="3522" y="0"/>
                  </a:moveTo>
                  <a:cubicBezTo>
                    <a:pt x="1575" y="0"/>
                    <a:pt x="0" y="1577"/>
                    <a:pt x="0" y="3522"/>
                  </a:cubicBezTo>
                  <a:lnTo>
                    <a:pt x="0" y="13224"/>
                  </a:lnTo>
                  <a:cubicBezTo>
                    <a:pt x="0" y="14924"/>
                    <a:pt x="1236" y="16375"/>
                    <a:pt x="2843" y="16684"/>
                  </a:cubicBezTo>
                  <a:cubicBezTo>
                    <a:pt x="2996" y="16593"/>
                    <a:pt x="2996" y="16407"/>
                    <a:pt x="2996" y="16190"/>
                  </a:cubicBezTo>
                  <a:cubicBezTo>
                    <a:pt x="2996" y="13935"/>
                    <a:pt x="3799" y="12050"/>
                    <a:pt x="5500" y="12050"/>
                  </a:cubicBezTo>
                  <a:cubicBezTo>
                    <a:pt x="7168" y="12050"/>
                    <a:pt x="7754" y="13812"/>
                    <a:pt x="7754" y="14459"/>
                  </a:cubicBezTo>
                  <a:lnTo>
                    <a:pt x="7754" y="16499"/>
                  </a:lnTo>
                  <a:cubicBezTo>
                    <a:pt x="7754" y="16622"/>
                    <a:pt x="7878" y="16746"/>
                    <a:pt x="8001" y="16746"/>
                  </a:cubicBezTo>
                  <a:lnTo>
                    <a:pt x="18815" y="16746"/>
                  </a:lnTo>
                  <a:cubicBezTo>
                    <a:pt x="18909" y="16746"/>
                    <a:pt x="19032" y="16654"/>
                    <a:pt x="19062" y="16560"/>
                  </a:cubicBezTo>
                  <a:lnTo>
                    <a:pt x="19062" y="16190"/>
                  </a:lnTo>
                  <a:cubicBezTo>
                    <a:pt x="19062" y="13935"/>
                    <a:pt x="19742" y="12050"/>
                    <a:pt x="21566" y="12050"/>
                  </a:cubicBezTo>
                  <a:cubicBezTo>
                    <a:pt x="22399" y="12050"/>
                    <a:pt x="22955" y="12482"/>
                    <a:pt x="23326" y="12976"/>
                  </a:cubicBezTo>
                  <a:lnTo>
                    <a:pt x="23326" y="3522"/>
                  </a:lnTo>
                  <a:cubicBezTo>
                    <a:pt x="23326" y="1577"/>
                    <a:pt x="21751" y="0"/>
                    <a:pt x="19804" y="0"/>
                  </a:cubicBezTo>
                  <a:close/>
                </a:path>
              </a:pathLst>
            </a:custGeom>
            <a:solidFill>
              <a:srgbClr val="F28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151;p39">
              <a:extLst>
                <a:ext uri="{FF2B5EF4-FFF2-40B4-BE49-F238E27FC236}">
                  <a16:creationId xmlns:a16="http://schemas.microsoft.com/office/drawing/2014/main" id="{21B262FA-3267-80CB-A880-6028175B5537}"/>
                </a:ext>
              </a:extLst>
            </p:cNvPr>
            <p:cNvSpPr/>
            <p:nvPr/>
          </p:nvSpPr>
          <p:spPr>
            <a:xfrm flipH="1">
              <a:off x="659936" y="3067031"/>
              <a:ext cx="1680263" cy="403174"/>
            </a:xfrm>
            <a:custGeom>
              <a:avLst/>
              <a:gdLst/>
              <a:ahLst/>
              <a:cxnLst/>
              <a:rect l="l" t="t" r="r" b="b"/>
              <a:pathLst>
                <a:path w="23326" h="5597" extrusionOk="0">
                  <a:moveTo>
                    <a:pt x="3522" y="0"/>
                  </a:moveTo>
                  <a:cubicBezTo>
                    <a:pt x="1575" y="0"/>
                    <a:pt x="0" y="1577"/>
                    <a:pt x="0" y="3522"/>
                  </a:cubicBezTo>
                  <a:lnTo>
                    <a:pt x="0" y="4296"/>
                  </a:lnTo>
                  <a:cubicBezTo>
                    <a:pt x="0" y="5117"/>
                    <a:pt x="475" y="5597"/>
                    <a:pt x="948" y="5597"/>
                  </a:cubicBezTo>
                  <a:cubicBezTo>
                    <a:pt x="1417" y="5597"/>
                    <a:pt x="1884" y="5125"/>
                    <a:pt x="1884" y="4049"/>
                  </a:cubicBezTo>
                  <a:cubicBezTo>
                    <a:pt x="2996" y="2904"/>
                    <a:pt x="4850" y="1453"/>
                    <a:pt x="6518" y="1453"/>
                  </a:cubicBezTo>
                  <a:lnTo>
                    <a:pt x="19774" y="1453"/>
                  </a:lnTo>
                  <a:cubicBezTo>
                    <a:pt x="20174" y="1453"/>
                    <a:pt x="22802" y="3554"/>
                    <a:pt x="22802" y="4634"/>
                  </a:cubicBezTo>
                  <a:cubicBezTo>
                    <a:pt x="22802" y="5143"/>
                    <a:pt x="22917" y="5419"/>
                    <a:pt x="23040" y="5419"/>
                  </a:cubicBezTo>
                  <a:cubicBezTo>
                    <a:pt x="23178" y="5419"/>
                    <a:pt x="23326" y="5066"/>
                    <a:pt x="23326" y="4296"/>
                  </a:cubicBezTo>
                  <a:lnTo>
                    <a:pt x="23326" y="3522"/>
                  </a:lnTo>
                  <a:cubicBezTo>
                    <a:pt x="23326" y="1577"/>
                    <a:pt x="21751" y="0"/>
                    <a:pt x="19804" y="0"/>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152;p39">
              <a:extLst>
                <a:ext uri="{FF2B5EF4-FFF2-40B4-BE49-F238E27FC236}">
                  <a16:creationId xmlns:a16="http://schemas.microsoft.com/office/drawing/2014/main" id="{8E64D831-7B47-D4BE-2742-630DD4D8BE3F}"/>
                </a:ext>
              </a:extLst>
            </p:cNvPr>
            <p:cNvSpPr/>
            <p:nvPr/>
          </p:nvSpPr>
          <p:spPr>
            <a:xfrm flipH="1">
              <a:off x="2104217" y="3975019"/>
              <a:ext cx="235983" cy="284966"/>
            </a:xfrm>
            <a:custGeom>
              <a:avLst/>
              <a:gdLst/>
              <a:ahLst/>
              <a:cxnLst/>
              <a:rect l="l" t="t" r="r" b="b"/>
              <a:pathLst>
                <a:path w="3276" h="3956" extrusionOk="0">
                  <a:moveTo>
                    <a:pt x="1822" y="1"/>
                  </a:moveTo>
                  <a:cubicBezTo>
                    <a:pt x="1822" y="1128"/>
                    <a:pt x="1339" y="1539"/>
                    <a:pt x="870" y="1539"/>
                  </a:cubicBezTo>
                  <a:cubicBezTo>
                    <a:pt x="451" y="1539"/>
                    <a:pt x="43" y="1211"/>
                    <a:pt x="0" y="774"/>
                  </a:cubicBezTo>
                  <a:lnTo>
                    <a:pt x="0" y="774"/>
                  </a:lnTo>
                  <a:cubicBezTo>
                    <a:pt x="62" y="2257"/>
                    <a:pt x="1051" y="3523"/>
                    <a:pt x="2410" y="3955"/>
                  </a:cubicBezTo>
                  <a:cubicBezTo>
                    <a:pt x="2595" y="3708"/>
                    <a:pt x="2811" y="3399"/>
                    <a:pt x="2996" y="3122"/>
                  </a:cubicBezTo>
                  <a:cubicBezTo>
                    <a:pt x="3028" y="2534"/>
                    <a:pt x="3119" y="2010"/>
                    <a:pt x="3275" y="1516"/>
                  </a:cubicBezTo>
                  <a:cubicBezTo>
                    <a:pt x="2904" y="1113"/>
                    <a:pt x="2378" y="557"/>
                    <a:pt x="1822" y="1"/>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153;p39">
              <a:extLst>
                <a:ext uri="{FF2B5EF4-FFF2-40B4-BE49-F238E27FC236}">
                  <a16:creationId xmlns:a16="http://schemas.microsoft.com/office/drawing/2014/main" id="{4094ABDE-96D3-C5D9-2B8E-A8E9A30BCA8C}"/>
                </a:ext>
              </a:extLst>
            </p:cNvPr>
            <p:cNvSpPr/>
            <p:nvPr/>
          </p:nvSpPr>
          <p:spPr>
            <a:xfrm flipH="1">
              <a:off x="653165" y="3060404"/>
              <a:ext cx="1693806" cy="1219679"/>
            </a:xfrm>
            <a:custGeom>
              <a:avLst/>
              <a:gdLst/>
              <a:ahLst/>
              <a:cxnLst/>
              <a:rect l="l" t="t" r="r" b="b"/>
              <a:pathLst>
                <a:path w="23514" h="16932" extrusionOk="0">
                  <a:moveTo>
                    <a:pt x="19898" y="186"/>
                  </a:moveTo>
                  <a:cubicBezTo>
                    <a:pt x="21783" y="186"/>
                    <a:pt x="23328" y="1731"/>
                    <a:pt x="23328" y="3614"/>
                  </a:cubicBezTo>
                  <a:lnTo>
                    <a:pt x="23328" y="12821"/>
                  </a:lnTo>
                  <a:cubicBezTo>
                    <a:pt x="22987" y="12421"/>
                    <a:pt x="22463" y="12050"/>
                    <a:pt x="21660" y="12050"/>
                  </a:cubicBezTo>
                  <a:cubicBezTo>
                    <a:pt x="19991" y="12050"/>
                    <a:pt x="19065" y="13563"/>
                    <a:pt x="19065" y="16282"/>
                  </a:cubicBezTo>
                  <a:lnTo>
                    <a:pt x="19065" y="16623"/>
                  </a:lnTo>
                  <a:cubicBezTo>
                    <a:pt x="19032" y="16685"/>
                    <a:pt x="18971" y="16746"/>
                    <a:pt x="18909" y="16746"/>
                  </a:cubicBezTo>
                  <a:lnTo>
                    <a:pt x="8095" y="16746"/>
                  </a:lnTo>
                  <a:cubicBezTo>
                    <a:pt x="8004" y="16746"/>
                    <a:pt x="7942" y="16685"/>
                    <a:pt x="7942" y="16591"/>
                  </a:cubicBezTo>
                  <a:lnTo>
                    <a:pt x="7942" y="14551"/>
                  </a:lnTo>
                  <a:cubicBezTo>
                    <a:pt x="7942" y="13904"/>
                    <a:pt x="7354" y="12050"/>
                    <a:pt x="5594" y="12050"/>
                  </a:cubicBezTo>
                  <a:cubicBezTo>
                    <a:pt x="4758" y="12050"/>
                    <a:pt x="4079" y="12483"/>
                    <a:pt x="3616" y="13316"/>
                  </a:cubicBezTo>
                  <a:cubicBezTo>
                    <a:pt x="3213" y="14057"/>
                    <a:pt x="2998" y="15078"/>
                    <a:pt x="2998" y="16282"/>
                  </a:cubicBezTo>
                  <a:cubicBezTo>
                    <a:pt x="2998" y="16467"/>
                    <a:pt x="2998" y="16591"/>
                    <a:pt x="2937" y="16685"/>
                  </a:cubicBezTo>
                  <a:cubicBezTo>
                    <a:pt x="1330" y="16343"/>
                    <a:pt x="186" y="14922"/>
                    <a:pt x="186" y="13316"/>
                  </a:cubicBezTo>
                  <a:lnTo>
                    <a:pt x="186" y="3614"/>
                  </a:lnTo>
                  <a:cubicBezTo>
                    <a:pt x="186" y="1731"/>
                    <a:pt x="1730" y="186"/>
                    <a:pt x="3616" y="186"/>
                  </a:cubicBezTo>
                  <a:close/>
                  <a:moveTo>
                    <a:pt x="3616" y="1"/>
                  </a:moveTo>
                  <a:cubicBezTo>
                    <a:pt x="1607" y="1"/>
                    <a:pt x="0" y="1607"/>
                    <a:pt x="0" y="3614"/>
                  </a:cubicBezTo>
                  <a:lnTo>
                    <a:pt x="0" y="13316"/>
                  </a:lnTo>
                  <a:cubicBezTo>
                    <a:pt x="0" y="15046"/>
                    <a:pt x="1236" y="16529"/>
                    <a:pt x="2937" y="16870"/>
                  </a:cubicBezTo>
                  <a:lnTo>
                    <a:pt x="2966" y="16870"/>
                  </a:lnTo>
                  <a:lnTo>
                    <a:pt x="2998" y="16838"/>
                  </a:lnTo>
                  <a:cubicBezTo>
                    <a:pt x="3184" y="16714"/>
                    <a:pt x="3184" y="16499"/>
                    <a:pt x="3184" y="16282"/>
                  </a:cubicBezTo>
                  <a:cubicBezTo>
                    <a:pt x="3184" y="14336"/>
                    <a:pt x="3802" y="12235"/>
                    <a:pt x="5594" y="12235"/>
                  </a:cubicBezTo>
                  <a:cubicBezTo>
                    <a:pt x="7230" y="12235"/>
                    <a:pt x="7756" y="13934"/>
                    <a:pt x="7756" y="14551"/>
                  </a:cubicBezTo>
                  <a:lnTo>
                    <a:pt x="7756" y="16591"/>
                  </a:lnTo>
                  <a:cubicBezTo>
                    <a:pt x="7756" y="16776"/>
                    <a:pt x="7910" y="16932"/>
                    <a:pt x="8095" y="16932"/>
                  </a:cubicBezTo>
                  <a:lnTo>
                    <a:pt x="18909" y="16932"/>
                  </a:lnTo>
                  <a:cubicBezTo>
                    <a:pt x="19065" y="16932"/>
                    <a:pt x="19188" y="16808"/>
                    <a:pt x="19218" y="16652"/>
                  </a:cubicBezTo>
                  <a:cubicBezTo>
                    <a:pt x="19250" y="16529"/>
                    <a:pt x="19250" y="16405"/>
                    <a:pt x="19250" y="16282"/>
                  </a:cubicBezTo>
                  <a:cubicBezTo>
                    <a:pt x="19250" y="14769"/>
                    <a:pt x="19589" y="12235"/>
                    <a:pt x="21660" y="12235"/>
                  </a:cubicBezTo>
                  <a:cubicBezTo>
                    <a:pt x="22525" y="12235"/>
                    <a:pt x="23049" y="12730"/>
                    <a:pt x="23358" y="13130"/>
                  </a:cubicBezTo>
                  <a:lnTo>
                    <a:pt x="23514" y="13377"/>
                  </a:lnTo>
                  <a:lnTo>
                    <a:pt x="23514" y="3614"/>
                  </a:lnTo>
                  <a:cubicBezTo>
                    <a:pt x="23514" y="1607"/>
                    <a:pt x="21875" y="1"/>
                    <a:pt x="198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154;p39">
              <a:extLst>
                <a:ext uri="{FF2B5EF4-FFF2-40B4-BE49-F238E27FC236}">
                  <a16:creationId xmlns:a16="http://schemas.microsoft.com/office/drawing/2014/main" id="{01DA4A05-504F-CBFA-5173-B02F3761A175}"/>
                </a:ext>
              </a:extLst>
            </p:cNvPr>
            <p:cNvSpPr/>
            <p:nvPr/>
          </p:nvSpPr>
          <p:spPr>
            <a:xfrm flipH="1">
              <a:off x="735572" y="3209442"/>
              <a:ext cx="1433403" cy="1017263"/>
            </a:xfrm>
            <a:custGeom>
              <a:avLst/>
              <a:gdLst/>
              <a:ahLst/>
              <a:cxnLst/>
              <a:rect l="l" t="t" r="r" b="b"/>
              <a:pathLst>
                <a:path w="19899" h="14122" extrusionOk="0">
                  <a:moveTo>
                    <a:pt x="2505" y="0"/>
                  </a:moveTo>
                  <a:cubicBezTo>
                    <a:pt x="1113" y="0"/>
                    <a:pt x="1" y="1113"/>
                    <a:pt x="1" y="2504"/>
                  </a:cubicBezTo>
                  <a:lnTo>
                    <a:pt x="1" y="10290"/>
                  </a:lnTo>
                  <a:cubicBezTo>
                    <a:pt x="1" y="10814"/>
                    <a:pt x="157" y="11308"/>
                    <a:pt x="466" y="11711"/>
                  </a:cubicBezTo>
                  <a:cubicBezTo>
                    <a:pt x="960" y="10320"/>
                    <a:pt x="1887" y="9549"/>
                    <a:pt x="3123" y="9549"/>
                  </a:cubicBezTo>
                  <a:cubicBezTo>
                    <a:pt x="5068" y="9549"/>
                    <a:pt x="5903" y="11494"/>
                    <a:pt x="5903" y="12482"/>
                  </a:cubicBezTo>
                  <a:lnTo>
                    <a:pt x="5903" y="14121"/>
                  </a:lnTo>
                  <a:lnTo>
                    <a:pt x="16252" y="14121"/>
                  </a:lnTo>
                  <a:cubicBezTo>
                    <a:pt x="16655" y="11308"/>
                    <a:pt x="18262" y="9549"/>
                    <a:pt x="19189" y="9549"/>
                  </a:cubicBezTo>
                  <a:cubicBezTo>
                    <a:pt x="19436" y="9549"/>
                    <a:pt x="19683" y="9578"/>
                    <a:pt x="19898" y="9610"/>
                  </a:cubicBezTo>
                  <a:lnTo>
                    <a:pt x="19898" y="2504"/>
                  </a:lnTo>
                  <a:cubicBezTo>
                    <a:pt x="19898" y="1113"/>
                    <a:pt x="18756" y="0"/>
                    <a:pt x="17397" y="0"/>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155;p39">
              <a:extLst>
                <a:ext uri="{FF2B5EF4-FFF2-40B4-BE49-F238E27FC236}">
                  <a16:creationId xmlns:a16="http://schemas.microsoft.com/office/drawing/2014/main" id="{850A6FE9-1E4C-B3EC-B1D8-B6AB67C56316}"/>
                </a:ext>
              </a:extLst>
            </p:cNvPr>
            <p:cNvSpPr/>
            <p:nvPr/>
          </p:nvSpPr>
          <p:spPr>
            <a:xfrm flipH="1">
              <a:off x="773318" y="3171696"/>
              <a:ext cx="578721" cy="687708"/>
            </a:xfrm>
            <a:custGeom>
              <a:avLst/>
              <a:gdLst/>
              <a:ahLst/>
              <a:cxnLst/>
              <a:rect l="l" t="t" r="r" b="b"/>
              <a:pathLst>
                <a:path w="8034" h="9547" extrusionOk="0">
                  <a:moveTo>
                    <a:pt x="0" y="0"/>
                  </a:moveTo>
                  <a:cubicBezTo>
                    <a:pt x="1669" y="0"/>
                    <a:pt x="3028" y="1360"/>
                    <a:pt x="3028" y="3028"/>
                  </a:cubicBezTo>
                  <a:lnTo>
                    <a:pt x="3028" y="9546"/>
                  </a:lnTo>
                  <a:lnTo>
                    <a:pt x="8033" y="9546"/>
                  </a:lnTo>
                  <a:lnTo>
                    <a:pt x="8033" y="3028"/>
                  </a:lnTo>
                  <a:cubicBezTo>
                    <a:pt x="8033" y="1360"/>
                    <a:pt x="6674" y="0"/>
                    <a:pt x="5005" y="0"/>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156;p39">
              <a:extLst>
                <a:ext uri="{FF2B5EF4-FFF2-40B4-BE49-F238E27FC236}">
                  <a16:creationId xmlns:a16="http://schemas.microsoft.com/office/drawing/2014/main" id="{E308A5E7-F9B3-9013-4136-F49BEFE0F04A}"/>
                </a:ext>
              </a:extLst>
            </p:cNvPr>
            <p:cNvSpPr/>
            <p:nvPr/>
          </p:nvSpPr>
          <p:spPr>
            <a:xfrm flipH="1">
              <a:off x="1251911" y="3171696"/>
              <a:ext cx="954810" cy="687708"/>
            </a:xfrm>
            <a:custGeom>
              <a:avLst/>
              <a:gdLst/>
              <a:ahLst/>
              <a:cxnLst/>
              <a:rect l="l" t="t" r="r" b="b"/>
              <a:pathLst>
                <a:path w="13255" h="9547" extrusionOk="0">
                  <a:moveTo>
                    <a:pt x="3029" y="0"/>
                  </a:moveTo>
                  <a:cubicBezTo>
                    <a:pt x="1328" y="0"/>
                    <a:pt x="1" y="1360"/>
                    <a:pt x="1" y="3028"/>
                  </a:cubicBezTo>
                  <a:lnTo>
                    <a:pt x="1" y="9546"/>
                  </a:lnTo>
                  <a:lnTo>
                    <a:pt x="13254" y="9546"/>
                  </a:lnTo>
                  <a:lnTo>
                    <a:pt x="13254" y="3028"/>
                  </a:lnTo>
                  <a:cubicBezTo>
                    <a:pt x="13254" y="1360"/>
                    <a:pt x="11927" y="0"/>
                    <a:pt x="10226" y="0"/>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157;p39">
              <a:extLst>
                <a:ext uri="{FF2B5EF4-FFF2-40B4-BE49-F238E27FC236}">
                  <a16:creationId xmlns:a16="http://schemas.microsoft.com/office/drawing/2014/main" id="{E5C19452-C848-F6CD-2573-794C7BC35AF4}"/>
                </a:ext>
              </a:extLst>
            </p:cNvPr>
            <p:cNvSpPr/>
            <p:nvPr/>
          </p:nvSpPr>
          <p:spPr>
            <a:xfrm flipH="1">
              <a:off x="2186696" y="3296315"/>
              <a:ext cx="20025" cy="747856"/>
            </a:xfrm>
            <a:custGeom>
              <a:avLst/>
              <a:gdLst/>
              <a:ahLst/>
              <a:cxnLst/>
              <a:rect l="l" t="t" r="r" b="b"/>
              <a:pathLst>
                <a:path w="278" h="10382" extrusionOk="0">
                  <a:moveTo>
                    <a:pt x="278" y="1"/>
                  </a:moveTo>
                  <a:cubicBezTo>
                    <a:pt x="92" y="371"/>
                    <a:pt x="1" y="834"/>
                    <a:pt x="1" y="1298"/>
                  </a:cubicBezTo>
                  <a:lnTo>
                    <a:pt x="1" y="9084"/>
                  </a:lnTo>
                  <a:cubicBezTo>
                    <a:pt x="1" y="9546"/>
                    <a:pt x="92" y="9979"/>
                    <a:pt x="278" y="10382"/>
                  </a:cubicBezTo>
                  <a:lnTo>
                    <a:pt x="278" y="1"/>
                  </a:ln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158;p39">
              <a:extLst>
                <a:ext uri="{FF2B5EF4-FFF2-40B4-BE49-F238E27FC236}">
                  <a16:creationId xmlns:a16="http://schemas.microsoft.com/office/drawing/2014/main" id="{53C4F71A-FA79-BC67-B452-4154329D04D1}"/>
                </a:ext>
              </a:extLst>
            </p:cNvPr>
            <p:cNvSpPr/>
            <p:nvPr/>
          </p:nvSpPr>
          <p:spPr>
            <a:xfrm flipH="1">
              <a:off x="762297" y="3209442"/>
              <a:ext cx="583187" cy="142483"/>
            </a:xfrm>
            <a:custGeom>
              <a:avLst/>
              <a:gdLst/>
              <a:ahLst/>
              <a:cxnLst/>
              <a:rect l="l" t="t" r="r" b="b"/>
              <a:pathLst>
                <a:path w="8096" h="1978" extrusionOk="0">
                  <a:moveTo>
                    <a:pt x="6830" y="156"/>
                  </a:moveTo>
                  <a:cubicBezTo>
                    <a:pt x="7201" y="465"/>
                    <a:pt x="7478" y="836"/>
                    <a:pt x="7663" y="1236"/>
                  </a:cubicBezTo>
                  <a:lnTo>
                    <a:pt x="8096" y="1207"/>
                  </a:lnTo>
                  <a:cubicBezTo>
                    <a:pt x="7787" y="712"/>
                    <a:pt x="7354" y="371"/>
                    <a:pt x="6830" y="156"/>
                  </a:cubicBezTo>
                  <a:close/>
                  <a:moveTo>
                    <a:pt x="1" y="0"/>
                  </a:moveTo>
                  <a:cubicBezTo>
                    <a:pt x="651" y="465"/>
                    <a:pt x="1113" y="1174"/>
                    <a:pt x="1269" y="1978"/>
                  </a:cubicBezTo>
                  <a:lnTo>
                    <a:pt x="2843" y="1792"/>
                  </a:lnTo>
                  <a:cubicBezTo>
                    <a:pt x="2690" y="1051"/>
                    <a:pt x="2225" y="433"/>
                    <a:pt x="1607" y="0"/>
                  </a:cubicBez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159;p39">
              <a:extLst>
                <a:ext uri="{FF2B5EF4-FFF2-40B4-BE49-F238E27FC236}">
                  <a16:creationId xmlns:a16="http://schemas.microsoft.com/office/drawing/2014/main" id="{27A34C72-2880-F9C2-BD2D-779F8DE94466}"/>
                </a:ext>
              </a:extLst>
            </p:cNvPr>
            <p:cNvSpPr/>
            <p:nvPr/>
          </p:nvSpPr>
          <p:spPr>
            <a:xfrm flipH="1">
              <a:off x="793487" y="3209442"/>
              <a:ext cx="436237" cy="129157"/>
            </a:xfrm>
            <a:custGeom>
              <a:avLst/>
              <a:gdLst/>
              <a:ahLst/>
              <a:cxnLst/>
              <a:rect l="l" t="t" r="r" b="b"/>
              <a:pathLst>
                <a:path w="6056" h="1793" extrusionOk="0">
                  <a:moveTo>
                    <a:pt x="0" y="0"/>
                  </a:moveTo>
                  <a:cubicBezTo>
                    <a:pt x="618" y="433"/>
                    <a:pt x="1083" y="1051"/>
                    <a:pt x="1236" y="1792"/>
                  </a:cubicBezTo>
                  <a:lnTo>
                    <a:pt x="6056" y="1236"/>
                  </a:lnTo>
                  <a:cubicBezTo>
                    <a:pt x="5871" y="836"/>
                    <a:pt x="5594" y="465"/>
                    <a:pt x="5223" y="156"/>
                  </a:cubicBezTo>
                  <a:cubicBezTo>
                    <a:pt x="4976" y="62"/>
                    <a:pt x="4667" y="0"/>
                    <a:pt x="4358" y="0"/>
                  </a:cubicBez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160;p39">
              <a:extLst>
                <a:ext uri="{FF2B5EF4-FFF2-40B4-BE49-F238E27FC236}">
                  <a16:creationId xmlns:a16="http://schemas.microsoft.com/office/drawing/2014/main" id="{41EA471E-5B8C-6DF9-229F-BBD03FB29800}"/>
                </a:ext>
              </a:extLst>
            </p:cNvPr>
            <p:cNvSpPr/>
            <p:nvPr/>
          </p:nvSpPr>
          <p:spPr>
            <a:xfrm flipH="1">
              <a:off x="1254072" y="3209442"/>
              <a:ext cx="914903" cy="247220"/>
            </a:xfrm>
            <a:custGeom>
              <a:avLst/>
              <a:gdLst/>
              <a:ahLst/>
              <a:cxnLst/>
              <a:rect l="l" t="t" r="r" b="b"/>
              <a:pathLst>
                <a:path w="12701" h="3432" extrusionOk="0">
                  <a:moveTo>
                    <a:pt x="2505" y="0"/>
                  </a:moveTo>
                  <a:cubicBezTo>
                    <a:pt x="1113" y="0"/>
                    <a:pt x="1" y="1113"/>
                    <a:pt x="1" y="2504"/>
                  </a:cubicBezTo>
                  <a:lnTo>
                    <a:pt x="1" y="3431"/>
                  </a:lnTo>
                  <a:lnTo>
                    <a:pt x="12701" y="1978"/>
                  </a:lnTo>
                  <a:cubicBezTo>
                    <a:pt x="12545" y="1174"/>
                    <a:pt x="12083" y="465"/>
                    <a:pt x="11433" y="0"/>
                  </a:cubicBez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161;p39">
              <a:extLst>
                <a:ext uri="{FF2B5EF4-FFF2-40B4-BE49-F238E27FC236}">
                  <a16:creationId xmlns:a16="http://schemas.microsoft.com/office/drawing/2014/main" id="{683939C7-CE97-959B-74A5-DDD8115946DE}"/>
                </a:ext>
              </a:extLst>
            </p:cNvPr>
            <p:cNvSpPr/>
            <p:nvPr/>
          </p:nvSpPr>
          <p:spPr>
            <a:xfrm flipH="1">
              <a:off x="735572" y="3380883"/>
              <a:ext cx="516411" cy="178140"/>
            </a:xfrm>
            <a:custGeom>
              <a:avLst/>
              <a:gdLst/>
              <a:ahLst/>
              <a:cxnLst/>
              <a:rect l="l" t="t" r="r" b="b"/>
              <a:pathLst>
                <a:path w="7169" h="2473" extrusionOk="0">
                  <a:moveTo>
                    <a:pt x="7139" y="1"/>
                  </a:moveTo>
                  <a:cubicBezTo>
                    <a:pt x="6983" y="30"/>
                    <a:pt x="6830" y="30"/>
                    <a:pt x="6644" y="62"/>
                  </a:cubicBezTo>
                  <a:lnTo>
                    <a:pt x="6644" y="124"/>
                  </a:lnTo>
                  <a:lnTo>
                    <a:pt x="6644" y="2131"/>
                  </a:lnTo>
                  <a:lnTo>
                    <a:pt x="7168" y="2102"/>
                  </a:lnTo>
                  <a:lnTo>
                    <a:pt x="7168" y="124"/>
                  </a:lnTo>
                  <a:cubicBezTo>
                    <a:pt x="7168" y="62"/>
                    <a:pt x="7168" y="30"/>
                    <a:pt x="7139" y="1"/>
                  </a:cubicBezTo>
                  <a:close/>
                  <a:moveTo>
                    <a:pt x="1639" y="586"/>
                  </a:moveTo>
                  <a:cubicBezTo>
                    <a:pt x="1083" y="619"/>
                    <a:pt x="556" y="680"/>
                    <a:pt x="0" y="742"/>
                  </a:cubicBezTo>
                  <a:lnTo>
                    <a:pt x="0" y="2472"/>
                  </a:lnTo>
                  <a:lnTo>
                    <a:pt x="1639" y="2378"/>
                  </a:lnTo>
                  <a:lnTo>
                    <a:pt x="1639" y="586"/>
                  </a:ln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162;p39">
              <a:extLst>
                <a:ext uri="{FF2B5EF4-FFF2-40B4-BE49-F238E27FC236}">
                  <a16:creationId xmlns:a16="http://schemas.microsoft.com/office/drawing/2014/main" id="{8AE01FEF-2D39-5666-27FA-A052E3820FF4}"/>
                </a:ext>
              </a:extLst>
            </p:cNvPr>
            <p:cNvSpPr/>
            <p:nvPr/>
          </p:nvSpPr>
          <p:spPr>
            <a:xfrm flipH="1">
              <a:off x="773318" y="3385349"/>
              <a:ext cx="360602" cy="166903"/>
            </a:xfrm>
            <a:custGeom>
              <a:avLst/>
              <a:gdLst/>
              <a:ahLst/>
              <a:cxnLst/>
              <a:rect l="l" t="t" r="r" b="b"/>
              <a:pathLst>
                <a:path w="5006" h="2317" extrusionOk="0">
                  <a:moveTo>
                    <a:pt x="5005" y="0"/>
                  </a:moveTo>
                  <a:cubicBezTo>
                    <a:pt x="3522" y="154"/>
                    <a:pt x="1792" y="339"/>
                    <a:pt x="0" y="524"/>
                  </a:cubicBezTo>
                  <a:lnTo>
                    <a:pt x="0" y="2316"/>
                  </a:lnTo>
                  <a:lnTo>
                    <a:pt x="5005" y="2069"/>
                  </a:lnTo>
                  <a:lnTo>
                    <a:pt x="5005" y="62"/>
                  </a:lnTo>
                  <a:lnTo>
                    <a:pt x="5005" y="0"/>
                  </a:ln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163;p39">
              <a:extLst>
                <a:ext uri="{FF2B5EF4-FFF2-40B4-BE49-F238E27FC236}">
                  <a16:creationId xmlns:a16="http://schemas.microsoft.com/office/drawing/2014/main" id="{D7B129C3-1BDA-A4F9-2F05-1D4BD169ADF3}"/>
                </a:ext>
              </a:extLst>
            </p:cNvPr>
            <p:cNvSpPr/>
            <p:nvPr/>
          </p:nvSpPr>
          <p:spPr>
            <a:xfrm flipH="1">
              <a:off x="1251911" y="3434332"/>
              <a:ext cx="917064" cy="169208"/>
            </a:xfrm>
            <a:custGeom>
              <a:avLst/>
              <a:gdLst/>
              <a:ahLst/>
              <a:cxnLst/>
              <a:rect l="l" t="t" r="r" b="b"/>
              <a:pathLst>
                <a:path w="12731" h="2349" extrusionOk="0">
                  <a:moveTo>
                    <a:pt x="12730" y="0"/>
                  </a:moveTo>
                  <a:cubicBezTo>
                    <a:pt x="7572" y="524"/>
                    <a:pt x="2134" y="1080"/>
                    <a:pt x="1" y="1298"/>
                  </a:cubicBezTo>
                  <a:lnTo>
                    <a:pt x="1" y="2348"/>
                  </a:lnTo>
                  <a:lnTo>
                    <a:pt x="12730" y="1730"/>
                  </a:lnTo>
                  <a:lnTo>
                    <a:pt x="12730" y="0"/>
                  </a:ln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164;p39">
              <a:extLst>
                <a:ext uri="{FF2B5EF4-FFF2-40B4-BE49-F238E27FC236}">
                  <a16:creationId xmlns:a16="http://schemas.microsoft.com/office/drawing/2014/main" id="{72FC2421-8FC3-BDA3-F09C-F19F08819FDF}"/>
                </a:ext>
              </a:extLst>
            </p:cNvPr>
            <p:cNvSpPr/>
            <p:nvPr/>
          </p:nvSpPr>
          <p:spPr>
            <a:xfrm flipH="1">
              <a:off x="697682" y="3171696"/>
              <a:ext cx="1509039" cy="997094"/>
            </a:xfrm>
            <a:custGeom>
              <a:avLst/>
              <a:gdLst/>
              <a:ahLst/>
              <a:cxnLst/>
              <a:rect l="l" t="t" r="r" b="b"/>
              <a:pathLst>
                <a:path w="20949" h="13842" extrusionOk="0">
                  <a:moveTo>
                    <a:pt x="3029" y="0"/>
                  </a:moveTo>
                  <a:cubicBezTo>
                    <a:pt x="1328" y="0"/>
                    <a:pt x="1" y="1360"/>
                    <a:pt x="1" y="3028"/>
                  </a:cubicBezTo>
                  <a:lnTo>
                    <a:pt x="1" y="10814"/>
                  </a:lnTo>
                  <a:cubicBezTo>
                    <a:pt x="1" y="11832"/>
                    <a:pt x="495" y="12730"/>
                    <a:pt x="1266" y="13286"/>
                  </a:cubicBezTo>
                  <a:cubicBezTo>
                    <a:pt x="1546" y="11709"/>
                    <a:pt x="2349" y="10597"/>
                    <a:pt x="3647" y="10597"/>
                  </a:cubicBezTo>
                  <a:cubicBezTo>
                    <a:pt x="5315" y="10597"/>
                    <a:pt x="5901" y="12359"/>
                    <a:pt x="5901" y="13006"/>
                  </a:cubicBezTo>
                  <a:lnTo>
                    <a:pt x="5901" y="13842"/>
                  </a:lnTo>
                  <a:lnTo>
                    <a:pt x="6427" y="13842"/>
                  </a:lnTo>
                  <a:lnTo>
                    <a:pt x="6427" y="13286"/>
                  </a:lnTo>
                  <a:lnTo>
                    <a:pt x="6427" y="13192"/>
                  </a:lnTo>
                  <a:lnTo>
                    <a:pt x="6427" y="13006"/>
                  </a:lnTo>
                  <a:cubicBezTo>
                    <a:pt x="6427" y="12018"/>
                    <a:pt x="5592" y="10073"/>
                    <a:pt x="3647" y="10073"/>
                  </a:cubicBezTo>
                  <a:cubicBezTo>
                    <a:pt x="2411" y="10073"/>
                    <a:pt x="1484" y="10844"/>
                    <a:pt x="990" y="12235"/>
                  </a:cubicBezTo>
                  <a:cubicBezTo>
                    <a:pt x="681" y="11832"/>
                    <a:pt x="525" y="11338"/>
                    <a:pt x="525" y="10814"/>
                  </a:cubicBezTo>
                  <a:lnTo>
                    <a:pt x="525" y="3028"/>
                  </a:lnTo>
                  <a:cubicBezTo>
                    <a:pt x="525" y="1637"/>
                    <a:pt x="1637" y="524"/>
                    <a:pt x="3029" y="524"/>
                  </a:cubicBezTo>
                  <a:lnTo>
                    <a:pt x="17921" y="524"/>
                  </a:lnTo>
                  <a:cubicBezTo>
                    <a:pt x="19280" y="524"/>
                    <a:pt x="20422" y="1637"/>
                    <a:pt x="20422" y="3028"/>
                  </a:cubicBezTo>
                  <a:lnTo>
                    <a:pt x="20422" y="10134"/>
                  </a:lnTo>
                  <a:cubicBezTo>
                    <a:pt x="20207" y="10102"/>
                    <a:pt x="19960" y="10073"/>
                    <a:pt x="19713" y="10073"/>
                  </a:cubicBezTo>
                  <a:cubicBezTo>
                    <a:pt x="18786" y="10073"/>
                    <a:pt x="17179" y="10505"/>
                    <a:pt x="16776" y="13286"/>
                  </a:cubicBezTo>
                  <a:lnTo>
                    <a:pt x="16747" y="13286"/>
                  </a:lnTo>
                  <a:lnTo>
                    <a:pt x="16747" y="13842"/>
                  </a:lnTo>
                  <a:lnTo>
                    <a:pt x="17271" y="13842"/>
                  </a:lnTo>
                  <a:cubicBezTo>
                    <a:pt x="17427" y="11988"/>
                    <a:pt x="18136" y="10597"/>
                    <a:pt x="19713" y="10597"/>
                  </a:cubicBezTo>
                  <a:cubicBezTo>
                    <a:pt x="20237" y="10597"/>
                    <a:pt x="20608" y="10752"/>
                    <a:pt x="20949" y="10967"/>
                  </a:cubicBezTo>
                  <a:lnTo>
                    <a:pt x="20949" y="10814"/>
                  </a:lnTo>
                  <a:lnTo>
                    <a:pt x="20949" y="3028"/>
                  </a:lnTo>
                  <a:cubicBezTo>
                    <a:pt x="20949" y="1360"/>
                    <a:pt x="19589" y="0"/>
                    <a:pt x="17921" y="0"/>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165;p39">
              <a:extLst>
                <a:ext uri="{FF2B5EF4-FFF2-40B4-BE49-F238E27FC236}">
                  <a16:creationId xmlns:a16="http://schemas.microsoft.com/office/drawing/2014/main" id="{1B80BEC9-4877-E4B7-3B07-A331CD7DF090}"/>
                </a:ext>
              </a:extLst>
            </p:cNvPr>
            <p:cNvSpPr/>
            <p:nvPr/>
          </p:nvSpPr>
          <p:spPr>
            <a:xfrm flipH="1">
              <a:off x="691055" y="3164925"/>
              <a:ext cx="1522365" cy="1010492"/>
            </a:xfrm>
            <a:custGeom>
              <a:avLst/>
              <a:gdLst/>
              <a:ahLst/>
              <a:cxnLst/>
              <a:rect l="l" t="t" r="r" b="b"/>
              <a:pathLst>
                <a:path w="21134" h="14028" extrusionOk="0">
                  <a:moveTo>
                    <a:pt x="18014" y="186"/>
                  </a:moveTo>
                  <a:cubicBezTo>
                    <a:pt x="19621" y="186"/>
                    <a:pt x="20948" y="1483"/>
                    <a:pt x="20948" y="3122"/>
                  </a:cubicBezTo>
                  <a:lnTo>
                    <a:pt x="20948" y="10908"/>
                  </a:lnTo>
                  <a:cubicBezTo>
                    <a:pt x="20609" y="10691"/>
                    <a:pt x="20238" y="10599"/>
                    <a:pt x="19806" y="10599"/>
                  </a:cubicBezTo>
                  <a:cubicBezTo>
                    <a:pt x="18353" y="10599"/>
                    <a:pt x="17487" y="11711"/>
                    <a:pt x="17272" y="13842"/>
                  </a:cubicBezTo>
                  <a:lnTo>
                    <a:pt x="16931" y="13842"/>
                  </a:lnTo>
                  <a:lnTo>
                    <a:pt x="16931" y="13471"/>
                  </a:lnTo>
                  <a:lnTo>
                    <a:pt x="16963" y="13471"/>
                  </a:lnTo>
                  <a:lnTo>
                    <a:pt x="16963" y="13409"/>
                  </a:lnTo>
                  <a:cubicBezTo>
                    <a:pt x="17364" y="10661"/>
                    <a:pt x="18941" y="10258"/>
                    <a:pt x="19806" y="10258"/>
                  </a:cubicBezTo>
                  <a:cubicBezTo>
                    <a:pt x="20053" y="10258"/>
                    <a:pt x="20268" y="10290"/>
                    <a:pt x="20486" y="10320"/>
                  </a:cubicBezTo>
                  <a:lnTo>
                    <a:pt x="20609" y="10352"/>
                  </a:lnTo>
                  <a:lnTo>
                    <a:pt x="20609" y="3122"/>
                  </a:lnTo>
                  <a:cubicBezTo>
                    <a:pt x="20609" y="1701"/>
                    <a:pt x="19435" y="527"/>
                    <a:pt x="18014" y="527"/>
                  </a:cubicBezTo>
                  <a:lnTo>
                    <a:pt x="3122" y="527"/>
                  </a:lnTo>
                  <a:cubicBezTo>
                    <a:pt x="1668" y="527"/>
                    <a:pt x="527" y="1701"/>
                    <a:pt x="527" y="3122"/>
                  </a:cubicBezTo>
                  <a:lnTo>
                    <a:pt x="527" y="10908"/>
                  </a:lnTo>
                  <a:cubicBezTo>
                    <a:pt x="527" y="11432"/>
                    <a:pt x="680" y="11959"/>
                    <a:pt x="989" y="12391"/>
                  </a:cubicBezTo>
                  <a:lnTo>
                    <a:pt x="1112" y="12544"/>
                  </a:lnTo>
                  <a:lnTo>
                    <a:pt x="1174" y="12359"/>
                  </a:lnTo>
                  <a:cubicBezTo>
                    <a:pt x="1639" y="11000"/>
                    <a:pt x="2566" y="10258"/>
                    <a:pt x="3740" y="10258"/>
                  </a:cubicBezTo>
                  <a:cubicBezTo>
                    <a:pt x="5623" y="10258"/>
                    <a:pt x="6459" y="12144"/>
                    <a:pt x="6459" y="13100"/>
                  </a:cubicBezTo>
                  <a:lnTo>
                    <a:pt x="6459" y="13842"/>
                  </a:lnTo>
                  <a:lnTo>
                    <a:pt x="6088" y="13842"/>
                  </a:lnTo>
                  <a:lnTo>
                    <a:pt x="6088" y="13100"/>
                  </a:lnTo>
                  <a:cubicBezTo>
                    <a:pt x="6088" y="12453"/>
                    <a:pt x="5500" y="10599"/>
                    <a:pt x="3740" y="10599"/>
                  </a:cubicBezTo>
                  <a:cubicBezTo>
                    <a:pt x="2534" y="10599"/>
                    <a:pt x="1639" y="11556"/>
                    <a:pt x="1298" y="13224"/>
                  </a:cubicBezTo>
                  <a:cubicBezTo>
                    <a:pt x="588" y="12668"/>
                    <a:pt x="185" y="11803"/>
                    <a:pt x="185" y="10908"/>
                  </a:cubicBezTo>
                  <a:lnTo>
                    <a:pt x="185" y="3122"/>
                  </a:lnTo>
                  <a:cubicBezTo>
                    <a:pt x="185" y="1483"/>
                    <a:pt x="1483" y="186"/>
                    <a:pt x="3122" y="186"/>
                  </a:cubicBezTo>
                  <a:close/>
                  <a:moveTo>
                    <a:pt x="3122" y="0"/>
                  </a:moveTo>
                  <a:cubicBezTo>
                    <a:pt x="1392" y="0"/>
                    <a:pt x="0" y="1392"/>
                    <a:pt x="0" y="3122"/>
                  </a:cubicBezTo>
                  <a:lnTo>
                    <a:pt x="0" y="10908"/>
                  </a:lnTo>
                  <a:cubicBezTo>
                    <a:pt x="0" y="11897"/>
                    <a:pt x="494" y="12853"/>
                    <a:pt x="1298" y="13442"/>
                  </a:cubicBezTo>
                  <a:lnTo>
                    <a:pt x="1421" y="13533"/>
                  </a:lnTo>
                  <a:lnTo>
                    <a:pt x="1453" y="13380"/>
                  </a:lnTo>
                  <a:cubicBezTo>
                    <a:pt x="1762" y="11741"/>
                    <a:pt x="2595" y="10784"/>
                    <a:pt x="3740" y="10784"/>
                  </a:cubicBezTo>
                  <a:cubicBezTo>
                    <a:pt x="5376" y="10784"/>
                    <a:pt x="5902" y="12483"/>
                    <a:pt x="5902" y="13100"/>
                  </a:cubicBezTo>
                  <a:lnTo>
                    <a:pt x="5902" y="14027"/>
                  </a:lnTo>
                  <a:lnTo>
                    <a:pt x="6612" y="14027"/>
                  </a:lnTo>
                  <a:lnTo>
                    <a:pt x="6612" y="13100"/>
                  </a:lnTo>
                  <a:cubicBezTo>
                    <a:pt x="6612" y="12082"/>
                    <a:pt x="5747" y="10073"/>
                    <a:pt x="3740" y="10073"/>
                  </a:cubicBezTo>
                  <a:cubicBezTo>
                    <a:pt x="2534" y="10073"/>
                    <a:pt x="1577" y="10814"/>
                    <a:pt x="1051" y="12144"/>
                  </a:cubicBezTo>
                  <a:cubicBezTo>
                    <a:pt x="835" y="11773"/>
                    <a:pt x="712" y="11341"/>
                    <a:pt x="712" y="10908"/>
                  </a:cubicBezTo>
                  <a:lnTo>
                    <a:pt x="712" y="3122"/>
                  </a:lnTo>
                  <a:cubicBezTo>
                    <a:pt x="712" y="1792"/>
                    <a:pt x="1792" y="712"/>
                    <a:pt x="3122" y="712"/>
                  </a:cubicBezTo>
                  <a:lnTo>
                    <a:pt x="18014" y="712"/>
                  </a:lnTo>
                  <a:cubicBezTo>
                    <a:pt x="19341" y="712"/>
                    <a:pt x="20424" y="1792"/>
                    <a:pt x="20424" y="3122"/>
                  </a:cubicBezTo>
                  <a:lnTo>
                    <a:pt x="20424" y="10134"/>
                  </a:lnTo>
                  <a:cubicBezTo>
                    <a:pt x="20206" y="10073"/>
                    <a:pt x="20021" y="10073"/>
                    <a:pt x="19806" y="10073"/>
                  </a:cubicBezTo>
                  <a:cubicBezTo>
                    <a:pt x="18879" y="10073"/>
                    <a:pt x="17240" y="10476"/>
                    <a:pt x="16808" y="13318"/>
                  </a:cubicBezTo>
                  <a:lnTo>
                    <a:pt x="16746" y="13318"/>
                  </a:lnTo>
                  <a:lnTo>
                    <a:pt x="16746" y="14027"/>
                  </a:lnTo>
                  <a:lnTo>
                    <a:pt x="17426" y="14027"/>
                  </a:lnTo>
                  <a:lnTo>
                    <a:pt x="17458" y="13936"/>
                  </a:lnTo>
                  <a:cubicBezTo>
                    <a:pt x="17581" y="12483"/>
                    <a:pt x="18076" y="10784"/>
                    <a:pt x="19806" y="10784"/>
                  </a:cubicBezTo>
                  <a:cubicBezTo>
                    <a:pt x="20268" y="10784"/>
                    <a:pt x="20639" y="10908"/>
                    <a:pt x="20980" y="11155"/>
                  </a:cubicBezTo>
                  <a:lnTo>
                    <a:pt x="21104" y="11247"/>
                  </a:lnTo>
                  <a:lnTo>
                    <a:pt x="21133" y="11093"/>
                  </a:lnTo>
                  <a:lnTo>
                    <a:pt x="21133" y="10908"/>
                  </a:lnTo>
                  <a:lnTo>
                    <a:pt x="21133" y="3122"/>
                  </a:lnTo>
                  <a:cubicBezTo>
                    <a:pt x="21133" y="1392"/>
                    <a:pt x="19744" y="0"/>
                    <a:pt x="180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166;p39">
              <a:extLst>
                <a:ext uri="{FF2B5EF4-FFF2-40B4-BE49-F238E27FC236}">
                  <a16:creationId xmlns:a16="http://schemas.microsoft.com/office/drawing/2014/main" id="{DF44D467-26BD-26AB-854E-6195F779CBE2}"/>
                </a:ext>
              </a:extLst>
            </p:cNvPr>
            <p:cNvSpPr/>
            <p:nvPr/>
          </p:nvSpPr>
          <p:spPr>
            <a:xfrm flipH="1">
              <a:off x="691055" y="3164925"/>
              <a:ext cx="1522365" cy="1010492"/>
            </a:xfrm>
            <a:custGeom>
              <a:avLst/>
              <a:gdLst/>
              <a:ahLst/>
              <a:cxnLst/>
              <a:rect l="l" t="t" r="r" b="b"/>
              <a:pathLst>
                <a:path w="21134" h="14028" extrusionOk="0">
                  <a:moveTo>
                    <a:pt x="3122" y="0"/>
                  </a:moveTo>
                  <a:cubicBezTo>
                    <a:pt x="1392" y="0"/>
                    <a:pt x="0" y="1392"/>
                    <a:pt x="0" y="3122"/>
                  </a:cubicBezTo>
                  <a:lnTo>
                    <a:pt x="0" y="10908"/>
                  </a:lnTo>
                  <a:cubicBezTo>
                    <a:pt x="0" y="11897"/>
                    <a:pt x="494" y="12853"/>
                    <a:pt x="1298" y="13442"/>
                  </a:cubicBezTo>
                  <a:lnTo>
                    <a:pt x="1421" y="13533"/>
                  </a:lnTo>
                  <a:lnTo>
                    <a:pt x="1453" y="13380"/>
                  </a:lnTo>
                  <a:cubicBezTo>
                    <a:pt x="1762" y="11741"/>
                    <a:pt x="2595" y="10784"/>
                    <a:pt x="3740" y="10784"/>
                  </a:cubicBezTo>
                  <a:cubicBezTo>
                    <a:pt x="5376" y="10784"/>
                    <a:pt x="5902" y="12483"/>
                    <a:pt x="5902" y="13100"/>
                  </a:cubicBezTo>
                  <a:lnTo>
                    <a:pt x="5902" y="13936"/>
                  </a:lnTo>
                  <a:cubicBezTo>
                    <a:pt x="5902" y="13966"/>
                    <a:pt x="5964" y="14027"/>
                    <a:pt x="5994" y="14027"/>
                  </a:cubicBezTo>
                  <a:cubicBezTo>
                    <a:pt x="6056" y="14027"/>
                    <a:pt x="6088" y="13966"/>
                    <a:pt x="6088" y="13936"/>
                  </a:cubicBezTo>
                  <a:lnTo>
                    <a:pt x="6088" y="13100"/>
                  </a:lnTo>
                  <a:cubicBezTo>
                    <a:pt x="6088" y="12453"/>
                    <a:pt x="5500" y="10599"/>
                    <a:pt x="3740" y="10599"/>
                  </a:cubicBezTo>
                  <a:cubicBezTo>
                    <a:pt x="2534" y="10599"/>
                    <a:pt x="1639" y="11556"/>
                    <a:pt x="1298" y="13224"/>
                  </a:cubicBezTo>
                  <a:cubicBezTo>
                    <a:pt x="588" y="12668"/>
                    <a:pt x="185" y="11803"/>
                    <a:pt x="185" y="10908"/>
                  </a:cubicBezTo>
                  <a:lnTo>
                    <a:pt x="185" y="3122"/>
                  </a:lnTo>
                  <a:cubicBezTo>
                    <a:pt x="185" y="1483"/>
                    <a:pt x="1483" y="186"/>
                    <a:pt x="3122" y="186"/>
                  </a:cubicBezTo>
                  <a:lnTo>
                    <a:pt x="18014" y="186"/>
                  </a:lnTo>
                  <a:cubicBezTo>
                    <a:pt x="19621" y="186"/>
                    <a:pt x="20948" y="1483"/>
                    <a:pt x="20948" y="3122"/>
                  </a:cubicBezTo>
                  <a:lnTo>
                    <a:pt x="20948" y="10908"/>
                  </a:lnTo>
                  <a:cubicBezTo>
                    <a:pt x="20609" y="10691"/>
                    <a:pt x="20238" y="10599"/>
                    <a:pt x="19806" y="10599"/>
                  </a:cubicBezTo>
                  <a:cubicBezTo>
                    <a:pt x="18353" y="10599"/>
                    <a:pt x="17458" y="11741"/>
                    <a:pt x="17272" y="13936"/>
                  </a:cubicBezTo>
                  <a:cubicBezTo>
                    <a:pt x="17272" y="13966"/>
                    <a:pt x="17302" y="14027"/>
                    <a:pt x="17334" y="14027"/>
                  </a:cubicBezTo>
                  <a:lnTo>
                    <a:pt x="17364" y="14027"/>
                  </a:lnTo>
                  <a:cubicBezTo>
                    <a:pt x="17396" y="14027"/>
                    <a:pt x="17458" y="13998"/>
                    <a:pt x="17458" y="13936"/>
                  </a:cubicBezTo>
                  <a:cubicBezTo>
                    <a:pt x="17581" y="12483"/>
                    <a:pt x="18076" y="10784"/>
                    <a:pt x="19806" y="10784"/>
                  </a:cubicBezTo>
                  <a:cubicBezTo>
                    <a:pt x="20268" y="10784"/>
                    <a:pt x="20639" y="10908"/>
                    <a:pt x="20980" y="11155"/>
                  </a:cubicBezTo>
                  <a:lnTo>
                    <a:pt x="21104" y="11247"/>
                  </a:lnTo>
                  <a:lnTo>
                    <a:pt x="21133" y="11093"/>
                  </a:lnTo>
                  <a:lnTo>
                    <a:pt x="21133" y="10908"/>
                  </a:lnTo>
                  <a:lnTo>
                    <a:pt x="21133" y="3122"/>
                  </a:lnTo>
                  <a:cubicBezTo>
                    <a:pt x="21133" y="1392"/>
                    <a:pt x="19744" y="0"/>
                    <a:pt x="180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167;p39">
              <a:extLst>
                <a:ext uri="{FF2B5EF4-FFF2-40B4-BE49-F238E27FC236}">
                  <a16:creationId xmlns:a16="http://schemas.microsoft.com/office/drawing/2014/main" id="{63F6B4BE-6C26-9F0A-6FCA-73FC9C05587F}"/>
                </a:ext>
              </a:extLst>
            </p:cNvPr>
            <p:cNvSpPr/>
            <p:nvPr/>
          </p:nvSpPr>
          <p:spPr>
            <a:xfrm flipH="1">
              <a:off x="697682" y="3859332"/>
              <a:ext cx="1509039" cy="413979"/>
            </a:xfrm>
            <a:custGeom>
              <a:avLst/>
              <a:gdLst/>
              <a:ahLst/>
              <a:cxnLst/>
              <a:rect l="l" t="t" r="r" b="b"/>
              <a:pathLst>
                <a:path w="20949" h="5747" extrusionOk="0">
                  <a:moveTo>
                    <a:pt x="1" y="0"/>
                  </a:moveTo>
                  <a:lnTo>
                    <a:pt x="1" y="1268"/>
                  </a:lnTo>
                  <a:cubicBezTo>
                    <a:pt x="1" y="2286"/>
                    <a:pt x="495" y="3184"/>
                    <a:pt x="1266" y="3740"/>
                  </a:cubicBezTo>
                  <a:cubicBezTo>
                    <a:pt x="1546" y="2163"/>
                    <a:pt x="2349" y="1051"/>
                    <a:pt x="3647" y="1051"/>
                  </a:cubicBezTo>
                  <a:cubicBezTo>
                    <a:pt x="5315" y="1051"/>
                    <a:pt x="5901" y="2813"/>
                    <a:pt x="5901" y="3460"/>
                  </a:cubicBezTo>
                  <a:lnTo>
                    <a:pt x="5901" y="5500"/>
                  </a:lnTo>
                  <a:cubicBezTo>
                    <a:pt x="5901" y="5623"/>
                    <a:pt x="6025" y="5747"/>
                    <a:pt x="6148" y="5747"/>
                  </a:cubicBezTo>
                  <a:lnTo>
                    <a:pt x="16962" y="5747"/>
                  </a:lnTo>
                  <a:cubicBezTo>
                    <a:pt x="17056" y="5747"/>
                    <a:pt x="17179" y="5655"/>
                    <a:pt x="17209" y="5561"/>
                  </a:cubicBezTo>
                  <a:lnTo>
                    <a:pt x="17209" y="5191"/>
                  </a:lnTo>
                  <a:cubicBezTo>
                    <a:pt x="17209" y="4882"/>
                    <a:pt x="17241" y="4573"/>
                    <a:pt x="17271" y="4296"/>
                  </a:cubicBezTo>
                  <a:cubicBezTo>
                    <a:pt x="17427" y="2442"/>
                    <a:pt x="18136" y="1051"/>
                    <a:pt x="19713" y="1051"/>
                  </a:cubicBezTo>
                  <a:cubicBezTo>
                    <a:pt x="20237" y="1051"/>
                    <a:pt x="20608" y="1206"/>
                    <a:pt x="20949" y="1421"/>
                  </a:cubicBezTo>
                  <a:lnTo>
                    <a:pt x="20949" y="0"/>
                  </a:lnTo>
                  <a:lnTo>
                    <a:pt x="18786" y="0"/>
                  </a:lnTo>
                  <a:cubicBezTo>
                    <a:pt x="17365" y="0"/>
                    <a:pt x="16220" y="1144"/>
                    <a:pt x="16220" y="2566"/>
                  </a:cubicBezTo>
                  <a:lnTo>
                    <a:pt x="16220" y="4481"/>
                  </a:lnTo>
                  <a:cubicBezTo>
                    <a:pt x="16220" y="4790"/>
                    <a:pt x="15973" y="5005"/>
                    <a:pt x="15696" y="5005"/>
                  </a:cubicBezTo>
                  <a:lnTo>
                    <a:pt x="7322" y="5005"/>
                  </a:lnTo>
                  <a:cubicBezTo>
                    <a:pt x="7013" y="5005"/>
                    <a:pt x="6798" y="4790"/>
                    <a:pt x="6798" y="4481"/>
                  </a:cubicBezTo>
                  <a:lnTo>
                    <a:pt x="6798" y="2566"/>
                  </a:lnTo>
                  <a:cubicBezTo>
                    <a:pt x="6798" y="1144"/>
                    <a:pt x="5624" y="0"/>
                    <a:pt x="4203" y="0"/>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168;p39">
              <a:extLst>
                <a:ext uri="{FF2B5EF4-FFF2-40B4-BE49-F238E27FC236}">
                  <a16:creationId xmlns:a16="http://schemas.microsoft.com/office/drawing/2014/main" id="{2A3CCD25-433B-DBB8-28B7-06541A1914CD}"/>
                </a:ext>
              </a:extLst>
            </p:cNvPr>
            <p:cNvSpPr/>
            <p:nvPr/>
          </p:nvSpPr>
          <p:spPr>
            <a:xfrm flipH="1">
              <a:off x="964712" y="4186582"/>
              <a:ext cx="817009" cy="86729"/>
            </a:xfrm>
            <a:custGeom>
              <a:avLst/>
              <a:gdLst/>
              <a:ahLst/>
              <a:cxnLst/>
              <a:rect l="l" t="t" r="r" b="b"/>
              <a:pathLst>
                <a:path w="11342" h="1204" extrusionOk="0">
                  <a:moveTo>
                    <a:pt x="1" y="0"/>
                  </a:moveTo>
                  <a:lnTo>
                    <a:pt x="1" y="957"/>
                  </a:lnTo>
                  <a:cubicBezTo>
                    <a:pt x="1" y="1080"/>
                    <a:pt x="125" y="1204"/>
                    <a:pt x="248" y="1204"/>
                  </a:cubicBezTo>
                  <a:lnTo>
                    <a:pt x="11062" y="1204"/>
                  </a:lnTo>
                  <a:cubicBezTo>
                    <a:pt x="11156" y="1204"/>
                    <a:pt x="11279" y="1112"/>
                    <a:pt x="11309" y="1018"/>
                  </a:cubicBezTo>
                  <a:lnTo>
                    <a:pt x="11309" y="648"/>
                  </a:lnTo>
                  <a:cubicBezTo>
                    <a:pt x="11309" y="494"/>
                    <a:pt x="11341" y="371"/>
                    <a:pt x="11341" y="215"/>
                  </a:cubicBezTo>
                  <a:lnTo>
                    <a:pt x="11341" y="215"/>
                  </a:lnTo>
                  <a:cubicBezTo>
                    <a:pt x="11290" y="701"/>
                    <a:pt x="10986" y="743"/>
                    <a:pt x="10882" y="743"/>
                  </a:cubicBezTo>
                  <a:cubicBezTo>
                    <a:pt x="10860" y="743"/>
                    <a:pt x="10847" y="742"/>
                    <a:pt x="10847" y="742"/>
                  </a:cubicBezTo>
                  <a:lnTo>
                    <a:pt x="404" y="742"/>
                  </a:lnTo>
                  <a:cubicBezTo>
                    <a:pt x="404" y="742"/>
                    <a:pt x="384" y="748"/>
                    <a:pt x="353" y="748"/>
                  </a:cubicBezTo>
                  <a:cubicBezTo>
                    <a:pt x="245" y="748"/>
                    <a:pt x="1" y="673"/>
                    <a:pt x="1"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169;p39">
              <a:extLst>
                <a:ext uri="{FF2B5EF4-FFF2-40B4-BE49-F238E27FC236}">
                  <a16:creationId xmlns:a16="http://schemas.microsoft.com/office/drawing/2014/main" id="{92967B40-5CFC-3315-7F41-A8DEB79C9C09}"/>
                </a:ext>
              </a:extLst>
            </p:cNvPr>
            <p:cNvSpPr/>
            <p:nvPr/>
          </p:nvSpPr>
          <p:spPr>
            <a:xfrm flipH="1">
              <a:off x="691055" y="3852705"/>
              <a:ext cx="1522365" cy="427377"/>
            </a:xfrm>
            <a:custGeom>
              <a:avLst/>
              <a:gdLst/>
              <a:ahLst/>
              <a:cxnLst/>
              <a:rect l="l" t="t" r="r" b="b"/>
              <a:pathLst>
                <a:path w="21134" h="5933" extrusionOk="0">
                  <a:moveTo>
                    <a:pt x="20948" y="154"/>
                  </a:moveTo>
                  <a:lnTo>
                    <a:pt x="20948" y="1360"/>
                  </a:lnTo>
                  <a:cubicBezTo>
                    <a:pt x="20609" y="1143"/>
                    <a:pt x="20238" y="1051"/>
                    <a:pt x="19806" y="1051"/>
                  </a:cubicBezTo>
                  <a:cubicBezTo>
                    <a:pt x="18353" y="1051"/>
                    <a:pt x="17458" y="2193"/>
                    <a:pt x="17272" y="4388"/>
                  </a:cubicBezTo>
                  <a:cubicBezTo>
                    <a:pt x="17240" y="4665"/>
                    <a:pt x="17211" y="4974"/>
                    <a:pt x="17211" y="5283"/>
                  </a:cubicBezTo>
                  <a:lnTo>
                    <a:pt x="17211" y="5624"/>
                  </a:lnTo>
                  <a:cubicBezTo>
                    <a:pt x="17178" y="5686"/>
                    <a:pt x="17117" y="5747"/>
                    <a:pt x="17055" y="5747"/>
                  </a:cubicBezTo>
                  <a:lnTo>
                    <a:pt x="6241" y="5747"/>
                  </a:lnTo>
                  <a:cubicBezTo>
                    <a:pt x="6150" y="5747"/>
                    <a:pt x="6088" y="5686"/>
                    <a:pt x="6088" y="5592"/>
                  </a:cubicBezTo>
                  <a:lnTo>
                    <a:pt x="6088" y="3552"/>
                  </a:lnTo>
                  <a:cubicBezTo>
                    <a:pt x="6088" y="2905"/>
                    <a:pt x="5500" y="1051"/>
                    <a:pt x="3740" y="1051"/>
                  </a:cubicBezTo>
                  <a:cubicBezTo>
                    <a:pt x="2534" y="1051"/>
                    <a:pt x="1639" y="2008"/>
                    <a:pt x="1298" y="3676"/>
                  </a:cubicBezTo>
                  <a:cubicBezTo>
                    <a:pt x="588" y="3120"/>
                    <a:pt x="185" y="2255"/>
                    <a:pt x="185" y="1360"/>
                  </a:cubicBezTo>
                  <a:lnTo>
                    <a:pt x="185" y="154"/>
                  </a:lnTo>
                  <a:lnTo>
                    <a:pt x="4296" y="154"/>
                  </a:lnTo>
                  <a:cubicBezTo>
                    <a:pt x="5685" y="154"/>
                    <a:pt x="6797" y="1298"/>
                    <a:pt x="6797" y="2658"/>
                  </a:cubicBezTo>
                  <a:lnTo>
                    <a:pt x="6797" y="4573"/>
                  </a:lnTo>
                  <a:cubicBezTo>
                    <a:pt x="6797" y="4912"/>
                    <a:pt x="7077" y="5191"/>
                    <a:pt x="7415" y="5191"/>
                  </a:cubicBezTo>
                  <a:lnTo>
                    <a:pt x="15789" y="5191"/>
                  </a:lnTo>
                  <a:cubicBezTo>
                    <a:pt x="16128" y="5191"/>
                    <a:pt x="16407" y="4912"/>
                    <a:pt x="16407" y="4573"/>
                  </a:cubicBezTo>
                  <a:lnTo>
                    <a:pt x="16407" y="2658"/>
                  </a:lnTo>
                  <a:cubicBezTo>
                    <a:pt x="16407" y="1298"/>
                    <a:pt x="17520" y="154"/>
                    <a:pt x="18879" y="154"/>
                  </a:cubicBezTo>
                  <a:close/>
                  <a:moveTo>
                    <a:pt x="0" y="1"/>
                  </a:moveTo>
                  <a:lnTo>
                    <a:pt x="0" y="1360"/>
                  </a:lnTo>
                  <a:cubicBezTo>
                    <a:pt x="0" y="2349"/>
                    <a:pt x="494" y="3305"/>
                    <a:pt x="1298" y="3894"/>
                  </a:cubicBezTo>
                  <a:lnTo>
                    <a:pt x="1421" y="3985"/>
                  </a:lnTo>
                  <a:lnTo>
                    <a:pt x="1453" y="3832"/>
                  </a:lnTo>
                  <a:cubicBezTo>
                    <a:pt x="1762" y="2193"/>
                    <a:pt x="2595" y="1236"/>
                    <a:pt x="3740" y="1236"/>
                  </a:cubicBezTo>
                  <a:cubicBezTo>
                    <a:pt x="5376" y="1236"/>
                    <a:pt x="5902" y="2935"/>
                    <a:pt x="5902" y="3552"/>
                  </a:cubicBezTo>
                  <a:lnTo>
                    <a:pt x="5902" y="5592"/>
                  </a:lnTo>
                  <a:cubicBezTo>
                    <a:pt x="5902" y="5777"/>
                    <a:pt x="6056" y="5933"/>
                    <a:pt x="6241" y="5933"/>
                  </a:cubicBezTo>
                  <a:lnTo>
                    <a:pt x="17055" y="5933"/>
                  </a:lnTo>
                  <a:cubicBezTo>
                    <a:pt x="17211" y="5933"/>
                    <a:pt x="17334" y="5809"/>
                    <a:pt x="17364" y="5653"/>
                  </a:cubicBezTo>
                  <a:cubicBezTo>
                    <a:pt x="17396" y="5530"/>
                    <a:pt x="17396" y="5406"/>
                    <a:pt x="17396" y="5283"/>
                  </a:cubicBezTo>
                  <a:cubicBezTo>
                    <a:pt x="17396" y="4974"/>
                    <a:pt x="17426" y="4665"/>
                    <a:pt x="17458" y="4388"/>
                  </a:cubicBezTo>
                  <a:cubicBezTo>
                    <a:pt x="17581" y="2935"/>
                    <a:pt x="18076" y="1236"/>
                    <a:pt x="19806" y="1236"/>
                  </a:cubicBezTo>
                  <a:cubicBezTo>
                    <a:pt x="20268" y="1236"/>
                    <a:pt x="20639" y="1360"/>
                    <a:pt x="20980" y="1607"/>
                  </a:cubicBezTo>
                  <a:lnTo>
                    <a:pt x="21133" y="1699"/>
                  </a:lnTo>
                  <a:lnTo>
                    <a:pt x="21133" y="1"/>
                  </a:lnTo>
                  <a:lnTo>
                    <a:pt x="18879" y="1"/>
                  </a:lnTo>
                  <a:cubicBezTo>
                    <a:pt x="17426" y="1"/>
                    <a:pt x="16222" y="1175"/>
                    <a:pt x="16222" y="2658"/>
                  </a:cubicBezTo>
                  <a:lnTo>
                    <a:pt x="16222" y="4573"/>
                  </a:lnTo>
                  <a:cubicBezTo>
                    <a:pt x="16222" y="4820"/>
                    <a:pt x="16037" y="5006"/>
                    <a:pt x="15789" y="5006"/>
                  </a:cubicBezTo>
                  <a:lnTo>
                    <a:pt x="7415" y="5006"/>
                  </a:lnTo>
                  <a:cubicBezTo>
                    <a:pt x="7168" y="5006"/>
                    <a:pt x="6983" y="4820"/>
                    <a:pt x="6983" y="4573"/>
                  </a:cubicBezTo>
                  <a:lnTo>
                    <a:pt x="6983" y="2658"/>
                  </a:lnTo>
                  <a:cubicBezTo>
                    <a:pt x="6983" y="1175"/>
                    <a:pt x="5779" y="1"/>
                    <a:pt x="42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170;p39">
              <a:extLst>
                <a:ext uri="{FF2B5EF4-FFF2-40B4-BE49-F238E27FC236}">
                  <a16:creationId xmlns:a16="http://schemas.microsoft.com/office/drawing/2014/main" id="{9070D862-B552-B5DD-9B72-7BD5280B5B7D}"/>
                </a:ext>
              </a:extLst>
            </p:cNvPr>
            <p:cNvSpPr/>
            <p:nvPr/>
          </p:nvSpPr>
          <p:spPr>
            <a:xfrm flipH="1">
              <a:off x="2108683" y="4099637"/>
              <a:ext cx="13398" cy="29102"/>
            </a:xfrm>
            <a:custGeom>
              <a:avLst/>
              <a:gdLst/>
              <a:ahLst/>
              <a:cxnLst/>
              <a:rect l="l" t="t" r="r" b="b"/>
              <a:pathLst>
                <a:path w="186" h="404" extrusionOk="0">
                  <a:moveTo>
                    <a:pt x="185" y="1"/>
                  </a:moveTo>
                  <a:cubicBezTo>
                    <a:pt x="124" y="157"/>
                    <a:pt x="62" y="248"/>
                    <a:pt x="0" y="342"/>
                  </a:cubicBezTo>
                  <a:cubicBezTo>
                    <a:pt x="30" y="342"/>
                    <a:pt x="62" y="372"/>
                    <a:pt x="91" y="404"/>
                  </a:cubicBezTo>
                  <a:cubicBezTo>
                    <a:pt x="124" y="248"/>
                    <a:pt x="153" y="124"/>
                    <a:pt x="185"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171;p39">
              <a:extLst>
                <a:ext uri="{FF2B5EF4-FFF2-40B4-BE49-F238E27FC236}">
                  <a16:creationId xmlns:a16="http://schemas.microsoft.com/office/drawing/2014/main" id="{D9A10CB3-B7C1-A605-276B-D0FF4AAA46FB}"/>
                </a:ext>
              </a:extLst>
            </p:cNvPr>
            <p:cNvSpPr/>
            <p:nvPr/>
          </p:nvSpPr>
          <p:spPr>
            <a:xfrm flipH="1">
              <a:off x="964712" y="4193137"/>
              <a:ext cx="72" cy="2377"/>
            </a:xfrm>
            <a:custGeom>
              <a:avLst/>
              <a:gdLst/>
              <a:ahLst/>
              <a:cxnLst/>
              <a:rect l="l" t="t" r="r" b="b"/>
              <a:pathLst>
                <a:path w="1" h="33" extrusionOk="0">
                  <a:moveTo>
                    <a:pt x="0" y="0"/>
                  </a:moveTo>
                  <a:lnTo>
                    <a:pt x="0" y="0"/>
                  </a:lnTo>
                  <a:lnTo>
                    <a:pt x="0" y="33"/>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172;p39">
              <a:extLst>
                <a:ext uri="{FF2B5EF4-FFF2-40B4-BE49-F238E27FC236}">
                  <a16:creationId xmlns:a16="http://schemas.microsoft.com/office/drawing/2014/main" id="{E263C2DE-C2F0-969F-CEEA-495D27D6257D}"/>
                </a:ext>
              </a:extLst>
            </p:cNvPr>
            <p:cNvSpPr/>
            <p:nvPr/>
          </p:nvSpPr>
          <p:spPr>
            <a:xfrm flipH="1">
              <a:off x="1636861" y="3031374"/>
              <a:ext cx="126996" cy="71314"/>
            </a:xfrm>
            <a:custGeom>
              <a:avLst/>
              <a:gdLst/>
              <a:ahLst/>
              <a:cxnLst/>
              <a:rect l="l" t="t" r="r" b="b"/>
              <a:pathLst>
                <a:path w="1763" h="990" extrusionOk="0">
                  <a:moveTo>
                    <a:pt x="1730" y="1"/>
                  </a:moveTo>
                  <a:cubicBezTo>
                    <a:pt x="959" y="1"/>
                    <a:pt x="0" y="495"/>
                    <a:pt x="0" y="495"/>
                  </a:cubicBezTo>
                  <a:lnTo>
                    <a:pt x="0" y="836"/>
                  </a:lnTo>
                  <a:lnTo>
                    <a:pt x="1174" y="989"/>
                  </a:lnTo>
                  <a:lnTo>
                    <a:pt x="1762" y="495"/>
                  </a:lnTo>
                  <a:lnTo>
                    <a:pt x="1730" y="1"/>
                  </a:lnTo>
                  <a:close/>
                </a:path>
              </a:pathLst>
            </a:custGeom>
            <a:solidFill>
              <a:srgbClr val="F28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173;p39">
              <a:extLst>
                <a:ext uri="{FF2B5EF4-FFF2-40B4-BE49-F238E27FC236}">
                  <a16:creationId xmlns:a16="http://schemas.microsoft.com/office/drawing/2014/main" id="{CFFC2096-2E72-EB8D-537A-BEABCCF72AE0}"/>
                </a:ext>
              </a:extLst>
            </p:cNvPr>
            <p:cNvSpPr/>
            <p:nvPr/>
          </p:nvSpPr>
          <p:spPr>
            <a:xfrm flipH="1">
              <a:off x="1113966" y="3031374"/>
              <a:ext cx="565322" cy="124691"/>
            </a:xfrm>
            <a:custGeom>
              <a:avLst/>
              <a:gdLst/>
              <a:ahLst/>
              <a:cxnLst/>
              <a:rect l="l" t="t" r="r" b="b"/>
              <a:pathLst>
                <a:path w="7848" h="1731" extrusionOk="0">
                  <a:moveTo>
                    <a:pt x="156" y="1"/>
                  </a:moveTo>
                  <a:cubicBezTo>
                    <a:pt x="62" y="1"/>
                    <a:pt x="0" y="62"/>
                    <a:pt x="0" y="124"/>
                  </a:cubicBezTo>
                  <a:lnTo>
                    <a:pt x="0" y="1669"/>
                  </a:lnTo>
                  <a:cubicBezTo>
                    <a:pt x="0" y="1701"/>
                    <a:pt x="32" y="1731"/>
                    <a:pt x="62" y="1731"/>
                  </a:cubicBezTo>
                  <a:lnTo>
                    <a:pt x="7786" y="1731"/>
                  </a:lnTo>
                  <a:cubicBezTo>
                    <a:pt x="7818" y="1731"/>
                    <a:pt x="7848" y="1701"/>
                    <a:pt x="7848" y="1669"/>
                  </a:cubicBezTo>
                  <a:lnTo>
                    <a:pt x="7848" y="557"/>
                  </a:lnTo>
                  <a:cubicBezTo>
                    <a:pt x="7848" y="248"/>
                    <a:pt x="7601" y="1"/>
                    <a:pt x="7292" y="1"/>
                  </a:cubicBezTo>
                  <a:close/>
                </a:path>
              </a:pathLst>
            </a:custGeom>
            <a:solidFill>
              <a:srgbClr val="F28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174;p39">
              <a:extLst>
                <a:ext uri="{FF2B5EF4-FFF2-40B4-BE49-F238E27FC236}">
                  <a16:creationId xmlns:a16="http://schemas.microsoft.com/office/drawing/2014/main" id="{666421D0-F238-7D43-5468-E2EA561DD9CE}"/>
                </a:ext>
              </a:extLst>
            </p:cNvPr>
            <p:cNvSpPr/>
            <p:nvPr/>
          </p:nvSpPr>
          <p:spPr>
            <a:xfrm flipH="1">
              <a:off x="1129454" y="3047078"/>
              <a:ext cx="534204" cy="93500"/>
            </a:xfrm>
            <a:custGeom>
              <a:avLst/>
              <a:gdLst/>
              <a:ahLst/>
              <a:cxnLst/>
              <a:rect l="l" t="t" r="r" b="b"/>
              <a:pathLst>
                <a:path w="7416" h="1298" extrusionOk="0">
                  <a:moveTo>
                    <a:pt x="62" y="0"/>
                  </a:moveTo>
                  <a:cubicBezTo>
                    <a:pt x="30" y="0"/>
                    <a:pt x="1" y="0"/>
                    <a:pt x="1" y="30"/>
                  </a:cubicBezTo>
                  <a:lnTo>
                    <a:pt x="1" y="1298"/>
                  </a:lnTo>
                  <a:lnTo>
                    <a:pt x="7416" y="1298"/>
                  </a:lnTo>
                  <a:lnTo>
                    <a:pt x="7416" y="30"/>
                  </a:lnTo>
                  <a:cubicBezTo>
                    <a:pt x="7416" y="0"/>
                    <a:pt x="7384" y="0"/>
                    <a:pt x="7354" y="0"/>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175;p39">
              <a:extLst>
                <a:ext uri="{FF2B5EF4-FFF2-40B4-BE49-F238E27FC236}">
                  <a16:creationId xmlns:a16="http://schemas.microsoft.com/office/drawing/2014/main" id="{E2EDEA4C-38AA-E693-D166-9ECC6B5A9582}"/>
                </a:ext>
              </a:extLst>
            </p:cNvPr>
            <p:cNvSpPr/>
            <p:nvPr/>
          </p:nvSpPr>
          <p:spPr>
            <a:xfrm flipH="1">
              <a:off x="1122826" y="3040306"/>
              <a:ext cx="547602" cy="106898"/>
            </a:xfrm>
            <a:custGeom>
              <a:avLst/>
              <a:gdLst/>
              <a:ahLst/>
              <a:cxnLst/>
              <a:rect l="l" t="t" r="r" b="b"/>
              <a:pathLst>
                <a:path w="7602" h="1484" extrusionOk="0">
                  <a:moveTo>
                    <a:pt x="7201" y="186"/>
                  </a:moveTo>
                  <a:cubicBezTo>
                    <a:pt x="7324" y="186"/>
                    <a:pt x="7416" y="280"/>
                    <a:pt x="7416" y="403"/>
                  </a:cubicBezTo>
                  <a:lnTo>
                    <a:pt x="7416" y="1298"/>
                  </a:lnTo>
                  <a:lnTo>
                    <a:pt x="186" y="1298"/>
                  </a:lnTo>
                  <a:lnTo>
                    <a:pt x="186" y="403"/>
                  </a:lnTo>
                  <a:cubicBezTo>
                    <a:pt x="186" y="280"/>
                    <a:pt x="310" y="186"/>
                    <a:pt x="433" y="186"/>
                  </a:cubicBezTo>
                  <a:close/>
                  <a:moveTo>
                    <a:pt x="433" y="0"/>
                  </a:moveTo>
                  <a:cubicBezTo>
                    <a:pt x="186" y="0"/>
                    <a:pt x="1" y="186"/>
                    <a:pt x="1" y="403"/>
                  </a:cubicBezTo>
                  <a:lnTo>
                    <a:pt x="1" y="1392"/>
                  </a:lnTo>
                  <a:cubicBezTo>
                    <a:pt x="1" y="1454"/>
                    <a:pt x="63" y="1483"/>
                    <a:pt x="95" y="1483"/>
                  </a:cubicBezTo>
                  <a:lnTo>
                    <a:pt x="7510" y="1483"/>
                  </a:lnTo>
                  <a:cubicBezTo>
                    <a:pt x="7572" y="1483"/>
                    <a:pt x="7601" y="1454"/>
                    <a:pt x="7601" y="1392"/>
                  </a:cubicBezTo>
                  <a:lnTo>
                    <a:pt x="7601" y="403"/>
                  </a:lnTo>
                  <a:cubicBezTo>
                    <a:pt x="7601" y="186"/>
                    <a:pt x="7416" y="0"/>
                    <a:pt x="72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176;p39">
              <a:extLst>
                <a:ext uri="{FF2B5EF4-FFF2-40B4-BE49-F238E27FC236}">
                  <a16:creationId xmlns:a16="http://schemas.microsoft.com/office/drawing/2014/main" id="{180CF7A5-2121-BF91-E8A3-74DE001659EA}"/>
                </a:ext>
              </a:extLst>
            </p:cNvPr>
            <p:cNvSpPr/>
            <p:nvPr/>
          </p:nvSpPr>
          <p:spPr>
            <a:xfrm flipH="1">
              <a:off x="1752619" y="3897222"/>
              <a:ext cx="469733" cy="376089"/>
            </a:xfrm>
            <a:custGeom>
              <a:avLst/>
              <a:gdLst/>
              <a:ahLst/>
              <a:cxnLst/>
              <a:rect l="l" t="t" r="r" b="b"/>
              <a:pathLst>
                <a:path w="6521" h="5221" extrusionOk="0">
                  <a:moveTo>
                    <a:pt x="3708" y="1"/>
                  </a:moveTo>
                  <a:cubicBezTo>
                    <a:pt x="2690" y="1"/>
                    <a:pt x="1454" y="680"/>
                    <a:pt x="898" y="2658"/>
                  </a:cubicBezTo>
                  <a:cubicBezTo>
                    <a:pt x="866" y="2781"/>
                    <a:pt x="651" y="4665"/>
                    <a:pt x="0" y="4665"/>
                  </a:cubicBezTo>
                  <a:cubicBezTo>
                    <a:pt x="371" y="4912"/>
                    <a:pt x="774" y="5068"/>
                    <a:pt x="1207" y="5159"/>
                  </a:cubicBezTo>
                  <a:cubicBezTo>
                    <a:pt x="1360" y="5068"/>
                    <a:pt x="1360" y="4882"/>
                    <a:pt x="1360" y="4665"/>
                  </a:cubicBezTo>
                  <a:cubicBezTo>
                    <a:pt x="1360" y="2410"/>
                    <a:pt x="2163" y="525"/>
                    <a:pt x="3864" y="525"/>
                  </a:cubicBezTo>
                  <a:cubicBezTo>
                    <a:pt x="5532" y="525"/>
                    <a:pt x="6118" y="2287"/>
                    <a:pt x="6118" y="2934"/>
                  </a:cubicBezTo>
                  <a:lnTo>
                    <a:pt x="6118" y="4974"/>
                  </a:lnTo>
                  <a:cubicBezTo>
                    <a:pt x="6118" y="5097"/>
                    <a:pt x="6242" y="5221"/>
                    <a:pt x="6365" y="5221"/>
                  </a:cubicBezTo>
                  <a:lnTo>
                    <a:pt x="6521" y="5221"/>
                  </a:lnTo>
                  <a:lnTo>
                    <a:pt x="6521" y="3028"/>
                  </a:lnTo>
                  <a:cubicBezTo>
                    <a:pt x="6521" y="1699"/>
                    <a:pt x="5315" y="1"/>
                    <a:pt x="3708" y="1"/>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177;p39">
              <a:extLst>
                <a:ext uri="{FF2B5EF4-FFF2-40B4-BE49-F238E27FC236}">
                  <a16:creationId xmlns:a16="http://schemas.microsoft.com/office/drawing/2014/main" id="{2AD23E58-718E-5655-6304-8B5083E2B5FE}"/>
                </a:ext>
              </a:extLst>
            </p:cNvPr>
            <p:cNvSpPr/>
            <p:nvPr/>
          </p:nvSpPr>
          <p:spPr>
            <a:xfrm flipH="1">
              <a:off x="1966992" y="3906586"/>
              <a:ext cx="189665" cy="217110"/>
            </a:xfrm>
            <a:custGeom>
              <a:avLst/>
              <a:gdLst/>
              <a:ahLst/>
              <a:cxnLst/>
              <a:rect l="l" t="t" r="r" b="b"/>
              <a:pathLst>
                <a:path w="2633" h="3014" extrusionOk="0">
                  <a:moveTo>
                    <a:pt x="2452" y="1"/>
                  </a:moveTo>
                  <a:cubicBezTo>
                    <a:pt x="2348" y="1"/>
                    <a:pt x="2172" y="39"/>
                    <a:pt x="1993" y="118"/>
                  </a:cubicBezTo>
                  <a:cubicBezTo>
                    <a:pt x="789" y="550"/>
                    <a:pt x="201" y="1601"/>
                    <a:pt x="47" y="2619"/>
                  </a:cubicBezTo>
                  <a:cubicBezTo>
                    <a:pt x="1" y="2882"/>
                    <a:pt x="54" y="3014"/>
                    <a:pt x="132" y="3014"/>
                  </a:cubicBezTo>
                  <a:cubicBezTo>
                    <a:pt x="209" y="3014"/>
                    <a:pt x="309" y="2882"/>
                    <a:pt x="356" y="2619"/>
                  </a:cubicBezTo>
                  <a:cubicBezTo>
                    <a:pt x="448" y="1971"/>
                    <a:pt x="974" y="674"/>
                    <a:pt x="1963" y="333"/>
                  </a:cubicBezTo>
                  <a:cubicBezTo>
                    <a:pt x="2593" y="117"/>
                    <a:pt x="2633" y="1"/>
                    <a:pt x="2452" y="1"/>
                  </a:cubicBezTo>
                  <a:close/>
                </a:path>
              </a:pathLst>
            </a:custGeom>
            <a:solidFill>
              <a:srgbClr val="F28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178;p39">
              <a:extLst>
                <a:ext uri="{FF2B5EF4-FFF2-40B4-BE49-F238E27FC236}">
                  <a16:creationId xmlns:a16="http://schemas.microsoft.com/office/drawing/2014/main" id="{0F0E8E09-2AF3-8D1E-608C-7B800E6A2FEB}"/>
                </a:ext>
              </a:extLst>
            </p:cNvPr>
            <p:cNvSpPr/>
            <p:nvPr/>
          </p:nvSpPr>
          <p:spPr>
            <a:xfrm flipH="1">
              <a:off x="1752619" y="4186582"/>
              <a:ext cx="29102" cy="86729"/>
            </a:xfrm>
            <a:custGeom>
              <a:avLst/>
              <a:gdLst/>
              <a:ahLst/>
              <a:cxnLst/>
              <a:rect l="l" t="t" r="r" b="b"/>
              <a:pathLst>
                <a:path w="404" h="1204" extrusionOk="0">
                  <a:moveTo>
                    <a:pt x="1" y="0"/>
                  </a:moveTo>
                  <a:lnTo>
                    <a:pt x="1" y="957"/>
                  </a:lnTo>
                  <a:cubicBezTo>
                    <a:pt x="1" y="1080"/>
                    <a:pt x="125" y="1204"/>
                    <a:pt x="248" y="1204"/>
                  </a:cubicBezTo>
                  <a:lnTo>
                    <a:pt x="404" y="1204"/>
                  </a:lnTo>
                  <a:lnTo>
                    <a:pt x="404" y="742"/>
                  </a:lnTo>
                  <a:cubicBezTo>
                    <a:pt x="404" y="742"/>
                    <a:pt x="384" y="748"/>
                    <a:pt x="353" y="748"/>
                  </a:cubicBezTo>
                  <a:cubicBezTo>
                    <a:pt x="245" y="748"/>
                    <a:pt x="1" y="673"/>
                    <a:pt x="1"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179;p39">
              <a:extLst>
                <a:ext uri="{FF2B5EF4-FFF2-40B4-BE49-F238E27FC236}">
                  <a16:creationId xmlns:a16="http://schemas.microsoft.com/office/drawing/2014/main" id="{9FC7E37B-C3E3-EB5E-1DA5-85959505D22E}"/>
                </a:ext>
              </a:extLst>
            </p:cNvPr>
            <p:cNvSpPr/>
            <p:nvPr/>
          </p:nvSpPr>
          <p:spPr>
            <a:xfrm flipH="1">
              <a:off x="2108683" y="4099637"/>
              <a:ext cx="113670" cy="169208"/>
            </a:xfrm>
            <a:custGeom>
              <a:avLst/>
              <a:gdLst/>
              <a:ahLst/>
              <a:cxnLst/>
              <a:rect l="l" t="t" r="r" b="b"/>
              <a:pathLst>
                <a:path w="1578" h="2349" extrusionOk="0">
                  <a:moveTo>
                    <a:pt x="1577" y="1"/>
                  </a:moveTo>
                  <a:cubicBezTo>
                    <a:pt x="1463" y="326"/>
                    <a:pt x="1302" y="474"/>
                    <a:pt x="1137" y="474"/>
                  </a:cubicBezTo>
                  <a:cubicBezTo>
                    <a:pt x="1034" y="474"/>
                    <a:pt x="931" y="417"/>
                    <a:pt x="836" y="310"/>
                  </a:cubicBezTo>
                  <a:cubicBezTo>
                    <a:pt x="712" y="898"/>
                    <a:pt x="465" y="1855"/>
                    <a:pt x="0" y="1855"/>
                  </a:cubicBezTo>
                  <a:cubicBezTo>
                    <a:pt x="371" y="2102"/>
                    <a:pt x="774" y="2258"/>
                    <a:pt x="1207" y="2349"/>
                  </a:cubicBezTo>
                  <a:cubicBezTo>
                    <a:pt x="1360" y="2258"/>
                    <a:pt x="1360" y="2072"/>
                    <a:pt x="1360" y="1855"/>
                  </a:cubicBezTo>
                  <a:cubicBezTo>
                    <a:pt x="1360" y="1175"/>
                    <a:pt x="1422" y="557"/>
                    <a:pt x="1577" y="1"/>
                  </a:cubicBezTo>
                  <a:close/>
                </a:path>
              </a:pathLst>
            </a:custGeom>
            <a:solidFill>
              <a:srgbClr val="F28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180;p39">
              <a:extLst>
                <a:ext uri="{FF2B5EF4-FFF2-40B4-BE49-F238E27FC236}">
                  <a16:creationId xmlns:a16="http://schemas.microsoft.com/office/drawing/2014/main" id="{649852D1-4D97-1D97-934D-1F65CCD79FCC}"/>
                </a:ext>
              </a:extLst>
            </p:cNvPr>
            <p:cNvSpPr/>
            <p:nvPr/>
          </p:nvSpPr>
          <p:spPr>
            <a:xfrm flipH="1">
              <a:off x="1745992" y="3890451"/>
              <a:ext cx="498619" cy="389632"/>
            </a:xfrm>
            <a:custGeom>
              <a:avLst/>
              <a:gdLst/>
              <a:ahLst/>
              <a:cxnLst/>
              <a:rect l="l" t="t" r="r" b="b"/>
              <a:pathLst>
                <a:path w="6922" h="5409" extrusionOk="0">
                  <a:moveTo>
                    <a:pt x="4017" y="186"/>
                  </a:moveTo>
                  <a:cubicBezTo>
                    <a:pt x="5562" y="186"/>
                    <a:pt x="6736" y="1763"/>
                    <a:pt x="6736" y="3122"/>
                  </a:cubicBezTo>
                  <a:lnTo>
                    <a:pt x="6736" y="5223"/>
                  </a:lnTo>
                  <a:lnTo>
                    <a:pt x="6674" y="5223"/>
                  </a:lnTo>
                  <a:cubicBezTo>
                    <a:pt x="6583" y="5223"/>
                    <a:pt x="6521" y="5162"/>
                    <a:pt x="6521" y="5068"/>
                  </a:cubicBezTo>
                  <a:lnTo>
                    <a:pt x="6521" y="3028"/>
                  </a:lnTo>
                  <a:cubicBezTo>
                    <a:pt x="6521" y="2381"/>
                    <a:pt x="5933" y="527"/>
                    <a:pt x="4173" y="527"/>
                  </a:cubicBezTo>
                  <a:cubicBezTo>
                    <a:pt x="3337" y="527"/>
                    <a:pt x="2658" y="960"/>
                    <a:pt x="2195" y="1793"/>
                  </a:cubicBezTo>
                  <a:cubicBezTo>
                    <a:pt x="1792" y="2534"/>
                    <a:pt x="1577" y="3555"/>
                    <a:pt x="1577" y="4759"/>
                  </a:cubicBezTo>
                  <a:cubicBezTo>
                    <a:pt x="1577" y="4944"/>
                    <a:pt x="1577" y="5068"/>
                    <a:pt x="1516" y="5162"/>
                  </a:cubicBezTo>
                  <a:cubicBezTo>
                    <a:pt x="1145" y="5068"/>
                    <a:pt x="836" y="4944"/>
                    <a:pt x="527" y="4791"/>
                  </a:cubicBezTo>
                  <a:cubicBezTo>
                    <a:pt x="1021" y="4511"/>
                    <a:pt x="1207" y="3308"/>
                    <a:pt x="1268" y="2905"/>
                  </a:cubicBezTo>
                  <a:cubicBezTo>
                    <a:pt x="1298" y="2843"/>
                    <a:pt x="1298" y="2781"/>
                    <a:pt x="1298" y="2781"/>
                  </a:cubicBezTo>
                  <a:cubicBezTo>
                    <a:pt x="1948" y="433"/>
                    <a:pt x="3431" y="186"/>
                    <a:pt x="4017" y="186"/>
                  </a:cubicBezTo>
                  <a:close/>
                  <a:moveTo>
                    <a:pt x="4017" y="1"/>
                  </a:moveTo>
                  <a:cubicBezTo>
                    <a:pt x="2690" y="1"/>
                    <a:pt x="1577" y="1021"/>
                    <a:pt x="1113" y="2752"/>
                  </a:cubicBezTo>
                  <a:lnTo>
                    <a:pt x="1113" y="2875"/>
                  </a:lnTo>
                  <a:cubicBezTo>
                    <a:pt x="866" y="4358"/>
                    <a:pt x="527" y="4667"/>
                    <a:pt x="309" y="4667"/>
                  </a:cubicBezTo>
                  <a:lnTo>
                    <a:pt x="0" y="4667"/>
                  </a:lnTo>
                  <a:lnTo>
                    <a:pt x="248" y="4853"/>
                  </a:lnTo>
                  <a:cubicBezTo>
                    <a:pt x="651" y="5068"/>
                    <a:pt x="1051" y="5253"/>
                    <a:pt x="1516" y="5347"/>
                  </a:cubicBezTo>
                  <a:lnTo>
                    <a:pt x="1545" y="5347"/>
                  </a:lnTo>
                  <a:lnTo>
                    <a:pt x="1577" y="5315"/>
                  </a:lnTo>
                  <a:cubicBezTo>
                    <a:pt x="1763" y="5191"/>
                    <a:pt x="1763" y="4976"/>
                    <a:pt x="1763" y="4759"/>
                  </a:cubicBezTo>
                  <a:cubicBezTo>
                    <a:pt x="1763" y="2813"/>
                    <a:pt x="2381" y="712"/>
                    <a:pt x="4173" y="712"/>
                  </a:cubicBezTo>
                  <a:cubicBezTo>
                    <a:pt x="5809" y="712"/>
                    <a:pt x="6335" y="2411"/>
                    <a:pt x="6335" y="3028"/>
                  </a:cubicBezTo>
                  <a:lnTo>
                    <a:pt x="6335" y="5068"/>
                  </a:lnTo>
                  <a:cubicBezTo>
                    <a:pt x="6335" y="5253"/>
                    <a:pt x="6489" y="5409"/>
                    <a:pt x="6674" y="5409"/>
                  </a:cubicBezTo>
                  <a:lnTo>
                    <a:pt x="6921" y="5409"/>
                  </a:lnTo>
                  <a:lnTo>
                    <a:pt x="6921" y="3122"/>
                  </a:lnTo>
                  <a:cubicBezTo>
                    <a:pt x="6921" y="1701"/>
                    <a:pt x="5656" y="1"/>
                    <a:pt x="4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181;p39">
              <a:extLst>
                <a:ext uri="{FF2B5EF4-FFF2-40B4-BE49-F238E27FC236}">
                  <a16:creationId xmlns:a16="http://schemas.microsoft.com/office/drawing/2014/main" id="{CC33A9E3-30CD-F36A-72D0-F90FFB432193}"/>
                </a:ext>
              </a:extLst>
            </p:cNvPr>
            <p:cNvSpPr/>
            <p:nvPr/>
          </p:nvSpPr>
          <p:spPr>
            <a:xfrm flipH="1">
              <a:off x="597627" y="3897222"/>
              <a:ext cx="402814" cy="376089"/>
            </a:xfrm>
            <a:custGeom>
              <a:avLst/>
              <a:gdLst/>
              <a:ahLst/>
              <a:cxnLst/>
              <a:rect l="l" t="t" r="r" b="b"/>
              <a:pathLst>
                <a:path w="5592" h="5221" extrusionOk="0">
                  <a:moveTo>
                    <a:pt x="2843" y="1"/>
                  </a:moveTo>
                  <a:cubicBezTo>
                    <a:pt x="957" y="1"/>
                    <a:pt x="1" y="1793"/>
                    <a:pt x="1" y="3243"/>
                  </a:cubicBezTo>
                  <a:lnTo>
                    <a:pt x="1" y="5221"/>
                  </a:lnTo>
                  <a:lnTo>
                    <a:pt x="216" y="5221"/>
                  </a:lnTo>
                  <a:cubicBezTo>
                    <a:pt x="310" y="5221"/>
                    <a:pt x="433" y="5129"/>
                    <a:pt x="463" y="5035"/>
                  </a:cubicBezTo>
                  <a:lnTo>
                    <a:pt x="463" y="4665"/>
                  </a:lnTo>
                  <a:cubicBezTo>
                    <a:pt x="463" y="2410"/>
                    <a:pt x="1143" y="525"/>
                    <a:pt x="2967" y="525"/>
                  </a:cubicBezTo>
                  <a:cubicBezTo>
                    <a:pt x="4665" y="525"/>
                    <a:pt x="5191" y="2287"/>
                    <a:pt x="5191" y="2934"/>
                  </a:cubicBezTo>
                  <a:cubicBezTo>
                    <a:pt x="5191" y="4079"/>
                    <a:pt x="5068" y="4850"/>
                    <a:pt x="4974" y="5097"/>
                  </a:cubicBezTo>
                  <a:cubicBezTo>
                    <a:pt x="4944" y="5159"/>
                    <a:pt x="5006" y="5221"/>
                    <a:pt x="5068" y="5221"/>
                  </a:cubicBezTo>
                  <a:cubicBezTo>
                    <a:pt x="5221" y="5221"/>
                    <a:pt x="5377" y="5097"/>
                    <a:pt x="5406" y="4944"/>
                  </a:cubicBezTo>
                  <a:cubicBezTo>
                    <a:pt x="5500" y="4603"/>
                    <a:pt x="5592" y="3955"/>
                    <a:pt x="5592" y="3028"/>
                  </a:cubicBezTo>
                  <a:cubicBezTo>
                    <a:pt x="5592" y="1575"/>
                    <a:pt x="4727" y="1"/>
                    <a:pt x="2843" y="1"/>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182;p39">
              <a:extLst>
                <a:ext uri="{FF2B5EF4-FFF2-40B4-BE49-F238E27FC236}">
                  <a16:creationId xmlns:a16="http://schemas.microsoft.com/office/drawing/2014/main" id="{DDB8E439-324C-4917-BBD9-C9029CAEF6BE}"/>
                </a:ext>
              </a:extLst>
            </p:cNvPr>
            <p:cNvSpPr/>
            <p:nvPr/>
          </p:nvSpPr>
          <p:spPr>
            <a:xfrm flipH="1">
              <a:off x="811928" y="3906586"/>
              <a:ext cx="183542" cy="233606"/>
            </a:xfrm>
            <a:custGeom>
              <a:avLst/>
              <a:gdLst/>
              <a:ahLst/>
              <a:cxnLst/>
              <a:rect l="l" t="t" r="r" b="b"/>
              <a:pathLst>
                <a:path w="2548" h="3243" extrusionOk="0">
                  <a:moveTo>
                    <a:pt x="2367" y="1"/>
                  </a:moveTo>
                  <a:cubicBezTo>
                    <a:pt x="2264" y="1"/>
                    <a:pt x="2089" y="39"/>
                    <a:pt x="1909" y="118"/>
                  </a:cubicBezTo>
                  <a:cubicBezTo>
                    <a:pt x="703" y="550"/>
                    <a:pt x="179" y="1569"/>
                    <a:pt x="55" y="2619"/>
                  </a:cubicBezTo>
                  <a:cubicBezTo>
                    <a:pt x="1" y="3069"/>
                    <a:pt x="31" y="3243"/>
                    <a:pt x="89" y="3243"/>
                  </a:cubicBezTo>
                  <a:cubicBezTo>
                    <a:pt x="162" y="3243"/>
                    <a:pt x="281" y="2964"/>
                    <a:pt x="332" y="2619"/>
                  </a:cubicBezTo>
                  <a:cubicBezTo>
                    <a:pt x="426" y="1971"/>
                    <a:pt x="888" y="674"/>
                    <a:pt x="1877" y="333"/>
                  </a:cubicBezTo>
                  <a:cubicBezTo>
                    <a:pt x="2507" y="117"/>
                    <a:pt x="2548" y="1"/>
                    <a:pt x="2367" y="1"/>
                  </a:cubicBezTo>
                  <a:close/>
                </a:path>
              </a:pathLst>
            </a:custGeom>
            <a:solidFill>
              <a:srgbClr val="F28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183;p39">
              <a:extLst>
                <a:ext uri="{FF2B5EF4-FFF2-40B4-BE49-F238E27FC236}">
                  <a16:creationId xmlns:a16="http://schemas.microsoft.com/office/drawing/2014/main" id="{6EDB3CF1-46EA-7458-D417-76C7C9840E25}"/>
                </a:ext>
              </a:extLst>
            </p:cNvPr>
            <p:cNvSpPr/>
            <p:nvPr/>
          </p:nvSpPr>
          <p:spPr>
            <a:xfrm flipH="1">
              <a:off x="597627" y="4133133"/>
              <a:ext cx="46678" cy="140178"/>
            </a:xfrm>
            <a:custGeom>
              <a:avLst/>
              <a:gdLst/>
              <a:ahLst/>
              <a:cxnLst/>
              <a:rect l="l" t="t" r="r" b="b"/>
              <a:pathLst>
                <a:path w="648" h="1946" extrusionOk="0">
                  <a:moveTo>
                    <a:pt x="648" y="1"/>
                  </a:moveTo>
                  <a:cubicBezTo>
                    <a:pt x="630" y="399"/>
                    <a:pt x="496" y="744"/>
                    <a:pt x="388" y="744"/>
                  </a:cubicBezTo>
                  <a:cubicBezTo>
                    <a:pt x="311" y="744"/>
                    <a:pt x="247" y="571"/>
                    <a:pt x="247" y="124"/>
                  </a:cubicBezTo>
                  <a:cubicBezTo>
                    <a:pt x="215" y="1019"/>
                    <a:pt x="92" y="1607"/>
                    <a:pt x="30" y="1822"/>
                  </a:cubicBezTo>
                  <a:cubicBezTo>
                    <a:pt x="0" y="1884"/>
                    <a:pt x="62" y="1946"/>
                    <a:pt x="124" y="1946"/>
                  </a:cubicBezTo>
                  <a:cubicBezTo>
                    <a:pt x="277" y="1946"/>
                    <a:pt x="433" y="1822"/>
                    <a:pt x="462" y="1669"/>
                  </a:cubicBezTo>
                  <a:cubicBezTo>
                    <a:pt x="556" y="1360"/>
                    <a:pt x="618" y="804"/>
                    <a:pt x="648" y="1"/>
                  </a:cubicBezTo>
                  <a:close/>
                </a:path>
              </a:pathLst>
            </a:custGeom>
            <a:solidFill>
              <a:srgbClr val="F28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184;p39">
              <a:extLst>
                <a:ext uri="{FF2B5EF4-FFF2-40B4-BE49-F238E27FC236}">
                  <a16:creationId xmlns:a16="http://schemas.microsoft.com/office/drawing/2014/main" id="{4F3E9EF1-E885-2F34-92F2-86DEDD59BB67}"/>
                </a:ext>
              </a:extLst>
            </p:cNvPr>
            <p:cNvSpPr/>
            <p:nvPr/>
          </p:nvSpPr>
          <p:spPr>
            <a:xfrm flipH="1">
              <a:off x="964712" y="4204375"/>
              <a:ext cx="35729" cy="68936"/>
            </a:xfrm>
            <a:custGeom>
              <a:avLst/>
              <a:gdLst/>
              <a:ahLst/>
              <a:cxnLst/>
              <a:rect l="l" t="t" r="r" b="b"/>
              <a:pathLst>
                <a:path w="496" h="957" extrusionOk="0">
                  <a:moveTo>
                    <a:pt x="495" y="0"/>
                  </a:moveTo>
                  <a:cubicBezTo>
                    <a:pt x="445" y="455"/>
                    <a:pt x="146" y="497"/>
                    <a:pt x="39" y="497"/>
                  </a:cubicBezTo>
                  <a:cubicBezTo>
                    <a:pt x="15" y="497"/>
                    <a:pt x="1" y="495"/>
                    <a:pt x="1" y="495"/>
                  </a:cubicBezTo>
                  <a:lnTo>
                    <a:pt x="1" y="957"/>
                  </a:lnTo>
                  <a:lnTo>
                    <a:pt x="216" y="957"/>
                  </a:lnTo>
                  <a:cubicBezTo>
                    <a:pt x="310" y="957"/>
                    <a:pt x="433" y="865"/>
                    <a:pt x="463" y="771"/>
                  </a:cubicBezTo>
                  <a:lnTo>
                    <a:pt x="463" y="401"/>
                  </a:lnTo>
                  <a:cubicBezTo>
                    <a:pt x="463" y="247"/>
                    <a:pt x="495" y="124"/>
                    <a:pt x="495" y="0"/>
                  </a:cubicBezTo>
                  <a:close/>
                </a:path>
              </a:pathLst>
            </a:custGeom>
            <a:solidFill>
              <a:srgbClr val="F28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185;p39">
              <a:extLst>
                <a:ext uri="{FF2B5EF4-FFF2-40B4-BE49-F238E27FC236}">
                  <a16:creationId xmlns:a16="http://schemas.microsoft.com/office/drawing/2014/main" id="{4489E564-039A-2BB0-8293-A842C083F88D}"/>
                </a:ext>
              </a:extLst>
            </p:cNvPr>
            <p:cNvSpPr/>
            <p:nvPr/>
          </p:nvSpPr>
          <p:spPr>
            <a:xfrm flipH="1">
              <a:off x="590856" y="3890451"/>
              <a:ext cx="416356" cy="389632"/>
            </a:xfrm>
            <a:custGeom>
              <a:avLst/>
              <a:gdLst/>
              <a:ahLst/>
              <a:cxnLst/>
              <a:rect l="l" t="t" r="r" b="b"/>
              <a:pathLst>
                <a:path w="5780" h="5409" extrusionOk="0">
                  <a:moveTo>
                    <a:pt x="2937" y="186"/>
                  </a:moveTo>
                  <a:cubicBezTo>
                    <a:pt x="4759" y="186"/>
                    <a:pt x="5594" y="1701"/>
                    <a:pt x="5594" y="3122"/>
                  </a:cubicBezTo>
                  <a:cubicBezTo>
                    <a:pt x="5594" y="3955"/>
                    <a:pt x="5533" y="4635"/>
                    <a:pt x="5409" y="5006"/>
                  </a:cubicBezTo>
                  <a:cubicBezTo>
                    <a:pt x="5377" y="5129"/>
                    <a:pt x="5285" y="5223"/>
                    <a:pt x="5162" y="5223"/>
                  </a:cubicBezTo>
                  <a:cubicBezTo>
                    <a:pt x="5253" y="4914"/>
                    <a:pt x="5377" y="4141"/>
                    <a:pt x="5377" y="3028"/>
                  </a:cubicBezTo>
                  <a:cubicBezTo>
                    <a:pt x="5377" y="2349"/>
                    <a:pt x="4821" y="527"/>
                    <a:pt x="3061" y="527"/>
                  </a:cubicBezTo>
                  <a:cubicBezTo>
                    <a:pt x="1392" y="527"/>
                    <a:pt x="466" y="2040"/>
                    <a:pt x="466" y="4759"/>
                  </a:cubicBezTo>
                  <a:lnTo>
                    <a:pt x="466" y="5100"/>
                  </a:lnTo>
                  <a:cubicBezTo>
                    <a:pt x="433" y="5162"/>
                    <a:pt x="372" y="5223"/>
                    <a:pt x="310" y="5223"/>
                  </a:cubicBezTo>
                  <a:lnTo>
                    <a:pt x="186" y="5223"/>
                  </a:lnTo>
                  <a:lnTo>
                    <a:pt x="186" y="3337"/>
                  </a:lnTo>
                  <a:cubicBezTo>
                    <a:pt x="186" y="2040"/>
                    <a:pt x="1051" y="186"/>
                    <a:pt x="2937" y="186"/>
                  </a:cubicBezTo>
                  <a:close/>
                  <a:moveTo>
                    <a:pt x="2937" y="1"/>
                  </a:moveTo>
                  <a:cubicBezTo>
                    <a:pt x="898" y="1"/>
                    <a:pt x="1" y="1948"/>
                    <a:pt x="1" y="3337"/>
                  </a:cubicBezTo>
                  <a:lnTo>
                    <a:pt x="1" y="5409"/>
                  </a:lnTo>
                  <a:lnTo>
                    <a:pt x="310" y="5409"/>
                  </a:lnTo>
                  <a:cubicBezTo>
                    <a:pt x="466" y="5409"/>
                    <a:pt x="589" y="5285"/>
                    <a:pt x="619" y="5129"/>
                  </a:cubicBezTo>
                  <a:cubicBezTo>
                    <a:pt x="651" y="5006"/>
                    <a:pt x="651" y="4882"/>
                    <a:pt x="651" y="4759"/>
                  </a:cubicBezTo>
                  <a:cubicBezTo>
                    <a:pt x="651" y="3246"/>
                    <a:pt x="990" y="712"/>
                    <a:pt x="3061" y="712"/>
                  </a:cubicBezTo>
                  <a:cubicBezTo>
                    <a:pt x="4697" y="712"/>
                    <a:pt x="5192" y="2411"/>
                    <a:pt x="5192" y="3028"/>
                  </a:cubicBezTo>
                  <a:cubicBezTo>
                    <a:pt x="5192" y="4141"/>
                    <a:pt x="5068" y="4914"/>
                    <a:pt x="4976" y="5191"/>
                  </a:cubicBezTo>
                  <a:cubicBezTo>
                    <a:pt x="4976" y="5223"/>
                    <a:pt x="4976" y="5285"/>
                    <a:pt x="5006" y="5315"/>
                  </a:cubicBezTo>
                  <a:cubicBezTo>
                    <a:pt x="5038" y="5377"/>
                    <a:pt x="5100" y="5409"/>
                    <a:pt x="5162" y="5409"/>
                  </a:cubicBezTo>
                  <a:cubicBezTo>
                    <a:pt x="5347" y="5409"/>
                    <a:pt x="5533" y="5253"/>
                    <a:pt x="5594" y="5068"/>
                  </a:cubicBezTo>
                  <a:cubicBezTo>
                    <a:pt x="5718" y="4667"/>
                    <a:pt x="5780" y="3955"/>
                    <a:pt x="5780" y="3122"/>
                  </a:cubicBezTo>
                  <a:cubicBezTo>
                    <a:pt x="5780" y="1639"/>
                    <a:pt x="4883" y="1"/>
                    <a:pt x="29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186;p39">
              <a:extLst>
                <a:ext uri="{FF2B5EF4-FFF2-40B4-BE49-F238E27FC236}">
                  <a16:creationId xmlns:a16="http://schemas.microsoft.com/office/drawing/2014/main" id="{F6CF819D-2992-3934-40D9-6115A63F59CF}"/>
                </a:ext>
              </a:extLst>
            </p:cNvPr>
            <p:cNvSpPr/>
            <p:nvPr/>
          </p:nvSpPr>
          <p:spPr>
            <a:xfrm flipH="1">
              <a:off x="1374225" y="3171696"/>
              <a:ext cx="298293" cy="1048238"/>
            </a:xfrm>
            <a:custGeom>
              <a:avLst/>
              <a:gdLst/>
              <a:ahLst/>
              <a:cxnLst/>
              <a:rect l="l" t="t" r="r" b="b"/>
              <a:pathLst>
                <a:path w="4141" h="14552" extrusionOk="0">
                  <a:moveTo>
                    <a:pt x="3614" y="524"/>
                  </a:moveTo>
                  <a:lnTo>
                    <a:pt x="3614" y="14027"/>
                  </a:lnTo>
                  <a:lnTo>
                    <a:pt x="556" y="14027"/>
                  </a:lnTo>
                  <a:lnTo>
                    <a:pt x="556" y="524"/>
                  </a:lnTo>
                  <a:close/>
                  <a:moveTo>
                    <a:pt x="0" y="0"/>
                  </a:moveTo>
                  <a:lnTo>
                    <a:pt x="0" y="14551"/>
                  </a:lnTo>
                  <a:lnTo>
                    <a:pt x="4140" y="14551"/>
                  </a:lnTo>
                  <a:lnTo>
                    <a:pt x="4140" y="0"/>
                  </a:ln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187;p39">
              <a:extLst>
                <a:ext uri="{FF2B5EF4-FFF2-40B4-BE49-F238E27FC236}">
                  <a16:creationId xmlns:a16="http://schemas.microsoft.com/office/drawing/2014/main" id="{4BDB7A35-5F26-B2BC-12C0-F627BAB0E1AA}"/>
                </a:ext>
              </a:extLst>
            </p:cNvPr>
            <p:cNvSpPr/>
            <p:nvPr/>
          </p:nvSpPr>
          <p:spPr>
            <a:xfrm flipH="1">
              <a:off x="1367670" y="3164925"/>
              <a:ext cx="311619" cy="1061780"/>
            </a:xfrm>
            <a:custGeom>
              <a:avLst/>
              <a:gdLst/>
              <a:ahLst/>
              <a:cxnLst/>
              <a:rect l="l" t="t" r="r" b="b"/>
              <a:pathLst>
                <a:path w="4326" h="14740" extrusionOk="0">
                  <a:moveTo>
                    <a:pt x="3616" y="712"/>
                  </a:moveTo>
                  <a:lnTo>
                    <a:pt x="3616" y="14027"/>
                  </a:lnTo>
                  <a:lnTo>
                    <a:pt x="712" y="14027"/>
                  </a:lnTo>
                  <a:lnTo>
                    <a:pt x="712" y="712"/>
                  </a:lnTo>
                  <a:close/>
                  <a:moveTo>
                    <a:pt x="556" y="527"/>
                  </a:moveTo>
                  <a:lnTo>
                    <a:pt x="556" y="14213"/>
                  </a:lnTo>
                  <a:lnTo>
                    <a:pt x="3802" y="14213"/>
                  </a:lnTo>
                  <a:lnTo>
                    <a:pt x="3802" y="527"/>
                  </a:lnTo>
                  <a:close/>
                  <a:moveTo>
                    <a:pt x="4140" y="186"/>
                  </a:moveTo>
                  <a:lnTo>
                    <a:pt x="4140" y="14554"/>
                  </a:lnTo>
                  <a:lnTo>
                    <a:pt x="186" y="14554"/>
                  </a:lnTo>
                  <a:lnTo>
                    <a:pt x="186" y="186"/>
                  </a:lnTo>
                  <a:close/>
                  <a:moveTo>
                    <a:pt x="0" y="0"/>
                  </a:moveTo>
                  <a:lnTo>
                    <a:pt x="0" y="14739"/>
                  </a:lnTo>
                  <a:lnTo>
                    <a:pt x="4326" y="14739"/>
                  </a:lnTo>
                  <a:lnTo>
                    <a:pt x="43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188;p39">
              <a:extLst>
                <a:ext uri="{FF2B5EF4-FFF2-40B4-BE49-F238E27FC236}">
                  <a16:creationId xmlns:a16="http://schemas.microsoft.com/office/drawing/2014/main" id="{A4E4A166-BA3E-BE5B-9379-B721EEC6D2E4}"/>
                </a:ext>
              </a:extLst>
            </p:cNvPr>
            <p:cNvSpPr/>
            <p:nvPr/>
          </p:nvSpPr>
          <p:spPr>
            <a:xfrm flipH="1">
              <a:off x="1076004" y="3171696"/>
              <a:ext cx="298293" cy="1048238"/>
            </a:xfrm>
            <a:custGeom>
              <a:avLst/>
              <a:gdLst/>
              <a:ahLst/>
              <a:cxnLst/>
              <a:rect l="l" t="t" r="r" b="b"/>
              <a:pathLst>
                <a:path w="4141" h="14552" extrusionOk="0">
                  <a:moveTo>
                    <a:pt x="3614" y="524"/>
                  </a:moveTo>
                  <a:lnTo>
                    <a:pt x="3614" y="14027"/>
                  </a:lnTo>
                  <a:lnTo>
                    <a:pt x="524" y="14027"/>
                  </a:lnTo>
                  <a:lnTo>
                    <a:pt x="524" y="524"/>
                  </a:lnTo>
                  <a:close/>
                  <a:moveTo>
                    <a:pt x="0" y="0"/>
                  </a:moveTo>
                  <a:lnTo>
                    <a:pt x="0" y="14551"/>
                  </a:lnTo>
                  <a:lnTo>
                    <a:pt x="4140" y="14551"/>
                  </a:lnTo>
                  <a:lnTo>
                    <a:pt x="4140" y="0"/>
                  </a:ln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189;p39">
              <a:extLst>
                <a:ext uri="{FF2B5EF4-FFF2-40B4-BE49-F238E27FC236}">
                  <a16:creationId xmlns:a16="http://schemas.microsoft.com/office/drawing/2014/main" id="{E708BEF5-FF6B-8380-8822-655284D643CE}"/>
                </a:ext>
              </a:extLst>
            </p:cNvPr>
            <p:cNvSpPr/>
            <p:nvPr/>
          </p:nvSpPr>
          <p:spPr>
            <a:xfrm flipH="1">
              <a:off x="1069449" y="3164925"/>
              <a:ext cx="311619" cy="1061780"/>
            </a:xfrm>
            <a:custGeom>
              <a:avLst/>
              <a:gdLst/>
              <a:ahLst/>
              <a:cxnLst/>
              <a:rect l="l" t="t" r="r" b="b"/>
              <a:pathLst>
                <a:path w="4326" h="14740" extrusionOk="0">
                  <a:moveTo>
                    <a:pt x="3616" y="712"/>
                  </a:moveTo>
                  <a:lnTo>
                    <a:pt x="3616" y="14027"/>
                  </a:lnTo>
                  <a:lnTo>
                    <a:pt x="712" y="14027"/>
                  </a:lnTo>
                  <a:lnTo>
                    <a:pt x="712" y="712"/>
                  </a:lnTo>
                  <a:close/>
                  <a:moveTo>
                    <a:pt x="527" y="527"/>
                  </a:moveTo>
                  <a:lnTo>
                    <a:pt x="527" y="14213"/>
                  </a:lnTo>
                  <a:lnTo>
                    <a:pt x="3802" y="14213"/>
                  </a:lnTo>
                  <a:lnTo>
                    <a:pt x="3802" y="527"/>
                  </a:lnTo>
                  <a:close/>
                  <a:moveTo>
                    <a:pt x="4140" y="186"/>
                  </a:moveTo>
                  <a:lnTo>
                    <a:pt x="4140" y="14554"/>
                  </a:lnTo>
                  <a:lnTo>
                    <a:pt x="186" y="14554"/>
                  </a:lnTo>
                  <a:lnTo>
                    <a:pt x="186" y="186"/>
                  </a:lnTo>
                  <a:close/>
                  <a:moveTo>
                    <a:pt x="0" y="0"/>
                  </a:moveTo>
                  <a:lnTo>
                    <a:pt x="0" y="14739"/>
                  </a:lnTo>
                  <a:lnTo>
                    <a:pt x="4326" y="14739"/>
                  </a:lnTo>
                  <a:lnTo>
                    <a:pt x="43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190;p39">
              <a:extLst>
                <a:ext uri="{FF2B5EF4-FFF2-40B4-BE49-F238E27FC236}">
                  <a16:creationId xmlns:a16="http://schemas.microsoft.com/office/drawing/2014/main" id="{1A9CCBC8-174E-B748-52F1-83B713A6FF68}"/>
                </a:ext>
              </a:extLst>
            </p:cNvPr>
            <p:cNvSpPr/>
            <p:nvPr/>
          </p:nvSpPr>
          <p:spPr>
            <a:xfrm flipH="1">
              <a:off x="2449259" y="4130828"/>
              <a:ext cx="325017" cy="95877"/>
            </a:xfrm>
            <a:custGeom>
              <a:avLst/>
              <a:gdLst/>
              <a:ahLst/>
              <a:cxnLst/>
              <a:rect l="l" t="t" r="r" b="b"/>
              <a:pathLst>
                <a:path w="4512" h="1331" extrusionOk="0">
                  <a:moveTo>
                    <a:pt x="371" y="0"/>
                  </a:moveTo>
                  <a:cubicBezTo>
                    <a:pt x="156" y="0"/>
                    <a:pt x="0" y="156"/>
                    <a:pt x="0" y="371"/>
                  </a:cubicBezTo>
                  <a:cubicBezTo>
                    <a:pt x="0" y="898"/>
                    <a:pt x="433" y="1330"/>
                    <a:pt x="959" y="1330"/>
                  </a:cubicBezTo>
                  <a:lnTo>
                    <a:pt x="3584" y="1330"/>
                  </a:lnTo>
                  <a:cubicBezTo>
                    <a:pt x="4078" y="1330"/>
                    <a:pt x="4511" y="927"/>
                    <a:pt x="4511" y="403"/>
                  </a:cubicBezTo>
                  <a:cubicBezTo>
                    <a:pt x="4511" y="186"/>
                    <a:pt x="4326" y="0"/>
                    <a:pt x="40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191;p39">
              <a:extLst>
                <a:ext uri="{FF2B5EF4-FFF2-40B4-BE49-F238E27FC236}">
                  <a16:creationId xmlns:a16="http://schemas.microsoft.com/office/drawing/2014/main" id="{B8E21E95-5EEA-2ADA-F3BD-5FD73CBD8342}"/>
                </a:ext>
              </a:extLst>
            </p:cNvPr>
            <p:cNvSpPr/>
            <p:nvPr/>
          </p:nvSpPr>
          <p:spPr>
            <a:xfrm flipH="1">
              <a:off x="2442560" y="4124201"/>
              <a:ext cx="338343" cy="109059"/>
            </a:xfrm>
            <a:custGeom>
              <a:avLst/>
              <a:gdLst/>
              <a:ahLst/>
              <a:cxnLst/>
              <a:rect l="l" t="t" r="r" b="b"/>
              <a:pathLst>
                <a:path w="4697" h="1514" extrusionOk="0">
                  <a:moveTo>
                    <a:pt x="4170" y="186"/>
                  </a:moveTo>
                  <a:cubicBezTo>
                    <a:pt x="4356" y="186"/>
                    <a:pt x="4512" y="310"/>
                    <a:pt x="4512" y="495"/>
                  </a:cubicBezTo>
                  <a:cubicBezTo>
                    <a:pt x="4512" y="957"/>
                    <a:pt x="4141" y="1328"/>
                    <a:pt x="3676" y="1328"/>
                  </a:cubicBezTo>
                  <a:lnTo>
                    <a:pt x="1051" y="1328"/>
                  </a:lnTo>
                  <a:cubicBezTo>
                    <a:pt x="586" y="1328"/>
                    <a:pt x="186" y="928"/>
                    <a:pt x="186" y="463"/>
                  </a:cubicBezTo>
                  <a:cubicBezTo>
                    <a:pt x="186" y="310"/>
                    <a:pt x="310" y="186"/>
                    <a:pt x="463" y="186"/>
                  </a:cubicBezTo>
                  <a:close/>
                  <a:moveTo>
                    <a:pt x="463" y="1"/>
                  </a:moveTo>
                  <a:cubicBezTo>
                    <a:pt x="216" y="1"/>
                    <a:pt x="1" y="186"/>
                    <a:pt x="1" y="463"/>
                  </a:cubicBezTo>
                  <a:cubicBezTo>
                    <a:pt x="1" y="1051"/>
                    <a:pt x="463" y="1514"/>
                    <a:pt x="1051" y="1514"/>
                  </a:cubicBezTo>
                  <a:lnTo>
                    <a:pt x="3676" y="1514"/>
                  </a:lnTo>
                  <a:cubicBezTo>
                    <a:pt x="4232" y="1514"/>
                    <a:pt x="4697" y="1051"/>
                    <a:pt x="4697" y="495"/>
                  </a:cubicBezTo>
                  <a:cubicBezTo>
                    <a:pt x="4697" y="216"/>
                    <a:pt x="4450" y="1"/>
                    <a:pt x="41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192;p39">
              <a:extLst>
                <a:ext uri="{FF2B5EF4-FFF2-40B4-BE49-F238E27FC236}">
                  <a16:creationId xmlns:a16="http://schemas.microsoft.com/office/drawing/2014/main" id="{8FE42048-CA96-809A-1A41-114B0946A0E0}"/>
                </a:ext>
              </a:extLst>
            </p:cNvPr>
            <p:cNvSpPr/>
            <p:nvPr/>
          </p:nvSpPr>
          <p:spPr>
            <a:xfrm flipH="1">
              <a:off x="2678471" y="4130828"/>
              <a:ext cx="95805" cy="95877"/>
            </a:xfrm>
            <a:custGeom>
              <a:avLst/>
              <a:gdLst/>
              <a:ahLst/>
              <a:cxnLst/>
              <a:rect l="l" t="t" r="r" b="b"/>
              <a:pathLst>
                <a:path w="1330" h="1331" extrusionOk="0">
                  <a:moveTo>
                    <a:pt x="341" y="0"/>
                  </a:moveTo>
                  <a:cubicBezTo>
                    <a:pt x="156" y="0"/>
                    <a:pt x="0" y="156"/>
                    <a:pt x="0" y="371"/>
                  </a:cubicBezTo>
                  <a:cubicBezTo>
                    <a:pt x="0" y="898"/>
                    <a:pt x="433" y="1330"/>
                    <a:pt x="959" y="1330"/>
                  </a:cubicBezTo>
                  <a:lnTo>
                    <a:pt x="1330" y="1330"/>
                  </a:lnTo>
                  <a:cubicBezTo>
                    <a:pt x="774" y="1330"/>
                    <a:pt x="341" y="898"/>
                    <a:pt x="341" y="371"/>
                  </a:cubicBezTo>
                  <a:lnTo>
                    <a:pt x="3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193;p39">
              <a:extLst>
                <a:ext uri="{FF2B5EF4-FFF2-40B4-BE49-F238E27FC236}">
                  <a16:creationId xmlns:a16="http://schemas.microsoft.com/office/drawing/2014/main" id="{FCC66F27-3B98-6493-144E-5440A452C4B7}"/>
                </a:ext>
              </a:extLst>
            </p:cNvPr>
            <p:cNvSpPr/>
            <p:nvPr/>
          </p:nvSpPr>
          <p:spPr>
            <a:xfrm flipH="1">
              <a:off x="2678471" y="4124201"/>
              <a:ext cx="102432" cy="109059"/>
            </a:xfrm>
            <a:custGeom>
              <a:avLst/>
              <a:gdLst/>
              <a:ahLst/>
              <a:cxnLst/>
              <a:rect l="l" t="t" r="r" b="b"/>
              <a:pathLst>
                <a:path w="1422" h="1514" extrusionOk="0">
                  <a:moveTo>
                    <a:pt x="339" y="216"/>
                  </a:moveTo>
                  <a:lnTo>
                    <a:pt x="339" y="463"/>
                  </a:lnTo>
                  <a:cubicBezTo>
                    <a:pt x="339" y="772"/>
                    <a:pt x="495" y="1081"/>
                    <a:pt x="710" y="1266"/>
                  </a:cubicBezTo>
                  <a:cubicBezTo>
                    <a:pt x="401" y="1143"/>
                    <a:pt x="186" y="804"/>
                    <a:pt x="186" y="463"/>
                  </a:cubicBezTo>
                  <a:cubicBezTo>
                    <a:pt x="186" y="340"/>
                    <a:pt x="248" y="248"/>
                    <a:pt x="339" y="216"/>
                  </a:cubicBezTo>
                  <a:close/>
                  <a:moveTo>
                    <a:pt x="433" y="1"/>
                  </a:moveTo>
                  <a:cubicBezTo>
                    <a:pt x="186" y="1"/>
                    <a:pt x="1" y="216"/>
                    <a:pt x="1" y="463"/>
                  </a:cubicBezTo>
                  <a:cubicBezTo>
                    <a:pt x="1" y="1051"/>
                    <a:pt x="463" y="1514"/>
                    <a:pt x="1051" y="1514"/>
                  </a:cubicBezTo>
                  <a:lnTo>
                    <a:pt x="1422" y="1514"/>
                  </a:lnTo>
                  <a:lnTo>
                    <a:pt x="1422" y="1328"/>
                  </a:lnTo>
                  <a:cubicBezTo>
                    <a:pt x="928" y="1328"/>
                    <a:pt x="525" y="928"/>
                    <a:pt x="525" y="463"/>
                  </a:cubicBezTo>
                  <a:lnTo>
                    <a:pt x="5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194;p39">
              <a:extLst>
                <a:ext uri="{FF2B5EF4-FFF2-40B4-BE49-F238E27FC236}">
                  <a16:creationId xmlns:a16="http://schemas.microsoft.com/office/drawing/2014/main" id="{E3C8A3FC-2B74-BA93-20AC-DB171F2BF41A}"/>
                </a:ext>
              </a:extLst>
            </p:cNvPr>
            <p:cNvSpPr/>
            <p:nvPr/>
          </p:nvSpPr>
          <p:spPr>
            <a:xfrm flipH="1">
              <a:off x="2369157" y="4015069"/>
              <a:ext cx="71314" cy="93572"/>
            </a:xfrm>
            <a:custGeom>
              <a:avLst/>
              <a:gdLst/>
              <a:ahLst/>
              <a:cxnLst/>
              <a:rect l="l" t="t" r="r" b="b"/>
              <a:pathLst>
                <a:path w="990" h="1299" extrusionOk="0">
                  <a:moveTo>
                    <a:pt x="403" y="1"/>
                  </a:moveTo>
                  <a:cubicBezTo>
                    <a:pt x="156" y="1"/>
                    <a:pt x="1" y="280"/>
                    <a:pt x="33" y="651"/>
                  </a:cubicBezTo>
                  <a:cubicBezTo>
                    <a:pt x="95" y="989"/>
                    <a:pt x="342" y="1298"/>
                    <a:pt x="589" y="1298"/>
                  </a:cubicBezTo>
                  <a:cubicBezTo>
                    <a:pt x="836" y="1298"/>
                    <a:pt x="989" y="989"/>
                    <a:pt x="960" y="651"/>
                  </a:cubicBezTo>
                  <a:cubicBezTo>
                    <a:pt x="927" y="280"/>
                    <a:pt x="680" y="1"/>
                    <a:pt x="4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195;p39">
              <a:extLst>
                <a:ext uri="{FF2B5EF4-FFF2-40B4-BE49-F238E27FC236}">
                  <a16:creationId xmlns:a16="http://schemas.microsoft.com/office/drawing/2014/main" id="{76F6B41C-028B-6EB6-253C-9680A4981BCB}"/>
                </a:ext>
              </a:extLst>
            </p:cNvPr>
            <p:cNvSpPr/>
            <p:nvPr/>
          </p:nvSpPr>
          <p:spPr>
            <a:xfrm flipH="1">
              <a:off x="2362386" y="4008514"/>
              <a:ext cx="84640" cy="106898"/>
            </a:xfrm>
            <a:custGeom>
              <a:avLst/>
              <a:gdLst/>
              <a:ahLst/>
              <a:cxnLst/>
              <a:rect l="l" t="t" r="r" b="b"/>
              <a:pathLst>
                <a:path w="1175" h="1484" extrusionOk="0">
                  <a:moveTo>
                    <a:pt x="494" y="186"/>
                  </a:moveTo>
                  <a:cubicBezTo>
                    <a:pt x="710" y="186"/>
                    <a:pt x="927" y="433"/>
                    <a:pt x="957" y="742"/>
                  </a:cubicBezTo>
                  <a:cubicBezTo>
                    <a:pt x="989" y="927"/>
                    <a:pt x="957" y="1113"/>
                    <a:pt x="865" y="1204"/>
                  </a:cubicBezTo>
                  <a:cubicBezTo>
                    <a:pt x="803" y="1266"/>
                    <a:pt x="742" y="1298"/>
                    <a:pt x="680" y="1298"/>
                  </a:cubicBezTo>
                  <a:cubicBezTo>
                    <a:pt x="462" y="1298"/>
                    <a:pt x="247" y="1019"/>
                    <a:pt x="215" y="710"/>
                  </a:cubicBezTo>
                  <a:cubicBezTo>
                    <a:pt x="186" y="524"/>
                    <a:pt x="247" y="371"/>
                    <a:pt x="339" y="277"/>
                  </a:cubicBezTo>
                  <a:cubicBezTo>
                    <a:pt x="371" y="215"/>
                    <a:pt x="433" y="186"/>
                    <a:pt x="494" y="186"/>
                  </a:cubicBezTo>
                  <a:close/>
                  <a:moveTo>
                    <a:pt x="494" y="0"/>
                  </a:moveTo>
                  <a:cubicBezTo>
                    <a:pt x="371" y="0"/>
                    <a:pt x="277" y="62"/>
                    <a:pt x="186" y="154"/>
                  </a:cubicBezTo>
                  <a:cubicBezTo>
                    <a:pt x="62" y="277"/>
                    <a:pt x="0" y="495"/>
                    <a:pt x="30" y="742"/>
                  </a:cubicBezTo>
                  <a:cubicBezTo>
                    <a:pt x="92" y="1142"/>
                    <a:pt x="371" y="1483"/>
                    <a:pt x="680" y="1483"/>
                  </a:cubicBezTo>
                  <a:cubicBezTo>
                    <a:pt x="803" y="1483"/>
                    <a:pt x="895" y="1422"/>
                    <a:pt x="989" y="1328"/>
                  </a:cubicBezTo>
                  <a:cubicBezTo>
                    <a:pt x="1112" y="1174"/>
                    <a:pt x="1174" y="957"/>
                    <a:pt x="1142" y="710"/>
                  </a:cubicBezTo>
                  <a:cubicBezTo>
                    <a:pt x="1080" y="309"/>
                    <a:pt x="803" y="0"/>
                    <a:pt x="4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196;p39">
              <a:extLst>
                <a:ext uri="{FF2B5EF4-FFF2-40B4-BE49-F238E27FC236}">
                  <a16:creationId xmlns:a16="http://schemas.microsoft.com/office/drawing/2014/main" id="{F3BD7FD1-8581-4C57-B4CE-FB7A139DC18E}"/>
                </a:ext>
              </a:extLst>
            </p:cNvPr>
            <p:cNvSpPr/>
            <p:nvPr/>
          </p:nvSpPr>
          <p:spPr>
            <a:xfrm flipH="1">
              <a:off x="2369157" y="4028468"/>
              <a:ext cx="53521" cy="75708"/>
            </a:xfrm>
            <a:custGeom>
              <a:avLst/>
              <a:gdLst/>
              <a:ahLst/>
              <a:cxnLst/>
              <a:rect l="l" t="t" r="r" b="b"/>
              <a:pathLst>
                <a:path w="743" h="1051" extrusionOk="0">
                  <a:moveTo>
                    <a:pt x="342" y="0"/>
                  </a:moveTo>
                  <a:cubicBezTo>
                    <a:pt x="156" y="0"/>
                    <a:pt x="1" y="218"/>
                    <a:pt x="33" y="527"/>
                  </a:cubicBezTo>
                  <a:cubicBezTo>
                    <a:pt x="95" y="803"/>
                    <a:pt x="280" y="1051"/>
                    <a:pt x="495" y="1051"/>
                  </a:cubicBezTo>
                  <a:cubicBezTo>
                    <a:pt x="495" y="1051"/>
                    <a:pt x="527" y="1051"/>
                    <a:pt x="527" y="1021"/>
                  </a:cubicBezTo>
                  <a:cubicBezTo>
                    <a:pt x="680" y="927"/>
                    <a:pt x="742" y="712"/>
                    <a:pt x="713" y="465"/>
                  </a:cubicBezTo>
                  <a:cubicBezTo>
                    <a:pt x="680" y="309"/>
                    <a:pt x="651" y="186"/>
                    <a:pt x="589" y="94"/>
                  </a:cubicBezTo>
                  <a:cubicBezTo>
                    <a:pt x="495" y="32"/>
                    <a:pt x="433" y="0"/>
                    <a:pt x="342" y="0"/>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197;p39">
              <a:extLst>
                <a:ext uri="{FF2B5EF4-FFF2-40B4-BE49-F238E27FC236}">
                  <a16:creationId xmlns:a16="http://schemas.microsoft.com/office/drawing/2014/main" id="{6AFF0F7A-F89D-752F-5A27-0660A48AEF93}"/>
                </a:ext>
              </a:extLst>
            </p:cNvPr>
            <p:cNvSpPr/>
            <p:nvPr/>
          </p:nvSpPr>
          <p:spPr>
            <a:xfrm flipH="1">
              <a:off x="2362386" y="4021841"/>
              <a:ext cx="64759" cy="89106"/>
            </a:xfrm>
            <a:custGeom>
              <a:avLst/>
              <a:gdLst/>
              <a:ahLst/>
              <a:cxnLst/>
              <a:rect l="l" t="t" r="r" b="b"/>
              <a:pathLst>
                <a:path w="899" h="1237" extrusionOk="0">
                  <a:moveTo>
                    <a:pt x="404" y="186"/>
                  </a:moveTo>
                  <a:cubicBezTo>
                    <a:pt x="466" y="186"/>
                    <a:pt x="527" y="186"/>
                    <a:pt x="557" y="248"/>
                  </a:cubicBezTo>
                  <a:cubicBezTo>
                    <a:pt x="619" y="339"/>
                    <a:pt x="681" y="433"/>
                    <a:pt x="681" y="557"/>
                  </a:cubicBezTo>
                  <a:cubicBezTo>
                    <a:pt x="713" y="772"/>
                    <a:pt x="651" y="928"/>
                    <a:pt x="557" y="1051"/>
                  </a:cubicBezTo>
                  <a:cubicBezTo>
                    <a:pt x="404" y="1051"/>
                    <a:pt x="218" y="834"/>
                    <a:pt x="186" y="587"/>
                  </a:cubicBezTo>
                  <a:cubicBezTo>
                    <a:pt x="186" y="433"/>
                    <a:pt x="218" y="310"/>
                    <a:pt x="280" y="248"/>
                  </a:cubicBezTo>
                  <a:cubicBezTo>
                    <a:pt x="310" y="186"/>
                    <a:pt x="372" y="186"/>
                    <a:pt x="404" y="186"/>
                  </a:cubicBezTo>
                  <a:close/>
                  <a:moveTo>
                    <a:pt x="404" y="1"/>
                  </a:moveTo>
                  <a:cubicBezTo>
                    <a:pt x="310" y="1"/>
                    <a:pt x="218" y="30"/>
                    <a:pt x="125" y="124"/>
                  </a:cubicBezTo>
                  <a:cubicBezTo>
                    <a:pt x="33" y="248"/>
                    <a:pt x="1" y="401"/>
                    <a:pt x="1" y="619"/>
                  </a:cubicBezTo>
                  <a:cubicBezTo>
                    <a:pt x="63" y="957"/>
                    <a:pt x="280" y="1237"/>
                    <a:pt x="557" y="1237"/>
                  </a:cubicBezTo>
                  <a:cubicBezTo>
                    <a:pt x="557" y="1237"/>
                    <a:pt x="589" y="1204"/>
                    <a:pt x="619" y="1204"/>
                  </a:cubicBezTo>
                  <a:lnTo>
                    <a:pt x="651" y="1204"/>
                  </a:lnTo>
                  <a:cubicBezTo>
                    <a:pt x="836" y="1051"/>
                    <a:pt x="898" y="804"/>
                    <a:pt x="866" y="525"/>
                  </a:cubicBezTo>
                  <a:cubicBezTo>
                    <a:pt x="836" y="401"/>
                    <a:pt x="804" y="248"/>
                    <a:pt x="713" y="124"/>
                  </a:cubicBezTo>
                  <a:lnTo>
                    <a:pt x="713" y="92"/>
                  </a:lnTo>
                  <a:cubicBezTo>
                    <a:pt x="619" y="30"/>
                    <a:pt x="495" y="1"/>
                    <a:pt x="4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198;p39">
              <a:extLst>
                <a:ext uri="{FF2B5EF4-FFF2-40B4-BE49-F238E27FC236}">
                  <a16:creationId xmlns:a16="http://schemas.microsoft.com/office/drawing/2014/main" id="{F2C31CE5-26E8-DC5A-FB16-A4C38624BF65}"/>
                </a:ext>
              </a:extLst>
            </p:cNvPr>
            <p:cNvSpPr/>
            <p:nvPr/>
          </p:nvSpPr>
          <p:spPr>
            <a:xfrm flipH="1">
              <a:off x="2796463" y="4015069"/>
              <a:ext cx="51216" cy="93572"/>
            </a:xfrm>
            <a:custGeom>
              <a:avLst/>
              <a:gdLst/>
              <a:ahLst/>
              <a:cxnLst/>
              <a:rect l="l" t="t" r="r" b="b"/>
              <a:pathLst>
                <a:path w="711" h="1299" extrusionOk="0">
                  <a:moveTo>
                    <a:pt x="278" y="1"/>
                  </a:moveTo>
                  <a:cubicBezTo>
                    <a:pt x="92" y="1"/>
                    <a:pt x="1" y="280"/>
                    <a:pt x="30" y="651"/>
                  </a:cubicBezTo>
                  <a:cubicBezTo>
                    <a:pt x="63" y="989"/>
                    <a:pt x="248" y="1298"/>
                    <a:pt x="433" y="1298"/>
                  </a:cubicBezTo>
                  <a:cubicBezTo>
                    <a:pt x="619" y="1298"/>
                    <a:pt x="710" y="989"/>
                    <a:pt x="681" y="651"/>
                  </a:cubicBezTo>
                  <a:cubicBezTo>
                    <a:pt x="619" y="280"/>
                    <a:pt x="463" y="1"/>
                    <a:pt x="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199;p39">
              <a:extLst>
                <a:ext uri="{FF2B5EF4-FFF2-40B4-BE49-F238E27FC236}">
                  <a16:creationId xmlns:a16="http://schemas.microsoft.com/office/drawing/2014/main" id="{E66CC179-D0AF-DB0A-6218-6514766615BA}"/>
                </a:ext>
              </a:extLst>
            </p:cNvPr>
            <p:cNvSpPr/>
            <p:nvPr/>
          </p:nvSpPr>
          <p:spPr>
            <a:xfrm flipH="1">
              <a:off x="2789692" y="4008514"/>
              <a:ext cx="64759" cy="106898"/>
            </a:xfrm>
            <a:custGeom>
              <a:avLst/>
              <a:gdLst/>
              <a:ahLst/>
              <a:cxnLst/>
              <a:rect l="l" t="t" r="r" b="b"/>
              <a:pathLst>
                <a:path w="899" h="1484" extrusionOk="0">
                  <a:moveTo>
                    <a:pt x="372" y="186"/>
                  </a:moveTo>
                  <a:cubicBezTo>
                    <a:pt x="466" y="186"/>
                    <a:pt x="651" y="401"/>
                    <a:pt x="681" y="742"/>
                  </a:cubicBezTo>
                  <a:cubicBezTo>
                    <a:pt x="713" y="989"/>
                    <a:pt x="651" y="1174"/>
                    <a:pt x="589" y="1266"/>
                  </a:cubicBezTo>
                  <a:cubicBezTo>
                    <a:pt x="557" y="1298"/>
                    <a:pt x="527" y="1298"/>
                    <a:pt x="527" y="1298"/>
                  </a:cubicBezTo>
                  <a:cubicBezTo>
                    <a:pt x="404" y="1298"/>
                    <a:pt x="248" y="1080"/>
                    <a:pt x="218" y="710"/>
                  </a:cubicBezTo>
                  <a:cubicBezTo>
                    <a:pt x="186" y="463"/>
                    <a:pt x="248" y="277"/>
                    <a:pt x="310" y="215"/>
                  </a:cubicBezTo>
                  <a:cubicBezTo>
                    <a:pt x="342" y="186"/>
                    <a:pt x="372" y="186"/>
                    <a:pt x="372" y="186"/>
                  </a:cubicBezTo>
                  <a:close/>
                  <a:moveTo>
                    <a:pt x="372" y="0"/>
                  </a:moveTo>
                  <a:cubicBezTo>
                    <a:pt x="280" y="0"/>
                    <a:pt x="218" y="30"/>
                    <a:pt x="157" y="92"/>
                  </a:cubicBezTo>
                  <a:cubicBezTo>
                    <a:pt x="63" y="215"/>
                    <a:pt x="1" y="463"/>
                    <a:pt x="33" y="742"/>
                  </a:cubicBezTo>
                  <a:cubicBezTo>
                    <a:pt x="63" y="1174"/>
                    <a:pt x="280" y="1483"/>
                    <a:pt x="527" y="1483"/>
                  </a:cubicBezTo>
                  <a:cubicBezTo>
                    <a:pt x="589" y="1483"/>
                    <a:pt x="681" y="1451"/>
                    <a:pt x="713" y="1389"/>
                  </a:cubicBezTo>
                  <a:cubicBezTo>
                    <a:pt x="836" y="1236"/>
                    <a:pt x="898" y="989"/>
                    <a:pt x="866" y="710"/>
                  </a:cubicBezTo>
                  <a:cubicBezTo>
                    <a:pt x="804" y="309"/>
                    <a:pt x="589" y="0"/>
                    <a:pt x="3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00;p39">
              <a:extLst>
                <a:ext uri="{FF2B5EF4-FFF2-40B4-BE49-F238E27FC236}">
                  <a16:creationId xmlns:a16="http://schemas.microsoft.com/office/drawing/2014/main" id="{DB20D411-AF72-2A8C-B6E2-E4481E977E0B}"/>
                </a:ext>
              </a:extLst>
            </p:cNvPr>
            <p:cNvSpPr/>
            <p:nvPr/>
          </p:nvSpPr>
          <p:spPr>
            <a:xfrm flipH="1">
              <a:off x="2796463" y="4028468"/>
              <a:ext cx="37818" cy="75708"/>
            </a:xfrm>
            <a:custGeom>
              <a:avLst/>
              <a:gdLst/>
              <a:ahLst/>
              <a:cxnLst/>
              <a:rect l="l" t="t" r="r" b="b"/>
              <a:pathLst>
                <a:path w="525" h="1051" extrusionOk="0">
                  <a:moveTo>
                    <a:pt x="215" y="0"/>
                  </a:moveTo>
                  <a:cubicBezTo>
                    <a:pt x="62" y="0"/>
                    <a:pt x="0" y="218"/>
                    <a:pt x="30" y="527"/>
                  </a:cubicBezTo>
                  <a:cubicBezTo>
                    <a:pt x="62" y="803"/>
                    <a:pt x="186" y="1051"/>
                    <a:pt x="339" y="1051"/>
                  </a:cubicBezTo>
                  <a:cubicBezTo>
                    <a:pt x="371" y="1051"/>
                    <a:pt x="371" y="1051"/>
                    <a:pt x="371" y="1021"/>
                  </a:cubicBezTo>
                  <a:cubicBezTo>
                    <a:pt x="462" y="927"/>
                    <a:pt x="524" y="712"/>
                    <a:pt x="495" y="465"/>
                  </a:cubicBezTo>
                  <a:cubicBezTo>
                    <a:pt x="462" y="309"/>
                    <a:pt x="433" y="186"/>
                    <a:pt x="371" y="94"/>
                  </a:cubicBezTo>
                  <a:cubicBezTo>
                    <a:pt x="339" y="32"/>
                    <a:pt x="277" y="0"/>
                    <a:pt x="215" y="0"/>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01;p39">
              <a:extLst>
                <a:ext uri="{FF2B5EF4-FFF2-40B4-BE49-F238E27FC236}">
                  <a16:creationId xmlns:a16="http://schemas.microsoft.com/office/drawing/2014/main" id="{566D4846-2732-1A50-DDF1-7B7158EAE2E9}"/>
                </a:ext>
              </a:extLst>
            </p:cNvPr>
            <p:cNvSpPr/>
            <p:nvPr/>
          </p:nvSpPr>
          <p:spPr>
            <a:xfrm flipH="1">
              <a:off x="2789692" y="4021841"/>
              <a:ext cx="51360" cy="89106"/>
            </a:xfrm>
            <a:custGeom>
              <a:avLst/>
              <a:gdLst/>
              <a:ahLst/>
              <a:cxnLst/>
              <a:rect l="l" t="t" r="r" b="b"/>
              <a:pathLst>
                <a:path w="713" h="1237" extrusionOk="0">
                  <a:moveTo>
                    <a:pt x="309" y="186"/>
                  </a:moveTo>
                  <a:cubicBezTo>
                    <a:pt x="341" y="186"/>
                    <a:pt x="371" y="186"/>
                    <a:pt x="403" y="216"/>
                  </a:cubicBezTo>
                  <a:cubicBezTo>
                    <a:pt x="433" y="310"/>
                    <a:pt x="465" y="433"/>
                    <a:pt x="495" y="557"/>
                  </a:cubicBezTo>
                  <a:cubicBezTo>
                    <a:pt x="527" y="804"/>
                    <a:pt x="465" y="957"/>
                    <a:pt x="433" y="1051"/>
                  </a:cubicBezTo>
                  <a:cubicBezTo>
                    <a:pt x="341" y="1019"/>
                    <a:pt x="247" y="866"/>
                    <a:pt x="218" y="587"/>
                  </a:cubicBezTo>
                  <a:cubicBezTo>
                    <a:pt x="186" y="401"/>
                    <a:pt x="218" y="248"/>
                    <a:pt x="280" y="186"/>
                  </a:cubicBezTo>
                  <a:close/>
                  <a:moveTo>
                    <a:pt x="309" y="1"/>
                  </a:moveTo>
                  <a:cubicBezTo>
                    <a:pt x="247" y="1"/>
                    <a:pt x="186" y="30"/>
                    <a:pt x="124" y="63"/>
                  </a:cubicBezTo>
                  <a:cubicBezTo>
                    <a:pt x="32" y="186"/>
                    <a:pt x="0" y="371"/>
                    <a:pt x="32" y="619"/>
                  </a:cubicBezTo>
                  <a:cubicBezTo>
                    <a:pt x="62" y="957"/>
                    <a:pt x="247" y="1237"/>
                    <a:pt x="433" y="1237"/>
                  </a:cubicBezTo>
                  <a:cubicBezTo>
                    <a:pt x="465" y="1237"/>
                    <a:pt x="465" y="1204"/>
                    <a:pt x="495" y="1204"/>
                  </a:cubicBezTo>
                  <a:lnTo>
                    <a:pt x="527" y="1204"/>
                  </a:lnTo>
                  <a:lnTo>
                    <a:pt x="556" y="1175"/>
                  </a:lnTo>
                  <a:cubicBezTo>
                    <a:pt x="650" y="1051"/>
                    <a:pt x="712" y="804"/>
                    <a:pt x="680" y="525"/>
                  </a:cubicBezTo>
                  <a:cubicBezTo>
                    <a:pt x="650" y="401"/>
                    <a:pt x="618" y="248"/>
                    <a:pt x="556" y="124"/>
                  </a:cubicBezTo>
                  <a:cubicBezTo>
                    <a:pt x="465" y="30"/>
                    <a:pt x="403" y="1"/>
                    <a:pt x="3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02;p39">
              <a:extLst>
                <a:ext uri="{FF2B5EF4-FFF2-40B4-BE49-F238E27FC236}">
                  <a16:creationId xmlns:a16="http://schemas.microsoft.com/office/drawing/2014/main" id="{85B55A0C-5F22-DDA6-93DA-247D7A18D820}"/>
                </a:ext>
              </a:extLst>
            </p:cNvPr>
            <p:cNvSpPr/>
            <p:nvPr/>
          </p:nvSpPr>
          <p:spPr>
            <a:xfrm flipH="1">
              <a:off x="1107195" y="3024819"/>
              <a:ext cx="663288" cy="48983"/>
            </a:xfrm>
            <a:custGeom>
              <a:avLst/>
              <a:gdLst/>
              <a:ahLst/>
              <a:cxnLst/>
              <a:rect l="l" t="t" r="r" b="b"/>
              <a:pathLst>
                <a:path w="9208" h="680" extrusionOk="0">
                  <a:moveTo>
                    <a:pt x="1822" y="0"/>
                  </a:moveTo>
                  <a:cubicBezTo>
                    <a:pt x="1051" y="0"/>
                    <a:pt x="92" y="462"/>
                    <a:pt x="62" y="495"/>
                  </a:cubicBezTo>
                  <a:cubicBezTo>
                    <a:pt x="1" y="524"/>
                    <a:pt x="1" y="586"/>
                    <a:pt x="1" y="618"/>
                  </a:cubicBezTo>
                  <a:cubicBezTo>
                    <a:pt x="30" y="648"/>
                    <a:pt x="62" y="680"/>
                    <a:pt x="92" y="680"/>
                  </a:cubicBezTo>
                  <a:cubicBezTo>
                    <a:pt x="124" y="680"/>
                    <a:pt x="124" y="680"/>
                    <a:pt x="124" y="648"/>
                  </a:cubicBezTo>
                  <a:cubicBezTo>
                    <a:pt x="154" y="648"/>
                    <a:pt x="1081" y="186"/>
                    <a:pt x="1822" y="186"/>
                  </a:cubicBezTo>
                  <a:lnTo>
                    <a:pt x="8590" y="186"/>
                  </a:lnTo>
                  <a:cubicBezTo>
                    <a:pt x="8837" y="186"/>
                    <a:pt x="9022" y="401"/>
                    <a:pt x="9022" y="586"/>
                  </a:cubicBezTo>
                  <a:cubicBezTo>
                    <a:pt x="9022" y="618"/>
                    <a:pt x="9084" y="680"/>
                    <a:pt x="9114" y="680"/>
                  </a:cubicBezTo>
                  <a:cubicBezTo>
                    <a:pt x="9176" y="680"/>
                    <a:pt x="9208" y="618"/>
                    <a:pt x="9208" y="586"/>
                  </a:cubicBezTo>
                  <a:cubicBezTo>
                    <a:pt x="9208" y="277"/>
                    <a:pt x="8928" y="0"/>
                    <a:pt x="85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03;p39">
            <a:extLst>
              <a:ext uri="{FF2B5EF4-FFF2-40B4-BE49-F238E27FC236}">
                <a16:creationId xmlns:a16="http://schemas.microsoft.com/office/drawing/2014/main" id="{4EE2D372-1950-4185-27DC-924A1462AC0D}"/>
              </a:ext>
            </a:extLst>
          </p:cNvPr>
          <p:cNvGrpSpPr/>
          <p:nvPr/>
        </p:nvGrpSpPr>
        <p:grpSpPr>
          <a:xfrm>
            <a:off x="-535600" y="2507760"/>
            <a:ext cx="1697841" cy="1892547"/>
            <a:chOff x="-535600" y="2507760"/>
            <a:chExt cx="1697841" cy="1892547"/>
          </a:xfrm>
        </p:grpSpPr>
        <p:grpSp>
          <p:nvGrpSpPr>
            <p:cNvPr id="1664" name="Google Shape;1204;p39">
              <a:extLst>
                <a:ext uri="{FF2B5EF4-FFF2-40B4-BE49-F238E27FC236}">
                  <a16:creationId xmlns:a16="http://schemas.microsoft.com/office/drawing/2014/main" id="{DC832D5D-8327-4F1D-E18F-FD256EEC5A0B}"/>
                </a:ext>
              </a:extLst>
            </p:cNvPr>
            <p:cNvGrpSpPr/>
            <p:nvPr/>
          </p:nvGrpSpPr>
          <p:grpSpPr>
            <a:xfrm>
              <a:off x="165856" y="3547713"/>
              <a:ext cx="269263" cy="852594"/>
              <a:chOff x="165856" y="3547713"/>
              <a:chExt cx="269263" cy="852594"/>
            </a:xfrm>
          </p:grpSpPr>
          <p:sp>
            <p:nvSpPr>
              <p:cNvPr id="1671" name="Google Shape;1205;p39">
                <a:extLst>
                  <a:ext uri="{FF2B5EF4-FFF2-40B4-BE49-F238E27FC236}">
                    <a16:creationId xmlns:a16="http://schemas.microsoft.com/office/drawing/2014/main" id="{AEECE257-B45F-8898-A0BD-68FA640DD568}"/>
                  </a:ext>
                </a:extLst>
              </p:cNvPr>
              <p:cNvSpPr/>
              <p:nvPr/>
            </p:nvSpPr>
            <p:spPr>
              <a:xfrm flipH="1">
                <a:off x="165856" y="3547713"/>
                <a:ext cx="269263" cy="852594"/>
              </a:xfrm>
              <a:custGeom>
                <a:avLst/>
                <a:gdLst/>
                <a:ahLst/>
                <a:cxnLst/>
                <a:rect l="l" t="t" r="r" b="b"/>
                <a:pathLst>
                  <a:path w="3738" h="11836" extrusionOk="0">
                    <a:moveTo>
                      <a:pt x="3090" y="186"/>
                    </a:moveTo>
                    <a:cubicBezTo>
                      <a:pt x="3182" y="186"/>
                      <a:pt x="3243" y="248"/>
                      <a:pt x="3243" y="342"/>
                    </a:cubicBezTo>
                    <a:lnTo>
                      <a:pt x="3243" y="527"/>
                    </a:lnTo>
                    <a:cubicBezTo>
                      <a:pt x="3243" y="619"/>
                      <a:pt x="3182" y="680"/>
                      <a:pt x="3090" y="680"/>
                    </a:cubicBezTo>
                    <a:lnTo>
                      <a:pt x="2996" y="680"/>
                    </a:lnTo>
                    <a:lnTo>
                      <a:pt x="3367" y="1021"/>
                    </a:lnTo>
                    <a:cubicBezTo>
                      <a:pt x="3491" y="1145"/>
                      <a:pt x="3552" y="1330"/>
                      <a:pt x="3552" y="1516"/>
                    </a:cubicBezTo>
                    <a:lnTo>
                      <a:pt x="3552" y="11650"/>
                    </a:lnTo>
                    <a:lnTo>
                      <a:pt x="309" y="11650"/>
                    </a:lnTo>
                    <a:lnTo>
                      <a:pt x="309" y="680"/>
                    </a:lnTo>
                    <a:cubicBezTo>
                      <a:pt x="216" y="651"/>
                      <a:pt x="186" y="589"/>
                      <a:pt x="186" y="527"/>
                    </a:cubicBezTo>
                    <a:lnTo>
                      <a:pt x="186" y="342"/>
                    </a:lnTo>
                    <a:cubicBezTo>
                      <a:pt x="186" y="248"/>
                      <a:pt x="216" y="186"/>
                      <a:pt x="309" y="186"/>
                    </a:cubicBezTo>
                    <a:close/>
                    <a:moveTo>
                      <a:pt x="277" y="1"/>
                    </a:moveTo>
                    <a:cubicBezTo>
                      <a:pt x="92" y="33"/>
                      <a:pt x="1" y="186"/>
                      <a:pt x="1" y="342"/>
                    </a:cubicBezTo>
                    <a:lnTo>
                      <a:pt x="1" y="527"/>
                    </a:lnTo>
                    <a:cubicBezTo>
                      <a:pt x="1" y="619"/>
                      <a:pt x="30" y="712"/>
                      <a:pt x="124" y="774"/>
                    </a:cubicBezTo>
                    <a:lnTo>
                      <a:pt x="124" y="11650"/>
                    </a:lnTo>
                    <a:cubicBezTo>
                      <a:pt x="124" y="11741"/>
                      <a:pt x="186" y="11835"/>
                      <a:pt x="309" y="11835"/>
                    </a:cubicBezTo>
                    <a:lnTo>
                      <a:pt x="3552" y="11835"/>
                    </a:lnTo>
                    <a:cubicBezTo>
                      <a:pt x="3676" y="11835"/>
                      <a:pt x="3738" y="11741"/>
                      <a:pt x="3738" y="11650"/>
                    </a:cubicBezTo>
                    <a:lnTo>
                      <a:pt x="3738" y="1516"/>
                    </a:lnTo>
                    <a:cubicBezTo>
                      <a:pt x="3738" y="1269"/>
                      <a:pt x="3646" y="1051"/>
                      <a:pt x="3491" y="898"/>
                    </a:cubicBezTo>
                    <a:lnTo>
                      <a:pt x="3337" y="774"/>
                    </a:lnTo>
                    <a:cubicBezTo>
                      <a:pt x="3399" y="712"/>
                      <a:pt x="3429" y="619"/>
                      <a:pt x="3429" y="527"/>
                    </a:cubicBezTo>
                    <a:lnTo>
                      <a:pt x="3429" y="342"/>
                    </a:lnTo>
                    <a:cubicBezTo>
                      <a:pt x="3429" y="156"/>
                      <a:pt x="3276" y="1"/>
                      <a:pt x="30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206;p39">
                <a:extLst>
                  <a:ext uri="{FF2B5EF4-FFF2-40B4-BE49-F238E27FC236}">
                    <a16:creationId xmlns:a16="http://schemas.microsoft.com/office/drawing/2014/main" id="{6741F8F2-C9E2-1290-208A-9120BFF82325}"/>
                  </a:ext>
                </a:extLst>
              </p:cNvPr>
              <p:cNvSpPr/>
              <p:nvPr/>
            </p:nvSpPr>
            <p:spPr>
              <a:xfrm flipH="1">
                <a:off x="179182" y="3581209"/>
                <a:ext cx="218191" cy="805700"/>
              </a:xfrm>
              <a:custGeom>
                <a:avLst/>
                <a:gdLst/>
                <a:ahLst/>
                <a:cxnLst/>
                <a:rect l="l" t="t" r="r" b="b"/>
                <a:pathLst>
                  <a:path w="3029" h="11185" extrusionOk="0">
                    <a:moveTo>
                      <a:pt x="1" y="0"/>
                    </a:moveTo>
                    <a:lnTo>
                      <a:pt x="927" y="11185"/>
                    </a:lnTo>
                    <a:lnTo>
                      <a:pt x="3028" y="11185"/>
                    </a:lnTo>
                    <a:lnTo>
                      <a:pt x="3028" y="1051"/>
                    </a:lnTo>
                    <a:cubicBezTo>
                      <a:pt x="3028" y="865"/>
                      <a:pt x="2967" y="680"/>
                      <a:pt x="2843" y="556"/>
                    </a:cubicBezTo>
                    <a:lnTo>
                      <a:pt x="2319" y="92"/>
                    </a:lnTo>
                    <a:cubicBezTo>
                      <a:pt x="2257" y="30"/>
                      <a:pt x="2163" y="0"/>
                      <a:pt x="2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207;p39">
                <a:extLst>
                  <a:ext uri="{FF2B5EF4-FFF2-40B4-BE49-F238E27FC236}">
                    <a16:creationId xmlns:a16="http://schemas.microsoft.com/office/drawing/2014/main" id="{94C05B98-922D-0E3E-3D8B-DABE66DCB11A}"/>
                  </a:ext>
                </a:extLst>
              </p:cNvPr>
              <p:cNvSpPr/>
              <p:nvPr/>
            </p:nvSpPr>
            <p:spPr>
              <a:xfrm flipH="1">
                <a:off x="203601" y="3681264"/>
                <a:ext cx="95877" cy="113670"/>
              </a:xfrm>
              <a:custGeom>
                <a:avLst/>
                <a:gdLst/>
                <a:ahLst/>
                <a:cxnLst/>
                <a:rect l="l" t="t" r="r" b="b"/>
                <a:pathLst>
                  <a:path w="1331" h="1578" extrusionOk="0">
                    <a:moveTo>
                      <a:pt x="651" y="186"/>
                    </a:moveTo>
                    <a:cubicBezTo>
                      <a:pt x="928" y="186"/>
                      <a:pt x="1145" y="465"/>
                      <a:pt x="1145" y="804"/>
                    </a:cubicBezTo>
                    <a:cubicBezTo>
                      <a:pt x="1145" y="1113"/>
                      <a:pt x="928" y="1392"/>
                      <a:pt x="651" y="1392"/>
                    </a:cubicBezTo>
                    <a:cubicBezTo>
                      <a:pt x="404" y="1392"/>
                      <a:pt x="186" y="1113"/>
                      <a:pt x="186" y="804"/>
                    </a:cubicBezTo>
                    <a:cubicBezTo>
                      <a:pt x="186" y="465"/>
                      <a:pt x="404" y="186"/>
                      <a:pt x="651" y="186"/>
                    </a:cubicBezTo>
                    <a:close/>
                    <a:moveTo>
                      <a:pt x="651" y="0"/>
                    </a:moveTo>
                    <a:cubicBezTo>
                      <a:pt x="310" y="0"/>
                      <a:pt x="1" y="371"/>
                      <a:pt x="1" y="804"/>
                    </a:cubicBezTo>
                    <a:cubicBezTo>
                      <a:pt x="1" y="1236"/>
                      <a:pt x="310" y="1577"/>
                      <a:pt x="651" y="1577"/>
                    </a:cubicBezTo>
                    <a:cubicBezTo>
                      <a:pt x="1022" y="1577"/>
                      <a:pt x="1331" y="1236"/>
                      <a:pt x="1331" y="804"/>
                    </a:cubicBezTo>
                    <a:cubicBezTo>
                      <a:pt x="1331" y="371"/>
                      <a:pt x="1022" y="0"/>
                      <a:pt x="65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208;p39">
                <a:extLst>
                  <a:ext uri="{FF2B5EF4-FFF2-40B4-BE49-F238E27FC236}">
                    <a16:creationId xmlns:a16="http://schemas.microsoft.com/office/drawing/2014/main" id="{FEB07DBA-3EEA-6792-009B-3F9457E094E2}"/>
                  </a:ext>
                </a:extLst>
              </p:cNvPr>
              <p:cNvSpPr/>
              <p:nvPr/>
            </p:nvSpPr>
            <p:spPr>
              <a:xfrm flipH="1">
                <a:off x="239186" y="3703523"/>
                <a:ext cx="24636" cy="20170"/>
              </a:xfrm>
              <a:custGeom>
                <a:avLst/>
                <a:gdLst/>
                <a:ahLst/>
                <a:cxnLst/>
                <a:rect l="l" t="t" r="r" b="b"/>
                <a:pathLst>
                  <a:path w="342" h="280" extrusionOk="0">
                    <a:moveTo>
                      <a:pt x="218" y="124"/>
                    </a:moveTo>
                    <a:lnTo>
                      <a:pt x="218" y="156"/>
                    </a:lnTo>
                    <a:lnTo>
                      <a:pt x="124" y="156"/>
                    </a:lnTo>
                    <a:lnTo>
                      <a:pt x="124" y="124"/>
                    </a:lnTo>
                    <a:close/>
                    <a:moveTo>
                      <a:pt x="62" y="0"/>
                    </a:moveTo>
                    <a:cubicBezTo>
                      <a:pt x="32" y="0"/>
                      <a:pt x="0" y="32"/>
                      <a:pt x="0" y="62"/>
                    </a:cubicBezTo>
                    <a:lnTo>
                      <a:pt x="0" y="218"/>
                    </a:lnTo>
                    <a:cubicBezTo>
                      <a:pt x="0" y="248"/>
                      <a:pt x="32" y="280"/>
                      <a:pt x="62" y="280"/>
                    </a:cubicBezTo>
                    <a:lnTo>
                      <a:pt x="280" y="280"/>
                    </a:lnTo>
                    <a:cubicBezTo>
                      <a:pt x="309" y="280"/>
                      <a:pt x="341" y="248"/>
                      <a:pt x="341" y="218"/>
                    </a:cubicBezTo>
                    <a:lnTo>
                      <a:pt x="341" y="62"/>
                    </a:lnTo>
                    <a:cubicBezTo>
                      <a:pt x="341" y="32"/>
                      <a:pt x="309" y="0"/>
                      <a:pt x="280"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209;p39">
                <a:extLst>
                  <a:ext uri="{FF2B5EF4-FFF2-40B4-BE49-F238E27FC236}">
                    <a16:creationId xmlns:a16="http://schemas.microsoft.com/office/drawing/2014/main" id="{6E6F40BF-3378-2A39-385A-4D04CF2B6F79}"/>
                  </a:ext>
                </a:extLst>
              </p:cNvPr>
              <p:cNvSpPr/>
              <p:nvPr/>
            </p:nvSpPr>
            <p:spPr>
              <a:xfrm flipH="1">
                <a:off x="232631" y="3748040"/>
                <a:ext cx="40123" cy="24636"/>
              </a:xfrm>
              <a:custGeom>
                <a:avLst/>
                <a:gdLst/>
                <a:ahLst/>
                <a:cxnLst/>
                <a:rect l="l" t="t" r="r" b="b"/>
                <a:pathLst>
                  <a:path w="557" h="342" extrusionOk="0">
                    <a:moveTo>
                      <a:pt x="465" y="94"/>
                    </a:moveTo>
                    <a:lnTo>
                      <a:pt x="465" y="218"/>
                    </a:lnTo>
                    <a:lnTo>
                      <a:pt x="124" y="218"/>
                    </a:lnTo>
                    <a:lnTo>
                      <a:pt x="124" y="94"/>
                    </a:lnTo>
                    <a:close/>
                    <a:moveTo>
                      <a:pt x="63" y="0"/>
                    </a:moveTo>
                    <a:cubicBezTo>
                      <a:pt x="33" y="0"/>
                      <a:pt x="1" y="32"/>
                      <a:pt x="1" y="62"/>
                    </a:cubicBezTo>
                    <a:lnTo>
                      <a:pt x="1" y="280"/>
                    </a:lnTo>
                    <a:cubicBezTo>
                      <a:pt x="1" y="309"/>
                      <a:pt x="33" y="341"/>
                      <a:pt x="63" y="341"/>
                    </a:cubicBezTo>
                    <a:lnTo>
                      <a:pt x="527" y="341"/>
                    </a:lnTo>
                    <a:cubicBezTo>
                      <a:pt x="557" y="341"/>
                      <a:pt x="557" y="309"/>
                      <a:pt x="557" y="280"/>
                    </a:cubicBezTo>
                    <a:lnTo>
                      <a:pt x="557" y="62"/>
                    </a:lnTo>
                    <a:cubicBezTo>
                      <a:pt x="557" y="32"/>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210;p39">
                <a:extLst>
                  <a:ext uri="{FF2B5EF4-FFF2-40B4-BE49-F238E27FC236}">
                    <a16:creationId xmlns:a16="http://schemas.microsoft.com/office/drawing/2014/main" id="{EDA6E4E0-96F8-2659-755A-BED2A1AF8DDE}"/>
                  </a:ext>
                </a:extLst>
              </p:cNvPr>
              <p:cNvSpPr/>
              <p:nvPr/>
            </p:nvSpPr>
            <p:spPr>
              <a:xfrm flipH="1">
                <a:off x="232631" y="3714760"/>
                <a:ext cx="40123" cy="24420"/>
              </a:xfrm>
              <a:custGeom>
                <a:avLst/>
                <a:gdLst/>
                <a:ahLst/>
                <a:cxnLst/>
                <a:rect l="l" t="t" r="r" b="b"/>
                <a:pathLst>
                  <a:path w="557" h="339" extrusionOk="0">
                    <a:moveTo>
                      <a:pt x="465" y="124"/>
                    </a:moveTo>
                    <a:lnTo>
                      <a:pt x="465" y="215"/>
                    </a:lnTo>
                    <a:lnTo>
                      <a:pt x="124" y="215"/>
                    </a:lnTo>
                    <a:lnTo>
                      <a:pt x="124" y="124"/>
                    </a:lnTo>
                    <a:close/>
                    <a:moveTo>
                      <a:pt x="63" y="0"/>
                    </a:moveTo>
                    <a:cubicBezTo>
                      <a:pt x="33" y="0"/>
                      <a:pt x="1" y="30"/>
                      <a:pt x="1" y="62"/>
                    </a:cubicBezTo>
                    <a:lnTo>
                      <a:pt x="1" y="277"/>
                    </a:lnTo>
                    <a:cubicBezTo>
                      <a:pt x="1" y="309"/>
                      <a:pt x="33" y="339"/>
                      <a:pt x="63" y="339"/>
                    </a:cubicBezTo>
                    <a:lnTo>
                      <a:pt x="527" y="339"/>
                    </a:lnTo>
                    <a:cubicBezTo>
                      <a:pt x="557" y="339"/>
                      <a:pt x="557" y="309"/>
                      <a:pt x="557" y="277"/>
                    </a:cubicBezTo>
                    <a:lnTo>
                      <a:pt x="557" y="62"/>
                    </a:lnTo>
                    <a:cubicBezTo>
                      <a:pt x="557" y="30"/>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211;p39">
                <a:extLst>
                  <a:ext uri="{FF2B5EF4-FFF2-40B4-BE49-F238E27FC236}">
                    <a16:creationId xmlns:a16="http://schemas.microsoft.com/office/drawing/2014/main" id="{F0010A8C-37A2-3AE1-D096-F7E7982F6C7F}"/>
                  </a:ext>
                </a:extLst>
              </p:cNvPr>
              <p:cNvSpPr/>
              <p:nvPr/>
            </p:nvSpPr>
            <p:spPr>
              <a:xfrm flipH="1">
                <a:off x="232631" y="3730247"/>
                <a:ext cx="40123" cy="24636"/>
              </a:xfrm>
              <a:custGeom>
                <a:avLst/>
                <a:gdLst/>
                <a:ahLst/>
                <a:cxnLst/>
                <a:rect l="l" t="t" r="r" b="b"/>
                <a:pathLst>
                  <a:path w="557" h="342" extrusionOk="0">
                    <a:moveTo>
                      <a:pt x="465" y="124"/>
                    </a:moveTo>
                    <a:lnTo>
                      <a:pt x="465" y="247"/>
                    </a:lnTo>
                    <a:lnTo>
                      <a:pt x="124" y="247"/>
                    </a:lnTo>
                    <a:lnTo>
                      <a:pt x="124" y="124"/>
                    </a:lnTo>
                    <a:close/>
                    <a:moveTo>
                      <a:pt x="63" y="0"/>
                    </a:moveTo>
                    <a:cubicBezTo>
                      <a:pt x="33" y="0"/>
                      <a:pt x="1" y="32"/>
                      <a:pt x="1" y="62"/>
                    </a:cubicBezTo>
                    <a:lnTo>
                      <a:pt x="1" y="309"/>
                    </a:lnTo>
                    <a:cubicBezTo>
                      <a:pt x="1" y="341"/>
                      <a:pt x="33" y="341"/>
                      <a:pt x="63" y="341"/>
                    </a:cubicBezTo>
                    <a:lnTo>
                      <a:pt x="527" y="341"/>
                    </a:lnTo>
                    <a:cubicBezTo>
                      <a:pt x="557" y="341"/>
                      <a:pt x="557" y="341"/>
                      <a:pt x="557" y="309"/>
                    </a:cubicBezTo>
                    <a:lnTo>
                      <a:pt x="557" y="62"/>
                    </a:lnTo>
                    <a:cubicBezTo>
                      <a:pt x="557" y="32"/>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212;p39">
                <a:extLst>
                  <a:ext uri="{FF2B5EF4-FFF2-40B4-BE49-F238E27FC236}">
                    <a16:creationId xmlns:a16="http://schemas.microsoft.com/office/drawing/2014/main" id="{9427DBFE-27E5-C2D3-D3EC-3E85247632EB}"/>
                  </a:ext>
                </a:extLst>
              </p:cNvPr>
              <p:cNvSpPr/>
              <p:nvPr/>
            </p:nvSpPr>
            <p:spPr>
              <a:xfrm flipH="1">
                <a:off x="330525" y="3580561"/>
                <a:ext cx="82335" cy="806348"/>
              </a:xfrm>
              <a:custGeom>
                <a:avLst/>
                <a:gdLst/>
                <a:ahLst/>
                <a:cxnLst/>
                <a:rect l="l" t="t" r="r" b="b"/>
                <a:pathLst>
                  <a:path w="1143" h="11194" extrusionOk="0">
                    <a:moveTo>
                      <a:pt x="213" y="0"/>
                    </a:moveTo>
                    <a:cubicBezTo>
                      <a:pt x="100" y="0"/>
                      <a:pt x="0" y="98"/>
                      <a:pt x="0" y="224"/>
                    </a:cubicBezTo>
                    <a:lnTo>
                      <a:pt x="0" y="11194"/>
                    </a:lnTo>
                    <a:lnTo>
                      <a:pt x="1142" y="11194"/>
                    </a:lnTo>
                    <a:lnTo>
                      <a:pt x="1142" y="1213"/>
                    </a:lnTo>
                    <a:cubicBezTo>
                      <a:pt x="1142" y="936"/>
                      <a:pt x="1019" y="657"/>
                      <a:pt x="833" y="471"/>
                    </a:cubicBezTo>
                    <a:lnTo>
                      <a:pt x="371" y="71"/>
                    </a:lnTo>
                    <a:cubicBezTo>
                      <a:pt x="322" y="22"/>
                      <a:pt x="266" y="0"/>
                      <a:pt x="213"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213;p39">
                <a:extLst>
                  <a:ext uri="{FF2B5EF4-FFF2-40B4-BE49-F238E27FC236}">
                    <a16:creationId xmlns:a16="http://schemas.microsoft.com/office/drawing/2014/main" id="{F0359162-FDD0-AF41-DB06-9DC6EB360ACC}"/>
                  </a:ext>
                </a:extLst>
              </p:cNvPr>
              <p:cNvSpPr/>
              <p:nvPr/>
            </p:nvSpPr>
            <p:spPr>
              <a:xfrm flipH="1">
                <a:off x="363805" y="3610023"/>
                <a:ext cx="49055" cy="776886"/>
              </a:xfrm>
              <a:custGeom>
                <a:avLst/>
                <a:gdLst/>
                <a:ahLst/>
                <a:cxnLst/>
                <a:rect l="l" t="t" r="r" b="b"/>
                <a:pathLst>
                  <a:path w="681" h="10785" extrusionOk="0">
                    <a:moveTo>
                      <a:pt x="0" y="1"/>
                    </a:moveTo>
                    <a:lnTo>
                      <a:pt x="0" y="280"/>
                    </a:lnTo>
                    <a:lnTo>
                      <a:pt x="371" y="527"/>
                    </a:lnTo>
                    <a:cubicBezTo>
                      <a:pt x="401" y="557"/>
                      <a:pt x="433" y="619"/>
                      <a:pt x="433" y="680"/>
                    </a:cubicBezTo>
                    <a:lnTo>
                      <a:pt x="433" y="10785"/>
                    </a:lnTo>
                    <a:lnTo>
                      <a:pt x="680" y="10785"/>
                    </a:lnTo>
                    <a:lnTo>
                      <a:pt x="680" y="589"/>
                    </a:lnTo>
                    <a:cubicBezTo>
                      <a:pt x="680" y="495"/>
                      <a:pt x="648" y="433"/>
                      <a:pt x="586" y="371"/>
                    </a:cubicBezTo>
                    <a:lnTo>
                      <a:pt x="0"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214;p39">
                <a:extLst>
                  <a:ext uri="{FF2B5EF4-FFF2-40B4-BE49-F238E27FC236}">
                    <a16:creationId xmlns:a16="http://schemas.microsoft.com/office/drawing/2014/main" id="{8DB09599-0B2C-A871-8C14-B1F279A1F16A}"/>
                  </a:ext>
                </a:extLst>
              </p:cNvPr>
              <p:cNvSpPr/>
              <p:nvPr/>
            </p:nvSpPr>
            <p:spPr>
              <a:xfrm flipH="1">
                <a:off x="201440" y="3561040"/>
                <a:ext cx="113525" cy="35729"/>
              </a:xfrm>
              <a:custGeom>
                <a:avLst/>
                <a:gdLst/>
                <a:ahLst/>
                <a:cxnLst/>
                <a:rect l="l" t="t" r="r" b="b"/>
                <a:pathLst>
                  <a:path w="1576" h="496" extrusionOk="0">
                    <a:moveTo>
                      <a:pt x="1" y="1"/>
                    </a:moveTo>
                    <a:lnTo>
                      <a:pt x="1" y="495"/>
                    </a:lnTo>
                    <a:lnTo>
                      <a:pt x="1546" y="495"/>
                    </a:lnTo>
                    <a:cubicBezTo>
                      <a:pt x="1575" y="495"/>
                      <a:pt x="1575" y="495"/>
                      <a:pt x="1575" y="466"/>
                    </a:cubicBezTo>
                    <a:lnTo>
                      <a:pt x="1575" y="33"/>
                    </a:lnTo>
                    <a:cubicBezTo>
                      <a:pt x="1575" y="1"/>
                      <a:pt x="1575" y="1"/>
                      <a:pt x="1546"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215;p39">
                <a:extLst>
                  <a:ext uri="{FF2B5EF4-FFF2-40B4-BE49-F238E27FC236}">
                    <a16:creationId xmlns:a16="http://schemas.microsoft.com/office/drawing/2014/main" id="{A3B06A72-F01E-48A8-FBF6-A896E9D48655}"/>
                  </a:ext>
                </a:extLst>
              </p:cNvPr>
              <p:cNvSpPr/>
              <p:nvPr/>
            </p:nvSpPr>
            <p:spPr>
              <a:xfrm flipH="1">
                <a:off x="297029" y="3561040"/>
                <a:ext cx="115831" cy="35729"/>
              </a:xfrm>
              <a:custGeom>
                <a:avLst/>
                <a:gdLst/>
                <a:ahLst/>
                <a:cxnLst/>
                <a:rect l="l" t="t" r="r" b="b"/>
                <a:pathLst>
                  <a:path w="1608" h="496" extrusionOk="0">
                    <a:moveTo>
                      <a:pt x="0" y="1"/>
                    </a:moveTo>
                    <a:lnTo>
                      <a:pt x="0" y="495"/>
                    </a:lnTo>
                    <a:lnTo>
                      <a:pt x="1575" y="495"/>
                    </a:lnTo>
                    <a:cubicBezTo>
                      <a:pt x="1575" y="495"/>
                      <a:pt x="1607" y="495"/>
                      <a:pt x="1607" y="466"/>
                    </a:cubicBezTo>
                    <a:lnTo>
                      <a:pt x="1607" y="33"/>
                    </a:lnTo>
                    <a:cubicBezTo>
                      <a:pt x="1607" y="1"/>
                      <a:pt x="1575" y="1"/>
                      <a:pt x="1575"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216;p39">
                <a:extLst>
                  <a:ext uri="{FF2B5EF4-FFF2-40B4-BE49-F238E27FC236}">
                    <a16:creationId xmlns:a16="http://schemas.microsoft.com/office/drawing/2014/main" id="{AF6DAE14-BBB0-DC40-0B67-AF90B39A2049}"/>
                  </a:ext>
                </a:extLst>
              </p:cNvPr>
              <p:cNvSpPr/>
              <p:nvPr/>
            </p:nvSpPr>
            <p:spPr>
              <a:xfrm flipH="1">
                <a:off x="386063" y="3561040"/>
                <a:ext cx="35729" cy="35729"/>
              </a:xfrm>
              <a:custGeom>
                <a:avLst/>
                <a:gdLst/>
                <a:ahLst/>
                <a:cxnLst/>
                <a:rect l="l" t="t" r="r" b="b"/>
                <a:pathLst>
                  <a:path w="496" h="496" extrusionOk="0">
                    <a:moveTo>
                      <a:pt x="31" y="1"/>
                    </a:moveTo>
                    <a:cubicBezTo>
                      <a:pt x="1" y="1"/>
                      <a:pt x="1" y="1"/>
                      <a:pt x="1" y="33"/>
                    </a:cubicBezTo>
                    <a:lnTo>
                      <a:pt x="1" y="466"/>
                    </a:lnTo>
                    <a:cubicBezTo>
                      <a:pt x="1" y="495"/>
                      <a:pt x="1" y="495"/>
                      <a:pt x="31" y="495"/>
                    </a:cubicBezTo>
                    <a:lnTo>
                      <a:pt x="463" y="495"/>
                    </a:lnTo>
                    <a:cubicBezTo>
                      <a:pt x="495" y="495"/>
                      <a:pt x="495" y="495"/>
                      <a:pt x="495" y="466"/>
                    </a:cubicBezTo>
                    <a:lnTo>
                      <a:pt x="495" y="33"/>
                    </a:lnTo>
                    <a:cubicBezTo>
                      <a:pt x="495" y="1"/>
                      <a:pt x="495" y="1"/>
                      <a:pt x="463"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217;p39">
                <a:extLst>
                  <a:ext uri="{FF2B5EF4-FFF2-40B4-BE49-F238E27FC236}">
                    <a16:creationId xmlns:a16="http://schemas.microsoft.com/office/drawing/2014/main" id="{79413D84-3922-06FE-54AE-0ABBF0316248}"/>
                  </a:ext>
                </a:extLst>
              </p:cNvPr>
              <p:cNvSpPr/>
              <p:nvPr/>
            </p:nvSpPr>
            <p:spPr>
              <a:xfrm flipH="1">
                <a:off x="346013" y="3663472"/>
                <a:ext cx="55826" cy="144788"/>
              </a:xfrm>
              <a:custGeom>
                <a:avLst/>
                <a:gdLst/>
                <a:ahLst/>
                <a:cxnLst/>
                <a:rect l="l" t="t" r="r" b="b"/>
                <a:pathLst>
                  <a:path w="775" h="2010" extrusionOk="0">
                    <a:moveTo>
                      <a:pt x="371" y="0"/>
                    </a:moveTo>
                    <a:cubicBezTo>
                      <a:pt x="280" y="0"/>
                      <a:pt x="156" y="62"/>
                      <a:pt x="95" y="124"/>
                    </a:cubicBezTo>
                    <a:cubicBezTo>
                      <a:pt x="95" y="156"/>
                      <a:pt x="63" y="156"/>
                      <a:pt x="63" y="156"/>
                    </a:cubicBezTo>
                    <a:lnTo>
                      <a:pt x="1" y="247"/>
                    </a:lnTo>
                    <a:lnTo>
                      <a:pt x="1" y="403"/>
                    </a:lnTo>
                    <a:lnTo>
                      <a:pt x="1" y="1607"/>
                    </a:lnTo>
                    <a:lnTo>
                      <a:pt x="1" y="1639"/>
                    </a:lnTo>
                    <a:lnTo>
                      <a:pt x="1" y="1763"/>
                    </a:lnTo>
                    <a:lnTo>
                      <a:pt x="63" y="1854"/>
                    </a:lnTo>
                    <a:lnTo>
                      <a:pt x="95" y="1886"/>
                    </a:lnTo>
                    <a:cubicBezTo>
                      <a:pt x="156" y="1978"/>
                      <a:pt x="280" y="2010"/>
                      <a:pt x="371" y="2010"/>
                    </a:cubicBezTo>
                    <a:cubicBezTo>
                      <a:pt x="589" y="2010"/>
                      <a:pt x="774" y="1824"/>
                      <a:pt x="774" y="1607"/>
                    </a:cubicBezTo>
                    <a:lnTo>
                      <a:pt x="774" y="403"/>
                    </a:lnTo>
                    <a:cubicBezTo>
                      <a:pt x="774" y="186"/>
                      <a:pt x="589" y="0"/>
                      <a:pt x="37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218;p39">
                <a:extLst>
                  <a:ext uri="{FF2B5EF4-FFF2-40B4-BE49-F238E27FC236}">
                    <a16:creationId xmlns:a16="http://schemas.microsoft.com/office/drawing/2014/main" id="{C5CE7411-569C-B3DD-F74E-A0C604F9CC87}"/>
                  </a:ext>
                </a:extLst>
              </p:cNvPr>
              <p:cNvSpPr/>
              <p:nvPr/>
            </p:nvSpPr>
            <p:spPr>
              <a:xfrm flipH="1">
                <a:off x="354945" y="3670243"/>
                <a:ext cx="51360" cy="131246"/>
              </a:xfrm>
              <a:custGeom>
                <a:avLst/>
                <a:gdLst/>
                <a:ahLst/>
                <a:cxnLst/>
                <a:rect l="l" t="t" r="r" b="b"/>
                <a:pathLst>
                  <a:path w="713" h="1822" extrusionOk="0">
                    <a:moveTo>
                      <a:pt x="342" y="0"/>
                    </a:moveTo>
                    <a:cubicBezTo>
                      <a:pt x="157" y="0"/>
                      <a:pt x="1" y="186"/>
                      <a:pt x="1" y="371"/>
                    </a:cubicBezTo>
                    <a:lnTo>
                      <a:pt x="1" y="1483"/>
                    </a:lnTo>
                    <a:cubicBezTo>
                      <a:pt x="1" y="1669"/>
                      <a:pt x="157" y="1822"/>
                      <a:pt x="342" y="1822"/>
                    </a:cubicBezTo>
                    <a:cubicBezTo>
                      <a:pt x="527" y="1822"/>
                      <a:pt x="713" y="1669"/>
                      <a:pt x="713" y="1483"/>
                    </a:cubicBezTo>
                    <a:lnTo>
                      <a:pt x="713" y="371"/>
                    </a:lnTo>
                    <a:cubicBezTo>
                      <a:pt x="713" y="186"/>
                      <a:pt x="527" y="0"/>
                      <a:pt x="342"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5" name="Google Shape;1219;p39">
                <a:extLst>
                  <a:ext uri="{FF2B5EF4-FFF2-40B4-BE49-F238E27FC236}">
                    <a16:creationId xmlns:a16="http://schemas.microsoft.com/office/drawing/2014/main" id="{7A4319A1-FB27-FB1C-63F7-59E12F023A80}"/>
                  </a:ext>
                </a:extLst>
              </p:cNvPr>
              <p:cNvGrpSpPr/>
              <p:nvPr/>
            </p:nvGrpSpPr>
            <p:grpSpPr>
              <a:xfrm>
                <a:off x="194205" y="3994355"/>
                <a:ext cx="123943" cy="92657"/>
                <a:chOff x="1165650" y="865575"/>
                <a:chExt cx="5166675" cy="3862525"/>
              </a:xfrm>
            </p:grpSpPr>
            <p:sp>
              <p:nvSpPr>
                <p:cNvPr id="1686" name="Google Shape;1220;p39">
                  <a:extLst>
                    <a:ext uri="{FF2B5EF4-FFF2-40B4-BE49-F238E27FC236}">
                      <a16:creationId xmlns:a16="http://schemas.microsoft.com/office/drawing/2014/main" id="{CBAE04D0-070F-6B82-F983-00151DBF2CC7}"/>
                    </a:ext>
                  </a:extLst>
                </p:cNvPr>
                <p:cNvSpPr/>
                <p:nvPr/>
              </p:nvSpPr>
              <p:spPr>
                <a:xfrm>
                  <a:off x="2776925" y="3145225"/>
                  <a:ext cx="1944125" cy="803575"/>
                </a:xfrm>
                <a:custGeom>
                  <a:avLst/>
                  <a:gdLst/>
                  <a:ahLst/>
                  <a:cxnLst/>
                  <a:rect l="l" t="t" r="r" b="b"/>
                  <a:pathLst>
                    <a:path w="77765" h="32143" extrusionOk="0">
                      <a:moveTo>
                        <a:pt x="38883" y="0"/>
                      </a:moveTo>
                      <a:cubicBezTo>
                        <a:pt x="26292" y="0"/>
                        <a:pt x="13701" y="4798"/>
                        <a:pt x="4105" y="14394"/>
                      </a:cubicBezTo>
                      <a:cubicBezTo>
                        <a:pt x="1" y="18387"/>
                        <a:pt x="1" y="25043"/>
                        <a:pt x="4105" y="29037"/>
                      </a:cubicBezTo>
                      <a:cubicBezTo>
                        <a:pt x="6158" y="31089"/>
                        <a:pt x="8820" y="32115"/>
                        <a:pt x="11469" y="32115"/>
                      </a:cubicBezTo>
                      <a:cubicBezTo>
                        <a:pt x="14117" y="32115"/>
                        <a:pt x="16752" y="31089"/>
                        <a:pt x="18748" y="29037"/>
                      </a:cubicBezTo>
                      <a:cubicBezTo>
                        <a:pt x="24295" y="23490"/>
                        <a:pt x="31589" y="20717"/>
                        <a:pt x="38869" y="20717"/>
                      </a:cubicBezTo>
                      <a:cubicBezTo>
                        <a:pt x="46149" y="20717"/>
                        <a:pt x="53415" y="23490"/>
                        <a:pt x="58906" y="29037"/>
                      </a:cubicBezTo>
                      <a:cubicBezTo>
                        <a:pt x="61013" y="31033"/>
                        <a:pt x="63676" y="32143"/>
                        <a:pt x="66338" y="32143"/>
                      </a:cubicBezTo>
                      <a:cubicBezTo>
                        <a:pt x="69000" y="32143"/>
                        <a:pt x="71663" y="31033"/>
                        <a:pt x="73660" y="29037"/>
                      </a:cubicBezTo>
                      <a:cubicBezTo>
                        <a:pt x="77764" y="25043"/>
                        <a:pt x="77764" y="18387"/>
                        <a:pt x="73660" y="14394"/>
                      </a:cubicBezTo>
                      <a:cubicBezTo>
                        <a:pt x="64064" y="4798"/>
                        <a:pt x="51473" y="0"/>
                        <a:pt x="38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221;p39">
                  <a:extLst>
                    <a:ext uri="{FF2B5EF4-FFF2-40B4-BE49-F238E27FC236}">
                      <a16:creationId xmlns:a16="http://schemas.microsoft.com/office/drawing/2014/main" id="{48C2D924-5226-260C-AE20-A461C865F392}"/>
                    </a:ext>
                  </a:extLst>
                </p:cNvPr>
                <p:cNvSpPr/>
                <p:nvPr/>
              </p:nvSpPr>
              <p:spPr>
                <a:xfrm>
                  <a:off x="2017050" y="2066400"/>
                  <a:ext cx="3463875" cy="1119750"/>
                </a:xfrm>
                <a:custGeom>
                  <a:avLst/>
                  <a:gdLst/>
                  <a:ahLst/>
                  <a:cxnLst/>
                  <a:rect l="l" t="t" r="r" b="b"/>
                  <a:pathLst>
                    <a:path w="138555" h="44790" extrusionOk="0">
                      <a:moveTo>
                        <a:pt x="69278" y="1"/>
                      </a:moveTo>
                      <a:cubicBezTo>
                        <a:pt x="45649" y="1"/>
                        <a:pt x="22021" y="9014"/>
                        <a:pt x="3994" y="27040"/>
                      </a:cubicBezTo>
                      <a:cubicBezTo>
                        <a:pt x="1" y="31034"/>
                        <a:pt x="1" y="37690"/>
                        <a:pt x="3994" y="41683"/>
                      </a:cubicBezTo>
                      <a:cubicBezTo>
                        <a:pt x="6046" y="43736"/>
                        <a:pt x="8709" y="44762"/>
                        <a:pt x="11371" y="44762"/>
                      </a:cubicBezTo>
                      <a:cubicBezTo>
                        <a:pt x="14034" y="44762"/>
                        <a:pt x="16696" y="43736"/>
                        <a:pt x="18748" y="41683"/>
                      </a:cubicBezTo>
                      <a:cubicBezTo>
                        <a:pt x="32670" y="27761"/>
                        <a:pt x="50974" y="20800"/>
                        <a:pt x="69278" y="20800"/>
                      </a:cubicBezTo>
                      <a:cubicBezTo>
                        <a:pt x="87581" y="20800"/>
                        <a:pt x="105885" y="27761"/>
                        <a:pt x="119807" y="41683"/>
                      </a:cubicBezTo>
                      <a:cubicBezTo>
                        <a:pt x="121804" y="43791"/>
                        <a:pt x="124466" y="44789"/>
                        <a:pt x="127128" y="44789"/>
                      </a:cubicBezTo>
                      <a:cubicBezTo>
                        <a:pt x="129791" y="44789"/>
                        <a:pt x="132453" y="43791"/>
                        <a:pt x="134561" y="41683"/>
                      </a:cubicBezTo>
                      <a:cubicBezTo>
                        <a:pt x="138554" y="37690"/>
                        <a:pt x="138554" y="31034"/>
                        <a:pt x="134561" y="27040"/>
                      </a:cubicBezTo>
                      <a:cubicBezTo>
                        <a:pt x="116534" y="9014"/>
                        <a:pt x="92906" y="1"/>
                        <a:pt x="6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222;p39">
                  <a:extLst>
                    <a:ext uri="{FF2B5EF4-FFF2-40B4-BE49-F238E27FC236}">
                      <a16:creationId xmlns:a16="http://schemas.microsoft.com/office/drawing/2014/main" id="{D0049D3C-BB72-587F-C964-B1EF0DE3AD2D}"/>
                    </a:ext>
                  </a:extLst>
                </p:cNvPr>
                <p:cNvSpPr/>
                <p:nvPr/>
              </p:nvSpPr>
              <p:spPr>
                <a:xfrm>
                  <a:off x="1165650" y="865575"/>
                  <a:ext cx="5166675" cy="1469175"/>
                </a:xfrm>
                <a:custGeom>
                  <a:avLst/>
                  <a:gdLst/>
                  <a:ahLst/>
                  <a:cxnLst/>
                  <a:rect l="l" t="t" r="r" b="b"/>
                  <a:pathLst>
                    <a:path w="206667" h="58767" extrusionOk="0">
                      <a:moveTo>
                        <a:pt x="103320" y="0"/>
                      </a:moveTo>
                      <a:cubicBezTo>
                        <a:pt x="67364" y="0"/>
                        <a:pt x="31394" y="13673"/>
                        <a:pt x="3994" y="41017"/>
                      </a:cubicBezTo>
                      <a:cubicBezTo>
                        <a:pt x="1" y="45122"/>
                        <a:pt x="1" y="51667"/>
                        <a:pt x="3994" y="55771"/>
                      </a:cubicBezTo>
                      <a:cubicBezTo>
                        <a:pt x="6046" y="57768"/>
                        <a:pt x="8709" y="58766"/>
                        <a:pt x="11371" y="58766"/>
                      </a:cubicBezTo>
                      <a:cubicBezTo>
                        <a:pt x="14033" y="58766"/>
                        <a:pt x="16696" y="57768"/>
                        <a:pt x="18748" y="55771"/>
                      </a:cubicBezTo>
                      <a:cubicBezTo>
                        <a:pt x="41378" y="33141"/>
                        <a:pt x="71330" y="20717"/>
                        <a:pt x="103278" y="20717"/>
                      </a:cubicBezTo>
                      <a:cubicBezTo>
                        <a:pt x="135226" y="20717"/>
                        <a:pt x="165289" y="33141"/>
                        <a:pt x="187919" y="55771"/>
                      </a:cubicBezTo>
                      <a:cubicBezTo>
                        <a:pt x="189916" y="57768"/>
                        <a:pt x="192578" y="58766"/>
                        <a:pt x="195240" y="58766"/>
                      </a:cubicBezTo>
                      <a:cubicBezTo>
                        <a:pt x="197903" y="58766"/>
                        <a:pt x="200565" y="57768"/>
                        <a:pt x="202562" y="55771"/>
                      </a:cubicBezTo>
                      <a:cubicBezTo>
                        <a:pt x="206666" y="51667"/>
                        <a:pt x="206666" y="45122"/>
                        <a:pt x="202562" y="41017"/>
                      </a:cubicBezTo>
                      <a:cubicBezTo>
                        <a:pt x="175217" y="13673"/>
                        <a:pt x="139275" y="0"/>
                        <a:pt x="1033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223;p39">
                  <a:extLst>
                    <a:ext uri="{FF2B5EF4-FFF2-40B4-BE49-F238E27FC236}">
                      <a16:creationId xmlns:a16="http://schemas.microsoft.com/office/drawing/2014/main" id="{A1BE3A6A-AF4C-AAD2-D6B3-B16FFD5268B8}"/>
                    </a:ext>
                  </a:extLst>
                </p:cNvPr>
                <p:cNvSpPr/>
                <p:nvPr/>
              </p:nvSpPr>
              <p:spPr>
                <a:xfrm>
                  <a:off x="3464725" y="4156775"/>
                  <a:ext cx="568525" cy="571325"/>
                </a:xfrm>
                <a:custGeom>
                  <a:avLst/>
                  <a:gdLst/>
                  <a:ahLst/>
                  <a:cxnLst/>
                  <a:rect l="l" t="t" r="r" b="b"/>
                  <a:pathLst>
                    <a:path w="22741" h="22853" extrusionOk="0">
                      <a:moveTo>
                        <a:pt x="11315" y="1"/>
                      </a:moveTo>
                      <a:cubicBezTo>
                        <a:pt x="5103" y="1"/>
                        <a:pt x="0" y="5103"/>
                        <a:pt x="0" y="11426"/>
                      </a:cubicBezTo>
                      <a:cubicBezTo>
                        <a:pt x="0" y="17750"/>
                        <a:pt x="5103" y="22852"/>
                        <a:pt x="11315" y="22852"/>
                      </a:cubicBezTo>
                      <a:cubicBezTo>
                        <a:pt x="17638" y="22852"/>
                        <a:pt x="22741" y="17750"/>
                        <a:pt x="22741" y="11426"/>
                      </a:cubicBezTo>
                      <a:cubicBezTo>
                        <a:pt x="22741" y="5103"/>
                        <a:pt x="17638" y="1"/>
                        <a:pt x="113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65" name="Google Shape;1224;p39">
              <a:extLst>
                <a:ext uri="{FF2B5EF4-FFF2-40B4-BE49-F238E27FC236}">
                  <a16:creationId xmlns:a16="http://schemas.microsoft.com/office/drawing/2014/main" id="{6393C7BD-3484-FC04-10BB-676A7EF18514}"/>
                </a:ext>
              </a:extLst>
            </p:cNvPr>
            <p:cNvGrpSpPr/>
            <p:nvPr/>
          </p:nvGrpSpPr>
          <p:grpSpPr>
            <a:xfrm rot="-2700000">
              <a:off x="-286957" y="2756403"/>
              <a:ext cx="1200555" cy="1200555"/>
              <a:chOff x="-925866" y="4224763"/>
              <a:chExt cx="1849500" cy="1849500"/>
            </a:xfrm>
          </p:grpSpPr>
          <p:sp>
            <p:nvSpPr>
              <p:cNvPr id="1666" name="Google Shape;1225;p39">
                <a:extLst>
                  <a:ext uri="{FF2B5EF4-FFF2-40B4-BE49-F238E27FC236}">
                    <a16:creationId xmlns:a16="http://schemas.microsoft.com/office/drawing/2014/main" id="{B3F31D23-4304-C849-85F6-9EE75D8DEB0F}"/>
                  </a:ext>
                </a:extLst>
              </p:cNvPr>
              <p:cNvSpPr/>
              <p:nvPr/>
            </p:nvSpPr>
            <p:spPr>
              <a:xfrm>
                <a:off x="-925866" y="4224763"/>
                <a:ext cx="1849500" cy="18495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226;p39">
                <a:extLst>
                  <a:ext uri="{FF2B5EF4-FFF2-40B4-BE49-F238E27FC236}">
                    <a16:creationId xmlns:a16="http://schemas.microsoft.com/office/drawing/2014/main" id="{C27A0727-B2CE-967A-8F8B-63885D20F8B0}"/>
                  </a:ext>
                </a:extLst>
              </p:cNvPr>
              <p:cNvSpPr/>
              <p:nvPr/>
            </p:nvSpPr>
            <p:spPr>
              <a:xfrm>
                <a:off x="-746025" y="4403175"/>
                <a:ext cx="1489800" cy="14898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227;p39">
                <a:extLst>
                  <a:ext uri="{FF2B5EF4-FFF2-40B4-BE49-F238E27FC236}">
                    <a16:creationId xmlns:a16="http://schemas.microsoft.com/office/drawing/2014/main" id="{0F0BCD8C-77EA-DF42-E463-4198133E7F5C}"/>
                  </a:ext>
                </a:extLst>
              </p:cNvPr>
              <p:cNvSpPr/>
              <p:nvPr/>
            </p:nvSpPr>
            <p:spPr>
              <a:xfrm>
                <a:off x="-571575" y="4579275"/>
                <a:ext cx="1137600" cy="11376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228;p39">
                <a:extLst>
                  <a:ext uri="{FF2B5EF4-FFF2-40B4-BE49-F238E27FC236}">
                    <a16:creationId xmlns:a16="http://schemas.microsoft.com/office/drawing/2014/main" id="{96E7EBA7-89B9-4815-DDB2-C893276B8730}"/>
                  </a:ext>
                </a:extLst>
              </p:cNvPr>
              <p:cNvSpPr/>
              <p:nvPr/>
            </p:nvSpPr>
            <p:spPr>
              <a:xfrm>
                <a:off x="-387225" y="4760523"/>
                <a:ext cx="768900" cy="7689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229;p39">
                <a:extLst>
                  <a:ext uri="{FF2B5EF4-FFF2-40B4-BE49-F238E27FC236}">
                    <a16:creationId xmlns:a16="http://schemas.microsoft.com/office/drawing/2014/main" id="{898D5287-CE27-9E73-D0E8-B99CF200EC86}"/>
                  </a:ext>
                </a:extLst>
              </p:cNvPr>
              <p:cNvSpPr/>
              <p:nvPr/>
            </p:nvSpPr>
            <p:spPr>
              <a:xfrm rot="161184">
                <a:off x="-4824" y="4937380"/>
                <a:ext cx="204825" cy="204825"/>
              </a:xfrm>
              <a:prstGeom prst="ellipse">
                <a:avLst/>
              </a:prstGeom>
              <a:solidFill>
                <a:schemeClr val="dk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856042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Google Shape;2012;p49"/>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Physical Access </a:t>
            </a:r>
            <a:r>
              <a:rPr lang="en" dirty="0">
                <a:solidFill>
                  <a:schemeClr val="accent3"/>
                </a:solidFill>
              </a:rPr>
              <a:t>Risks</a:t>
            </a:r>
            <a:endParaRPr dirty="0">
              <a:solidFill>
                <a:schemeClr val="accent3"/>
              </a:solidFill>
            </a:endParaRPr>
          </a:p>
        </p:txBody>
      </p:sp>
      <p:sp>
        <p:nvSpPr>
          <p:cNvPr id="5" name="TextBox 4">
            <a:extLst>
              <a:ext uri="{FF2B5EF4-FFF2-40B4-BE49-F238E27FC236}">
                <a16:creationId xmlns:a16="http://schemas.microsoft.com/office/drawing/2014/main" id="{B9D7419A-E2DE-C8E5-81FD-A4A2EDF5E794}"/>
              </a:ext>
            </a:extLst>
          </p:cNvPr>
          <p:cNvSpPr txBox="1"/>
          <p:nvPr/>
        </p:nvSpPr>
        <p:spPr>
          <a:xfrm>
            <a:off x="711724" y="1244024"/>
            <a:ext cx="7329340" cy="738664"/>
          </a:xfrm>
          <a:prstGeom prst="rect">
            <a:avLst/>
          </a:prstGeom>
          <a:noFill/>
        </p:spPr>
        <p:txBody>
          <a:bodyPr wrap="square">
            <a:spAutoFit/>
          </a:bodyPr>
          <a:lstStyle/>
          <a:p>
            <a:r>
              <a:rPr lang="en-US" dirty="0">
                <a:solidFill>
                  <a:schemeClr val="dk1"/>
                </a:solidFill>
                <a:latin typeface="Krub"/>
                <a:cs typeface="Krub"/>
              </a:rPr>
              <a:t>Physical access to most telematics devices could potentially allow access to components and functions of modern vehicles, but it would require the additional step of compromising the telematics system before attempting to attack the vehicle.</a:t>
            </a:r>
          </a:p>
        </p:txBody>
      </p:sp>
      <p:sp>
        <p:nvSpPr>
          <p:cNvPr id="7" name="TextBox 6">
            <a:extLst>
              <a:ext uri="{FF2B5EF4-FFF2-40B4-BE49-F238E27FC236}">
                <a16:creationId xmlns:a16="http://schemas.microsoft.com/office/drawing/2014/main" id="{27B9B59F-3F98-F1DD-CF50-74D4F3087E25}"/>
              </a:ext>
            </a:extLst>
          </p:cNvPr>
          <p:cNvSpPr txBox="1"/>
          <p:nvPr/>
        </p:nvSpPr>
        <p:spPr>
          <a:xfrm>
            <a:off x="711724" y="2010969"/>
            <a:ext cx="7993706" cy="1169551"/>
          </a:xfrm>
          <a:prstGeom prst="rect">
            <a:avLst/>
          </a:prstGeom>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The telematics system can only compromise vehicle functionality if the telematics have write access to the vehicle system or if telematics firmware can be reprogrammed to provide write access. This has been accomplished with aftermarket telematics in a research setting to take control of vehicle functions, including braking. Let me break down this from three perspectives.</a:t>
            </a:r>
          </a:p>
        </p:txBody>
      </p:sp>
      <p:grpSp>
        <p:nvGrpSpPr>
          <p:cNvPr id="2" name="Google Shape;8017;p75">
            <a:extLst>
              <a:ext uri="{FF2B5EF4-FFF2-40B4-BE49-F238E27FC236}">
                <a16:creationId xmlns:a16="http://schemas.microsoft.com/office/drawing/2014/main" id="{A1067784-E01D-E127-0FCE-384D669BE4E0}"/>
              </a:ext>
            </a:extLst>
          </p:cNvPr>
          <p:cNvGrpSpPr/>
          <p:nvPr/>
        </p:nvGrpSpPr>
        <p:grpSpPr>
          <a:xfrm>
            <a:off x="3806307" y="3629268"/>
            <a:ext cx="1303575" cy="1256993"/>
            <a:chOff x="1706078" y="2092648"/>
            <a:chExt cx="660913" cy="637296"/>
          </a:xfrm>
        </p:grpSpPr>
        <p:sp>
          <p:nvSpPr>
            <p:cNvPr id="3" name="Google Shape;8018;p75">
              <a:extLst>
                <a:ext uri="{FF2B5EF4-FFF2-40B4-BE49-F238E27FC236}">
                  <a16:creationId xmlns:a16="http://schemas.microsoft.com/office/drawing/2014/main" id="{41477B19-8282-A4D3-30C5-D5231BE4B714}"/>
                </a:ext>
              </a:extLst>
            </p:cNvPr>
            <p:cNvSpPr/>
            <p:nvPr/>
          </p:nvSpPr>
          <p:spPr>
            <a:xfrm>
              <a:off x="1745332" y="2158066"/>
              <a:ext cx="571867" cy="571878"/>
            </a:xfrm>
            <a:custGeom>
              <a:avLst/>
              <a:gdLst/>
              <a:ahLst/>
              <a:cxnLst/>
              <a:rect l="l" t="t" r="r" b="b"/>
              <a:pathLst>
                <a:path w="107747" h="107749" extrusionOk="0">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8019;p75">
              <a:extLst>
                <a:ext uri="{FF2B5EF4-FFF2-40B4-BE49-F238E27FC236}">
                  <a16:creationId xmlns:a16="http://schemas.microsoft.com/office/drawing/2014/main" id="{D869E463-4D7F-AE62-815D-114F4408873B}"/>
                </a:ext>
              </a:extLst>
            </p:cNvPr>
            <p:cNvGrpSpPr/>
            <p:nvPr/>
          </p:nvGrpSpPr>
          <p:grpSpPr>
            <a:xfrm>
              <a:off x="1706078" y="2092648"/>
              <a:ext cx="660913" cy="575241"/>
              <a:chOff x="1706078" y="2092648"/>
              <a:chExt cx="660913" cy="575241"/>
            </a:xfrm>
          </p:grpSpPr>
          <p:sp>
            <p:nvSpPr>
              <p:cNvPr id="6" name="Google Shape;8020;p75">
                <a:extLst>
                  <a:ext uri="{FF2B5EF4-FFF2-40B4-BE49-F238E27FC236}">
                    <a16:creationId xmlns:a16="http://schemas.microsoft.com/office/drawing/2014/main" id="{08E0AA16-1E66-6EA0-8016-5633A14D438A}"/>
                  </a:ext>
                </a:extLst>
              </p:cNvPr>
              <p:cNvSpPr/>
              <p:nvPr/>
            </p:nvSpPr>
            <p:spPr>
              <a:xfrm>
                <a:off x="1938891" y="2092648"/>
                <a:ext cx="192041" cy="353676"/>
              </a:xfrm>
              <a:custGeom>
                <a:avLst/>
                <a:gdLst/>
                <a:ahLst/>
                <a:cxnLst/>
                <a:rect l="l" t="t" r="r" b="b"/>
                <a:pathLst>
                  <a:path w="36183" h="66637" extrusionOk="0">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021;p75">
                <a:extLst>
                  <a:ext uri="{FF2B5EF4-FFF2-40B4-BE49-F238E27FC236}">
                    <a16:creationId xmlns:a16="http://schemas.microsoft.com/office/drawing/2014/main" id="{2B28B36C-545E-68F1-D581-93605B16DD3A}"/>
                  </a:ext>
                </a:extLst>
              </p:cNvPr>
              <p:cNvSpPr/>
              <p:nvPr/>
            </p:nvSpPr>
            <p:spPr>
              <a:xfrm>
                <a:off x="1706078" y="2390779"/>
                <a:ext cx="329208" cy="277004"/>
              </a:xfrm>
              <a:custGeom>
                <a:avLst/>
                <a:gdLst/>
                <a:ahLst/>
                <a:cxnLst/>
                <a:rect l="l" t="t" r="r" b="b"/>
                <a:pathLst>
                  <a:path w="62027" h="52191" extrusionOk="0">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22;p75">
                <a:extLst>
                  <a:ext uri="{FF2B5EF4-FFF2-40B4-BE49-F238E27FC236}">
                    <a16:creationId xmlns:a16="http://schemas.microsoft.com/office/drawing/2014/main" id="{801C9BC2-C817-79E6-A93A-7A50728FF149}"/>
                  </a:ext>
                </a:extLst>
              </p:cNvPr>
              <p:cNvSpPr/>
              <p:nvPr/>
            </p:nvSpPr>
            <p:spPr>
              <a:xfrm>
                <a:off x="2035235" y="2390779"/>
                <a:ext cx="331756" cy="277110"/>
              </a:xfrm>
              <a:custGeom>
                <a:avLst/>
                <a:gdLst/>
                <a:ahLst/>
                <a:cxnLst/>
                <a:rect l="l" t="t" r="r" b="b"/>
                <a:pathLst>
                  <a:path w="62507" h="52211" extrusionOk="0">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Google Shape;2390;p53">
            <a:extLst>
              <a:ext uri="{FF2B5EF4-FFF2-40B4-BE49-F238E27FC236}">
                <a16:creationId xmlns:a16="http://schemas.microsoft.com/office/drawing/2014/main" id="{5CF447DB-E3A7-6BA9-CC7C-64D97DB88CCC}"/>
              </a:ext>
            </a:extLst>
          </p:cNvPr>
          <p:cNvSpPr txBox="1">
            <a:spLocks/>
          </p:cNvSpPr>
          <p:nvPr/>
        </p:nvSpPr>
        <p:spPr>
          <a:xfrm>
            <a:off x="1453731" y="4460461"/>
            <a:ext cx="2430000" cy="3033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0" indent="0" algn="ctr">
              <a:spcAft>
                <a:spcPts val="1200"/>
              </a:spcAft>
              <a:buClr>
                <a:schemeClr val="dk1"/>
              </a:buClr>
              <a:buSzPts val="2000"/>
              <a:buFont typeface="Offside"/>
              <a:buNone/>
              <a:defRPr sz="2000" b="1">
                <a:solidFill>
                  <a:schemeClr val="lt1"/>
                </a:solidFill>
                <a:highlight>
                  <a:schemeClr val="accent3"/>
                </a:highlight>
                <a:latin typeface="Offside"/>
                <a:ea typeface="Offside"/>
                <a:cs typeface="Offside"/>
                <a:sym typeface="Offside"/>
              </a:defRPr>
            </a:lvl1pPr>
            <a:lvl2pPr marL="914400" indent="-330200" algn="ctr">
              <a:buClr>
                <a:schemeClr val="dk1"/>
              </a:buClr>
              <a:buSzPts val="2000"/>
              <a:buFont typeface="Offside"/>
              <a:buNone/>
              <a:defRPr sz="2000" b="1">
                <a:solidFill>
                  <a:schemeClr val="dk1"/>
                </a:solidFill>
                <a:latin typeface="Offside"/>
                <a:ea typeface="Offside"/>
                <a:cs typeface="Offside"/>
                <a:sym typeface="Offside"/>
              </a:defRPr>
            </a:lvl2pPr>
            <a:lvl3pPr marL="1371600" indent="-330200" algn="ctr">
              <a:buClr>
                <a:schemeClr val="dk1"/>
              </a:buClr>
              <a:buSzPts val="2000"/>
              <a:buFont typeface="Offside"/>
              <a:buNone/>
              <a:defRPr sz="2000" b="1">
                <a:solidFill>
                  <a:schemeClr val="dk1"/>
                </a:solidFill>
                <a:latin typeface="Offside"/>
                <a:ea typeface="Offside"/>
                <a:cs typeface="Offside"/>
                <a:sym typeface="Offside"/>
              </a:defRPr>
            </a:lvl3pPr>
            <a:lvl4pPr marL="1828800" indent="-330200" algn="ctr">
              <a:buClr>
                <a:schemeClr val="dk1"/>
              </a:buClr>
              <a:buSzPts val="2000"/>
              <a:buFont typeface="Offside"/>
              <a:buNone/>
              <a:defRPr sz="2000" b="1">
                <a:solidFill>
                  <a:schemeClr val="dk1"/>
                </a:solidFill>
                <a:latin typeface="Offside"/>
                <a:ea typeface="Offside"/>
                <a:cs typeface="Offside"/>
                <a:sym typeface="Offside"/>
              </a:defRPr>
            </a:lvl4pPr>
            <a:lvl5pPr marL="2286000" indent="-330200" algn="ctr">
              <a:buClr>
                <a:schemeClr val="dk1"/>
              </a:buClr>
              <a:buSzPts val="2000"/>
              <a:buFont typeface="Offside"/>
              <a:buNone/>
              <a:defRPr sz="2000" b="1">
                <a:solidFill>
                  <a:schemeClr val="dk1"/>
                </a:solidFill>
                <a:latin typeface="Offside"/>
                <a:ea typeface="Offside"/>
                <a:cs typeface="Offside"/>
                <a:sym typeface="Offside"/>
              </a:defRPr>
            </a:lvl5pPr>
            <a:lvl6pPr marL="2743200" indent="-330200" algn="ctr">
              <a:buClr>
                <a:schemeClr val="dk1"/>
              </a:buClr>
              <a:buSzPts val="2000"/>
              <a:buFont typeface="Offside"/>
              <a:buNone/>
              <a:defRPr sz="2000" b="1">
                <a:solidFill>
                  <a:schemeClr val="dk1"/>
                </a:solidFill>
                <a:latin typeface="Offside"/>
                <a:ea typeface="Offside"/>
                <a:cs typeface="Offside"/>
                <a:sym typeface="Offside"/>
              </a:defRPr>
            </a:lvl6pPr>
            <a:lvl7pPr marL="3200400" indent="-330200" algn="ctr">
              <a:buClr>
                <a:schemeClr val="dk1"/>
              </a:buClr>
              <a:buSzPts val="2000"/>
              <a:buFont typeface="Offside"/>
              <a:buNone/>
              <a:defRPr sz="2000" b="1">
                <a:solidFill>
                  <a:schemeClr val="dk1"/>
                </a:solidFill>
                <a:latin typeface="Offside"/>
                <a:ea typeface="Offside"/>
                <a:cs typeface="Offside"/>
                <a:sym typeface="Offside"/>
              </a:defRPr>
            </a:lvl7pPr>
            <a:lvl8pPr marL="3657600" indent="-330200" algn="ctr">
              <a:buClr>
                <a:schemeClr val="dk1"/>
              </a:buClr>
              <a:buSzPts val="2000"/>
              <a:buFont typeface="Offside"/>
              <a:buNone/>
              <a:defRPr sz="2000" b="1">
                <a:solidFill>
                  <a:schemeClr val="dk1"/>
                </a:solidFill>
                <a:latin typeface="Offside"/>
                <a:ea typeface="Offside"/>
                <a:cs typeface="Offside"/>
                <a:sym typeface="Offside"/>
              </a:defRPr>
            </a:lvl8pPr>
            <a:lvl9pPr marL="4114800" indent="-330200" algn="ctr">
              <a:buClr>
                <a:schemeClr val="dk1"/>
              </a:buClr>
              <a:buSzPts val="2000"/>
              <a:buFont typeface="Offside"/>
              <a:buNone/>
              <a:defRPr sz="2000" b="1">
                <a:solidFill>
                  <a:schemeClr val="dk1"/>
                </a:solidFill>
                <a:latin typeface="Offside"/>
                <a:ea typeface="Offside"/>
                <a:cs typeface="Offside"/>
                <a:sym typeface="Offside"/>
              </a:defRPr>
            </a:lvl9pPr>
          </a:lstStyle>
          <a:p>
            <a:r>
              <a:rPr lang="en-US" dirty="0"/>
              <a:t>Fleet Managers</a:t>
            </a:r>
          </a:p>
        </p:txBody>
      </p:sp>
      <p:sp>
        <p:nvSpPr>
          <p:cNvPr id="11" name="Google Shape;2390;p53">
            <a:extLst>
              <a:ext uri="{FF2B5EF4-FFF2-40B4-BE49-F238E27FC236}">
                <a16:creationId xmlns:a16="http://schemas.microsoft.com/office/drawing/2014/main" id="{CDFF27AF-2F38-E2B6-1A13-46046885E29E}"/>
              </a:ext>
            </a:extLst>
          </p:cNvPr>
          <p:cNvSpPr txBox="1">
            <a:spLocks/>
          </p:cNvSpPr>
          <p:nvPr/>
        </p:nvSpPr>
        <p:spPr>
          <a:xfrm>
            <a:off x="2895029" y="3225497"/>
            <a:ext cx="3105345" cy="3033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0" indent="0" algn="ctr">
              <a:spcAft>
                <a:spcPts val="1200"/>
              </a:spcAft>
              <a:buClr>
                <a:schemeClr val="dk1"/>
              </a:buClr>
              <a:buSzPts val="2000"/>
              <a:buFont typeface="Offside"/>
              <a:buNone/>
              <a:defRPr sz="2000" b="1">
                <a:solidFill>
                  <a:schemeClr val="lt1"/>
                </a:solidFill>
                <a:highlight>
                  <a:schemeClr val="accent3"/>
                </a:highlight>
                <a:latin typeface="Offside"/>
                <a:ea typeface="Offside"/>
                <a:cs typeface="Offside"/>
                <a:sym typeface="Offside"/>
              </a:defRPr>
            </a:lvl1pPr>
            <a:lvl2pPr marL="914400" indent="-330200" algn="ctr">
              <a:buClr>
                <a:schemeClr val="dk1"/>
              </a:buClr>
              <a:buSzPts val="2000"/>
              <a:buFont typeface="Offside"/>
              <a:buNone/>
              <a:defRPr sz="2000" b="1">
                <a:solidFill>
                  <a:schemeClr val="dk1"/>
                </a:solidFill>
                <a:latin typeface="Offside"/>
                <a:ea typeface="Offside"/>
                <a:cs typeface="Offside"/>
                <a:sym typeface="Offside"/>
              </a:defRPr>
            </a:lvl2pPr>
            <a:lvl3pPr marL="1371600" indent="-330200" algn="ctr">
              <a:buClr>
                <a:schemeClr val="dk1"/>
              </a:buClr>
              <a:buSzPts val="2000"/>
              <a:buFont typeface="Offside"/>
              <a:buNone/>
              <a:defRPr sz="2000" b="1">
                <a:solidFill>
                  <a:schemeClr val="dk1"/>
                </a:solidFill>
                <a:latin typeface="Offside"/>
                <a:ea typeface="Offside"/>
                <a:cs typeface="Offside"/>
                <a:sym typeface="Offside"/>
              </a:defRPr>
            </a:lvl3pPr>
            <a:lvl4pPr marL="1828800" indent="-330200" algn="ctr">
              <a:buClr>
                <a:schemeClr val="dk1"/>
              </a:buClr>
              <a:buSzPts val="2000"/>
              <a:buFont typeface="Offside"/>
              <a:buNone/>
              <a:defRPr sz="2000" b="1">
                <a:solidFill>
                  <a:schemeClr val="dk1"/>
                </a:solidFill>
                <a:latin typeface="Offside"/>
                <a:ea typeface="Offside"/>
                <a:cs typeface="Offside"/>
                <a:sym typeface="Offside"/>
              </a:defRPr>
            </a:lvl4pPr>
            <a:lvl5pPr marL="2286000" indent="-330200" algn="ctr">
              <a:buClr>
                <a:schemeClr val="dk1"/>
              </a:buClr>
              <a:buSzPts val="2000"/>
              <a:buFont typeface="Offside"/>
              <a:buNone/>
              <a:defRPr sz="2000" b="1">
                <a:solidFill>
                  <a:schemeClr val="dk1"/>
                </a:solidFill>
                <a:latin typeface="Offside"/>
                <a:ea typeface="Offside"/>
                <a:cs typeface="Offside"/>
                <a:sym typeface="Offside"/>
              </a:defRPr>
            </a:lvl5pPr>
            <a:lvl6pPr marL="2743200" indent="-330200" algn="ctr">
              <a:buClr>
                <a:schemeClr val="dk1"/>
              </a:buClr>
              <a:buSzPts val="2000"/>
              <a:buFont typeface="Offside"/>
              <a:buNone/>
              <a:defRPr sz="2000" b="1">
                <a:solidFill>
                  <a:schemeClr val="dk1"/>
                </a:solidFill>
                <a:latin typeface="Offside"/>
                <a:ea typeface="Offside"/>
                <a:cs typeface="Offside"/>
                <a:sym typeface="Offside"/>
              </a:defRPr>
            </a:lvl6pPr>
            <a:lvl7pPr marL="3200400" indent="-330200" algn="ctr">
              <a:buClr>
                <a:schemeClr val="dk1"/>
              </a:buClr>
              <a:buSzPts val="2000"/>
              <a:buFont typeface="Offside"/>
              <a:buNone/>
              <a:defRPr sz="2000" b="1">
                <a:solidFill>
                  <a:schemeClr val="dk1"/>
                </a:solidFill>
                <a:latin typeface="Offside"/>
                <a:ea typeface="Offside"/>
                <a:cs typeface="Offside"/>
                <a:sym typeface="Offside"/>
              </a:defRPr>
            </a:lvl7pPr>
            <a:lvl8pPr marL="3657600" indent="-330200" algn="ctr">
              <a:buClr>
                <a:schemeClr val="dk1"/>
              </a:buClr>
              <a:buSzPts val="2000"/>
              <a:buFont typeface="Offside"/>
              <a:buNone/>
              <a:defRPr sz="2000" b="1">
                <a:solidFill>
                  <a:schemeClr val="dk1"/>
                </a:solidFill>
                <a:latin typeface="Offside"/>
                <a:ea typeface="Offside"/>
                <a:cs typeface="Offside"/>
                <a:sym typeface="Offside"/>
              </a:defRPr>
            </a:lvl8pPr>
            <a:lvl9pPr marL="4114800" indent="-330200" algn="ctr">
              <a:buClr>
                <a:schemeClr val="dk1"/>
              </a:buClr>
              <a:buSzPts val="2000"/>
              <a:buFont typeface="Offside"/>
              <a:buNone/>
              <a:defRPr sz="2000" b="1">
                <a:solidFill>
                  <a:schemeClr val="dk1"/>
                </a:solidFill>
                <a:latin typeface="Offside"/>
                <a:ea typeface="Offside"/>
                <a:cs typeface="Offside"/>
                <a:sym typeface="Offside"/>
              </a:defRPr>
            </a:lvl9pPr>
          </a:lstStyle>
          <a:p>
            <a:r>
              <a:rPr lang="en-US" dirty="0"/>
              <a:t>Telematics Managers</a:t>
            </a:r>
          </a:p>
        </p:txBody>
      </p:sp>
      <p:sp>
        <p:nvSpPr>
          <p:cNvPr id="12" name="Google Shape;2390;p53">
            <a:extLst>
              <a:ext uri="{FF2B5EF4-FFF2-40B4-BE49-F238E27FC236}">
                <a16:creationId xmlns:a16="http://schemas.microsoft.com/office/drawing/2014/main" id="{C254E1A8-8738-B121-4A65-FF03DFF09C20}"/>
              </a:ext>
            </a:extLst>
          </p:cNvPr>
          <p:cNvSpPr txBox="1">
            <a:spLocks/>
          </p:cNvSpPr>
          <p:nvPr/>
        </p:nvSpPr>
        <p:spPr>
          <a:xfrm>
            <a:off x="5089097" y="4460356"/>
            <a:ext cx="2065439" cy="3033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0" indent="0" algn="ctr">
              <a:spcAft>
                <a:spcPts val="1200"/>
              </a:spcAft>
              <a:buClr>
                <a:schemeClr val="dk1"/>
              </a:buClr>
              <a:buSzPts val="2000"/>
              <a:buFont typeface="Offside"/>
              <a:buNone/>
              <a:defRPr sz="2000" b="1">
                <a:solidFill>
                  <a:schemeClr val="lt1"/>
                </a:solidFill>
                <a:highlight>
                  <a:schemeClr val="accent3"/>
                </a:highlight>
                <a:latin typeface="Offside"/>
                <a:ea typeface="Offside"/>
                <a:cs typeface="Offside"/>
                <a:sym typeface="Offside"/>
              </a:defRPr>
            </a:lvl1pPr>
            <a:lvl2pPr marL="914400" indent="-330200" algn="ctr">
              <a:buClr>
                <a:schemeClr val="dk1"/>
              </a:buClr>
              <a:buSzPts val="2000"/>
              <a:buFont typeface="Offside"/>
              <a:buNone/>
              <a:defRPr sz="2000" b="1">
                <a:solidFill>
                  <a:schemeClr val="dk1"/>
                </a:solidFill>
                <a:latin typeface="Offside"/>
                <a:ea typeface="Offside"/>
                <a:cs typeface="Offside"/>
                <a:sym typeface="Offside"/>
              </a:defRPr>
            </a:lvl2pPr>
            <a:lvl3pPr marL="1371600" indent="-330200" algn="ctr">
              <a:buClr>
                <a:schemeClr val="dk1"/>
              </a:buClr>
              <a:buSzPts val="2000"/>
              <a:buFont typeface="Offside"/>
              <a:buNone/>
              <a:defRPr sz="2000" b="1">
                <a:solidFill>
                  <a:schemeClr val="dk1"/>
                </a:solidFill>
                <a:latin typeface="Offside"/>
                <a:ea typeface="Offside"/>
                <a:cs typeface="Offside"/>
                <a:sym typeface="Offside"/>
              </a:defRPr>
            </a:lvl3pPr>
            <a:lvl4pPr marL="1828800" indent="-330200" algn="ctr">
              <a:buClr>
                <a:schemeClr val="dk1"/>
              </a:buClr>
              <a:buSzPts val="2000"/>
              <a:buFont typeface="Offside"/>
              <a:buNone/>
              <a:defRPr sz="2000" b="1">
                <a:solidFill>
                  <a:schemeClr val="dk1"/>
                </a:solidFill>
                <a:latin typeface="Offside"/>
                <a:ea typeface="Offside"/>
                <a:cs typeface="Offside"/>
                <a:sym typeface="Offside"/>
              </a:defRPr>
            </a:lvl4pPr>
            <a:lvl5pPr marL="2286000" indent="-330200" algn="ctr">
              <a:buClr>
                <a:schemeClr val="dk1"/>
              </a:buClr>
              <a:buSzPts val="2000"/>
              <a:buFont typeface="Offside"/>
              <a:buNone/>
              <a:defRPr sz="2000" b="1">
                <a:solidFill>
                  <a:schemeClr val="dk1"/>
                </a:solidFill>
                <a:latin typeface="Offside"/>
                <a:ea typeface="Offside"/>
                <a:cs typeface="Offside"/>
                <a:sym typeface="Offside"/>
              </a:defRPr>
            </a:lvl5pPr>
            <a:lvl6pPr marL="2743200" indent="-330200" algn="ctr">
              <a:buClr>
                <a:schemeClr val="dk1"/>
              </a:buClr>
              <a:buSzPts val="2000"/>
              <a:buFont typeface="Offside"/>
              <a:buNone/>
              <a:defRPr sz="2000" b="1">
                <a:solidFill>
                  <a:schemeClr val="dk1"/>
                </a:solidFill>
                <a:latin typeface="Offside"/>
                <a:ea typeface="Offside"/>
                <a:cs typeface="Offside"/>
                <a:sym typeface="Offside"/>
              </a:defRPr>
            </a:lvl6pPr>
            <a:lvl7pPr marL="3200400" indent="-330200" algn="ctr">
              <a:buClr>
                <a:schemeClr val="dk1"/>
              </a:buClr>
              <a:buSzPts val="2000"/>
              <a:buFont typeface="Offside"/>
              <a:buNone/>
              <a:defRPr sz="2000" b="1">
                <a:solidFill>
                  <a:schemeClr val="dk1"/>
                </a:solidFill>
                <a:latin typeface="Offside"/>
                <a:ea typeface="Offside"/>
                <a:cs typeface="Offside"/>
                <a:sym typeface="Offside"/>
              </a:defRPr>
            </a:lvl7pPr>
            <a:lvl8pPr marL="3657600" indent="-330200" algn="ctr">
              <a:buClr>
                <a:schemeClr val="dk1"/>
              </a:buClr>
              <a:buSzPts val="2000"/>
              <a:buFont typeface="Offside"/>
              <a:buNone/>
              <a:defRPr sz="2000" b="1">
                <a:solidFill>
                  <a:schemeClr val="dk1"/>
                </a:solidFill>
                <a:latin typeface="Offside"/>
                <a:ea typeface="Offside"/>
                <a:cs typeface="Offside"/>
                <a:sym typeface="Offside"/>
              </a:defRPr>
            </a:lvl8pPr>
            <a:lvl9pPr marL="4114800" indent="-330200" algn="ctr">
              <a:buClr>
                <a:schemeClr val="dk1"/>
              </a:buClr>
              <a:buSzPts val="2000"/>
              <a:buFont typeface="Offside"/>
              <a:buNone/>
              <a:defRPr sz="2000" b="1">
                <a:solidFill>
                  <a:schemeClr val="dk1"/>
                </a:solidFill>
                <a:latin typeface="Offside"/>
                <a:ea typeface="Offside"/>
                <a:cs typeface="Offside"/>
                <a:sym typeface="Offside"/>
              </a:defRPr>
            </a:lvl9pPr>
          </a:lstStyle>
          <a:p>
            <a:r>
              <a:rPr lang="en-US" dirty="0"/>
              <a:t>Vehicle/Fleets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Google Shape;2012;p49"/>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Physical Access </a:t>
            </a:r>
            <a:r>
              <a:rPr lang="en" dirty="0">
                <a:solidFill>
                  <a:schemeClr val="accent3"/>
                </a:solidFill>
              </a:rPr>
              <a:t>Risks</a:t>
            </a:r>
            <a:endParaRPr dirty="0">
              <a:solidFill>
                <a:schemeClr val="accent3"/>
              </a:solidFill>
            </a:endParaRPr>
          </a:p>
        </p:txBody>
      </p:sp>
      <p:grpSp>
        <p:nvGrpSpPr>
          <p:cNvPr id="2" name="Google Shape;8017;p75">
            <a:extLst>
              <a:ext uri="{FF2B5EF4-FFF2-40B4-BE49-F238E27FC236}">
                <a16:creationId xmlns:a16="http://schemas.microsoft.com/office/drawing/2014/main" id="{A1067784-E01D-E127-0FCE-384D669BE4E0}"/>
              </a:ext>
            </a:extLst>
          </p:cNvPr>
          <p:cNvGrpSpPr/>
          <p:nvPr/>
        </p:nvGrpSpPr>
        <p:grpSpPr>
          <a:xfrm>
            <a:off x="3806307" y="3629268"/>
            <a:ext cx="1303575" cy="1256993"/>
            <a:chOff x="1706078" y="2092648"/>
            <a:chExt cx="660913" cy="637296"/>
          </a:xfrm>
        </p:grpSpPr>
        <p:sp>
          <p:nvSpPr>
            <p:cNvPr id="3" name="Google Shape;8018;p75">
              <a:extLst>
                <a:ext uri="{FF2B5EF4-FFF2-40B4-BE49-F238E27FC236}">
                  <a16:creationId xmlns:a16="http://schemas.microsoft.com/office/drawing/2014/main" id="{41477B19-8282-A4D3-30C5-D5231BE4B714}"/>
                </a:ext>
              </a:extLst>
            </p:cNvPr>
            <p:cNvSpPr/>
            <p:nvPr/>
          </p:nvSpPr>
          <p:spPr>
            <a:xfrm>
              <a:off x="1745332" y="2158066"/>
              <a:ext cx="571867" cy="571878"/>
            </a:xfrm>
            <a:custGeom>
              <a:avLst/>
              <a:gdLst/>
              <a:ahLst/>
              <a:cxnLst/>
              <a:rect l="l" t="t" r="r" b="b"/>
              <a:pathLst>
                <a:path w="107747" h="107749" extrusionOk="0">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8019;p75">
              <a:extLst>
                <a:ext uri="{FF2B5EF4-FFF2-40B4-BE49-F238E27FC236}">
                  <a16:creationId xmlns:a16="http://schemas.microsoft.com/office/drawing/2014/main" id="{D869E463-4D7F-AE62-815D-114F4408873B}"/>
                </a:ext>
              </a:extLst>
            </p:cNvPr>
            <p:cNvGrpSpPr/>
            <p:nvPr/>
          </p:nvGrpSpPr>
          <p:grpSpPr>
            <a:xfrm>
              <a:off x="1706078" y="2092648"/>
              <a:ext cx="660913" cy="575241"/>
              <a:chOff x="1706078" y="2092648"/>
              <a:chExt cx="660913" cy="575241"/>
            </a:xfrm>
          </p:grpSpPr>
          <p:sp>
            <p:nvSpPr>
              <p:cNvPr id="6" name="Google Shape;8020;p75">
                <a:extLst>
                  <a:ext uri="{FF2B5EF4-FFF2-40B4-BE49-F238E27FC236}">
                    <a16:creationId xmlns:a16="http://schemas.microsoft.com/office/drawing/2014/main" id="{08E0AA16-1E66-6EA0-8016-5633A14D438A}"/>
                  </a:ext>
                </a:extLst>
              </p:cNvPr>
              <p:cNvSpPr/>
              <p:nvPr/>
            </p:nvSpPr>
            <p:spPr>
              <a:xfrm>
                <a:off x="1938891" y="2092648"/>
                <a:ext cx="192041" cy="353676"/>
              </a:xfrm>
              <a:custGeom>
                <a:avLst/>
                <a:gdLst/>
                <a:ahLst/>
                <a:cxnLst/>
                <a:rect l="l" t="t" r="r" b="b"/>
                <a:pathLst>
                  <a:path w="36183" h="66637" extrusionOk="0">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021;p75">
                <a:extLst>
                  <a:ext uri="{FF2B5EF4-FFF2-40B4-BE49-F238E27FC236}">
                    <a16:creationId xmlns:a16="http://schemas.microsoft.com/office/drawing/2014/main" id="{2B28B36C-545E-68F1-D581-93605B16DD3A}"/>
                  </a:ext>
                </a:extLst>
              </p:cNvPr>
              <p:cNvSpPr/>
              <p:nvPr/>
            </p:nvSpPr>
            <p:spPr>
              <a:xfrm>
                <a:off x="1706078" y="2390779"/>
                <a:ext cx="329208" cy="277004"/>
              </a:xfrm>
              <a:custGeom>
                <a:avLst/>
                <a:gdLst/>
                <a:ahLst/>
                <a:cxnLst/>
                <a:rect l="l" t="t" r="r" b="b"/>
                <a:pathLst>
                  <a:path w="62027" h="52191" extrusionOk="0">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22;p75">
                <a:extLst>
                  <a:ext uri="{FF2B5EF4-FFF2-40B4-BE49-F238E27FC236}">
                    <a16:creationId xmlns:a16="http://schemas.microsoft.com/office/drawing/2014/main" id="{801C9BC2-C817-79E6-A93A-7A50728FF149}"/>
                  </a:ext>
                </a:extLst>
              </p:cNvPr>
              <p:cNvSpPr/>
              <p:nvPr/>
            </p:nvSpPr>
            <p:spPr>
              <a:xfrm>
                <a:off x="2035235" y="2390779"/>
                <a:ext cx="331756" cy="277110"/>
              </a:xfrm>
              <a:custGeom>
                <a:avLst/>
                <a:gdLst/>
                <a:ahLst/>
                <a:cxnLst/>
                <a:rect l="l" t="t" r="r" b="b"/>
                <a:pathLst>
                  <a:path w="62507" h="52211" extrusionOk="0">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Google Shape;2390;p53">
            <a:extLst>
              <a:ext uri="{FF2B5EF4-FFF2-40B4-BE49-F238E27FC236}">
                <a16:creationId xmlns:a16="http://schemas.microsoft.com/office/drawing/2014/main" id="{5CF447DB-E3A7-6BA9-CC7C-64D97DB88CCC}"/>
              </a:ext>
            </a:extLst>
          </p:cNvPr>
          <p:cNvSpPr txBox="1">
            <a:spLocks/>
          </p:cNvSpPr>
          <p:nvPr/>
        </p:nvSpPr>
        <p:spPr>
          <a:xfrm>
            <a:off x="1453731" y="4460461"/>
            <a:ext cx="2430000" cy="3033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0" indent="0" algn="ctr">
              <a:spcAft>
                <a:spcPts val="1200"/>
              </a:spcAft>
              <a:buClr>
                <a:schemeClr val="dk1"/>
              </a:buClr>
              <a:buSzPts val="2000"/>
              <a:buFont typeface="Offside"/>
              <a:buNone/>
              <a:defRPr sz="2000" b="1">
                <a:solidFill>
                  <a:schemeClr val="lt1"/>
                </a:solidFill>
                <a:highlight>
                  <a:schemeClr val="accent3"/>
                </a:highlight>
                <a:latin typeface="Offside"/>
                <a:ea typeface="Offside"/>
                <a:cs typeface="Offside"/>
                <a:sym typeface="Offside"/>
              </a:defRPr>
            </a:lvl1pPr>
            <a:lvl2pPr marL="914400" indent="-330200" algn="ctr">
              <a:buClr>
                <a:schemeClr val="dk1"/>
              </a:buClr>
              <a:buSzPts val="2000"/>
              <a:buFont typeface="Offside"/>
              <a:buNone/>
              <a:defRPr sz="2000" b="1">
                <a:solidFill>
                  <a:schemeClr val="dk1"/>
                </a:solidFill>
                <a:latin typeface="Offside"/>
                <a:ea typeface="Offside"/>
                <a:cs typeface="Offside"/>
                <a:sym typeface="Offside"/>
              </a:defRPr>
            </a:lvl2pPr>
            <a:lvl3pPr marL="1371600" indent="-330200" algn="ctr">
              <a:buClr>
                <a:schemeClr val="dk1"/>
              </a:buClr>
              <a:buSzPts val="2000"/>
              <a:buFont typeface="Offside"/>
              <a:buNone/>
              <a:defRPr sz="2000" b="1">
                <a:solidFill>
                  <a:schemeClr val="dk1"/>
                </a:solidFill>
                <a:latin typeface="Offside"/>
                <a:ea typeface="Offside"/>
                <a:cs typeface="Offside"/>
                <a:sym typeface="Offside"/>
              </a:defRPr>
            </a:lvl3pPr>
            <a:lvl4pPr marL="1828800" indent="-330200" algn="ctr">
              <a:buClr>
                <a:schemeClr val="dk1"/>
              </a:buClr>
              <a:buSzPts val="2000"/>
              <a:buFont typeface="Offside"/>
              <a:buNone/>
              <a:defRPr sz="2000" b="1">
                <a:solidFill>
                  <a:schemeClr val="dk1"/>
                </a:solidFill>
                <a:latin typeface="Offside"/>
                <a:ea typeface="Offside"/>
                <a:cs typeface="Offside"/>
                <a:sym typeface="Offside"/>
              </a:defRPr>
            </a:lvl4pPr>
            <a:lvl5pPr marL="2286000" indent="-330200" algn="ctr">
              <a:buClr>
                <a:schemeClr val="dk1"/>
              </a:buClr>
              <a:buSzPts val="2000"/>
              <a:buFont typeface="Offside"/>
              <a:buNone/>
              <a:defRPr sz="2000" b="1">
                <a:solidFill>
                  <a:schemeClr val="dk1"/>
                </a:solidFill>
                <a:latin typeface="Offside"/>
                <a:ea typeface="Offside"/>
                <a:cs typeface="Offside"/>
                <a:sym typeface="Offside"/>
              </a:defRPr>
            </a:lvl5pPr>
            <a:lvl6pPr marL="2743200" indent="-330200" algn="ctr">
              <a:buClr>
                <a:schemeClr val="dk1"/>
              </a:buClr>
              <a:buSzPts val="2000"/>
              <a:buFont typeface="Offside"/>
              <a:buNone/>
              <a:defRPr sz="2000" b="1">
                <a:solidFill>
                  <a:schemeClr val="dk1"/>
                </a:solidFill>
                <a:latin typeface="Offside"/>
                <a:ea typeface="Offside"/>
                <a:cs typeface="Offside"/>
                <a:sym typeface="Offside"/>
              </a:defRPr>
            </a:lvl6pPr>
            <a:lvl7pPr marL="3200400" indent="-330200" algn="ctr">
              <a:buClr>
                <a:schemeClr val="dk1"/>
              </a:buClr>
              <a:buSzPts val="2000"/>
              <a:buFont typeface="Offside"/>
              <a:buNone/>
              <a:defRPr sz="2000" b="1">
                <a:solidFill>
                  <a:schemeClr val="dk1"/>
                </a:solidFill>
                <a:latin typeface="Offside"/>
                <a:ea typeface="Offside"/>
                <a:cs typeface="Offside"/>
                <a:sym typeface="Offside"/>
              </a:defRPr>
            </a:lvl7pPr>
            <a:lvl8pPr marL="3657600" indent="-330200" algn="ctr">
              <a:buClr>
                <a:schemeClr val="dk1"/>
              </a:buClr>
              <a:buSzPts val="2000"/>
              <a:buFont typeface="Offside"/>
              <a:buNone/>
              <a:defRPr sz="2000" b="1">
                <a:solidFill>
                  <a:schemeClr val="dk1"/>
                </a:solidFill>
                <a:latin typeface="Offside"/>
                <a:ea typeface="Offside"/>
                <a:cs typeface="Offside"/>
                <a:sym typeface="Offside"/>
              </a:defRPr>
            </a:lvl8pPr>
            <a:lvl9pPr marL="4114800" indent="-330200" algn="ctr">
              <a:buClr>
                <a:schemeClr val="dk1"/>
              </a:buClr>
              <a:buSzPts val="2000"/>
              <a:buFont typeface="Offside"/>
              <a:buNone/>
              <a:defRPr sz="2000" b="1">
                <a:solidFill>
                  <a:schemeClr val="dk1"/>
                </a:solidFill>
                <a:latin typeface="Offside"/>
                <a:ea typeface="Offside"/>
                <a:cs typeface="Offside"/>
                <a:sym typeface="Offside"/>
              </a:defRPr>
            </a:lvl9pPr>
          </a:lstStyle>
          <a:p>
            <a:r>
              <a:rPr lang="en-US" dirty="0"/>
              <a:t>Fleet Managers</a:t>
            </a:r>
          </a:p>
        </p:txBody>
      </p:sp>
      <p:grpSp>
        <p:nvGrpSpPr>
          <p:cNvPr id="15" name="Google Shape;7747;p75">
            <a:extLst>
              <a:ext uri="{FF2B5EF4-FFF2-40B4-BE49-F238E27FC236}">
                <a16:creationId xmlns:a16="http://schemas.microsoft.com/office/drawing/2014/main" id="{5CD75754-C570-06C9-61AA-EC703894EFC0}"/>
              </a:ext>
            </a:extLst>
          </p:cNvPr>
          <p:cNvGrpSpPr/>
          <p:nvPr/>
        </p:nvGrpSpPr>
        <p:grpSpPr>
          <a:xfrm>
            <a:off x="1596564" y="2189314"/>
            <a:ext cx="1880896" cy="872175"/>
            <a:chOff x="7636443" y="1408133"/>
            <a:chExt cx="804565" cy="373078"/>
          </a:xfrm>
        </p:grpSpPr>
        <p:sp>
          <p:nvSpPr>
            <p:cNvPr id="22" name="Google Shape;7748;p75">
              <a:extLst>
                <a:ext uri="{FF2B5EF4-FFF2-40B4-BE49-F238E27FC236}">
                  <a16:creationId xmlns:a16="http://schemas.microsoft.com/office/drawing/2014/main" id="{56684520-5A9C-A2C9-CA57-DD293F4EF2A7}"/>
                </a:ext>
              </a:extLst>
            </p:cNvPr>
            <p:cNvSpPr/>
            <p:nvPr/>
          </p:nvSpPr>
          <p:spPr>
            <a:xfrm>
              <a:off x="7636443" y="1408133"/>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49;p75">
              <a:extLst>
                <a:ext uri="{FF2B5EF4-FFF2-40B4-BE49-F238E27FC236}">
                  <a16:creationId xmlns:a16="http://schemas.microsoft.com/office/drawing/2014/main" id="{E0D49144-D8D8-97C5-EDD9-532D41DF803B}"/>
                </a:ext>
              </a:extLst>
            </p:cNvPr>
            <p:cNvSpPr/>
            <p:nvPr/>
          </p:nvSpPr>
          <p:spPr>
            <a:xfrm>
              <a:off x="8398251" y="1565802"/>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7750;p75">
            <a:extLst>
              <a:ext uri="{FF2B5EF4-FFF2-40B4-BE49-F238E27FC236}">
                <a16:creationId xmlns:a16="http://schemas.microsoft.com/office/drawing/2014/main" id="{88CFE597-B7A0-35E8-622D-62A8B4D9B8E3}"/>
              </a:ext>
            </a:extLst>
          </p:cNvPr>
          <p:cNvGrpSpPr/>
          <p:nvPr/>
        </p:nvGrpSpPr>
        <p:grpSpPr>
          <a:xfrm>
            <a:off x="1596564" y="1951858"/>
            <a:ext cx="1880896" cy="872175"/>
            <a:chOff x="7636443" y="1306560"/>
            <a:chExt cx="804565" cy="373078"/>
          </a:xfrm>
        </p:grpSpPr>
        <p:sp>
          <p:nvSpPr>
            <p:cNvPr id="20" name="Google Shape;7751;p75">
              <a:extLst>
                <a:ext uri="{FF2B5EF4-FFF2-40B4-BE49-F238E27FC236}">
                  <a16:creationId xmlns:a16="http://schemas.microsoft.com/office/drawing/2014/main" id="{17A2442A-BFBD-3293-D5AB-F5AC0D2971E2}"/>
                </a:ext>
              </a:extLst>
            </p:cNvPr>
            <p:cNvSpPr/>
            <p:nvPr/>
          </p:nvSpPr>
          <p:spPr>
            <a:xfrm>
              <a:off x="7636443" y="1306560"/>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52;p75">
              <a:extLst>
                <a:ext uri="{FF2B5EF4-FFF2-40B4-BE49-F238E27FC236}">
                  <a16:creationId xmlns:a16="http://schemas.microsoft.com/office/drawing/2014/main" id="{6D18715F-240A-B64B-BFB5-D903D2552143}"/>
                </a:ext>
              </a:extLst>
            </p:cNvPr>
            <p:cNvSpPr/>
            <p:nvPr/>
          </p:nvSpPr>
          <p:spPr>
            <a:xfrm>
              <a:off x="8398251" y="1464230"/>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753;p75">
            <a:extLst>
              <a:ext uri="{FF2B5EF4-FFF2-40B4-BE49-F238E27FC236}">
                <a16:creationId xmlns:a16="http://schemas.microsoft.com/office/drawing/2014/main" id="{99F93B91-EEDB-BF92-B957-FF1E856E2F0D}"/>
              </a:ext>
            </a:extLst>
          </p:cNvPr>
          <p:cNvGrpSpPr/>
          <p:nvPr/>
        </p:nvGrpSpPr>
        <p:grpSpPr>
          <a:xfrm>
            <a:off x="1596564" y="1714407"/>
            <a:ext cx="1880896" cy="872175"/>
            <a:chOff x="7636443" y="1204988"/>
            <a:chExt cx="804565" cy="373078"/>
          </a:xfrm>
        </p:grpSpPr>
        <p:sp>
          <p:nvSpPr>
            <p:cNvPr id="18" name="Google Shape;7754;p75">
              <a:extLst>
                <a:ext uri="{FF2B5EF4-FFF2-40B4-BE49-F238E27FC236}">
                  <a16:creationId xmlns:a16="http://schemas.microsoft.com/office/drawing/2014/main" id="{E869681F-8F55-15FC-28C7-28F9D3378BCD}"/>
                </a:ext>
              </a:extLst>
            </p:cNvPr>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755;p75">
              <a:extLst>
                <a:ext uri="{FF2B5EF4-FFF2-40B4-BE49-F238E27FC236}">
                  <a16:creationId xmlns:a16="http://schemas.microsoft.com/office/drawing/2014/main" id="{F8969625-169F-EBF2-F7E3-FF804AB8F0C4}"/>
                </a:ext>
              </a:extLst>
            </p:cNvPr>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extBox 26">
            <a:extLst>
              <a:ext uri="{FF2B5EF4-FFF2-40B4-BE49-F238E27FC236}">
                <a16:creationId xmlns:a16="http://schemas.microsoft.com/office/drawing/2014/main" id="{78B07862-7F27-CB64-0770-ACC41B5829B0}"/>
              </a:ext>
            </a:extLst>
          </p:cNvPr>
          <p:cNvSpPr txBox="1"/>
          <p:nvPr/>
        </p:nvSpPr>
        <p:spPr>
          <a:xfrm>
            <a:off x="3427482" y="1967009"/>
            <a:ext cx="4572000"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Adopting an agency system security plan</a:t>
            </a:r>
          </a:p>
        </p:txBody>
      </p:sp>
      <p:sp>
        <p:nvSpPr>
          <p:cNvPr id="28" name="TextBox 27">
            <a:extLst>
              <a:ext uri="{FF2B5EF4-FFF2-40B4-BE49-F238E27FC236}">
                <a16:creationId xmlns:a16="http://schemas.microsoft.com/office/drawing/2014/main" id="{9E8FDDB4-1623-EC5C-2B9E-D17F67631094}"/>
              </a:ext>
            </a:extLst>
          </p:cNvPr>
          <p:cNvSpPr txBox="1"/>
          <p:nvPr/>
        </p:nvSpPr>
        <p:spPr>
          <a:xfrm>
            <a:off x="3427482" y="2210173"/>
            <a:ext cx="4572000"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Working with reputable, trusted partners</a:t>
            </a:r>
          </a:p>
        </p:txBody>
      </p:sp>
      <p:sp>
        <p:nvSpPr>
          <p:cNvPr id="29" name="TextBox 28">
            <a:extLst>
              <a:ext uri="{FF2B5EF4-FFF2-40B4-BE49-F238E27FC236}">
                <a16:creationId xmlns:a16="http://schemas.microsoft.com/office/drawing/2014/main" id="{A30A0C7D-3B76-8E0A-D3CF-55F2D5FD8281}"/>
              </a:ext>
            </a:extLst>
          </p:cNvPr>
          <p:cNvSpPr txBox="1"/>
          <p:nvPr/>
        </p:nvSpPr>
        <p:spPr>
          <a:xfrm>
            <a:off x="3427482" y="2446527"/>
            <a:ext cx="4572000"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Third-party examination of telematics</a:t>
            </a:r>
          </a:p>
        </p:txBody>
      </p:sp>
    </p:spTree>
    <p:extLst>
      <p:ext uri="{BB962C8B-B14F-4D97-AF65-F5344CB8AC3E}">
        <p14:creationId xmlns:p14="http://schemas.microsoft.com/office/powerpoint/2010/main" val="4256770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Google Shape;2012;p49"/>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Physical Access </a:t>
            </a:r>
            <a:r>
              <a:rPr lang="en" dirty="0">
                <a:solidFill>
                  <a:schemeClr val="accent3"/>
                </a:solidFill>
              </a:rPr>
              <a:t>Risks</a:t>
            </a:r>
            <a:endParaRPr dirty="0">
              <a:solidFill>
                <a:schemeClr val="accent3"/>
              </a:solidFill>
            </a:endParaRPr>
          </a:p>
        </p:txBody>
      </p:sp>
      <p:grpSp>
        <p:nvGrpSpPr>
          <p:cNvPr id="2" name="Google Shape;8017;p75">
            <a:extLst>
              <a:ext uri="{FF2B5EF4-FFF2-40B4-BE49-F238E27FC236}">
                <a16:creationId xmlns:a16="http://schemas.microsoft.com/office/drawing/2014/main" id="{A1067784-E01D-E127-0FCE-384D669BE4E0}"/>
              </a:ext>
            </a:extLst>
          </p:cNvPr>
          <p:cNvGrpSpPr/>
          <p:nvPr/>
        </p:nvGrpSpPr>
        <p:grpSpPr>
          <a:xfrm>
            <a:off x="3806307" y="3629268"/>
            <a:ext cx="1303575" cy="1256993"/>
            <a:chOff x="1706078" y="2092648"/>
            <a:chExt cx="660913" cy="637296"/>
          </a:xfrm>
        </p:grpSpPr>
        <p:sp>
          <p:nvSpPr>
            <p:cNvPr id="3" name="Google Shape;8018;p75">
              <a:extLst>
                <a:ext uri="{FF2B5EF4-FFF2-40B4-BE49-F238E27FC236}">
                  <a16:creationId xmlns:a16="http://schemas.microsoft.com/office/drawing/2014/main" id="{41477B19-8282-A4D3-30C5-D5231BE4B714}"/>
                </a:ext>
              </a:extLst>
            </p:cNvPr>
            <p:cNvSpPr/>
            <p:nvPr/>
          </p:nvSpPr>
          <p:spPr>
            <a:xfrm>
              <a:off x="1745332" y="2158066"/>
              <a:ext cx="571867" cy="571878"/>
            </a:xfrm>
            <a:custGeom>
              <a:avLst/>
              <a:gdLst/>
              <a:ahLst/>
              <a:cxnLst/>
              <a:rect l="l" t="t" r="r" b="b"/>
              <a:pathLst>
                <a:path w="107747" h="107749" extrusionOk="0">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8019;p75">
              <a:extLst>
                <a:ext uri="{FF2B5EF4-FFF2-40B4-BE49-F238E27FC236}">
                  <a16:creationId xmlns:a16="http://schemas.microsoft.com/office/drawing/2014/main" id="{D869E463-4D7F-AE62-815D-114F4408873B}"/>
                </a:ext>
              </a:extLst>
            </p:cNvPr>
            <p:cNvGrpSpPr/>
            <p:nvPr/>
          </p:nvGrpSpPr>
          <p:grpSpPr>
            <a:xfrm>
              <a:off x="1706078" y="2092648"/>
              <a:ext cx="660913" cy="575241"/>
              <a:chOff x="1706078" y="2092648"/>
              <a:chExt cx="660913" cy="575241"/>
            </a:xfrm>
          </p:grpSpPr>
          <p:sp>
            <p:nvSpPr>
              <p:cNvPr id="6" name="Google Shape;8020;p75">
                <a:extLst>
                  <a:ext uri="{FF2B5EF4-FFF2-40B4-BE49-F238E27FC236}">
                    <a16:creationId xmlns:a16="http://schemas.microsoft.com/office/drawing/2014/main" id="{08E0AA16-1E66-6EA0-8016-5633A14D438A}"/>
                  </a:ext>
                </a:extLst>
              </p:cNvPr>
              <p:cNvSpPr/>
              <p:nvPr/>
            </p:nvSpPr>
            <p:spPr>
              <a:xfrm>
                <a:off x="1938891" y="2092648"/>
                <a:ext cx="192041" cy="353676"/>
              </a:xfrm>
              <a:custGeom>
                <a:avLst/>
                <a:gdLst/>
                <a:ahLst/>
                <a:cxnLst/>
                <a:rect l="l" t="t" r="r" b="b"/>
                <a:pathLst>
                  <a:path w="36183" h="66637" extrusionOk="0">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021;p75">
                <a:extLst>
                  <a:ext uri="{FF2B5EF4-FFF2-40B4-BE49-F238E27FC236}">
                    <a16:creationId xmlns:a16="http://schemas.microsoft.com/office/drawing/2014/main" id="{2B28B36C-545E-68F1-D581-93605B16DD3A}"/>
                  </a:ext>
                </a:extLst>
              </p:cNvPr>
              <p:cNvSpPr/>
              <p:nvPr/>
            </p:nvSpPr>
            <p:spPr>
              <a:xfrm>
                <a:off x="1706078" y="2390779"/>
                <a:ext cx="329208" cy="277004"/>
              </a:xfrm>
              <a:custGeom>
                <a:avLst/>
                <a:gdLst/>
                <a:ahLst/>
                <a:cxnLst/>
                <a:rect l="l" t="t" r="r" b="b"/>
                <a:pathLst>
                  <a:path w="62027" h="52191" extrusionOk="0">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22;p75">
                <a:extLst>
                  <a:ext uri="{FF2B5EF4-FFF2-40B4-BE49-F238E27FC236}">
                    <a16:creationId xmlns:a16="http://schemas.microsoft.com/office/drawing/2014/main" id="{801C9BC2-C817-79E6-A93A-7A50728FF149}"/>
                  </a:ext>
                </a:extLst>
              </p:cNvPr>
              <p:cNvSpPr/>
              <p:nvPr/>
            </p:nvSpPr>
            <p:spPr>
              <a:xfrm>
                <a:off x="2035235" y="2390779"/>
                <a:ext cx="331756" cy="277110"/>
              </a:xfrm>
              <a:custGeom>
                <a:avLst/>
                <a:gdLst/>
                <a:ahLst/>
                <a:cxnLst/>
                <a:rect l="l" t="t" r="r" b="b"/>
                <a:pathLst>
                  <a:path w="62507" h="52211" extrusionOk="0">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oogle Shape;7744;p75">
            <a:extLst>
              <a:ext uri="{FF2B5EF4-FFF2-40B4-BE49-F238E27FC236}">
                <a16:creationId xmlns:a16="http://schemas.microsoft.com/office/drawing/2014/main" id="{5758228C-851C-AE54-3BCA-13CBDA767EF7}"/>
              </a:ext>
            </a:extLst>
          </p:cNvPr>
          <p:cNvGrpSpPr/>
          <p:nvPr/>
        </p:nvGrpSpPr>
        <p:grpSpPr>
          <a:xfrm>
            <a:off x="1300729" y="2092806"/>
            <a:ext cx="1880896" cy="872175"/>
            <a:chOff x="7636443" y="1509705"/>
            <a:chExt cx="804565" cy="373078"/>
          </a:xfrm>
        </p:grpSpPr>
        <p:sp>
          <p:nvSpPr>
            <p:cNvPr id="24" name="Google Shape;7745;p75">
              <a:extLst>
                <a:ext uri="{FF2B5EF4-FFF2-40B4-BE49-F238E27FC236}">
                  <a16:creationId xmlns:a16="http://schemas.microsoft.com/office/drawing/2014/main" id="{2E559061-FBC8-5E53-CDC7-E9B2BABFD54A}"/>
                </a:ext>
              </a:extLst>
            </p:cNvPr>
            <p:cNvSpPr/>
            <p:nvPr/>
          </p:nvSpPr>
          <p:spPr>
            <a:xfrm>
              <a:off x="7636443" y="1509705"/>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46;p75">
              <a:extLst>
                <a:ext uri="{FF2B5EF4-FFF2-40B4-BE49-F238E27FC236}">
                  <a16:creationId xmlns:a16="http://schemas.microsoft.com/office/drawing/2014/main" id="{FC11BBC8-3033-B476-DFC8-A39CB228BF59}"/>
                </a:ext>
              </a:extLst>
            </p:cNvPr>
            <p:cNvSpPr/>
            <p:nvPr/>
          </p:nvSpPr>
          <p:spPr>
            <a:xfrm>
              <a:off x="8398251" y="1667375"/>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7747;p75">
            <a:extLst>
              <a:ext uri="{FF2B5EF4-FFF2-40B4-BE49-F238E27FC236}">
                <a16:creationId xmlns:a16="http://schemas.microsoft.com/office/drawing/2014/main" id="{5CD75754-C570-06C9-61AA-EC703894EFC0}"/>
              </a:ext>
            </a:extLst>
          </p:cNvPr>
          <p:cNvGrpSpPr/>
          <p:nvPr/>
        </p:nvGrpSpPr>
        <p:grpSpPr>
          <a:xfrm>
            <a:off x="1300729" y="1855355"/>
            <a:ext cx="1880896" cy="872175"/>
            <a:chOff x="7636443" y="1408133"/>
            <a:chExt cx="804565" cy="373078"/>
          </a:xfrm>
        </p:grpSpPr>
        <p:sp>
          <p:nvSpPr>
            <p:cNvPr id="22" name="Google Shape;7748;p75">
              <a:extLst>
                <a:ext uri="{FF2B5EF4-FFF2-40B4-BE49-F238E27FC236}">
                  <a16:creationId xmlns:a16="http://schemas.microsoft.com/office/drawing/2014/main" id="{56684520-5A9C-A2C9-CA57-DD293F4EF2A7}"/>
                </a:ext>
              </a:extLst>
            </p:cNvPr>
            <p:cNvSpPr/>
            <p:nvPr/>
          </p:nvSpPr>
          <p:spPr>
            <a:xfrm>
              <a:off x="7636443" y="1408133"/>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49;p75">
              <a:extLst>
                <a:ext uri="{FF2B5EF4-FFF2-40B4-BE49-F238E27FC236}">
                  <a16:creationId xmlns:a16="http://schemas.microsoft.com/office/drawing/2014/main" id="{E0D49144-D8D8-97C5-EDD9-532D41DF803B}"/>
                </a:ext>
              </a:extLst>
            </p:cNvPr>
            <p:cNvSpPr/>
            <p:nvPr/>
          </p:nvSpPr>
          <p:spPr>
            <a:xfrm>
              <a:off x="8398251" y="1565802"/>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7750;p75">
            <a:extLst>
              <a:ext uri="{FF2B5EF4-FFF2-40B4-BE49-F238E27FC236}">
                <a16:creationId xmlns:a16="http://schemas.microsoft.com/office/drawing/2014/main" id="{88CFE597-B7A0-35E8-622D-62A8B4D9B8E3}"/>
              </a:ext>
            </a:extLst>
          </p:cNvPr>
          <p:cNvGrpSpPr/>
          <p:nvPr/>
        </p:nvGrpSpPr>
        <p:grpSpPr>
          <a:xfrm>
            <a:off x="1300729" y="1617899"/>
            <a:ext cx="1880896" cy="872175"/>
            <a:chOff x="7636443" y="1306560"/>
            <a:chExt cx="804565" cy="373078"/>
          </a:xfrm>
        </p:grpSpPr>
        <p:sp>
          <p:nvSpPr>
            <p:cNvPr id="20" name="Google Shape;7751;p75">
              <a:extLst>
                <a:ext uri="{FF2B5EF4-FFF2-40B4-BE49-F238E27FC236}">
                  <a16:creationId xmlns:a16="http://schemas.microsoft.com/office/drawing/2014/main" id="{17A2442A-BFBD-3293-D5AB-F5AC0D2971E2}"/>
                </a:ext>
              </a:extLst>
            </p:cNvPr>
            <p:cNvSpPr/>
            <p:nvPr/>
          </p:nvSpPr>
          <p:spPr>
            <a:xfrm>
              <a:off x="7636443" y="1306560"/>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52;p75">
              <a:extLst>
                <a:ext uri="{FF2B5EF4-FFF2-40B4-BE49-F238E27FC236}">
                  <a16:creationId xmlns:a16="http://schemas.microsoft.com/office/drawing/2014/main" id="{6D18715F-240A-B64B-BFB5-D903D2552143}"/>
                </a:ext>
              </a:extLst>
            </p:cNvPr>
            <p:cNvSpPr/>
            <p:nvPr/>
          </p:nvSpPr>
          <p:spPr>
            <a:xfrm>
              <a:off x="8398251" y="1464230"/>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753;p75">
            <a:extLst>
              <a:ext uri="{FF2B5EF4-FFF2-40B4-BE49-F238E27FC236}">
                <a16:creationId xmlns:a16="http://schemas.microsoft.com/office/drawing/2014/main" id="{99F93B91-EEDB-BF92-B957-FF1E856E2F0D}"/>
              </a:ext>
            </a:extLst>
          </p:cNvPr>
          <p:cNvGrpSpPr/>
          <p:nvPr/>
        </p:nvGrpSpPr>
        <p:grpSpPr>
          <a:xfrm>
            <a:off x="1300729" y="1380448"/>
            <a:ext cx="1880896" cy="872175"/>
            <a:chOff x="7636443" y="1204988"/>
            <a:chExt cx="804565" cy="373078"/>
          </a:xfrm>
        </p:grpSpPr>
        <p:sp>
          <p:nvSpPr>
            <p:cNvPr id="18" name="Google Shape;7754;p75">
              <a:extLst>
                <a:ext uri="{FF2B5EF4-FFF2-40B4-BE49-F238E27FC236}">
                  <a16:creationId xmlns:a16="http://schemas.microsoft.com/office/drawing/2014/main" id="{E869681F-8F55-15FC-28C7-28F9D3378BCD}"/>
                </a:ext>
              </a:extLst>
            </p:cNvPr>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7755;p75">
              <a:extLst>
                <a:ext uri="{FF2B5EF4-FFF2-40B4-BE49-F238E27FC236}">
                  <a16:creationId xmlns:a16="http://schemas.microsoft.com/office/drawing/2014/main" id="{F8969625-169F-EBF2-F7E3-FF804AB8F0C4}"/>
                </a:ext>
              </a:extLst>
            </p:cNvPr>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extBox 26">
            <a:extLst>
              <a:ext uri="{FF2B5EF4-FFF2-40B4-BE49-F238E27FC236}">
                <a16:creationId xmlns:a16="http://schemas.microsoft.com/office/drawing/2014/main" id="{78B07862-7F27-CB64-0770-ACC41B5829B0}"/>
              </a:ext>
            </a:extLst>
          </p:cNvPr>
          <p:cNvSpPr txBox="1"/>
          <p:nvPr/>
        </p:nvSpPr>
        <p:spPr>
          <a:xfrm>
            <a:off x="3131647" y="1633050"/>
            <a:ext cx="4572000"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Adding anti-tampering or layered security methods</a:t>
            </a:r>
          </a:p>
        </p:txBody>
      </p:sp>
      <p:sp>
        <p:nvSpPr>
          <p:cNvPr id="28" name="TextBox 27">
            <a:extLst>
              <a:ext uri="{FF2B5EF4-FFF2-40B4-BE49-F238E27FC236}">
                <a16:creationId xmlns:a16="http://schemas.microsoft.com/office/drawing/2014/main" id="{9E8FDDB4-1623-EC5C-2B9E-D17F67631094}"/>
              </a:ext>
            </a:extLst>
          </p:cNvPr>
          <p:cNvSpPr txBox="1"/>
          <p:nvPr/>
        </p:nvSpPr>
        <p:spPr>
          <a:xfrm>
            <a:off x="3131647" y="1876214"/>
            <a:ext cx="4572000"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Assigning unique cryptographic keys</a:t>
            </a:r>
          </a:p>
        </p:txBody>
      </p:sp>
      <p:sp>
        <p:nvSpPr>
          <p:cNvPr id="29" name="TextBox 28">
            <a:extLst>
              <a:ext uri="{FF2B5EF4-FFF2-40B4-BE49-F238E27FC236}">
                <a16:creationId xmlns:a16="http://schemas.microsoft.com/office/drawing/2014/main" id="{A30A0C7D-3B76-8E0A-D3CF-55F2D5FD8281}"/>
              </a:ext>
            </a:extLst>
          </p:cNvPr>
          <p:cNvSpPr txBox="1"/>
          <p:nvPr/>
        </p:nvSpPr>
        <p:spPr>
          <a:xfrm>
            <a:off x="3131647" y="2112568"/>
            <a:ext cx="4572000"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Employing secure coding practices and auditing</a:t>
            </a:r>
          </a:p>
        </p:txBody>
      </p:sp>
      <p:sp>
        <p:nvSpPr>
          <p:cNvPr id="30" name="TextBox 29">
            <a:extLst>
              <a:ext uri="{FF2B5EF4-FFF2-40B4-BE49-F238E27FC236}">
                <a16:creationId xmlns:a16="http://schemas.microsoft.com/office/drawing/2014/main" id="{E229C1A8-9825-46C3-5E83-B568F74DF7D6}"/>
              </a:ext>
            </a:extLst>
          </p:cNvPr>
          <p:cNvSpPr txBox="1"/>
          <p:nvPr/>
        </p:nvSpPr>
        <p:spPr>
          <a:xfrm>
            <a:off x="3131647" y="2348924"/>
            <a:ext cx="4572000" cy="523220"/>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Disabling the ability for external users to read firmware code</a:t>
            </a:r>
          </a:p>
        </p:txBody>
      </p:sp>
      <p:sp>
        <p:nvSpPr>
          <p:cNvPr id="5" name="Google Shape;2390;p53">
            <a:extLst>
              <a:ext uri="{FF2B5EF4-FFF2-40B4-BE49-F238E27FC236}">
                <a16:creationId xmlns:a16="http://schemas.microsoft.com/office/drawing/2014/main" id="{E0E1C386-8190-E369-D1A8-5190C82EFB93}"/>
              </a:ext>
            </a:extLst>
          </p:cNvPr>
          <p:cNvSpPr txBox="1">
            <a:spLocks/>
          </p:cNvSpPr>
          <p:nvPr/>
        </p:nvSpPr>
        <p:spPr>
          <a:xfrm>
            <a:off x="2895029" y="3225497"/>
            <a:ext cx="3105345" cy="3033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0" indent="0" algn="ctr">
              <a:spcAft>
                <a:spcPts val="1200"/>
              </a:spcAft>
              <a:buClr>
                <a:schemeClr val="dk1"/>
              </a:buClr>
              <a:buSzPts val="2000"/>
              <a:buFont typeface="Offside"/>
              <a:buNone/>
              <a:defRPr sz="2000" b="1">
                <a:solidFill>
                  <a:schemeClr val="lt1"/>
                </a:solidFill>
                <a:highlight>
                  <a:schemeClr val="accent3"/>
                </a:highlight>
                <a:latin typeface="Offside"/>
                <a:ea typeface="Offside"/>
                <a:cs typeface="Offside"/>
                <a:sym typeface="Offside"/>
              </a:defRPr>
            </a:lvl1pPr>
            <a:lvl2pPr marL="914400" indent="-330200" algn="ctr">
              <a:buClr>
                <a:schemeClr val="dk1"/>
              </a:buClr>
              <a:buSzPts val="2000"/>
              <a:buFont typeface="Offside"/>
              <a:buNone/>
              <a:defRPr sz="2000" b="1">
                <a:solidFill>
                  <a:schemeClr val="dk1"/>
                </a:solidFill>
                <a:latin typeface="Offside"/>
                <a:ea typeface="Offside"/>
                <a:cs typeface="Offside"/>
                <a:sym typeface="Offside"/>
              </a:defRPr>
            </a:lvl2pPr>
            <a:lvl3pPr marL="1371600" indent="-330200" algn="ctr">
              <a:buClr>
                <a:schemeClr val="dk1"/>
              </a:buClr>
              <a:buSzPts val="2000"/>
              <a:buFont typeface="Offside"/>
              <a:buNone/>
              <a:defRPr sz="2000" b="1">
                <a:solidFill>
                  <a:schemeClr val="dk1"/>
                </a:solidFill>
                <a:latin typeface="Offside"/>
                <a:ea typeface="Offside"/>
                <a:cs typeface="Offside"/>
                <a:sym typeface="Offside"/>
              </a:defRPr>
            </a:lvl3pPr>
            <a:lvl4pPr marL="1828800" indent="-330200" algn="ctr">
              <a:buClr>
                <a:schemeClr val="dk1"/>
              </a:buClr>
              <a:buSzPts val="2000"/>
              <a:buFont typeface="Offside"/>
              <a:buNone/>
              <a:defRPr sz="2000" b="1">
                <a:solidFill>
                  <a:schemeClr val="dk1"/>
                </a:solidFill>
                <a:latin typeface="Offside"/>
                <a:ea typeface="Offside"/>
                <a:cs typeface="Offside"/>
                <a:sym typeface="Offside"/>
              </a:defRPr>
            </a:lvl4pPr>
            <a:lvl5pPr marL="2286000" indent="-330200" algn="ctr">
              <a:buClr>
                <a:schemeClr val="dk1"/>
              </a:buClr>
              <a:buSzPts val="2000"/>
              <a:buFont typeface="Offside"/>
              <a:buNone/>
              <a:defRPr sz="2000" b="1">
                <a:solidFill>
                  <a:schemeClr val="dk1"/>
                </a:solidFill>
                <a:latin typeface="Offside"/>
                <a:ea typeface="Offside"/>
                <a:cs typeface="Offside"/>
                <a:sym typeface="Offside"/>
              </a:defRPr>
            </a:lvl5pPr>
            <a:lvl6pPr marL="2743200" indent="-330200" algn="ctr">
              <a:buClr>
                <a:schemeClr val="dk1"/>
              </a:buClr>
              <a:buSzPts val="2000"/>
              <a:buFont typeface="Offside"/>
              <a:buNone/>
              <a:defRPr sz="2000" b="1">
                <a:solidFill>
                  <a:schemeClr val="dk1"/>
                </a:solidFill>
                <a:latin typeface="Offside"/>
                <a:ea typeface="Offside"/>
                <a:cs typeface="Offside"/>
                <a:sym typeface="Offside"/>
              </a:defRPr>
            </a:lvl6pPr>
            <a:lvl7pPr marL="3200400" indent="-330200" algn="ctr">
              <a:buClr>
                <a:schemeClr val="dk1"/>
              </a:buClr>
              <a:buSzPts val="2000"/>
              <a:buFont typeface="Offside"/>
              <a:buNone/>
              <a:defRPr sz="2000" b="1">
                <a:solidFill>
                  <a:schemeClr val="dk1"/>
                </a:solidFill>
                <a:latin typeface="Offside"/>
                <a:ea typeface="Offside"/>
                <a:cs typeface="Offside"/>
                <a:sym typeface="Offside"/>
              </a:defRPr>
            </a:lvl7pPr>
            <a:lvl8pPr marL="3657600" indent="-330200" algn="ctr">
              <a:buClr>
                <a:schemeClr val="dk1"/>
              </a:buClr>
              <a:buSzPts val="2000"/>
              <a:buFont typeface="Offside"/>
              <a:buNone/>
              <a:defRPr sz="2000" b="1">
                <a:solidFill>
                  <a:schemeClr val="dk1"/>
                </a:solidFill>
                <a:latin typeface="Offside"/>
                <a:ea typeface="Offside"/>
                <a:cs typeface="Offside"/>
                <a:sym typeface="Offside"/>
              </a:defRPr>
            </a:lvl8pPr>
            <a:lvl9pPr marL="4114800" indent="-330200" algn="ctr">
              <a:buClr>
                <a:schemeClr val="dk1"/>
              </a:buClr>
              <a:buSzPts val="2000"/>
              <a:buFont typeface="Offside"/>
              <a:buNone/>
              <a:defRPr sz="2000" b="1">
                <a:solidFill>
                  <a:schemeClr val="dk1"/>
                </a:solidFill>
                <a:latin typeface="Offside"/>
                <a:ea typeface="Offside"/>
                <a:cs typeface="Offside"/>
                <a:sym typeface="Offside"/>
              </a:defRPr>
            </a:lvl9pPr>
          </a:lstStyle>
          <a:p>
            <a:r>
              <a:rPr lang="en-US" dirty="0"/>
              <a:t>Telematics Managers</a:t>
            </a:r>
          </a:p>
        </p:txBody>
      </p:sp>
    </p:spTree>
    <p:extLst>
      <p:ext uri="{BB962C8B-B14F-4D97-AF65-F5344CB8AC3E}">
        <p14:creationId xmlns:p14="http://schemas.microsoft.com/office/powerpoint/2010/main" val="731536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37"/>
          <p:cNvSpPr txBox="1">
            <a:spLocks noGrp="1"/>
          </p:cNvSpPr>
          <p:nvPr>
            <p:ph type="title"/>
          </p:nvPr>
        </p:nvSpPr>
        <p:spPr>
          <a:xfrm>
            <a:off x="4247037" y="2215000"/>
            <a:ext cx="3624000" cy="7134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Introduction</a:t>
            </a:r>
            <a:endParaRPr dirty="0"/>
          </a:p>
        </p:txBody>
      </p:sp>
      <p:sp>
        <p:nvSpPr>
          <p:cNvPr id="806" name="Google Shape;806;p37"/>
          <p:cNvSpPr/>
          <p:nvPr/>
        </p:nvSpPr>
        <p:spPr>
          <a:xfrm>
            <a:off x="1138413" y="1182250"/>
            <a:ext cx="2778900" cy="2778900"/>
          </a:xfrm>
          <a:prstGeom prst="ellipse">
            <a:avLst/>
          </a:prstGeom>
          <a:solidFill>
            <a:srgbClr val="89BAD5">
              <a:alpha val="442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Oval 2">
            <a:extLst>
              <a:ext uri="{FF2B5EF4-FFF2-40B4-BE49-F238E27FC236}">
                <a16:creationId xmlns:a16="http://schemas.microsoft.com/office/drawing/2014/main" id="{936820B1-46C6-834D-BA05-14A173672E68}"/>
              </a:ext>
            </a:extLst>
          </p:cNvPr>
          <p:cNvSpPr/>
          <p:nvPr/>
        </p:nvSpPr>
        <p:spPr>
          <a:xfrm>
            <a:off x="1270563" y="1314400"/>
            <a:ext cx="2514600" cy="2514600"/>
          </a:xfrm>
          <a:prstGeom prst="ellipse">
            <a:avLst/>
          </a:prstGeom>
          <a:blipFill dpi="0" rotWithShape="0">
            <a:blip r:embed="rId3">
              <a:extLst>
                <a:ext uri="{28A0092B-C50C-407E-A947-70E740481C1C}">
                  <a14:useLocalDpi xmlns:a14="http://schemas.microsoft.com/office/drawing/2010/main" val="0"/>
                </a:ext>
              </a:extLst>
            </a:blip>
            <a:srcRect/>
            <a:stretch>
              <a:fillRect b="-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Google Shape;2012;p49"/>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Physical Access </a:t>
            </a:r>
            <a:r>
              <a:rPr lang="en" dirty="0">
                <a:solidFill>
                  <a:schemeClr val="accent3"/>
                </a:solidFill>
              </a:rPr>
              <a:t>Risks</a:t>
            </a:r>
            <a:endParaRPr dirty="0">
              <a:solidFill>
                <a:schemeClr val="accent3"/>
              </a:solidFill>
            </a:endParaRPr>
          </a:p>
        </p:txBody>
      </p:sp>
      <p:grpSp>
        <p:nvGrpSpPr>
          <p:cNvPr id="2" name="Google Shape;8017;p75">
            <a:extLst>
              <a:ext uri="{FF2B5EF4-FFF2-40B4-BE49-F238E27FC236}">
                <a16:creationId xmlns:a16="http://schemas.microsoft.com/office/drawing/2014/main" id="{A1067784-E01D-E127-0FCE-384D669BE4E0}"/>
              </a:ext>
            </a:extLst>
          </p:cNvPr>
          <p:cNvGrpSpPr/>
          <p:nvPr/>
        </p:nvGrpSpPr>
        <p:grpSpPr>
          <a:xfrm>
            <a:off x="3806307" y="3629268"/>
            <a:ext cx="1303575" cy="1256993"/>
            <a:chOff x="1706078" y="2092648"/>
            <a:chExt cx="660913" cy="637296"/>
          </a:xfrm>
        </p:grpSpPr>
        <p:sp>
          <p:nvSpPr>
            <p:cNvPr id="3" name="Google Shape;8018;p75">
              <a:extLst>
                <a:ext uri="{FF2B5EF4-FFF2-40B4-BE49-F238E27FC236}">
                  <a16:creationId xmlns:a16="http://schemas.microsoft.com/office/drawing/2014/main" id="{41477B19-8282-A4D3-30C5-D5231BE4B714}"/>
                </a:ext>
              </a:extLst>
            </p:cNvPr>
            <p:cNvSpPr/>
            <p:nvPr/>
          </p:nvSpPr>
          <p:spPr>
            <a:xfrm>
              <a:off x="1745332" y="2158066"/>
              <a:ext cx="571867" cy="571878"/>
            </a:xfrm>
            <a:custGeom>
              <a:avLst/>
              <a:gdLst/>
              <a:ahLst/>
              <a:cxnLst/>
              <a:rect l="l" t="t" r="r" b="b"/>
              <a:pathLst>
                <a:path w="107747" h="107749" extrusionOk="0">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8019;p75">
              <a:extLst>
                <a:ext uri="{FF2B5EF4-FFF2-40B4-BE49-F238E27FC236}">
                  <a16:creationId xmlns:a16="http://schemas.microsoft.com/office/drawing/2014/main" id="{D869E463-4D7F-AE62-815D-114F4408873B}"/>
                </a:ext>
              </a:extLst>
            </p:cNvPr>
            <p:cNvGrpSpPr/>
            <p:nvPr/>
          </p:nvGrpSpPr>
          <p:grpSpPr>
            <a:xfrm>
              <a:off x="1706078" y="2092648"/>
              <a:ext cx="660913" cy="575241"/>
              <a:chOff x="1706078" y="2092648"/>
              <a:chExt cx="660913" cy="575241"/>
            </a:xfrm>
          </p:grpSpPr>
          <p:sp>
            <p:nvSpPr>
              <p:cNvPr id="6" name="Google Shape;8020;p75">
                <a:extLst>
                  <a:ext uri="{FF2B5EF4-FFF2-40B4-BE49-F238E27FC236}">
                    <a16:creationId xmlns:a16="http://schemas.microsoft.com/office/drawing/2014/main" id="{08E0AA16-1E66-6EA0-8016-5633A14D438A}"/>
                  </a:ext>
                </a:extLst>
              </p:cNvPr>
              <p:cNvSpPr/>
              <p:nvPr/>
            </p:nvSpPr>
            <p:spPr>
              <a:xfrm>
                <a:off x="1938891" y="2092648"/>
                <a:ext cx="192041" cy="353676"/>
              </a:xfrm>
              <a:custGeom>
                <a:avLst/>
                <a:gdLst/>
                <a:ahLst/>
                <a:cxnLst/>
                <a:rect l="l" t="t" r="r" b="b"/>
                <a:pathLst>
                  <a:path w="36183" h="66637" extrusionOk="0">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021;p75">
                <a:extLst>
                  <a:ext uri="{FF2B5EF4-FFF2-40B4-BE49-F238E27FC236}">
                    <a16:creationId xmlns:a16="http://schemas.microsoft.com/office/drawing/2014/main" id="{2B28B36C-545E-68F1-D581-93605B16DD3A}"/>
                  </a:ext>
                </a:extLst>
              </p:cNvPr>
              <p:cNvSpPr/>
              <p:nvPr/>
            </p:nvSpPr>
            <p:spPr>
              <a:xfrm>
                <a:off x="1706078" y="2390779"/>
                <a:ext cx="329208" cy="277004"/>
              </a:xfrm>
              <a:custGeom>
                <a:avLst/>
                <a:gdLst/>
                <a:ahLst/>
                <a:cxnLst/>
                <a:rect l="l" t="t" r="r" b="b"/>
                <a:pathLst>
                  <a:path w="62027" h="52191" extrusionOk="0">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22;p75">
                <a:extLst>
                  <a:ext uri="{FF2B5EF4-FFF2-40B4-BE49-F238E27FC236}">
                    <a16:creationId xmlns:a16="http://schemas.microsoft.com/office/drawing/2014/main" id="{801C9BC2-C817-79E6-A93A-7A50728FF149}"/>
                  </a:ext>
                </a:extLst>
              </p:cNvPr>
              <p:cNvSpPr/>
              <p:nvPr/>
            </p:nvSpPr>
            <p:spPr>
              <a:xfrm>
                <a:off x="2035235" y="2390779"/>
                <a:ext cx="331756" cy="277110"/>
              </a:xfrm>
              <a:custGeom>
                <a:avLst/>
                <a:gdLst/>
                <a:ahLst/>
                <a:cxnLst/>
                <a:rect l="l" t="t" r="r" b="b"/>
                <a:pathLst>
                  <a:path w="62507" h="52211" extrusionOk="0">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oogle Shape;7744;p75">
            <a:extLst>
              <a:ext uri="{FF2B5EF4-FFF2-40B4-BE49-F238E27FC236}">
                <a16:creationId xmlns:a16="http://schemas.microsoft.com/office/drawing/2014/main" id="{5758228C-851C-AE54-3BCA-13CBDA767EF7}"/>
              </a:ext>
            </a:extLst>
          </p:cNvPr>
          <p:cNvGrpSpPr/>
          <p:nvPr/>
        </p:nvGrpSpPr>
        <p:grpSpPr>
          <a:xfrm>
            <a:off x="1300729" y="2092806"/>
            <a:ext cx="1880896" cy="872175"/>
            <a:chOff x="7636443" y="1509705"/>
            <a:chExt cx="804565" cy="373078"/>
          </a:xfrm>
        </p:grpSpPr>
        <p:sp>
          <p:nvSpPr>
            <p:cNvPr id="24" name="Google Shape;7745;p75">
              <a:extLst>
                <a:ext uri="{FF2B5EF4-FFF2-40B4-BE49-F238E27FC236}">
                  <a16:creationId xmlns:a16="http://schemas.microsoft.com/office/drawing/2014/main" id="{2E559061-FBC8-5E53-CDC7-E9B2BABFD54A}"/>
                </a:ext>
              </a:extLst>
            </p:cNvPr>
            <p:cNvSpPr/>
            <p:nvPr/>
          </p:nvSpPr>
          <p:spPr>
            <a:xfrm>
              <a:off x="7636443" y="1509705"/>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46;p75">
              <a:extLst>
                <a:ext uri="{FF2B5EF4-FFF2-40B4-BE49-F238E27FC236}">
                  <a16:creationId xmlns:a16="http://schemas.microsoft.com/office/drawing/2014/main" id="{FC11BBC8-3033-B476-DFC8-A39CB228BF59}"/>
                </a:ext>
              </a:extLst>
            </p:cNvPr>
            <p:cNvSpPr/>
            <p:nvPr/>
          </p:nvSpPr>
          <p:spPr>
            <a:xfrm>
              <a:off x="8398251" y="1667375"/>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7747;p75">
            <a:extLst>
              <a:ext uri="{FF2B5EF4-FFF2-40B4-BE49-F238E27FC236}">
                <a16:creationId xmlns:a16="http://schemas.microsoft.com/office/drawing/2014/main" id="{5CD75754-C570-06C9-61AA-EC703894EFC0}"/>
              </a:ext>
            </a:extLst>
          </p:cNvPr>
          <p:cNvGrpSpPr/>
          <p:nvPr/>
        </p:nvGrpSpPr>
        <p:grpSpPr>
          <a:xfrm>
            <a:off x="1300729" y="1855355"/>
            <a:ext cx="1880896" cy="872175"/>
            <a:chOff x="7636443" y="1408133"/>
            <a:chExt cx="804565" cy="373078"/>
          </a:xfrm>
        </p:grpSpPr>
        <p:sp>
          <p:nvSpPr>
            <p:cNvPr id="22" name="Google Shape;7748;p75">
              <a:extLst>
                <a:ext uri="{FF2B5EF4-FFF2-40B4-BE49-F238E27FC236}">
                  <a16:creationId xmlns:a16="http://schemas.microsoft.com/office/drawing/2014/main" id="{56684520-5A9C-A2C9-CA57-DD293F4EF2A7}"/>
                </a:ext>
              </a:extLst>
            </p:cNvPr>
            <p:cNvSpPr/>
            <p:nvPr/>
          </p:nvSpPr>
          <p:spPr>
            <a:xfrm>
              <a:off x="7636443" y="1408133"/>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49;p75">
              <a:extLst>
                <a:ext uri="{FF2B5EF4-FFF2-40B4-BE49-F238E27FC236}">
                  <a16:creationId xmlns:a16="http://schemas.microsoft.com/office/drawing/2014/main" id="{E0D49144-D8D8-97C5-EDD9-532D41DF803B}"/>
                </a:ext>
              </a:extLst>
            </p:cNvPr>
            <p:cNvSpPr/>
            <p:nvPr/>
          </p:nvSpPr>
          <p:spPr>
            <a:xfrm>
              <a:off x="8398251" y="1565802"/>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7750;p75">
            <a:extLst>
              <a:ext uri="{FF2B5EF4-FFF2-40B4-BE49-F238E27FC236}">
                <a16:creationId xmlns:a16="http://schemas.microsoft.com/office/drawing/2014/main" id="{88CFE597-B7A0-35E8-622D-62A8B4D9B8E3}"/>
              </a:ext>
            </a:extLst>
          </p:cNvPr>
          <p:cNvGrpSpPr/>
          <p:nvPr/>
        </p:nvGrpSpPr>
        <p:grpSpPr>
          <a:xfrm>
            <a:off x="1300729" y="1617899"/>
            <a:ext cx="1880896" cy="872175"/>
            <a:chOff x="7636443" y="1306560"/>
            <a:chExt cx="804565" cy="373078"/>
          </a:xfrm>
        </p:grpSpPr>
        <p:sp>
          <p:nvSpPr>
            <p:cNvPr id="20" name="Google Shape;7751;p75">
              <a:extLst>
                <a:ext uri="{FF2B5EF4-FFF2-40B4-BE49-F238E27FC236}">
                  <a16:creationId xmlns:a16="http://schemas.microsoft.com/office/drawing/2014/main" id="{17A2442A-BFBD-3293-D5AB-F5AC0D2971E2}"/>
                </a:ext>
              </a:extLst>
            </p:cNvPr>
            <p:cNvSpPr/>
            <p:nvPr/>
          </p:nvSpPr>
          <p:spPr>
            <a:xfrm>
              <a:off x="7636443" y="1306560"/>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52;p75">
              <a:extLst>
                <a:ext uri="{FF2B5EF4-FFF2-40B4-BE49-F238E27FC236}">
                  <a16:creationId xmlns:a16="http://schemas.microsoft.com/office/drawing/2014/main" id="{6D18715F-240A-B64B-BFB5-D903D2552143}"/>
                </a:ext>
              </a:extLst>
            </p:cNvPr>
            <p:cNvSpPr/>
            <p:nvPr/>
          </p:nvSpPr>
          <p:spPr>
            <a:xfrm>
              <a:off x="8398251" y="1464230"/>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753;p75">
            <a:extLst>
              <a:ext uri="{FF2B5EF4-FFF2-40B4-BE49-F238E27FC236}">
                <a16:creationId xmlns:a16="http://schemas.microsoft.com/office/drawing/2014/main" id="{99F93B91-EEDB-BF92-B957-FF1E856E2F0D}"/>
              </a:ext>
            </a:extLst>
          </p:cNvPr>
          <p:cNvGrpSpPr/>
          <p:nvPr/>
        </p:nvGrpSpPr>
        <p:grpSpPr>
          <a:xfrm>
            <a:off x="1300729" y="1380448"/>
            <a:ext cx="1880896" cy="872175"/>
            <a:chOff x="7636443" y="1204988"/>
            <a:chExt cx="804565" cy="373078"/>
          </a:xfrm>
        </p:grpSpPr>
        <p:sp>
          <p:nvSpPr>
            <p:cNvPr id="18" name="Google Shape;7754;p75">
              <a:extLst>
                <a:ext uri="{FF2B5EF4-FFF2-40B4-BE49-F238E27FC236}">
                  <a16:creationId xmlns:a16="http://schemas.microsoft.com/office/drawing/2014/main" id="{E869681F-8F55-15FC-28C7-28F9D3378BCD}"/>
                </a:ext>
              </a:extLst>
            </p:cNvPr>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755;p75">
              <a:extLst>
                <a:ext uri="{FF2B5EF4-FFF2-40B4-BE49-F238E27FC236}">
                  <a16:creationId xmlns:a16="http://schemas.microsoft.com/office/drawing/2014/main" id="{F8969625-169F-EBF2-F7E3-FF804AB8F0C4}"/>
                </a:ext>
              </a:extLst>
            </p:cNvPr>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extBox 26">
            <a:extLst>
              <a:ext uri="{FF2B5EF4-FFF2-40B4-BE49-F238E27FC236}">
                <a16:creationId xmlns:a16="http://schemas.microsoft.com/office/drawing/2014/main" id="{78B07862-7F27-CB64-0770-ACC41B5829B0}"/>
              </a:ext>
            </a:extLst>
          </p:cNvPr>
          <p:cNvSpPr txBox="1"/>
          <p:nvPr/>
        </p:nvSpPr>
        <p:spPr>
          <a:xfrm>
            <a:off x="3131647" y="1633050"/>
            <a:ext cx="4855906"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Monitor network activity and install a tampering alarm</a:t>
            </a:r>
          </a:p>
        </p:txBody>
      </p:sp>
      <p:sp>
        <p:nvSpPr>
          <p:cNvPr id="28" name="TextBox 27">
            <a:extLst>
              <a:ext uri="{FF2B5EF4-FFF2-40B4-BE49-F238E27FC236}">
                <a16:creationId xmlns:a16="http://schemas.microsoft.com/office/drawing/2014/main" id="{9E8FDDB4-1623-EC5C-2B9E-D17F67631094}"/>
              </a:ext>
            </a:extLst>
          </p:cNvPr>
          <p:cNvSpPr txBox="1"/>
          <p:nvPr/>
        </p:nvSpPr>
        <p:spPr>
          <a:xfrm>
            <a:off x="3131647" y="1876214"/>
            <a:ext cx="4572000"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Favorable background investigations</a:t>
            </a:r>
          </a:p>
        </p:txBody>
      </p:sp>
      <p:sp>
        <p:nvSpPr>
          <p:cNvPr id="29" name="TextBox 28">
            <a:extLst>
              <a:ext uri="{FF2B5EF4-FFF2-40B4-BE49-F238E27FC236}">
                <a16:creationId xmlns:a16="http://schemas.microsoft.com/office/drawing/2014/main" id="{A30A0C7D-3B76-8E0A-D3CF-55F2D5FD8281}"/>
              </a:ext>
            </a:extLst>
          </p:cNvPr>
          <p:cNvSpPr txBox="1"/>
          <p:nvPr/>
        </p:nvSpPr>
        <p:spPr>
          <a:xfrm>
            <a:off x="3131646" y="2112568"/>
            <a:ext cx="5815129"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Follow recommendations &amp; guidance presented by the U.S</a:t>
            </a:r>
          </a:p>
        </p:txBody>
      </p:sp>
      <p:sp>
        <p:nvSpPr>
          <p:cNvPr id="30" name="TextBox 29">
            <a:extLst>
              <a:ext uri="{FF2B5EF4-FFF2-40B4-BE49-F238E27FC236}">
                <a16:creationId xmlns:a16="http://schemas.microsoft.com/office/drawing/2014/main" id="{E229C1A8-9825-46C3-5E83-B568F74DF7D6}"/>
              </a:ext>
            </a:extLst>
          </p:cNvPr>
          <p:cNvSpPr txBox="1"/>
          <p:nvPr/>
        </p:nvSpPr>
        <p:spPr>
          <a:xfrm>
            <a:off x="3131647" y="2348924"/>
            <a:ext cx="4572000" cy="523220"/>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Ensure devices are compliant with authority to operate (ATO) requirements</a:t>
            </a:r>
          </a:p>
        </p:txBody>
      </p:sp>
      <p:sp>
        <p:nvSpPr>
          <p:cNvPr id="7" name="Google Shape;2390;p53">
            <a:extLst>
              <a:ext uri="{FF2B5EF4-FFF2-40B4-BE49-F238E27FC236}">
                <a16:creationId xmlns:a16="http://schemas.microsoft.com/office/drawing/2014/main" id="{7FFFE1C1-AF06-38F9-A0CF-45C5A234F335}"/>
              </a:ext>
            </a:extLst>
          </p:cNvPr>
          <p:cNvSpPr txBox="1">
            <a:spLocks/>
          </p:cNvSpPr>
          <p:nvPr/>
        </p:nvSpPr>
        <p:spPr>
          <a:xfrm>
            <a:off x="5089097" y="4460356"/>
            <a:ext cx="2065439" cy="3033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0" indent="0" algn="ctr">
              <a:spcAft>
                <a:spcPts val="1200"/>
              </a:spcAft>
              <a:buClr>
                <a:schemeClr val="dk1"/>
              </a:buClr>
              <a:buSzPts val="2000"/>
              <a:buFont typeface="Offside"/>
              <a:buNone/>
              <a:defRPr sz="2000" b="1">
                <a:solidFill>
                  <a:schemeClr val="lt1"/>
                </a:solidFill>
                <a:highlight>
                  <a:schemeClr val="accent3"/>
                </a:highlight>
                <a:latin typeface="Offside"/>
                <a:ea typeface="Offside"/>
                <a:cs typeface="Offside"/>
                <a:sym typeface="Offside"/>
              </a:defRPr>
            </a:lvl1pPr>
            <a:lvl2pPr marL="914400" indent="-330200" algn="ctr">
              <a:buClr>
                <a:schemeClr val="dk1"/>
              </a:buClr>
              <a:buSzPts val="2000"/>
              <a:buFont typeface="Offside"/>
              <a:buNone/>
              <a:defRPr sz="2000" b="1">
                <a:solidFill>
                  <a:schemeClr val="dk1"/>
                </a:solidFill>
                <a:latin typeface="Offside"/>
                <a:ea typeface="Offside"/>
                <a:cs typeface="Offside"/>
                <a:sym typeface="Offside"/>
              </a:defRPr>
            </a:lvl2pPr>
            <a:lvl3pPr marL="1371600" indent="-330200" algn="ctr">
              <a:buClr>
                <a:schemeClr val="dk1"/>
              </a:buClr>
              <a:buSzPts val="2000"/>
              <a:buFont typeface="Offside"/>
              <a:buNone/>
              <a:defRPr sz="2000" b="1">
                <a:solidFill>
                  <a:schemeClr val="dk1"/>
                </a:solidFill>
                <a:latin typeface="Offside"/>
                <a:ea typeface="Offside"/>
                <a:cs typeface="Offside"/>
                <a:sym typeface="Offside"/>
              </a:defRPr>
            </a:lvl3pPr>
            <a:lvl4pPr marL="1828800" indent="-330200" algn="ctr">
              <a:buClr>
                <a:schemeClr val="dk1"/>
              </a:buClr>
              <a:buSzPts val="2000"/>
              <a:buFont typeface="Offside"/>
              <a:buNone/>
              <a:defRPr sz="2000" b="1">
                <a:solidFill>
                  <a:schemeClr val="dk1"/>
                </a:solidFill>
                <a:latin typeface="Offside"/>
                <a:ea typeface="Offside"/>
                <a:cs typeface="Offside"/>
                <a:sym typeface="Offside"/>
              </a:defRPr>
            </a:lvl4pPr>
            <a:lvl5pPr marL="2286000" indent="-330200" algn="ctr">
              <a:buClr>
                <a:schemeClr val="dk1"/>
              </a:buClr>
              <a:buSzPts val="2000"/>
              <a:buFont typeface="Offside"/>
              <a:buNone/>
              <a:defRPr sz="2000" b="1">
                <a:solidFill>
                  <a:schemeClr val="dk1"/>
                </a:solidFill>
                <a:latin typeface="Offside"/>
                <a:ea typeface="Offside"/>
                <a:cs typeface="Offside"/>
                <a:sym typeface="Offside"/>
              </a:defRPr>
            </a:lvl5pPr>
            <a:lvl6pPr marL="2743200" indent="-330200" algn="ctr">
              <a:buClr>
                <a:schemeClr val="dk1"/>
              </a:buClr>
              <a:buSzPts val="2000"/>
              <a:buFont typeface="Offside"/>
              <a:buNone/>
              <a:defRPr sz="2000" b="1">
                <a:solidFill>
                  <a:schemeClr val="dk1"/>
                </a:solidFill>
                <a:latin typeface="Offside"/>
                <a:ea typeface="Offside"/>
                <a:cs typeface="Offside"/>
                <a:sym typeface="Offside"/>
              </a:defRPr>
            </a:lvl6pPr>
            <a:lvl7pPr marL="3200400" indent="-330200" algn="ctr">
              <a:buClr>
                <a:schemeClr val="dk1"/>
              </a:buClr>
              <a:buSzPts val="2000"/>
              <a:buFont typeface="Offside"/>
              <a:buNone/>
              <a:defRPr sz="2000" b="1">
                <a:solidFill>
                  <a:schemeClr val="dk1"/>
                </a:solidFill>
                <a:latin typeface="Offside"/>
                <a:ea typeface="Offside"/>
                <a:cs typeface="Offside"/>
                <a:sym typeface="Offside"/>
              </a:defRPr>
            </a:lvl7pPr>
            <a:lvl8pPr marL="3657600" indent="-330200" algn="ctr">
              <a:buClr>
                <a:schemeClr val="dk1"/>
              </a:buClr>
              <a:buSzPts val="2000"/>
              <a:buFont typeface="Offside"/>
              <a:buNone/>
              <a:defRPr sz="2000" b="1">
                <a:solidFill>
                  <a:schemeClr val="dk1"/>
                </a:solidFill>
                <a:latin typeface="Offside"/>
                <a:ea typeface="Offside"/>
                <a:cs typeface="Offside"/>
                <a:sym typeface="Offside"/>
              </a:defRPr>
            </a:lvl8pPr>
            <a:lvl9pPr marL="4114800" indent="-330200" algn="ctr">
              <a:buClr>
                <a:schemeClr val="dk1"/>
              </a:buClr>
              <a:buSzPts val="2000"/>
              <a:buFont typeface="Offside"/>
              <a:buNone/>
              <a:defRPr sz="2000" b="1">
                <a:solidFill>
                  <a:schemeClr val="dk1"/>
                </a:solidFill>
                <a:latin typeface="Offside"/>
                <a:ea typeface="Offside"/>
                <a:cs typeface="Offside"/>
                <a:sym typeface="Offside"/>
              </a:defRPr>
            </a:lvl9pPr>
          </a:lstStyle>
          <a:p>
            <a:r>
              <a:rPr lang="en-US" dirty="0"/>
              <a:t>Vehicle/Fleets</a:t>
            </a:r>
          </a:p>
        </p:txBody>
      </p:sp>
    </p:spTree>
    <p:extLst>
      <p:ext uri="{BB962C8B-B14F-4D97-AF65-F5344CB8AC3E}">
        <p14:creationId xmlns:p14="http://schemas.microsoft.com/office/powerpoint/2010/main" val="3589316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Google Shape;2012;p49"/>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Remote Access </a:t>
            </a:r>
            <a:r>
              <a:rPr lang="en" dirty="0">
                <a:solidFill>
                  <a:schemeClr val="accent3"/>
                </a:solidFill>
              </a:rPr>
              <a:t>Risks</a:t>
            </a:r>
            <a:endParaRPr dirty="0">
              <a:solidFill>
                <a:schemeClr val="accent3"/>
              </a:solidFill>
            </a:endParaRPr>
          </a:p>
        </p:txBody>
      </p:sp>
      <p:sp>
        <p:nvSpPr>
          <p:cNvPr id="18" name="TextBox 17">
            <a:extLst>
              <a:ext uri="{FF2B5EF4-FFF2-40B4-BE49-F238E27FC236}">
                <a16:creationId xmlns:a16="http://schemas.microsoft.com/office/drawing/2014/main" id="{3161ABDA-33BE-9E8F-9986-9201B7BA684E}"/>
              </a:ext>
            </a:extLst>
          </p:cNvPr>
          <p:cNvSpPr txBox="1"/>
          <p:nvPr/>
        </p:nvSpPr>
        <p:spPr>
          <a:xfrm>
            <a:off x="699246" y="1172306"/>
            <a:ext cx="7422777" cy="332398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The most vulnerable hacking opportunity for telematics is access to the data collected by the system. Collecting data from telematics is possible without write access or bridging different networks. It still requires hacking the telematics network and is inherently a remote risk. However, the most threatening method for controlling a vehicle through telematics would be to reflash the firmware remotely, which could give a malicious actor insight, control, and ability to manipulate functions of the vehicle as they desire.</a:t>
            </a:r>
          </a:p>
          <a:p>
            <a:endParaRPr lang="en-US" dirty="0"/>
          </a:p>
          <a:p>
            <a:r>
              <a:rPr lang="en-US" dirty="0"/>
              <a:t>Geotab, a telematics provider, developed a System Security Plan that provides a cybersecurity overview for themselves and other providers. The plan addresses topics from system interconnections, ports, protocols, system environments, network architectures, and owner operator functionalities. These security controls follow the FIPS 199standards, as well as NIST 800-53, Revision 4. A list of 15 security recommendations is set forth by Geotab for building a telematics platform resilient to cyberthreats and attacks</a:t>
            </a:r>
          </a:p>
        </p:txBody>
      </p:sp>
    </p:spTree>
    <p:extLst>
      <p:ext uri="{BB962C8B-B14F-4D97-AF65-F5344CB8AC3E}">
        <p14:creationId xmlns:p14="http://schemas.microsoft.com/office/powerpoint/2010/main" val="1400333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Google Shape;2012;p49"/>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Remote Access </a:t>
            </a:r>
            <a:r>
              <a:rPr lang="en" dirty="0">
                <a:solidFill>
                  <a:schemeClr val="accent3"/>
                </a:solidFill>
              </a:rPr>
              <a:t>Risks</a:t>
            </a:r>
            <a:endParaRPr dirty="0">
              <a:solidFill>
                <a:schemeClr val="accent3"/>
              </a:solidFill>
            </a:endParaRPr>
          </a:p>
        </p:txBody>
      </p:sp>
      <p:sp>
        <p:nvSpPr>
          <p:cNvPr id="3" name="TextBox 2">
            <a:extLst>
              <a:ext uri="{FF2B5EF4-FFF2-40B4-BE49-F238E27FC236}">
                <a16:creationId xmlns:a16="http://schemas.microsoft.com/office/drawing/2014/main" id="{003D41E4-990C-7B23-E93F-B1E9D68CD279}"/>
              </a:ext>
            </a:extLst>
          </p:cNvPr>
          <p:cNvSpPr txBox="1"/>
          <p:nvPr/>
        </p:nvSpPr>
        <p:spPr>
          <a:xfrm>
            <a:off x="792074" y="1070182"/>
            <a:ext cx="5402537"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solidFill>
                  <a:srgbClr val="BDE294"/>
                </a:solidFill>
              </a:rPr>
              <a:t>Mitigation Techniques for Remote Threats to Telematics</a:t>
            </a:r>
          </a:p>
        </p:txBody>
      </p:sp>
      <p:grpSp>
        <p:nvGrpSpPr>
          <p:cNvPr id="23" name="Group 22">
            <a:extLst>
              <a:ext uri="{FF2B5EF4-FFF2-40B4-BE49-F238E27FC236}">
                <a16:creationId xmlns:a16="http://schemas.microsoft.com/office/drawing/2014/main" id="{3343DB69-9794-F305-9759-EB6FDB19042F}"/>
              </a:ext>
            </a:extLst>
          </p:cNvPr>
          <p:cNvGrpSpPr/>
          <p:nvPr/>
        </p:nvGrpSpPr>
        <p:grpSpPr>
          <a:xfrm>
            <a:off x="920468" y="1860430"/>
            <a:ext cx="2055811" cy="2212888"/>
            <a:chOff x="2973389" y="2237710"/>
            <a:chExt cx="2055811" cy="2212888"/>
          </a:xfrm>
        </p:grpSpPr>
        <p:grpSp>
          <p:nvGrpSpPr>
            <p:cNvPr id="5" name="Google Shape;7744;p75">
              <a:extLst>
                <a:ext uri="{FF2B5EF4-FFF2-40B4-BE49-F238E27FC236}">
                  <a16:creationId xmlns:a16="http://schemas.microsoft.com/office/drawing/2014/main" id="{846A6B46-4923-EFE1-4046-F3E3E5584DAE}"/>
                </a:ext>
              </a:extLst>
            </p:cNvPr>
            <p:cNvGrpSpPr/>
            <p:nvPr/>
          </p:nvGrpSpPr>
          <p:grpSpPr>
            <a:xfrm>
              <a:off x="2973389" y="3497316"/>
              <a:ext cx="2055811" cy="953282"/>
              <a:chOff x="7636443" y="1509705"/>
              <a:chExt cx="804565" cy="373078"/>
            </a:xfrm>
          </p:grpSpPr>
          <p:sp>
            <p:nvSpPr>
              <p:cNvPr id="15" name="Google Shape;7745;p75">
                <a:extLst>
                  <a:ext uri="{FF2B5EF4-FFF2-40B4-BE49-F238E27FC236}">
                    <a16:creationId xmlns:a16="http://schemas.microsoft.com/office/drawing/2014/main" id="{684D7380-FD93-FE88-2A29-F97B9A259A11}"/>
                  </a:ext>
                </a:extLst>
              </p:cNvPr>
              <p:cNvSpPr/>
              <p:nvPr/>
            </p:nvSpPr>
            <p:spPr>
              <a:xfrm>
                <a:off x="7636443" y="1509705"/>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46;p75">
                <a:extLst>
                  <a:ext uri="{FF2B5EF4-FFF2-40B4-BE49-F238E27FC236}">
                    <a16:creationId xmlns:a16="http://schemas.microsoft.com/office/drawing/2014/main" id="{5A713BE8-BCF2-4D4D-7F1F-D77A0346D17A}"/>
                  </a:ext>
                </a:extLst>
              </p:cNvPr>
              <p:cNvSpPr/>
              <p:nvPr/>
            </p:nvSpPr>
            <p:spPr>
              <a:xfrm>
                <a:off x="8398251" y="1667375"/>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7747;p75">
              <a:extLst>
                <a:ext uri="{FF2B5EF4-FFF2-40B4-BE49-F238E27FC236}">
                  <a16:creationId xmlns:a16="http://schemas.microsoft.com/office/drawing/2014/main" id="{CE34314D-6935-C55E-F53A-330CE4869076}"/>
                </a:ext>
              </a:extLst>
            </p:cNvPr>
            <p:cNvGrpSpPr/>
            <p:nvPr/>
          </p:nvGrpSpPr>
          <p:grpSpPr>
            <a:xfrm>
              <a:off x="2973389" y="3237781"/>
              <a:ext cx="2055811" cy="953282"/>
              <a:chOff x="7636443" y="1408133"/>
              <a:chExt cx="804565" cy="373078"/>
            </a:xfrm>
          </p:grpSpPr>
          <p:sp>
            <p:nvSpPr>
              <p:cNvPr id="13" name="Google Shape;7748;p75">
                <a:extLst>
                  <a:ext uri="{FF2B5EF4-FFF2-40B4-BE49-F238E27FC236}">
                    <a16:creationId xmlns:a16="http://schemas.microsoft.com/office/drawing/2014/main" id="{18D2054F-3884-A35D-418B-13C2A58965C6}"/>
                  </a:ext>
                </a:extLst>
              </p:cNvPr>
              <p:cNvSpPr/>
              <p:nvPr/>
            </p:nvSpPr>
            <p:spPr>
              <a:xfrm>
                <a:off x="7636443" y="1408133"/>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749;p75">
                <a:extLst>
                  <a:ext uri="{FF2B5EF4-FFF2-40B4-BE49-F238E27FC236}">
                    <a16:creationId xmlns:a16="http://schemas.microsoft.com/office/drawing/2014/main" id="{67E3C497-B3C2-7B9E-B72B-4F21FB2ED079}"/>
                  </a:ext>
                </a:extLst>
              </p:cNvPr>
              <p:cNvSpPr/>
              <p:nvPr/>
            </p:nvSpPr>
            <p:spPr>
              <a:xfrm>
                <a:off x="8398251" y="1565802"/>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7750;p75">
              <a:extLst>
                <a:ext uri="{FF2B5EF4-FFF2-40B4-BE49-F238E27FC236}">
                  <a16:creationId xmlns:a16="http://schemas.microsoft.com/office/drawing/2014/main" id="{B229BA21-61C0-39F6-1626-EF8878A335EE}"/>
                </a:ext>
              </a:extLst>
            </p:cNvPr>
            <p:cNvGrpSpPr/>
            <p:nvPr/>
          </p:nvGrpSpPr>
          <p:grpSpPr>
            <a:xfrm>
              <a:off x="2973389" y="2978243"/>
              <a:ext cx="2055811" cy="953282"/>
              <a:chOff x="7636443" y="1306560"/>
              <a:chExt cx="804565" cy="373078"/>
            </a:xfrm>
          </p:grpSpPr>
          <p:sp>
            <p:nvSpPr>
              <p:cNvPr id="11" name="Google Shape;7751;p75">
                <a:extLst>
                  <a:ext uri="{FF2B5EF4-FFF2-40B4-BE49-F238E27FC236}">
                    <a16:creationId xmlns:a16="http://schemas.microsoft.com/office/drawing/2014/main" id="{116523D9-CA9A-ADD1-70DB-0DC8874F9AF5}"/>
                  </a:ext>
                </a:extLst>
              </p:cNvPr>
              <p:cNvSpPr/>
              <p:nvPr/>
            </p:nvSpPr>
            <p:spPr>
              <a:xfrm>
                <a:off x="7636443" y="1306560"/>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52;p75">
                <a:extLst>
                  <a:ext uri="{FF2B5EF4-FFF2-40B4-BE49-F238E27FC236}">
                    <a16:creationId xmlns:a16="http://schemas.microsoft.com/office/drawing/2014/main" id="{3A8E965C-C230-0C9F-2BD0-B350D68948E5}"/>
                  </a:ext>
                </a:extLst>
              </p:cNvPr>
              <p:cNvSpPr/>
              <p:nvPr/>
            </p:nvSpPr>
            <p:spPr>
              <a:xfrm>
                <a:off x="8398251" y="1464230"/>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7753;p75">
              <a:extLst>
                <a:ext uri="{FF2B5EF4-FFF2-40B4-BE49-F238E27FC236}">
                  <a16:creationId xmlns:a16="http://schemas.microsoft.com/office/drawing/2014/main" id="{5DB76BB7-D76A-3097-2341-C070F8415DC7}"/>
                </a:ext>
              </a:extLst>
            </p:cNvPr>
            <p:cNvGrpSpPr/>
            <p:nvPr/>
          </p:nvGrpSpPr>
          <p:grpSpPr>
            <a:xfrm>
              <a:off x="2973389" y="2718708"/>
              <a:ext cx="2055811" cy="953282"/>
              <a:chOff x="7636443" y="1204988"/>
              <a:chExt cx="804565" cy="373078"/>
            </a:xfrm>
          </p:grpSpPr>
          <p:sp>
            <p:nvSpPr>
              <p:cNvPr id="9" name="Google Shape;7754;p75">
                <a:extLst>
                  <a:ext uri="{FF2B5EF4-FFF2-40B4-BE49-F238E27FC236}">
                    <a16:creationId xmlns:a16="http://schemas.microsoft.com/office/drawing/2014/main" id="{581E0661-5B0A-09CE-8A91-BBEE046C631E}"/>
                  </a:ext>
                </a:extLst>
              </p:cNvPr>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755;p75">
                <a:extLst>
                  <a:ext uri="{FF2B5EF4-FFF2-40B4-BE49-F238E27FC236}">
                    <a16:creationId xmlns:a16="http://schemas.microsoft.com/office/drawing/2014/main" id="{A00C4056-8B53-6B41-0EE7-F6E165FEAF39}"/>
                  </a:ext>
                </a:extLst>
              </p:cNvPr>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753;p75">
              <a:extLst>
                <a:ext uri="{FF2B5EF4-FFF2-40B4-BE49-F238E27FC236}">
                  <a16:creationId xmlns:a16="http://schemas.microsoft.com/office/drawing/2014/main" id="{34BF4CEA-0AF4-D05E-D645-AB81ACFA3BC8}"/>
                </a:ext>
              </a:extLst>
            </p:cNvPr>
            <p:cNvGrpSpPr/>
            <p:nvPr/>
          </p:nvGrpSpPr>
          <p:grpSpPr>
            <a:xfrm>
              <a:off x="2973389" y="2478209"/>
              <a:ext cx="2055811" cy="953282"/>
              <a:chOff x="7636443" y="1204988"/>
              <a:chExt cx="804565" cy="373078"/>
            </a:xfrm>
          </p:grpSpPr>
          <p:sp>
            <p:nvSpPr>
              <p:cNvPr id="18" name="Google Shape;7754;p75">
                <a:extLst>
                  <a:ext uri="{FF2B5EF4-FFF2-40B4-BE49-F238E27FC236}">
                    <a16:creationId xmlns:a16="http://schemas.microsoft.com/office/drawing/2014/main" id="{DFF367AB-B977-A4BA-AE45-317624681AAC}"/>
                  </a:ext>
                </a:extLst>
              </p:cNvPr>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755;p75">
                <a:extLst>
                  <a:ext uri="{FF2B5EF4-FFF2-40B4-BE49-F238E27FC236}">
                    <a16:creationId xmlns:a16="http://schemas.microsoft.com/office/drawing/2014/main" id="{E1FA5F96-8B46-868D-21C5-78B1AF57C730}"/>
                  </a:ext>
                </a:extLst>
              </p:cNvPr>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7753;p75">
              <a:extLst>
                <a:ext uri="{FF2B5EF4-FFF2-40B4-BE49-F238E27FC236}">
                  <a16:creationId xmlns:a16="http://schemas.microsoft.com/office/drawing/2014/main" id="{08A45325-E6B8-531C-94A5-13AEC105E903}"/>
                </a:ext>
              </a:extLst>
            </p:cNvPr>
            <p:cNvGrpSpPr/>
            <p:nvPr/>
          </p:nvGrpSpPr>
          <p:grpSpPr>
            <a:xfrm>
              <a:off x="2973389" y="2237710"/>
              <a:ext cx="2055811" cy="953282"/>
              <a:chOff x="7636443" y="1204988"/>
              <a:chExt cx="804565" cy="373078"/>
            </a:xfrm>
          </p:grpSpPr>
          <p:sp>
            <p:nvSpPr>
              <p:cNvPr id="21" name="Google Shape;7754;p75">
                <a:extLst>
                  <a:ext uri="{FF2B5EF4-FFF2-40B4-BE49-F238E27FC236}">
                    <a16:creationId xmlns:a16="http://schemas.microsoft.com/office/drawing/2014/main" id="{525B1A8E-9DAE-5CB5-2924-936BAC862905}"/>
                  </a:ext>
                </a:extLst>
              </p:cNvPr>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55;p75">
                <a:extLst>
                  <a:ext uri="{FF2B5EF4-FFF2-40B4-BE49-F238E27FC236}">
                    <a16:creationId xmlns:a16="http://schemas.microsoft.com/office/drawing/2014/main" id="{D45C1B14-BCBD-2112-AE53-22FC1EAEA166}"/>
                  </a:ext>
                </a:extLst>
              </p:cNvPr>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TextBox 24">
            <a:extLst>
              <a:ext uri="{FF2B5EF4-FFF2-40B4-BE49-F238E27FC236}">
                <a16:creationId xmlns:a16="http://schemas.microsoft.com/office/drawing/2014/main" id="{26C77F73-4937-1AAD-6958-D37B73860679}"/>
              </a:ext>
            </a:extLst>
          </p:cNvPr>
          <p:cNvSpPr txBox="1"/>
          <p:nvPr/>
        </p:nvSpPr>
        <p:spPr>
          <a:xfrm>
            <a:off x="2940636" y="2173555"/>
            <a:ext cx="5402537"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Using multi-factor authentication to verify authorized access</a:t>
            </a:r>
          </a:p>
        </p:txBody>
      </p:sp>
      <p:sp>
        <p:nvSpPr>
          <p:cNvPr id="27" name="TextBox 26">
            <a:extLst>
              <a:ext uri="{FF2B5EF4-FFF2-40B4-BE49-F238E27FC236}">
                <a16:creationId xmlns:a16="http://schemas.microsoft.com/office/drawing/2014/main" id="{5909FFDF-4C73-F146-6F63-C69DA5C66E2D}"/>
              </a:ext>
            </a:extLst>
          </p:cNvPr>
          <p:cNvSpPr txBox="1"/>
          <p:nvPr/>
        </p:nvSpPr>
        <p:spPr>
          <a:xfrm>
            <a:off x="2940636" y="2391583"/>
            <a:ext cx="4572000" cy="307777"/>
          </a:xfrm>
          <a:prstGeom prst="rect">
            <a:avLst/>
          </a:prstGeom>
          <a:noFill/>
        </p:spPr>
        <p:txBody>
          <a:bodyPr wrap="square">
            <a:spAutoFit/>
          </a:bodyPr>
          <a:lstStyle/>
          <a:p>
            <a:r>
              <a:rPr lang="en-US" dirty="0">
                <a:solidFill>
                  <a:schemeClr val="dk1"/>
                </a:solidFill>
                <a:latin typeface="Krub"/>
                <a:cs typeface="Krub"/>
              </a:rPr>
              <a:t>Securing remote endpoints</a:t>
            </a:r>
          </a:p>
        </p:txBody>
      </p:sp>
      <p:sp>
        <p:nvSpPr>
          <p:cNvPr id="29" name="TextBox 28">
            <a:extLst>
              <a:ext uri="{FF2B5EF4-FFF2-40B4-BE49-F238E27FC236}">
                <a16:creationId xmlns:a16="http://schemas.microsoft.com/office/drawing/2014/main" id="{799DFFF5-E081-6A9B-BED4-4AF3E0C7C606}"/>
              </a:ext>
            </a:extLst>
          </p:cNvPr>
          <p:cNvSpPr txBox="1"/>
          <p:nvPr/>
        </p:nvSpPr>
        <p:spPr>
          <a:xfrm>
            <a:off x="2940636" y="2636873"/>
            <a:ext cx="4572000"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Using false data injection mitigation methods</a:t>
            </a:r>
          </a:p>
        </p:txBody>
      </p:sp>
      <p:sp>
        <p:nvSpPr>
          <p:cNvPr id="31" name="TextBox 30">
            <a:extLst>
              <a:ext uri="{FF2B5EF4-FFF2-40B4-BE49-F238E27FC236}">
                <a16:creationId xmlns:a16="http://schemas.microsoft.com/office/drawing/2014/main" id="{F1E54E0F-0F75-A62A-6758-41EDD0656B20}"/>
              </a:ext>
            </a:extLst>
          </p:cNvPr>
          <p:cNvSpPr txBox="1"/>
          <p:nvPr/>
        </p:nvSpPr>
        <p:spPr>
          <a:xfrm>
            <a:off x="2946492" y="3449777"/>
            <a:ext cx="5847882"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Requiring user authorization and authentication for mobile OTA updates</a:t>
            </a:r>
          </a:p>
        </p:txBody>
      </p:sp>
      <p:sp>
        <p:nvSpPr>
          <p:cNvPr id="33" name="TextBox 32">
            <a:extLst>
              <a:ext uri="{FF2B5EF4-FFF2-40B4-BE49-F238E27FC236}">
                <a16:creationId xmlns:a16="http://schemas.microsoft.com/office/drawing/2014/main" id="{2587C958-2441-2C09-7509-3195980BA3FB}"/>
              </a:ext>
            </a:extLst>
          </p:cNvPr>
          <p:cNvSpPr txBox="1"/>
          <p:nvPr/>
        </p:nvSpPr>
        <p:spPr>
          <a:xfrm>
            <a:off x="2940636" y="2894204"/>
            <a:ext cx="5755125"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Encrypting OTA firmware updates, transmission of telematics data</a:t>
            </a:r>
          </a:p>
        </p:txBody>
      </p:sp>
      <p:sp>
        <p:nvSpPr>
          <p:cNvPr id="35" name="TextBox 34">
            <a:extLst>
              <a:ext uri="{FF2B5EF4-FFF2-40B4-BE49-F238E27FC236}">
                <a16:creationId xmlns:a16="http://schemas.microsoft.com/office/drawing/2014/main" id="{D96B9428-D407-9AEC-8AE1-68BDE8FC66B6}"/>
              </a:ext>
            </a:extLst>
          </p:cNvPr>
          <p:cNvSpPr txBox="1"/>
          <p:nvPr/>
        </p:nvSpPr>
        <p:spPr>
          <a:xfrm>
            <a:off x="2940635" y="3173875"/>
            <a:ext cx="5402537"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Incorporating the ability to revert to the prior firmware version</a:t>
            </a:r>
          </a:p>
        </p:txBody>
      </p:sp>
    </p:spTree>
    <p:extLst>
      <p:ext uri="{BB962C8B-B14F-4D97-AF65-F5344CB8AC3E}">
        <p14:creationId xmlns:p14="http://schemas.microsoft.com/office/powerpoint/2010/main" val="2076763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Google Shape;2012;p49"/>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Remote Access </a:t>
            </a:r>
            <a:r>
              <a:rPr lang="en" dirty="0">
                <a:solidFill>
                  <a:schemeClr val="accent3"/>
                </a:solidFill>
              </a:rPr>
              <a:t>Risks</a:t>
            </a:r>
            <a:endParaRPr dirty="0">
              <a:solidFill>
                <a:schemeClr val="accent3"/>
              </a:solidFill>
            </a:endParaRPr>
          </a:p>
        </p:txBody>
      </p:sp>
      <p:sp>
        <p:nvSpPr>
          <p:cNvPr id="3" name="TextBox 2">
            <a:extLst>
              <a:ext uri="{FF2B5EF4-FFF2-40B4-BE49-F238E27FC236}">
                <a16:creationId xmlns:a16="http://schemas.microsoft.com/office/drawing/2014/main" id="{003D41E4-990C-7B23-E93F-B1E9D68CD279}"/>
              </a:ext>
            </a:extLst>
          </p:cNvPr>
          <p:cNvSpPr txBox="1"/>
          <p:nvPr/>
        </p:nvSpPr>
        <p:spPr>
          <a:xfrm>
            <a:off x="792074" y="1070182"/>
            <a:ext cx="6281079"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solidFill>
                  <a:srgbClr val="BDE294"/>
                </a:solidFill>
              </a:rPr>
              <a:t>Procurement Recommendations for Remote Threats to Telematics</a:t>
            </a:r>
          </a:p>
        </p:txBody>
      </p:sp>
      <p:grpSp>
        <p:nvGrpSpPr>
          <p:cNvPr id="5" name="Google Shape;7744;p75">
            <a:extLst>
              <a:ext uri="{FF2B5EF4-FFF2-40B4-BE49-F238E27FC236}">
                <a16:creationId xmlns:a16="http://schemas.microsoft.com/office/drawing/2014/main" id="{846A6B46-4923-EFE1-4046-F3E3E5584DAE}"/>
              </a:ext>
            </a:extLst>
          </p:cNvPr>
          <p:cNvGrpSpPr/>
          <p:nvPr/>
        </p:nvGrpSpPr>
        <p:grpSpPr>
          <a:xfrm>
            <a:off x="427410" y="3120036"/>
            <a:ext cx="2055811" cy="953282"/>
            <a:chOff x="7636443" y="1509705"/>
            <a:chExt cx="804565" cy="373078"/>
          </a:xfrm>
        </p:grpSpPr>
        <p:sp>
          <p:nvSpPr>
            <p:cNvPr id="15" name="Google Shape;7745;p75">
              <a:extLst>
                <a:ext uri="{FF2B5EF4-FFF2-40B4-BE49-F238E27FC236}">
                  <a16:creationId xmlns:a16="http://schemas.microsoft.com/office/drawing/2014/main" id="{684D7380-FD93-FE88-2A29-F97B9A259A11}"/>
                </a:ext>
              </a:extLst>
            </p:cNvPr>
            <p:cNvSpPr/>
            <p:nvPr/>
          </p:nvSpPr>
          <p:spPr>
            <a:xfrm>
              <a:off x="7636443" y="1509705"/>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46;p75">
              <a:extLst>
                <a:ext uri="{FF2B5EF4-FFF2-40B4-BE49-F238E27FC236}">
                  <a16:creationId xmlns:a16="http://schemas.microsoft.com/office/drawing/2014/main" id="{5A713BE8-BCF2-4D4D-7F1F-D77A0346D17A}"/>
                </a:ext>
              </a:extLst>
            </p:cNvPr>
            <p:cNvSpPr/>
            <p:nvPr/>
          </p:nvSpPr>
          <p:spPr>
            <a:xfrm>
              <a:off x="8398251" y="1667375"/>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7747;p75">
            <a:extLst>
              <a:ext uri="{FF2B5EF4-FFF2-40B4-BE49-F238E27FC236}">
                <a16:creationId xmlns:a16="http://schemas.microsoft.com/office/drawing/2014/main" id="{CE34314D-6935-C55E-F53A-330CE4869076}"/>
              </a:ext>
            </a:extLst>
          </p:cNvPr>
          <p:cNvGrpSpPr/>
          <p:nvPr/>
        </p:nvGrpSpPr>
        <p:grpSpPr>
          <a:xfrm>
            <a:off x="427410" y="2860501"/>
            <a:ext cx="2055811" cy="953282"/>
            <a:chOff x="7636443" y="1408133"/>
            <a:chExt cx="804565" cy="373078"/>
          </a:xfrm>
        </p:grpSpPr>
        <p:sp>
          <p:nvSpPr>
            <p:cNvPr id="13" name="Google Shape;7748;p75">
              <a:extLst>
                <a:ext uri="{FF2B5EF4-FFF2-40B4-BE49-F238E27FC236}">
                  <a16:creationId xmlns:a16="http://schemas.microsoft.com/office/drawing/2014/main" id="{18D2054F-3884-A35D-418B-13C2A58965C6}"/>
                </a:ext>
              </a:extLst>
            </p:cNvPr>
            <p:cNvSpPr/>
            <p:nvPr/>
          </p:nvSpPr>
          <p:spPr>
            <a:xfrm>
              <a:off x="7636443" y="1408133"/>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749;p75">
              <a:extLst>
                <a:ext uri="{FF2B5EF4-FFF2-40B4-BE49-F238E27FC236}">
                  <a16:creationId xmlns:a16="http://schemas.microsoft.com/office/drawing/2014/main" id="{67E3C497-B3C2-7B9E-B72B-4F21FB2ED079}"/>
                </a:ext>
              </a:extLst>
            </p:cNvPr>
            <p:cNvSpPr/>
            <p:nvPr/>
          </p:nvSpPr>
          <p:spPr>
            <a:xfrm>
              <a:off x="8398251" y="1565802"/>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7750;p75">
            <a:extLst>
              <a:ext uri="{FF2B5EF4-FFF2-40B4-BE49-F238E27FC236}">
                <a16:creationId xmlns:a16="http://schemas.microsoft.com/office/drawing/2014/main" id="{B229BA21-61C0-39F6-1626-EF8878A335EE}"/>
              </a:ext>
            </a:extLst>
          </p:cNvPr>
          <p:cNvGrpSpPr/>
          <p:nvPr/>
        </p:nvGrpSpPr>
        <p:grpSpPr>
          <a:xfrm>
            <a:off x="427410" y="2600963"/>
            <a:ext cx="2055811" cy="953282"/>
            <a:chOff x="7636443" y="1306560"/>
            <a:chExt cx="804565" cy="373078"/>
          </a:xfrm>
        </p:grpSpPr>
        <p:sp>
          <p:nvSpPr>
            <p:cNvPr id="11" name="Google Shape;7751;p75">
              <a:extLst>
                <a:ext uri="{FF2B5EF4-FFF2-40B4-BE49-F238E27FC236}">
                  <a16:creationId xmlns:a16="http://schemas.microsoft.com/office/drawing/2014/main" id="{116523D9-CA9A-ADD1-70DB-0DC8874F9AF5}"/>
                </a:ext>
              </a:extLst>
            </p:cNvPr>
            <p:cNvSpPr/>
            <p:nvPr/>
          </p:nvSpPr>
          <p:spPr>
            <a:xfrm>
              <a:off x="7636443" y="1306560"/>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52;p75">
              <a:extLst>
                <a:ext uri="{FF2B5EF4-FFF2-40B4-BE49-F238E27FC236}">
                  <a16:creationId xmlns:a16="http://schemas.microsoft.com/office/drawing/2014/main" id="{3A8E965C-C230-0C9F-2BD0-B350D68948E5}"/>
                </a:ext>
              </a:extLst>
            </p:cNvPr>
            <p:cNvSpPr/>
            <p:nvPr/>
          </p:nvSpPr>
          <p:spPr>
            <a:xfrm>
              <a:off x="8398251" y="1464230"/>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7753;p75">
            <a:extLst>
              <a:ext uri="{FF2B5EF4-FFF2-40B4-BE49-F238E27FC236}">
                <a16:creationId xmlns:a16="http://schemas.microsoft.com/office/drawing/2014/main" id="{5DB76BB7-D76A-3097-2341-C070F8415DC7}"/>
              </a:ext>
            </a:extLst>
          </p:cNvPr>
          <p:cNvGrpSpPr/>
          <p:nvPr/>
        </p:nvGrpSpPr>
        <p:grpSpPr>
          <a:xfrm>
            <a:off x="427410" y="2341428"/>
            <a:ext cx="2055811" cy="953282"/>
            <a:chOff x="7636443" y="1204988"/>
            <a:chExt cx="804565" cy="373078"/>
          </a:xfrm>
        </p:grpSpPr>
        <p:sp>
          <p:nvSpPr>
            <p:cNvPr id="9" name="Google Shape;7754;p75">
              <a:extLst>
                <a:ext uri="{FF2B5EF4-FFF2-40B4-BE49-F238E27FC236}">
                  <a16:creationId xmlns:a16="http://schemas.microsoft.com/office/drawing/2014/main" id="{581E0661-5B0A-09CE-8A91-BBEE046C631E}"/>
                </a:ext>
              </a:extLst>
            </p:cNvPr>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755;p75">
              <a:extLst>
                <a:ext uri="{FF2B5EF4-FFF2-40B4-BE49-F238E27FC236}">
                  <a16:creationId xmlns:a16="http://schemas.microsoft.com/office/drawing/2014/main" id="{A00C4056-8B53-6B41-0EE7-F6E165FEAF39}"/>
                </a:ext>
              </a:extLst>
            </p:cNvPr>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753;p75">
            <a:extLst>
              <a:ext uri="{FF2B5EF4-FFF2-40B4-BE49-F238E27FC236}">
                <a16:creationId xmlns:a16="http://schemas.microsoft.com/office/drawing/2014/main" id="{34BF4CEA-0AF4-D05E-D645-AB81ACFA3BC8}"/>
              </a:ext>
            </a:extLst>
          </p:cNvPr>
          <p:cNvGrpSpPr/>
          <p:nvPr/>
        </p:nvGrpSpPr>
        <p:grpSpPr>
          <a:xfrm>
            <a:off x="427410" y="2100929"/>
            <a:ext cx="2055811" cy="953282"/>
            <a:chOff x="7636443" y="1204988"/>
            <a:chExt cx="804565" cy="373078"/>
          </a:xfrm>
        </p:grpSpPr>
        <p:sp>
          <p:nvSpPr>
            <p:cNvPr id="18" name="Google Shape;7754;p75">
              <a:extLst>
                <a:ext uri="{FF2B5EF4-FFF2-40B4-BE49-F238E27FC236}">
                  <a16:creationId xmlns:a16="http://schemas.microsoft.com/office/drawing/2014/main" id="{DFF367AB-B977-A4BA-AE45-317624681AAC}"/>
                </a:ext>
              </a:extLst>
            </p:cNvPr>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755;p75">
              <a:extLst>
                <a:ext uri="{FF2B5EF4-FFF2-40B4-BE49-F238E27FC236}">
                  <a16:creationId xmlns:a16="http://schemas.microsoft.com/office/drawing/2014/main" id="{E1FA5F96-8B46-868D-21C5-78B1AF57C730}"/>
                </a:ext>
              </a:extLst>
            </p:cNvPr>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TextBox 24">
            <a:extLst>
              <a:ext uri="{FF2B5EF4-FFF2-40B4-BE49-F238E27FC236}">
                <a16:creationId xmlns:a16="http://schemas.microsoft.com/office/drawing/2014/main" id="{26C77F73-4937-1AAD-6958-D37B73860679}"/>
              </a:ext>
            </a:extLst>
          </p:cNvPr>
          <p:cNvSpPr txBox="1"/>
          <p:nvPr/>
        </p:nvSpPr>
        <p:spPr>
          <a:xfrm>
            <a:off x="2458632" y="2415896"/>
            <a:ext cx="6463339"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Require vendors to comply with all areas of FedRAMP security requirement</a:t>
            </a:r>
          </a:p>
        </p:txBody>
      </p:sp>
      <p:sp>
        <p:nvSpPr>
          <p:cNvPr id="29" name="TextBox 28">
            <a:extLst>
              <a:ext uri="{FF2B5EF4-FFF2-40B4-BE49-F238E27FC236}">
                <a16:creationId xmlns:a16="http://schemas.microsoft.com/office/drawing/2014/main" id="{799DFFF5-E081-6A9B-BED4-4AF3E0C7C606}"/>
              </a:ext>
            </a:extLst>
          </p:cNvPr>
          <p:cNvSpPr txBox="1"/>
          <p:nvPr/>
        </p:nvSpPr>
        <p:spPr>
          <a:xfrm>
            <a:off x="2447577" y="2636873"/>
            <a:ext cx="6463339"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Implement whitelisting and blacklisting of messages sent from network</a:t>
            </a:r>
          </a:p>
        </p:txBody>
      </p:sp>
      <p:sp>
        <p:nvSpPr>
          <p:cNvPr id="31" name="TextBox 30">
            <a:extLst>
              <a:ext uri="{FF2B5EF4-FFF2-40B4-BE49-F238E27FC236}">
                <a16:creationId xmlns:a16="http://schemas.microsoft.com/office/drawing/2014/main" id="{F1E54E0F-0F75-A62A-6758-41EDD0656B20}"/>
              </a:ext>
            </a:extLst>
          </p:cNvPr>
          <p:cNvSpPr txBox="1"/>
          <p:nvPr/>
        </p:nvSpPr>
        <p:spPr>
          <a:xfrm>
            <a:off x="2453434" y="3449777"/>
            <a:ext cx="6473736" cy="738664"/>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Encrypt any messages sent OTA or data at rest using FIPS 197 AES 256 algorithm and cryptographic modules that have been validated under FIPS 140, National Security Agency Type 1 or Type 2 standards</a:t>
            </a:r>
          </a:p>
        </p:txBody>
      </p:sp>
      <p:sp>
        <p:nvSpPr>
          <p:cNvPr id="33" name="TextBox 32">
            <a:extLst>
              <a:ext uri="{FF2B5EF4-FFF2-40B4-BE49-F238E27FC236}">
                <a16:creationId xmlns:a16="http://schemas.microsoft.com/office/drawing/2014/main" id="{2587C958-2441-2C09-7509-3195980BA3FB}"/>
              </a:ext>
            </a:extLst>
          </p:cNvPr>
          <p:cNvSpPr txBox="1"/>
          <p:nvPr/>
        </p:nvSpPr>
        <p:spPr>
          <a:xfrm>
            <a:off x="2447578" y="2894204"/>
            <a:ext cx="6269012"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Strong, unique passwords to have defense in-depth for communications</a:t>
            </a:r>
          </a:p>
        </p:txBody>
      </p:sp>
      <p:sp>
        <p:nvSpPr>
          <p:cNvPr id="35" name="TextBox 34">
            <a:extLst>
              <a:ext uri="{FF2B5EF4-FFF2-40B4-BE49-F238E27FC236}">
                <a16:creationId xmlns:a16="http://schemas.microsoft.com/office/drawing/2014/main" id="{D96B9428-D407-9AEC-8AE1-68BDE8FC66B6}"/>
              </a:ext>
            </a:extLst>
          </p:cNvPr>
          <p:cNvSpPr txBox="1"/>
          <p:nvPr/>
        </p:nvSpPr>
        <p:spPr>
          <a:xfrm>
            <a:off x="2447577" y="3173875"/>
            <a:ext cx="6588845"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Require two-factor authentication to access the telematics device remotely</a:t>
            </a:r>
          </a:p>
        </p:txBody>
      </p:sp>
    </p:spTree>
    <p:extLst>
      <p:ext uri="{BB962C8B-B14F-4D97-AF65-F5344CB8AC3E}">
        <p14:creationId xmlns:p14="http://schemas.microsoft.com/office/powerpoint/2010/main" val="2039726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2"/>
        <p:cNvGrpSpPr/>
        <p:nvPr/>
      </p:nvGrpSpPr>
      <p:grpSpPr>
        <a:xfrm>
          <a:off x="0" y="0"/>
          <a:ext cx="0" cy="0"/>
          <a:chOff x="0" y="0"/>
          <a:chExt cx="0" cy="0"/>
        </a:xfrm>
      </p:grpSpPr>
      <p:sp>
        <p:nvSpPr>
          <p:cNvPr id="2023" name="Google Shape;2023;p50"/>
          <p:cNvSpPr txBox="1">
            <a:spLocks noGrp="1"/>
          </p:cNvSpPr>
          <p:nvPr>
            <p:ph type="title"/>
          </p:nvPr>
        </p:nvSpPr>
        <p:spPr>
          <a:xfrm>
            <a:off x="526025" y="524576"/>
            <a:ext cx="8351925"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a:t>ISO/SAE 21434:2021</a:t>
            </a:r>
            <a:br>
              <a:rPr lang="en-US" dirty="0"/>
            </a:br>
            <a:r>
              <a:rPr lang="en-US" dirty="0">
                <a:solidFill>
                  <a:schemeClr val="accent3"/>
                </a:solidFill>
              </a:rPr>
              <a:t>Road vehicles — Cybersecurity engineering</a:t>
            </a:r>
            <a:br>
              <a:rPr lang="en-US" dirty="0"/>
            </a:br>
            <a:endParaRPr lang="en-US" dirty="0">
              <a:solidFill>
                <a:schemeClr val="accent3"/>
              </a:solidFill>
            </a:endParaRPr>
          </a:p>
        </p:txBody>
      </p:sp>
      <p:sp>
        <p:nvSpPr>
          <p:cNvPr id="3" name="TextBox 2">
            <a:extLst>
              <a:ext uri="{FF2B5EF4-FFF2-40B4-BE49-F238E27FC236}">
                <a16:creationId xmlns:a16="http://schemas.microsoft.com/office/drawing/2014/main" id="{66B2224B-95D8-13E2-AA56-5383D03D1FCC}"/>
              </a:ext>
            </a:extLst>
          </p:cNvPr>
          <p:cNvSpPr txBox="1"/>
          <p:nvPr/>
        </p:nvSpPr>
        <p:spPr>
          <a:xfrm>
            <a:off x="526025" y="1556045"/>
            <a:ext cx="8059270" cy="2462213"/>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The purpose of the above standard addresses the cybersecurity perspective in engineering of electrical and electronic (E/E) systems within road vehicles. By ensuring appropriate consideration of cybersecurity, this document aims to enable the engineering of E/E systems to keep up with state-of-the-art technology and evolving attack methods.</a:t>
            </a:r>
          </a:p>
          <a:p>
            <a:endParaRPr lang="en-US" dirty="0"/>
          </a:p>
          <a:p>
            <a:r>
              <a:rPr lang="en-US" dirty="0"/>
              <a:t>This Standard provides vocabulary, objectives, requirements and guidelines related to cybersecurity engineering as a foundation for common understanding throughout the supply chain. This enables organizations to:</a:t>
            </a:r>
          </a:p>
          <a:p>
            <a:r>
              <a:rPr lang="en-US" dirty="0"/>
              <a:t>— define cybersecurity policies and processes;</a:t>
            </a:r>
          </a:p>
          <a:p>
            <a:r>
              <a:rPr lang="en-US" dirty="0"/>
              <a:t>— manage cybersecurity risk; and</a:t>
            </a:r>
          </a:p>
          <a:p>
            <a:r>
              <a:rPr lang="en-US" dirty="0"/>
              <a:t>— foster a cybersecurity culture.</a:t>
            </a:r>
          </a:p>
        </p:txBody>
      </p:sp>
    </p:spTree>
    <p:extLst>
      <p:ext uri="{BB962C8B-B14F-4D97-AF65-F5344CB8AC3E}">
        <p14:creationId xmlns:p14="http://schemas.microsoft.com/office/powerpoint/2010/main" val="3768073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2"/>
        <p:cNvGrpSpPr/>
        <p:nvPr/>
      </p:nvGrpSpPr>
      <p:grpSpPr>
        <a:xfrm>
          <a:off x="0" y="0"/>
          <a:ext cx="0" cy="0"/>
          <a:chOff x="0" y="0"/>
          <a:chExt cx="0" cy="0"/>
        </a:xfrm>
      </p:grpSpPr>
      <p:sp>
        <p:nvSpPr>
          <p:cNvPr id="2023" name="Google Shape;2023;p50"/>
          <p:cNvSpPr txBox="1">
            <a:spLocks noGrp="1"/>
          </p:cNvSpPr>
          <p:nvPr>
            <p:ph type="title"/>
          </p:nvPr>
        </p:nvSpPr>
        <p:spPr>
          <a:xfrm>
            <a:off x="526025" y="524576"/>
            <a:ext cx="8351925"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a:t>ISO/SAE 21434:2021</a:t>
            </a:r>
            <a:br>
              <a:rPr lang="en-US" dirty="0"/>
            </a:br>
            <a:r>
              <a:rPr lang="en-US" dirty="0">
                <a:solidFill>
                  <a:schemeClr val="accent3"/>
                </a:solidFill>
              </a:rPr>
              <a:t>Road vehicles — Cybersecurity engineering</a:t>
            </a:r>
            <a:br>
              <a:rPr lang="en-US" dirty="0"/>
            </a:br>
            <a:endParaRPr lang="en-US" dirty="0">
              <a:solidFill>
                <a:schemeClr val="accent3"/>
              </a:solidFill>
            </a:endParaRPr>
          </a:p>
        </p:txBody>
      </p:sp>
      <p:pic>
        <p:nvPicPr>
          <p:cNvPr id="4" name="Picture 3" descr="Diagram&#10;&#10;Description automatically generated">
            <a:extLst>
              <a:ext uri="{FF2B5EF4-FFF2-40B4-BE49-F238E27FC236}">
                <a16:creationId xmlns:a16="http://schemas.microsoft.com/office/drawing/2014/main" id="{B1409B15-7930-21C7-88A3-9F3D415BF507}"/>
              </a:ext>
            </a:extLst>
          </p:cNvPr>
          <p:cNvPicPr>
            <a:picLocks noChangeAspect="1"/>
          </p:cNvPicPr>
          <p:nvPr/>
        </p:nvPicPr>
        <p:blipFill>
          <a:blip r:embed="rId3"/>
          <a:stretch>
            <a:fillRect/>
          </a:stretch>
        </p:blipFill>
        <p:spPr>
          <a:xfrm>
            <a:off x="2180290" y="1388408"/>
            <a:ext cx="4534275" cy="3688902"/>
          </a:xfrm>
          <a:prstGeom prst="rect">
            <a:avLst/>
          </a:prstGeom>
        </p:spPr>
      </p:pic>
    </p:spTree>
    <p:extLst>
      <p:ext uri="{BB962C8B-B14F-4D97-AF65-F5344CB8AC3E}">
        <p14:creationId xmlns:p14="http://schemas.microsoft.com/office/powerpoint/2010/main" val="3323445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2"/>
        <p:cNvGrpSpPr/>
        <p:nvPr/>
      </p:nvGrpSpPr>
      <p:grpSpPr>
        <a:xfrm>
          <a:off x="0" y="0"/>
          <a:ext cx="0" cy="0"/>
          <a:chOff x="0" y="0"/>
          <a:chExt cx="0" cy="0"/>
        </a:xfrm>
      </p:grpSpPr>
      <p:sp>
        <p:nvSpPr>
          <p:cNvPr id="2023" name="Google Shape;2023;p50"/>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Telematics Cybersecurity </a:t>
            </a:r>
            <a:r>
              <a:rPr lang="en" dirty="0">
                <a:solidFill>
                  <a:schemeClr val="accent3"/>
                </a:solidFill>
              </a:rPr>
              <a:t>Summary</a:t>
            </a:r>
            <a:endParaRPr dirty="0">
              <a:solidFill>
                <a:schemeClr val="accent3"/>
              </a:solidFill>
            </a:endParaRPr>
          </a:p>
        </p:txBody>
      </p:sp>
      <p:sp>
        <p:nvSpPr>
          <p:cNvPr id="3" name="TextBox 2">
            <a:extLst>
              <a:ext uri="{FF2B5EF4-FFF2-40B4-BE49-F238E27FC236}">
                <a16:creationId xmlns:a16="http://schemas.microsoft.com/office/drawing/2014/main" id="{66B2224B-95D8-13E2-AA56-5383D03D1FCC}"/>
              </a:ext>
            </a:extLst>
          </p:cNvPr>
          <p:cNvSpPr txBox="1"/>
          <p:nvPr/>
        </p:nvSpPr>
        <p:spPr>
          <a:xfrm>
            <a:off x="672353" y="1439504"/>
            <a:ext cx="8059270" cy="2031325"/>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r>
              <a:rPr lang="en-US" dirty="0"/>
              <a:t>Telematics devices are not typically the end target when dealing with intrusion into modern vehicles. They are, however, a very vulnerable remote attack vector for modern vehicles, as they offer a single point of failure to gain access to an entire fleet if compromised. The main goals for attackers when attacking telematics devices are to either collect data or disrupt, manipulate, and potentially cause significant harm to vehicle functionality. To facilitate best practices for procurement, and even to catch mistakes that slip through the process, standards such as the NIST 800 series, the “Telematics Cybersecurity Primer for Federal Agencies,” Geotab’s System Security Plan, and experience from other agencies including DHS and Navy can be referenced to ensure telematics devices for the federal fleet meet industry standards for cybersecurity.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2"/>
        <p:cNvGrpSpPr/>
        <p:nvPr/>
      </p:nvGrpSpPr>
      <p:grpSpPr>
        <a:xfrm>
          <a:off x="0" y="0"/>
          <a:ext cx="0" cy="0"/>
          <a:chOff x="0" y="0"/>
          <a:chExt cx="0" cy="0"/>
        </a:xfrm>
      </p:grpSpPr>
      <p:sp>
        <p:nvSpPr>
          <p:cNvPr id="2023" name="Google Shape;2023;p50"/>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References</a:t>
            </a:r>
            <a:r>
              <a:rPr lang="en" dirty="0">
                <a:solidFill>
                  <a:schemeClr val="accent3"/>
                </a:solidFill>
              </a:rPr>
              <a:t>:</a:t>
            </a:r>
            <a:endParaRPr dirty="0">
              <a:solidFill>
                <a:schemeClr val="accent3"/>
              </a:solidFill>
            </a:endParaRPr>
          </a:p>
        </p:txBody>
      </p:sp>
      <p:sp>
        <p:nvSpPr>
          <p:cNvPr id="3" name="TextBox 2">
            <a:extLst>
              <a:ext uri="{FF2B5EF4-FFF2-40B4-BE49-F238E27FC236}">
                <a16:creationId xmlns:a16="http://schemas.microsoft.com/office/drawing/2014/main" id="{66B2224B-95D8-13E2-AA56-5383D03D1FCC}"/>
              </a:ext>
            </a:extLst>
          </p:cNvPr>
          <p:cNvSpPr txBox="1"/>
          <p:nvPr/>
        </p:nvSpPr>
        <p:spPr>
          <a:xfrm>
            <a:off x="672353" y="1439504"/>
            <a:ext cx="8059270" cy="1600438"/>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dk1"/>
                </a:solidFill>
                <a:latin typeface="Krub"/>
                <a:cs typeface="Krub"/>
              </a:defRPr>
            </a:lvl1pPr>
          </a:lstStyle>
          <a:p>
            <a:pPr marL="342900" indent="-342900">
              <a:buAutoNum type="arabicPeriod"/>
            </a:pPr>
            <a:r>
              <a:rPr lang="en-US" dirty="0">
                <a:solidFill>
                  <a:srgbClr val="BDE294"/>
                </a:solidFill>
                <a:hlinkClick r:id="rId3">
                  <a:extLst>
                    <a:ext uri="{A12FA001-AC4F-418D-AE19-62706E023703}">
                      <ahyp:hlinkClr xmlns:ahyp="http://schemas.microsoft.com/office/drawing/2018/hyperlinkcolor" val="tx"/>
                    </a:ext>
                  </a:extLst>
                </a:hlinkClick>
              </a:rPr>
              <a:t>https://www.nrel.gov/docs</a:t>
            </a:r>
            <a:r>
              <a:rPr lang="en-US" dirty="0">
                <a:solidFill>
                  <a:srgbClr val="BDE294"/>
                </a:solidFill>
              </a:rPr>
              <a:t> </a:t>
            </a:r>
          </a:p>
          <a:p>
            <a:pPr marL="342900" indent="-342900">
              <a:buAutoNum type="arabicPeriod"/>
            </a:pPr>
            <a:r>
              <a:rPr lang="en-US" dirty="0">
                <a:solidFill>
                  <a:srgbClr val="BDE294"/>
                </a:solidFill>
                <a:hlinkClick r:id="rId4">
                  <a:extLst>
                    <a:ext uri="{A12FA001-AC4F-418D-AE19-62706E023703}">
                      <ahyp:hlinkClr xmlns:ahyp="http://schemas.microsoft.com/office/drawing/2018/hyperlinkcolor" val="tx"/>
                    </a:ext>
                  </a:extLst>
                </a:hlinkClick>
              </a:rPr>
              <a:t>https://www.nhtsa.gov/sites/nhtsa.gov/files/documents/vehicle_cybersecurity_best_practices_01072021.pdf</a:t>
            </a:r>
            <a:r>
              <a:rPr lang="en-US" dirty="0">
                <a:solidFill>
                  <a:srgbClr val="BDE294"/>
                </a:solidFill>
              </a:rPr>
              <a:t> </a:t>
            </a:r>
          </a:p>
          <a:p>
            <a:pPr marL="342900" indent="-342900">
              <a:buAutoNum type="arabicPeriod"/>
            </a:pPr>
            <a:r>
              <a:rPr lang="en-US" dirty="0">
                <a:solidFill>
                  <a:srgbClr val="BDE294"/>
                </a:solidFill>
                <a:hlinkClick r:id="rId5">
                  <a:extLst>
                    <a:ext uri="{A12FA001-AC4F-418D-AE19-62706E023703}">
                      <ahyp:hlinkClr xmlns:ahyp="http://schemas.microsoft.com/office/drawing/2018/hyperlinkcolor" val="tx"/>
                    </a:ext>
                  </a:extLst>
                </a:hlinkClick>
              </a:rPr>
              <a:t>https://blackberry.qnx.com/en/ultimate-guides/wp-29-vehicle-cybersecurity</a:t>
            </a:r>
            <a:r>
              <a:rPr lang="en-US" dirty="0">
                <a:solidFill>
                  <a:srgbClr val="BDE294"/>
                </a:solidFill>
              </a:rPr>
              <a:t> </a:t>
            </a:r>
          </a:p>
          <a:p>
            <a:pPr marL="342900" indent="-342900">
              <a:buAutoNum type="arabicPeriod"/>
            </a:pPr>
            <a:r>
              <a:rPr lang="en-US" dirty="0">
                <a:solidFill>
                  <a:srgbClr val="BDE294"/>
                </a:solidFill>
                <a:hlinkClick r:id="rId6">
                  <a:extLst>
                    <a:ext uri="{A12FA001-AC4F-418D-AE19-62706E023703}">
                      <ahyp:hlinkClr xmlns:ahyp="http://schemas.microsoft.com/office/drawing/2018/hyperlinkcolor" val="tx"/>
                    </a:ext>
                  </a:extLst>
                </a:hlinkClick>
              </a:rPr>
              <a:t>https://en.wikipedia.org/wiki/Vehicular_ad_hoc_network</a:t>
            </a:r>
            <a:r>
              <a:rPr lang="en-US" dirty="0">
                <a:solidFill>
                  <a:srgbClr val="BDE294"/>
                </a:solidFill>
              </a:rPr>
              <a:t> </a:t>
            </a:r>
          </a:p>
          <a:p>
            <a:pPr marL="342900" indent="-342900">
              <a:buAutoNum type="arabicPeriod"/>
            </a:pPr>
            <a:r>
              <a:rPr lang="en-US" dirty="0">
                <a:solidFill>
                  <a:srgbClr val="BDE294"/>
                </a:solidFill>
                <a:hlinkClick r:id="rId7">
                  <a:extLst>
                    <a:ext uri="{A12FA001-AC4F-418D-AE19-62706E023703}">
                      <ahyp:hlinkClr xmlns:ahyp="http://schemas.microsoft.com/office/drawing/2018/hyperlinkcolor" val="tx"/>
                    </a:ext>
                  </a:extLst>
                </a:hlinkClick>
              </a:rPr>
              <a:t>https://www.iso.org/standard/70918.html</a:t>
            </a:r>
            <a:r>
              <a:rPr lang="en-US" dirty="0">
                <a:solidFill>
                  <a:srgbClr val="BDE294"/>
                </a:solidFill>
              </a:rPr>
              <a:t> </a:t>
            </a:r>
          </a:p>
          <a:p>
            <a:pPr marL="342900" indent="-342900">
              <a:buAutoNum type="arabicPeriod"/>
            </a:pPr>
            <a:r>
              <a:rPr lang="en-US" dirty="0">
                <a:solidFill>
                  <a:srgbClr val="BDE294"/>
                </a:solidFill>
                <a:hlinkClick r:id="rId8">
                  <a:extLst>
                    <a:ext uri="{A12FA001-AC4F-418D-AE19-62706E023703}">
                      <ahyp:hlinkClr xmlns:ahyp="http://schemas.microsoft.com/office/drawing/2018/hyperlinkcolor" val="tx"/>
                    </a:ext>
                  </a:extLst>
                </a:hlinkClick>
              </a:rPr>
              <a:t>https://www.geotab.com/blog/what-is-telematics/</a:t>
            </a:r>
            <a:r>
              <a:rPr lang="en-US" dirty="0">
                <a:solidFill>
                  <a:srgbClr val="BDE294"/>
                </a:solidFill>
              </a:rPr>
              <a:t> </a:t>
            </a:r>
          </a:p>
        </p:txBody>
      </p:sp>
    </p:spTree>
    <p:extLst>
      <p:ext uri="{BB962C8B-B14F-4D97-AF65-F5344CB8AC3E}">
        <p14:creationId xmlns:p14="http://schemas.microsoft.com/office/powerpoint/2010/main" val="33868426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6"/>
        <p:cNvGrpSpPr/>
        <p:nvPr/>
      </p:nvGrpSpPr>
      <p:grpSpPr>
        <a:xfrm>
          <a:off x="0" y="0"/>
          <a:ext cx="0" cy="0"/>
          <a:chOff x="0" y="0"/>
          <a:chExt cx="0" cy="0"/>
        </a:xfrm>
      </p:grpSpPr>
      <p:sp>
        <p:nvSpPr>
          <p:cNvPr id="3007" name="Google Shape;3007;p63"/>
          <p:cNvSpPr txBox="1">
            <a:spLocks noGrp="1"/>
          </p:cNvSpPr>
          <p:nvPr>
            <p:ph type="ctrTitle"/>
          </p:nvPr>
        </p:nvSpPr>
        <p:spPr>
          <a:xfrm>
            <a:off x="720000" y="1817471"/>
            <a:ext cx="4025400" cy="1010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Thanks!</a:t>
            </a:r>
            <a:endParaRPr dirty="0"/>
          </a:p>
        </p:txBody>
      </p:sp>
      <p:sp>
        <p:nvSpPr>
          <p:cNvPr id="3009" name="Google Shape;3009;p63"/>
          <p:cNvSpPr txBox="1">
            <a:spLocks noGrp="1"/>
          </p:cNvSpPr>
          <p:nvPr>
            <p:ph type="subTitle" idx="2"/>
          </p:nvPr>
        </p:nvSpPr>
        <p:spPr>
          <a:xfrm>
            <a:off x="720000" y="2934321"/>
            <a:ext cx="4025400" cy="427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Do you have any questions?</a:t>
            </a:r>
            <a:endParaRPr/>
          </a:p>
        </p:txBody>
      </p:sp>
      <p:grpSp>
        <p:nvGrpSpPr>
          <p:cNvPr id="3046" name="Google Shape;3046;p63"/>
          <p:cNvGrpSpPr/>
          <p:nvPr/>
        </p:nvGrpSpPr>
        <p:grpSpPr>
          <a:xfrm>
            <a:off x="4812803" y="2611630"/>
            <a:ext cx="4136972" cy="1811409"/>
            <a:chOff x="7840113" y="4032775"/>
            <a:chExt cx="1276725" cy="559025"/>
          </a:xfrm>
        </p:grpSpPr>
        <p:sp>
          <p:nvSpPr>
            <p:cNvPr id="3047" name="Google Shape;3047;p63"/>
            <p:cNvSpPr/>
            <p:nvPr/>
          </p:nvSpPr>
          <p:spPr>
            <a:xfrm>
              <a:off x="8830063" y="4357400"/>
              <a:ext cx="250575" cy="165875"/>
            </a:xfrm>
            <a:custGeom>
              <a:avLst/>
              <a:gdLst/>
              <a:ahLst/>
              <a:cxnLst/>
              <a:rect l="l" t="t" r="r" b="b"/>
              <a:pathLst>
                <a:path w="10023" h="6635" extrusionOk="0">
                  <a:moveTo>
                    <a:pt x="7429" y="0"/>
                  </a:moveTo>
                  <a:lnTo>
                    <a:pt x="0" y="451"/>
                  </a:lnTo>
                  <a:lnTo>
                    <a:pt x="1097" y="6635"/>
                  </a:lnTo>
                  <a:cubicBezTo>
                    <a:pt x="1097" y="6635"/>
                    <a:pt x="9523" y="6136"/>
                    <a:pt x="9575" y="6136"/>
                  </a:cubicBezTo>
                  <a:lnTo>
                    <a:pt x="10022" y="4141"/>
                  </a:lnTo>
                  <a:lnTo>
                    <a:pt x="742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p:cNvSpPr/>
            <p:nvPr/>
          </p:nvSpPr>
          <p:spPr>
            <a:xfrm>
              <a:off x="8826263" y="4354900"/>
              <a:ext cx="258150" cy="170875"/>
            </a:xfrm>
            <a:custGeom>
              <a:avLst/>
              <a:gdLst/>
              <a:ahLst/>
              <a:cxnLst/>
              <a:rect l="l" t="t" r="r" b="b"/>
              <a:pathLst>
                <a:path w="10326" h="6835" extrusionOk="0">
                  <a:moveTo>
                    <a:pt x="7533" y="252"/>
                  </a:moveTo>
                  <a:lnTo>
                    <a:pt x="10074" y="4241"/>
                  </a:lnTo>
                  <a:lnTo>
                    <a:pt x="9628" y="6136"/>
                  </a:lnTo>
                  <a:cubicBezTo>
                    <a:pt x="8830" y="6184"/>
                    <a:pt x="2494" y="6535"/>
                    <a:pt x="1349" y="6635"/>
                  </a:cubicBezTo>
                  <a:lnTo>
                    <a:pt x="252" y="651"/>
                  </a:lnTo>
                  <a:lnTo>
                    <a:pt x="7533" y="252"/>
                  </a:lnTo>
                  <a:close/>
                  <a:moveTo>
                    <a:pt x="7581" y="0"/>
                  </a:moveTo>
                  <a:lnTo>
                    <a:pt x="100" y="451"/>
                  </a:lnTo>
                  <a:lnTo>
                    <a:pt x="52" y="451"/>
                  </a:lnTo>
                  <a:cubicBezTo>
                    <a:pt x="1" y="499"/>
                    <a:pt x="1" y="551"/>
                    <a:pt x="1" y="551"/>
                  </a:cubicBezTo>
                  <a:lnTo>
                    <a:pt x="1150" y="6783"/>
                  </a:lnTo>
                  <a:cubicBezTo>
                    <a:pt x="1150" y="6835"/>
                    <a:pt x="1197" y="6835"/>
                    <a:pt x="1249" y="6835"/>
                  </a:cubicBezTo>
                  <a:cubicBezTo>
                    <a:pt x="1349" y="6835"/>
                    <a:pt x="9628" y="6384"/>
                    <a:pt x="9727" y="6384"/>
                  </a:cubicBezTo>
                  <a:cubicBezTo>
                    <a:pt x="9775" y="6384"/>
                    <a:pt x="9827" y="6336"/>
                    <a:pt x="9827" y="6284"/>
                  </a:cubicBezTo>
                  <a:lnTo>
                    <a:pt x="10274" y="4241"/>
                  </a:lnTo>
                  <a:cubicBezTo>
                    <a:pt x="10326" y="4241"/>
                    <a:pt x="10274" y="4189"/>
                    <a:pt x="10274" y="4189"/>
                  </a:cubicBezTo>
                  <a:lnTo>
                    <a:pt x="7681" y="52"/>
                  </a:lnTo>
                  <a:cubicBezTo>
                    <a:pt x="7633" y="0"/>
                    <a:pt x="7581" y="0"/>
                    <a:pt x="7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p:cNvSpPr/>
            <p:nvPr/>
          </p:nvSpPr>
          <p:spPr>
            <a:xfrm>
              <a:off x="8210363" y="4357400"/>
              <a:ext cx="273125" cy="177050"/>
            </a:xfrm>
            <a:custGeom>
              <a:avLst/>
              <a:gdLst/>
              <a:ahLst/>
              <a:cxnLst/>
              <a:rect l="l" t="t" r="r" b="b"/>
              <a:pathLst>
                <a:path w="10925" h="7082" extrusionOk="0">
                  <a:moveTo>
                    <a:pt x="7481" y="0"/>
                  </a:moveTo>
                  <a:lnTo>
                    <a:pt x="0" y="1049"/>
                  </a:lnTo>
                  <a:lnTo>
                    <a:pt x="152" y="6236"/>
                  </a:lnTo>
                  <a:lnTo>
                    <a:pt x="8530" y="7082"/>
                  </a:lnTo>
                  <a:cubicBezTo>
                    <a:pt x="8530" y="7082"/>
                    <a:pt x="10924" y="5139"/>
                    <a:pt x="10924" y="5039"/>
                  </a:cubicBezTo>
                  <a:cubicBezTo>
                    <a:pt x="10924" y="4987"/>
                    <a:pt x="7481" y="0"/>
                    <a:pt x="7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p:cNvSpPr/>
            <p:nvPr/>
          </p:nvSpPr>
          <p:spPr>
            <a:xfrm>
              <a:off x="8207863" y="4354900"/>
              <a:ext cx="278100" cy="182050"/>
            </a:xfrm>
            <a:custGeom>
              <a:avLst/>
              <a:gdLst/>
              <a:ahLst/>
              <a:cxnLst/>
              <a:rect l="l" t="t" r="r" b="b"/>
              <a:pathLst>
                <a:path w="11124" h="7282" extrusionOk="0">
                  <a:moveTo>
                    <a:pt x="7533" y="252"/>
                  </a:moveTo>
                  <a:cubicBezTo>
                    <a:pt x="8778" y="2047"/>
                    <a:pt x="10573" y="4688"/>
                    <a:pt x="10873" y="5139"/>
                  </a:cubicBezTo>
                  <a:cubicBezTo>
                    <a:pt x="10625" y="5386"/>
                    <a:pt x="9376" y="6436"/>
                    <a:pt x="8578" y="7082"/>
                  </a:cubicBezTo>
                  <a:lnTo>
                    <a:pt x="352" y="6236"/>
                  </a:lnTo>
                  <a:lnTo>
                    <a:pt x="200" y="1249"/>
                  </a:lnTo>
                  <a:lnTo>
                    <a:pt x="7533" y="252"/>
                  </a:lnTo>
                  <a:close/>
                  <a:moveTo>
                    <a:pt x="7533" y="0"/>
                  </a:moveTo>
                  <a:lnTo>
                    <a:pt x="100" y="1050"/>
                  </a:lnTo>
                  <a:cubicBezTo>
                    <a:pt x="53" y="1050"/>
                    <a:pt x="1" y="1098"/>
                    <a:pt x="1" y="1149"/>
                  </a:cubicBezTo>
                  <a:lnTo>
                    <a:pt x="100" y="6336"/>
                  </a:lnTo>
                  <a:cubicBezTo>
                    <a:pt x="100" y="6384"/>
                    <a:pt x="152" y="6436"/>
                    <a:pt x="200" y="6436"/>
                  </a:cubicBezTo>
                  <a:lnTo>
                    <a:pt x="8578" y="7281"/>
                  </a:lnTo>
                  <a:lnTo>
                    <a:pt x="8678" y="7281"/>
                  </a:lnTo>
                  <a:cubicBezTo>
                    <a:pt x="11124" y="5287"/>
                    <a:pt x="11124" y="5239"/>
                    <a:pt x="11124" y="5139"/>
                  </a:cubicBezTo>
                  <a:cubicBezTo>
                    <a:pt x="11124" y="5087"/>
                    <a:pt x="11124" y="5039"/>
                    <a:pt x="7681" y="52"/>
                  </a:cubicBezTo>
                  <a:cubicBezTo>
                    <a:pt x="7633" y="0"/>
                    <a:pt x="7581" y="0"/>
                    <a:pt x="75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p:cNvSpPr/>
            <p:nvPr/>
          </p:nvSpPr>
          <p:spPr>
            <a:xfrm>
              <a:off x="7886213" y="4389800"/>
              <a:ext cx="143450" cy="198325"/>
            </a:xfrm>
            <a:custGeom>
              <a:avLst/>
              <a:gdLst/>
              <a:ahLst/>
              <a:cxnLst/>
              <a:rect l="l" t="t" r="r" b="b"/>
              <a:pathLst>
                <a:path w="5738" h="7933" extrusionOk="0">
                  <a:moveTo>
                    <a:pt x="3144" y="1"/>
                  </a:moveTo>
                  <a:cubicBezTo>
                    <a:pt x="1249" y="1"/>
                    <a:pt x="0" y="1796"/>
                    <a:pt x="0" y="3990"/>
                  </a:cubicBezTo>
                  <a:cubicBezTo>
                    <a:pt x="0" y="6185"/>
                    <a:pt x="1249" y="7932"/>
                    <a:pt x="3144" y="7932"/>
                  </a:cubicBezTo>
                  <a:lnTo>
                    <a:pt x="5386" y="7932"/>
                  </a:lnTo>
                  <a:lnTo>
                    <a:pt x="5386" y="5885"/>
                  </a:lnTo>
                  <a:cubicBezTo>
                    <a:pt x="5638" y="5339"/>
                    <a:pt x="5737" y="4689"/>
                    <a:pt x="5737" y="3990"/>
                  </a:cubicBezTo>
                  <a:cubicBezTo>
                    <a:pt x="5737" y="3292"/>
                    <a:pt x="5638" y="2646"/>
                    <a:pt x="5386" y="2095"/>
                  </a:cubicBezTo>
                  <a:lnTo>
                    <a:pt x="5386"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p:cNvSpPr/>
            <p:nvPr/>
          </p:nvSpPr>
          <p:spPr>
            <a:xfrm>
              <a:off x="7882513" y="4387325"/>
              <a:ext cx="149625" cy="204475"/>
            </a:xfrm>
            <a:custGeom>
              <a:avLst/>
              <a:gdLst/>
              <a:ahLst/>
              <a:cxnLst/>
              <a:rect l="l" t="t" r="r" b="b"/>
              <a:pathLst>
                <a:path w="5985" h="8179" extrusionOk="0">
                  <a:moveTo>
                    <a:pt x="5434" y="251"/>
                  </a:moveTo>
                  <a:lnTo>
                    <a:pt x="5434" y="2194"/>
                  </a:lnTo>
                  <a:cubicBezTo>
                    <a:pt x="5686" y="2793"/>
                    <a:pt x="5786" y="3443"/>
                    <a:pt x="5786" y="4089"/>
                  </a:cubicBezTo>
                  <a:cubicBezTo>
                    <a:pt x="5786" y="4740"/>
                    <a:pt x="5686" y="5386"/>
                    <a:pt x="5434" y="5937"/>
                  </a:cubicBezTo>
                  <a:lnTo>
                    <a:pt x="5434" y="5984"/>
                  </a:lnTo>
                  <a:lnTo>
                    <a:pt x="5434" y="7931"/>
                  </a:lnTo>
                  <a:lnTo>
                    <a:pt x="3292" y="7931"/>
                  </a:lnTo>
                  <a:cubicBezTo>
                    <a:pt x="1545" y="7931"/>
                    <a:pt x="248" y="6336"/>
                    <a:pt x="248" y="4089"/>
                  </a:cubicBezTo>
                  <a:cubicBezTo>
                    <a:pt x="248" y="1847"/>
                    <a:pt x="1545" y="251"/>
                    <a:pt x="3292" y="251"/>
                  </a:cubicBezTo>
                  <a:close/>
                  <a:moveTo>
                    <a:pt x="3292" y="0"/>
                  </a:moveTo>
                  <a:cubicBezTo>
                    <a:pt x="1397" y="0"/>
                    <a:pt x="1" y="1747"/>
                    <a:pt x="1" y="4089"/>
                  </a:cubicBezTo>
                  <a:cubicBezTo>
                    <a:pt x="1" y="6435"/>
                    <a:pt x="1397" y="8179"/>
                    <a:pt x="3292" y="8179"/>
                  </a:cubicBezTo>
                  <a:lnTo>
                    <a:pt x="5534" y="8179"/>
                  </a:lnTo>
                  <a:cubicBezTo>
                    <a:pt x="5586" y="8179"/>
                    <a:pt x="5634" y="8131"/>
                    <a:pt x="5634" y="8031"/>
                  </a:cubicBezTo>
                  <a:lnTo>
                    <a:pt x="5634" y="6036"/>
                  </a:lnTo>
                  <a:cubicBezTo>
                    <a:pt x="5885" y="5438"/>
                    <a:pt x="5985" y="4788"/>
                    <a:pt x="5985" y="4089"/>
                  </a:cubicBezTo>
                  <a:cubicBezTo>
                    <a:pt x="5985" y="3391"/>
                    <a:pt x="5885" y="2745"/>
                    <a:pt x="5634" y="2146"/>
                  </a:cubicBezTo>
                  <a:lnTo>
                    <a:pt x="5634" y="100"/>
                  </a:lnTo>
                  <a:cubicBezTo>
                    <a:pt x="5634" y="52"/>
                    <a:pt x="5586" y="0"/>
                    <a:pt x="55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p:cNvSpPr/>
            <p:nvPr/>
          </p:nvSpPr>
          <p:spPr>
            <a:xfrm>
              <a:off x="7941063" y="4389800"/>
              <a:ext cx="159600" cy="198325"/>
            </a:xfrm>
            <a:custGeom>
              <a:avLst/>
              <a:gdLst/>
              <a:ahLst/>
              <a:cxnLst/>
              <a:rect l="l" t="t" r="r" b="b"/>
              <a:pathLst>
                <a:path w="6384" h="7933" extrusionOk="0">
                  <a:moveTo>
                    <a:pt x="3192" y="1"/>
                  </a:moveTo>
                  <a:cubicBezTo>
                    <a:pt x="1249" y="1"/>
                    <a:pt x="0" y="1796"/>
                    <a:pt x="0" y="3990"/>
                  </a:cubicBezTo>
                  <a:cubicBezTo>
                    <a:pt x="0" y="6185"/>
                    <a:pt x="1249" y="7932"/>
                    <a:pt x="3192" y="7932"/>
                  </a:cubicBezTo>
                  <a:cubicBezTo>
                    <a:pt x="5139" y="7932"/>
                    <a:pt x="6384" y="6185"/>
                    <a:pt x="6384" y="3990"/>
                  </a:cubicBezTo>
                  <a:cubicBezTo>
                    <a:pt x="6384" y="1796"/>
                    <a:pt x="5139" y="1"/>
                    <a:pt x="31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p:cNvSpPr/>
            <p:nvPr/>
          </p:nvSpPr>
          <p:spPr>
            <a:xfrm>
              <a:off x="7938563" y="4387325"/>
              <a:ext cx="164600" cy="204475"/>
            </a:xfrm>
            <a:custGeom>
              <a:avLst/>
              <a:gdLst/>
              <a:ahLst/>
              <a:cxnLst/>
              <a:rect l="l" t="t" r="r" b="b"/>
              <a:pathLst>
                <a:path w="6584" h="8179" extrusionOk="0">
                  <a:moveTo>
                    <a:pt x="3292" y="251"/>
                  </a:moveTo>
                  <a:cubicBezTo>
                    <a:pt x="5088" y="251"/>
                    <a:pt x="6384" y="1847"/>
                    <a:pt x="6384" y="4089"/>
                  </a:cubicBezTo>
                  <a:cubicBezTo>
                    <a:pt x="6384" y="6336"/>
                    <a:pt x="5088" y="7931"/>
                    <a:pt x="3292" y="7931"/>
                  </a:cubicBezTo>
                  <a:cubicBezTo>
                    <a:pt x="1497" y="7931"/>
                    <a:pt x="252" y="6336"/>
                    <a:pt x="252" y="4089"/>
                  </a:cubicBezTo>
                  <a:cubicBezTo>
                    <a:pt x="252" y="1847"/>
                    <a:pt x="1497" y="251"/>
                    <a:pt x="3292" y="251"/>
                  </a:cubicBezTo>
                  <a:close/>
                  <a:moveTo>
                    <a:pt x="3292" y="0"/>
                  </a:moveTo>
                  <a:cubicBezTo>
                    <a:pt x="1397" y="0"/>
                    <a:pt x="1" y="1747"/>
                    <a:pt x="1" y="4089"/>
                  </a:cubicBezTo>
                  <a:cubicBezTo>
                    <a:pt x="1" y="6435"/>
                    <a:pt x="1397" y="8179"/>
                    <a:pt x="3292" y="8179"/>
                  </a:cubicBezTo>
                  <a:cubicBezTo>
                    <a:pt x="5187" y="8179"/>
                    <a:pt x="6584" y="6435"/>
                    <a:pt x="6584" y="4089"/>
                  </a:cubicBezTo>
                  <a:cubicBezTo>
                    <a:pt x="6584" y="1747"/>
                    <a:pt x="5187" y="0"/>
                    <a:pt x="32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8527038" y="4389800"/>
              <a:ext cx="144650" cy="198325"/>
            </a:xfrm>
            <a:custGeom>
              <a:avLst/>
              <a:gdLst/>
              <a:ahLst/>
              <a:cxnLst/>
              <a:rect l="l" t="t" r="r" b="b"/>
              <a:pathLst>
                <a:path w="5786" h="7933" extrusionOk="0">
                  <a:moveTo>
                    <a:pt x="3192" y="1"/>
                  </a:moveTo>
                  <a:cubicBezTo>
                    <a:pt x="1249" y="1"/>
                    <a:pt x="1" y="1796"/>
                    <a:pt x="1" y="3990"/>
                  </a:cubicBezTo>
                  <a:cubicBezTo>
                    <a:pt x="1" y="6185"/>
                    <a:pt x="1249" y="7932"/>
                    <a:pt x="3192" y="7932"/>
                  </a:cubicBezTo>
                  <a:lnTo>
                    <a:pt x="5387" y="7932"/>
                  </a:lnTo>
                  <a:lnTo>
                    <a:pt x="5387" y="5885"/>
                  </a:lnTo>
                  <a:cubicBezTo>
                    <a:pt x="5638" y="5339"/>
                    <a:pt x="5786" y="4689"/>
                    <a:pt x="5786" y="3990"/>
                  </a:cubicBezTo>
                  <a:cubicBezTo>
                    <a:pt x="5786" y="3292"/>
                    <a:pt x="5638" y="2646"/>
                    <a:pt x="5387" y="2095"/>
                  </a:cubicBezTo>
                  <a:lnTo>
                    <a:pt x="5387"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p:cNvSpPr/>
            <p:nvPr/>
          </p:nvSpPr>
          <p:spPr>
            <a:xfrm>
              <a:off x="8524538" y="4387325"/>
              <a:ext cx="149650" cy="204475"/>
            </a:xfrm>
            <a:custGeom>
              <a:avLst/>
              <a:gdLst/>
              <a:ahLst/>
              <a:cxnLst/>
              <a:rect l="l" t="t" r="r" b="b"/>
              <a:pathLst>
                <a:path w="5986" h="8179" extrusionOk="0">
                  <a:moveTo>
                    <a:pt x="5387" y="251"/>
                  </a:moveTo>
                  <a:lnTo>
                    <a:pt x="5387" y="2194"/>
                  </a:lnTo>
                  <a:cubicBezTo>
                    <a:pt x="5638" y="2793"/>
                    <a:pt x="5738" y="3443"/>
                    <a:pt x="5738" y="4089"/>
                  </a:cubicBezTo>
                  <a:cubicBezTo>
                    <a:pt x="5738" y="4740"/>
                    <a:pt x="5638" y="5386"/>
                    <a:pt x="5387" y="5937"/>
                  </a:cubicBezTo>
                  <a:lnTo>
                    <a:pt x="5387" y="5984"/>
                  </a:lnTo>
                  <a:lnTo>
                    <a:pt x="5387" y="7931"/>
                  </a:lnTo>
                  <a:lnTo>
                    <a:pt x="3292" y="7931"/>
                  </a:lnTo>
                  <a:cubicBezTo>
                    <a:pt x="1497" y="7931"/>
                    <a:pt x="200" y="6336"/>
                    <a:pt x="200" y="4089"/>
                  </a:cubicBezTo>
                  <a:cubicBezTo>
                    <a:pt x="200" y="1847"/>
                    <a:pt x="1497" y="251"/>
                    <a:pt x="3292" y="251"/>
                  </a:cubicBezTo>
                  <a:close/>
                  <a:moveTo>
                    <a:pt x="3292" y="0"/>
                  </a:moveTo>
                  <a:cubicBezTo>
                    <a:pt x="1349" y="0"/>
                    <a:pt x="1" y="1747"/>
                    <a:pt x="1" y="4089"/>
                  </a:cubicBezTo>
                  <a:cubicBezTo>
                    <a:pt x="1" y="6435"/>
                    <a:pt x="1349" y="8179"/>
                    <a:pt x="3292" y="8179"/>
                  </a:cubicBezTo>
                  <a:lnTo>
                    <a:pt x="5487" y="8179"/>
                  </a:lnTo>
                  <a:cubicBezTo>
                    <a:pt x="5586" y="8179"/>
                    <a:pt x="5638" y="8131"/>
                    <a:pt x="5638" y="8031"/>
                  </a:cubicBezTo>
                  <a:lnTo>
                    <a:pt x="5638" y="6036"/>
                  </a:lnTo>
                  <a:cubicBezTo>
                    <a:pt x="5838" y="5438"/>
                    <a:pt x="5985" y="4788"/>
                    <a:pt x="5985" y="4089"/>
                  </a:cubicBezTo>
                  <a:cubicBezTo>
                    <a:pt x="5985" y="3391"/>
                    <a:pt x="5838" y="2745"/>
                    <a:pt x="5638" y="2146"/>
                  </a:cubicBezTo>
                  <a:lnTo>
                    <a:pt x="5638" y="100"/>
                  </a:lnTo>
                  <a:cubicBezTo>
                    <a:pt x="5638" y="52"/>
                    <a:pt x="5586" y="0"/>
                    <a:pt x="54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p:cNvSpPr/>
            <p:nvPr/>
          </p:nvSpPr>
          <p:spPr>
            <a:xfrm>
              <a:off x="8583188" y="4389800"/>
              <a:ext cx="158325" cy="198325"/>
            </a:xfrm>
            <a:custGeom>
              <a:avLst/>
              <a:gdLst/>
              <a:ahLst/>
              <a:cxnLst/>
              <a:rect l="l" t="t" r="r" b="b"/>
              <a:pathLst>
                <a:path w="6333" h="7933" extrusionOk="0">
                  <a:moveTo>
                    <a:pt x="3141" y="1"/>
                  </a:moveTo>
                  <a:cubicBezTo>
                    <a:pt x="1246" y="1"/>
                    <a:pt x="1" y="1796"/>
                    <a:pt x="1" y="3990"/>
                  </a:cubicBezTo>
                  <a:cubicBezTo>
                    <a:pt x="1" y="6185"/>
                    <a:pt x="1246" y="7932"/>
                    <a:pt x="3141" y="7932"/>
                  </a:cubicBezTo>
                  <a:cubicBezTo>
                    <a:pt x="5088" y="7932"/>
                    <a:pt x="6332" y="6185"/>
                    <a:pt x="6332" y="3990"/>
                  </a:cubicBezTo>
                  <a:cubicBezTo>
                    <a:pt x="6332" y="1796"/>
                    <a:pt x="5088" y="1"/>
                    <a:pt x="31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8579413" y="4387325"/>
              <a:ext cx="164600" cy="204475"/>
            </a:xfrm>
            <a:custGeom>
              <a:avLst/>
              <a:gdLst/>
              <a:ahLst/>
              <a:cxnLst/>
              <a:rect l="l" t="t" r="r" b="b"/>
              <a:pathLst>
                <a:path w="6584" h="8179" extrusionOk="0">
                  <a:moveTo>
                    <a:pt x="3292" y="251"/>
                  </a:moveTo>
                  <a:cubicBezTo>
                    <a:pt x="5087" y="251"/>
                    <a:pt x="6384" y="1847"/>
                    <a:pt x="6384" y="4089"/>
                  </a:cubicBezTo>
                  <a:cubicBezTo>
                    <a:pt x="6384" y="6336"/>
                    <a:pt x="5087" y="7931"/>
                    <a:pt x="3292" y="7931"/>
                  </a:cubicBezTo>
                  <a:cubicBezTo>
                    <a:pt x="1548" y="7931"/>
                    <a:pt x="252" y="6336"/>
                    <a:pt x="252" y="4089"/>
                  </a:cubicBezTo>
                  <a:cubicBezTo>
                    <a:pt x="252" y="1847"/>
                    <a:pt x="1548" y="251"/>
                    <a:pt x="3292" y="251"/>
                  </a:cubicBezTo>
                  <a:close/>
                  <a:moveTo>
                    <a:pt x="3292" y="0"/>
                  </a:moveTo>
                  <a:cubicBezTo>
                    <a:pt x="1397" y="0"/>
                    <a:pt x="0" y="1747"/>
                    <a:pt x="0" y="4089"/>
                  </a:cubicBezTo>
                  <a:cubicBezTo>
                    <a:pt x="0" y="6435"/>
                    <a:pt x="1397" y="8179"/>
                    <a:pt x="3292" y="8179"/>
                  </a:cubicBezTo>
                  <a:cubicBezTo>
                    <a:pt x="5239" y="8179"/>
                    <a:pt x="6583" y="6435"/>
                    <a:pt x="6583" y="4089"/>
                  </a:cubicBezTo>
                  <a:cubicBezTo>
                    <a:pt x="6583" y="1747"/>
                    <a:pt x="5239" y="0"/>
                    <a:pt x="32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p:cNvSpPr/>
            <p:nvPr/>
          </p:nvSpPr>
          <p:spPr>
            <a:xfrm>
              <a:off x="8195413" y="4389800"/>
              <a:ext cx="143450" cy="198325"/>
            </a:xfrm>
            <a:custGeom>
              <a:avLst/>
              <a:gdLst/>
              <a:ahLst/>
              <a:cxnLst/>
              <a:rect l="l" t="t" r="r" b="b"/>
              <a:pathLst>
                <a:path w="5738" h="7933" extrusionOk="0">
                  <a:moveTo>
                    <a:pt x="3192" y="1"/>
                  </a:moveTo>
                  <a:cubicBezTo>
                    <a:pt x="1249" y="1"/>
                    <a:pt x="0" y="1796"/>
                    <a:pt x="0" y="3990"/>
                  </a:cubicBezTo>
                  <a:cubicBezTo>
                    <a:pt x="0" y="6185"/>
                    <a:pt x="1249" y="7932"/>
                    <a:pt x="3192" y="7932"/>
                  </a:cubicBezTo>
                  <a:lnTo>
                    <a:pt x="5386" y="7932"/>
                  </a:lnTo>
                  <a:lnTo>
                    <a:pt x="5386" y="5885"/>
                  </a:lnTo>
                  <a:cubicBezTo>
                    <a:pt x="5637" y="5339"/>
                    <a:pt x="5737" y="4689"/>
                    <a:pt x="5737" y="3990"/>
                  </a:cubicBezTo>
                  <a:cubicBezTo>
                    <a:pt x="5737" y="3292"/>
                    <a:pt x="5637" y="2646"/>
                    <a:pt x="5386" y="2095"/>
                  </a:cubicBezTo>
                  <a:lnTo>
                    <a:pt x="53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a:off x="8192913" y="4387325"/>
              <a:ext cx="149625" cy="204475"/>
            </a:xfrm>
            <a:custGeom>
              <a:avLst/>
              <a:gdLst/>
              <a:ahLst/>
              <a:cxnLst/>
              <a:rect l="l" t="t" r="r" b="b"/>
              <a:pathLst>
                <a:path w="5985" h="8179" extrusionOk="0">
                  <a:moveTo>
                    <a:pt x="5386" y="251"/>
                  </a:moveTo>
                  <a:lnTo>
                    <a:pt x="5386" y="2194"/>
                  </a:lnTo>
                  <a:cubicBezTo>
                    <a:pt x="5638" y="2793"/>
                    <a:pt x="5737" y="3443"/>
                    <a:pt x="5737" y="4089"/>
                  </a:cubicBezTo>
                  <a:cubicBezTo>
                    <a:pt x="5737" y="4740"/>
                    <a:pt x="5638" y="5386"/>
                    <a:pt x="5386" y="5937"/>
                  </a:cubicBezTo>
                  <a:lnTo>
                    <a:pt x="5386" y="5984"/>
                  </a:lnTo>
                  <a:lnTo>
                    <a:pt x="5386" y="7931"/>
                  </a:lnTo>
                  <a:lnTo>
                    <a:pt x="3292" y="7931"/>
                  </a:lnTo>
                  <a:cubicBezTo>
                    <a:pt x="1496" y="7931"/>
                    <a:pt x="200" y="6336"/>
                    <a:pt x="200" y="4089"/>
                  </a:cubicBezTo>
                  <a:cubicBezTo>
                    <a:pt x="200" y="1847"/>
                    <a:pt x="1496" y="251"/>
                    <a:pt x="3292" y="251"/>
                  </a:cubicBezTo>
                  <a:close/>
                  <a:moveTo>
                    <a:pt x="3292" y="0"/>
                  </a:moveTo>
                  <a:cubicBezTo>
                    <a:pt x="1349" y="0"/>
                    <a:pt x="0" y="1747"/>
                    <a:pt x="0" y="4089"/>
                  </a:cubicBezTo>
                  <a:cubicBezTo>
                    <a:pt x="0" y="6435"/>
                    <a:pt x="1349" y="8179"/>
                    <a:pt x="3292" y="8179"/>
                  </a:cubicBezTo>
                  <a:lnTo>
                    <a:pt x="5486" y="8179"/>
                  </a:lnTo>
                  <a:cubicBezTo>
                    <a:pt x="5586" y="8179"/>
                    <a:pt x="5638" y="8131"/>
                    <a:pt x="5638" y="8031"/>
                  </a:cubicBezTo>
                  <a:lnTo>
                    <a:pt x="5638" y="6036"/>
                  </a:lnTo>
                  <a:cubicBezTo>
                    <a:pt x="5837" y="5438"/>
                    <a:pt x="5985" y="4788"/>
                    <a:pt x="5985" y="4089"/>
                  </a:cubicBezTo>
                  <a:cubicBezTo>
                    <a:pt x="5985" y="3391"/>
                    <a:pt x="5837" y="2745"/>
                    <a:pt x="5638" y="2146"/>
                  </a:cubicBezTo>
                  <a:lnTo>
                    <a:pt x="5638" y="100"/>
                  </a:lnTo>
                  <a:cubicBezTo>
                    <a:pt x="5638" y="52"/>
                    <a:pt x="5586" y="0"/>
                    <a:pt x="54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a:off x="8251563" y="4389800"/>
              <a:ext cx="158300" cy="198325"/>
            </a:xfrm>
            <a:custGeom>
              <a:avLst/>
              <a:gdLst/>
              <a:ahLst/>
              <a:cxnLst/>
              <a:rect l="l" t="t" r="r" b="b"/>
              <a:pathLst>
                <a:path w="6332" h="7933" extrusionOk="0">
                  <a:moveTo>
                    <a:pt x="3140" y="1"/>
                  </a:moveTo>
                  <a:cubicBezTo>
                    <a:pt x="1245" y="1"/>
                    <a:pt x="0" y="1796"/>
                    <a:pt x="0" y="3990"/>
                  </a:cubicBezTo>
                  <a:cubicBezTo>
                    <a:pt x="0" y="6185"/>
                    <a:pt x="1245" y="7932"/>
                    <a:pt x="3140" y="7932"/>
                  </a:cubicBezTo>
                  <a:cubicBezTo>
                    <a:pt x="5087" y="7932"/>
                    <a:pt x="6332" y="6185"/>
                    <a:pt x="6332" y="3990"/>
                  </a:cubicBezTo>
                  <a:cubicBezTo>
                    <a:pt x="6332" y="1796"/>
                    <a:pt x="5087" y="1"/>
                    <a:pt x="3140"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8247763" y="4387325"/>
              <a:ext cx="164600" cy="204475"/>
            </a:xfrm>
            <a:custGeom>
              <a:avLst/>
              <a:gdLst/>
              <a:ahLst/>
              <a:cxnLst/>
              <a:rect l="l" t="t" r="r" b="b"/>
              <a:pathLst>
                <a:path w="6584" h="8179" extrusionOk="0">
                  <a:moveTo>
                    <a:pt x="3292" y="251"/>
                  </a:moveTo>
                  <a:cubicBezTo>
                    <a:pt x="5087" y="251"/>
                    <a:pt x="6384" y="1847"/>
                    <a:pt x="6384" y="4089"/>
                  </a:cubicBezTo>
                  <a:cubicBezTo>
                    <a:pt x="6384" y="6336"/>
                    <a:pt x="5087" y="7931"/>
                    <a:pt x="3292" y="7931"/>
                  </a:cubicBezTo>
                  <a:cubicBezTo>
                    <a:pt x="1549" y="7931"/>
                    <a:pt x="252" y="6336"/>
                    <a:pt x="252" y="4089"/>
                  </a:cubicBezTo>
                  <a:cubicBezTo>
                    <a:pt x="252" y="1847"/>
                    <a:pt x="1549" y="251"/>
                    <a:pt x="3292" y="251"/>
                  </a:cubicBezTo>
                  <a:close/>
                  <a:moveTo>
                    <a:pt x="3292" y="0"/>
                  </a:moveTo>
                  <a:cubicBezTo>
                    <a:pt x="1397" y="0"/>
                    <a:pt x="1" y="1747"/>
                    <a:pt x="1" y="4089"/>
                  </a:cubicBezTo>
                  <a:cubicBezTo>
                    <a:pt x="1" y="6435"/>
                    <a:pt x="1397" y="8179"/>
                    <a:pt x="3292" y="8179"/>
                  </a:cubicBezTo>
                  <a:cubicBezTo>
                    <a:pt x="5239" y="8179"/>
                    <a:pt x="6584" y="6435"/>
                    <a:pt x="6584" y="4089"/>
                  </a:cubicBezTo>
                  <a:cubicBezTo>
                    <a:pt x="6584" y="1747"/>
                    <a:pt x="5239" y="0"/>
                    <a:pt x="32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8280188" y="4421025"/>
              <a:ext cx="101050" cy="137175"/>
            </a:xfrm>
            <a:custGeom>
              <a:avLst/>
              <a:gdLst/>
              <a:ahLst/>
              <a:cxnLst/>
              <a:rect l="l" t="t" r="r" b="b"/>
              <a:pathLst>
                <a:path w="4042" h="5487" extrusionOk="0">
                  <a:moveTo>
                    <a:pt x="1995" y="1"/>
                  </a:moveTo>
                  <a:cubicBezTo>
                    <a:pt x="798" y="1"/>
                    <a:pt x="0" y="1245"/>
                    <a:pt x="0" y="2741"/>
                  </a:cubicBezTo>
                  <a:cubicBezTo>
                    <a:pt x="0" y="4237"/>
                    <a:pt x="798" y="5486"/>
                    <a:pt x="1995" y="5486"/>
                  </a:cubicBezTo>
                  <a:cubicBezTo>
                    <a:pt x="3244" y="5486"/>
                    <a:pt x="4042" y="4237"/>
                    <a:pt x="4042" y="2741"/>
                  </a:cubicBezTo>
                  <a:cubicBezTo>
                    <a:pt x="4042" y="1245"/>
                    <a:pt x="3244" y="1"/>
                    <a:pt x="1995" y="1"/>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63"/>
            <p:cNvSpPr/>
            <p:nvPr/>
          </p:nvSpPr>
          <p:spPr>
            <a:xfrm>
              <a:off x="8277688" y="4418525"/>
              <a:ext cx="106050" cy="142150"/>
            </a:xfrm>
            <a:custGeom>
              <a:avLst/>
              <a:gdLst/>
              <a:ahLst/>
              <a:cxnLst/>
              <a:rect l="l" t="t" r="r" b="b"/>
              <a:pathLst>
                <a:path w="4242" h="5686" extrusionOk="0">
                  <a:moveTo>
                    <a:pt x="2095" y="200"/>
                  </a:moveTo>
                  <a:cubicBezTo>
                    <a:pt x="3244" y="200"/>
                    <a:pt x="4042" y="1297"/>
                    <a:pt x="4042" y="2841"/>
                  </a:cubicBezTo>
                  <a:cubicBezTo>
                    <a:pt x="4042" y="4389"/>
                    <a:pt x="3244" y="5486"/>
                    <a:pt x="2095" y="5486"/>
                  </a:cubicBezTo>
                  <a:cubicBezTo>
                    <a:pt x="998" y="5486"/>
                    <a:pt x="200" y="4389"/>
                    <a:pt x="200" y="2841"/>
                  </a:cubicBezTo>
                  <a:cubicBezTo>
                    <a:pt x="200" y="1297"/>
                    <a:pt x="998" y="200"/>
                    <a:pt x="2095" y="200"/>
                  </a:cubicBezTo>
                  <a:close/>
                  <a:moveTo>
                    <a:pt x="2095" y="1"/>
                  </a:moveTo>
                  <a:cubicBezTo>
                    <a:pt x="898" y="1"/>
                    <a:pt x="0" y="1198"/>
                    <a:pt x="0" y="2841"/>
                  </a:cubicBezTo>
                  <a:cubicBezTo>
                    <a:pt x="0" y="4489"/>
                    <a:pt x="898" y="5686"/>
                    <a:pt x="2095" y="5686"/>
                  </a:cubicBezTo>
                  <a:cubicBezTo>
                    <a:pt x="3344" y="5686"/>
                    <a:pt x="4241" y="4489"/>
                    <a:pt x="4241" y="2841"/>
                  </a:cubicBezTo>
                  <a:cubicBezTo>
                    <a:pt x="4241" y="1198"/>
                    <a:pt x="3344" y="1"/>
                    <a:pt x="2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63"/>
            <p:cNvSpPr/>
            <p:nvPr/>
          </p:nvSpPr>
          <p:spPr>
            <a:xfrm>
              <a:off x="8292638" y="4437175"/>
              <a:ext cx="76150" cy="104750"/>
            </a:xfrm>
            <a:custGeom>
              <a:avLst/>
              <a:gdLst/>
              <a:ahLst/>
              <a:cxnLst/>
              <a:rect l="l" t="t" r="r" b="b"/>
              <a:pathLst>
                <a:path w="3046" h="4190" extrusionOk="0">
                  <a:moveTo>
                    <a:pt x="1497" y="1"/>
                  </a:moveTo>
                  <a:cubicBezTo>
                    <a:pt x="599" y="1"/>
                    <a:pt x="1" y="950"/>
                    <a:pt x="1" y="2095"/>
                  </a:cubicBezTo>
                  <a:cubicBezTo>
                    <a:pt x="1" y="3244"/>
                    <a:pt x="599" y="4190"/>
                    <a:pt x="1497" y="4190"/>
                  </a:cubicBezTo>
                  <a:cubicBezTo>
                    <a:pt x="2447" y="4190"/>
                    <a:pt x="3045" y="3244"/>
                    <a:pt x="3045" y="2095"/>
                  </a:cubicBezTo>
                  <a:cubicBezTo>
                    <a:pt x="3045" y="950"/>
                    <a:pt x="2447" y="1"/>
                    <a:pt x="1497" y="1"/>
                  </a:cubicBezTo>
                  <a:close/>
                </a:path>
              </a:pathLst>
            </a:custGeom>
            <a:solidFill>
              <a:srgbClr val="B7C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63"/>
            <p:cNvSpPr/>
            <p:nvPr/>
          </p:nvSpPr>
          <p:spPr>
            <a:xfrm>
              <a:off x="8290163" y="4429700"/>
              <a:ext cx="81100" cy="118525"/>
            </a:xfrm>
            <a:custGeom>
              <a:avLst/>
              <a:gdLst/>
              <a:ahLst/>
              <a:cxnLst/>
              <a:rect l="l" t="t" r="r" b="b"/>
              <a:pathLst>
                <a:path w="3244" h="4741" extrusionOk="0">
                  <a:moveTo>
                    <a:pt x="1596" y="1"/>
                  </a:moveTo>
                  <a:cubicBezTo>
                    <a:pt x="599" y="1"/>
                    <a:pt x="0" y="1098"/>
                    <a:pt x="0" y="2394"/>
                  </a:cubicBezTo>
                  <a:cubicBezTo>
                    <a:pt x="0" y="3691"/>
                    <a:pt x="599" y="4740"/>
                    <a:pt x="1596" y="4740"/>
                  </a:cubicBezTo>
                  <a:cubicBezTo>
                    <a:pt x="2593" y="4740"/>
                    <a:pt x="3244" y="3691"/>
                    <a:pt x="3244" y="2394"/>
                  </a:cubicBezTo>
                  <a:cubicBezTo>
                    <a:pt x="3244" y="1098"/>
                    <a:pt x="2593" y="1"/>
                    <a:pt x="1596"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63"/>
            <p:cNvSpPr/>
            <p:nvPr/>
          </p:nvSpPr>
          <p:spPr>
            <a:xfrm>
              <a:off x="8298938" y="4460925"/>
              <a:ext cx="41100" cy="57375"/>
            </a:xfrm>
            <a:custGeom>
              <a:avLst/>
              <a:gdLst/>
              <a:ahLst/>
              <a:cxnLst/>
              <a:rect l="l" t="t" r="r" b="b"/>
              <a:pathLst>
                <a:path w="1644" h="2295" extrusionOk="0">
                  <a:moveTo>
                    <a:pt x="798" y="0"/>
                  </a:moveTo>
                  <a:cubicBezTo>
                    <a:pt x="300" y="0"/>
                    <a:pt x="0" y="499"/>
                    <a:pt x="0" y="1145"/>
                  </a:cubicBezTo>
                  <a:cubicBezTo>
                    <a:pt x="0" y="1796"/>
                    <a:pt x="300" y="2294"/>
                    <a:pt x="798" y="2294"/>
                  </a:cubicBezTo>
                  <a:cubicBezTo>
                    <a:pt x="1345" y="2294"/>
                    <a:pt x="1644" y="1796"/>
                    <a:pt x="1644" y="1145"/>
                  </a:cubicBezTo>
                  <a:cubicBezTo>
                    <a:pt x="1644" y="499"/>
                    <a:pt x="1345" y="0"/>
                    <a:pt x="7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63"/>
            <p:cNvSpPr/>
            <p:nvPr/>
          </p:nvSpPr>
          <p:spPr>
            <a:xfrm>
              <a:off x="8296438" y="4458425"/>
              <a:ext cx="46100" cy="62375"/>
            </a:xfrm>
            <a:custGeom>
              <a:avLst/>
              <a:gdLst/>
              <a:ahLst/>
              <a:cxnLst/>
              <a:rect l="l" t="t" r="r" b="b"/>
              <a:pathLst>
                <a:path w="1844" h="2495" extrusionOk="0">
                  <a:moveTo>
                    <a:pt x="898" y="200"/>
                  </a:moveTo>
                  <a:cubicBezTo>
                    <a:pt x="1345" y="200"/>
                    <a:pt x="1644" y="647"/>
                    <a:pt x="1644" y="1245"/>
                  </a:cubicBezTo>
                  <a:cubicBezTo>
                    <a:pt x="1644" y="1844"/>
                    <a:pt x="1345" y="2295"/>
                    <a:pt x="898" y="2295"/>
                  </a:cubicBezTo>
                  <a:cubicBezTo>
                    <a:pt x="499" y="2295"/>
                    <a:pt x="200" y="1844"/>
                    <a:pt x="200" y="1245"/>
                  </a:cubicBezTo>
                  <a:cubicBezTo>
                    <a:pt x="200" y="647"/>
                    <a:pt x="499" y="200"/>
                    <a:pt x="898" y="200"/>
                  </a:cubicBezTo>
                  <a:close/>
                  <a:moveTo>
                    <a:pt x="898" y="1"/>
                  </a:moveTo>
                  <a:cubicBezTo>
                    <a:pt x="400" y="1"/>
                    <a:pt x="1" y="499"/>
                    <a:pt x="1" y="1245"/>
                  </a:cubicBezTo>
                  <a:cubicBezTo>
                    <a:pt x="1" y="1995"/>
                    <a:pt x="400" y="2494"/>
                    <a:pt x="898" y="2494"/>
                  </a:cubicBezTo>
                  <a:cubicBezTo>
                    <a:pt x="1445" y="2494"/>
                    <a:pt x="1844" y="1995"/>
                    <a:pt x="1844" y="1245"/>
                  </a:cubicBezTo>
                  <a:cubicBezTo>
                    <a:pt x="1844" y="499"/>
                    <a:pt x="1445" y="1"/>
                    <a:pt x="8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63"/>
            <p:cNvSpPr/>
            <p:nvPr/>
          </p:nvSpPr>
          <p:spPr>
            <a:xfrm>
              <a:off x="8319938" y="4491725"/>
              <a:ext cx="45050" cy="52500"/>
            </a:xfrm>
            <a:custGeom>
              <a:avLst/>
              <a:gdLst/>
              <a:ahLst/>
              <a:cxnLst/>
              <a:rect l="l" t="t" r="r" b="b"/>
              <a:pathLst>
                <a:path w="1802" h="2100" extrusionOk="0">
                  <a:moveTo>
                    <a:pt x="1578" y="1"/>
                  </a:moveTo>
                  <a:cubicBezTo>
                    <a:pt x="1453" y="1"/>
                    <a:pt x="1327" y="126"/>
                    <a:pt x="1355" y="364"/>
                  </a:cubicBezTo>
                  <a:cubicBezTo>
                    <a:pt x="1402" y="763"/>
                    <a:pt x="1004" y="1609"/>
                    <a:pt x="405" y="1761"/>
                  </a:cubicBezTo>
                  <a:cubicBezTo>
                    <a:pt x="1" y="1880"/>
                    <a:pt x="24" y="2100"/>
                    <a:pt x="339" y="2100"/>
                  </a:cubicBezTo>
                  <a:cubicBezTo>
                    <a:pt x="412" y="2100"/>
                    <a:pt x="501" y="2088"/>
                    <a:pt x="605" y="2060"/>
                  </a:cubicBezTo>
                  <a:cubicBezTo>
                    <a:pt x="1203" y="1908"/>
                    <a:pt x="1754" y="1310"/>
                    <a:pt x="1801" y="312"/>
                  </a:cubicBezTo>
                  <a:cubicBezTo>
                    <a:pt x="1801" y="101"/>
                    <a:pt x="1690" y="1"/>
                    <a:pt x="1578" y="1"/>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63"/>
            <p:cNvSpPr/>
            <p:nvPr/>
          </p:nvSpPr>
          <p:spPr>
            <a:xfrm>
              <a:off x="8827563" y="4389800"/>
              <a:ext cx="143350" cy="198325"/>
            </a:xfrm>
            <a:custGeom>
              <a:avLst/>
              <a:gdLst/>
              <a:ahLst/>
              <a:cxnLst/>
              <a:rect l="l" t="t" r="r" b="b"/>
              <a:pathLst>
                <a:path w="5734" h="7933" extrusionOk="0">
                  <a:moveTo>
                    <a:pt x="3192" y="1"/>
                  </a:moveTo>
                  <a:cubicBezTo>
                    <a:pt x="1245" y="1"/>
                    <a:pt x="0" y="1796"/>
                    <a:pt x="0" y="3990"/>
                  </a:cubicBezTo>
                  <a:cubicBezTo>
                    <a:pt x="0" y="6185"/>
                    <a:pt x="1245" y="7932"/>
                    <a:pt x="3192" y="7932"/>
                  </a:cubicBezTo>
                  <a:lnTo>
                    <a:pt x="5386" y="7932"/>
                  </a:lnTo>
                  <a:lnTo>
                    <a:pt x="5386" y="5885"/>
                  </a:lnTo>
                  <a:cubicBezTo>
                    <a:pt x="5634" y="5339"/>
                    <a:pt x="5733" y="4689"/>
                    <a:pt x="5733" y="3990"/>
                  </a:cubicBezTo>
                  <a:cubicBezTo>
                    <a:pt x="5733" y="3292"/>
                    <a:pt x="5634" y="2646"/>
                    <a:pt x="5386" y="2095"/>
                  </a:cubicBezTo>
                  <a:lnTo>
                    <a:pt x="53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63"/>
            <p:cNvSpPr/>
            <p:nvPr/>
          </p:nvSpPr>
          <p:spPr>
            <a:xfrm>
              <a:off x="8825063" y="4387325"/>
              <a:ext cx="149650" cy="204475"/>
            </a:xfrm>
            <a:custGeom>
              <a:avLst/>
              <a:gdLst/>
              <a:ahLst/>
              <a:cxnLst/>
              <a:rect l="l" t="t" r="r" b="b"/>
              <a:pathLst>
                <a:path w="5986" h="8179" extrusionOk="0">
                  <a:moveTo>
                    <a:pt x="5387" y="251"/>
                  </a:moveTo>
                  <a:lnTo>
                    <a:pt x="5387" y="2194"/>
                  </a:lnTo>
                  <a:cubicBezTo>
                    <a:pt x="5634" y="2793"/>
                    <a:pt x="5734" y="3443"/>
                    <a:pt x="5734" y="4089"/>
                  </a:cubicBezTo>
                  <a:cubicBezTo>
                    <a:pt x="5734" y="4740"/>
                    <a:pt x="5634" y="5386"/>
                    <a:pt x="5387" y="5937"/>
                  </a:cubicBezTo>
                  <a:lnTo>
                    <a:pt x="5387" y="5984"/>
                  </a:lnTo>
                  <a:lnTo>
                    <a:pt x="5387" y="7931"/>
                  </a:lnTo>
                  <a:lnTo>
                    <a:pt x="3292" y="7931"/>
                  </a:lnTo>
                  <a:cubicBezTo>
                    <a:pt x="1497" y="7931"/>
                    <a:pt x="200" y="6336"/>
                    <a:pt x="200" y="4089"/>
                  </a:cubicBezTo>
                  <a:cubicBezTo>
                    <a:pt x="200" y="1847"/>
                    <a:pt x="1497" y="251"/>
                    <a:pt x="3292" y="251"/>
                  </a:cubicBezTo>
                  <a:close/>
                  <a:moveTo>
                    <a:pt x="3292" y="0"/>
                  </a:moveTo>
                  <a:cubicBezTo>
                    <a:pt x="1345" y="0"/>
                    <a:pt x="1" y="1747"/>
                    <a:pt x="1" y="4089"/>
                  </a:cubicBezTo>
                  <a:cubicBezTo>
                    <a:pt x="1" y="6435"/>
                    <a:pt x="1345" y="8179"/>
                    <a:pt x="3292" y="8179"/>
                  </a:cubicBezTo>
                  <a:lnTo>
                    <a:pt x="5486" y="8179"/>
                  </a:lnTo>
                  <a:cubicBezTo>
                    <a:pt x="5534" y="8179"/>
                    <a:pt x="5586" y="8131"/>
                    <a:pt x="5586" y="8031"/>
                  </a:cubicBezTo>
                  <a:lnTo>
                    <a:pt x="5586" y="6036"/>
                  </a:lnTo>
                  <a:cubicBezTo>
                    <a:pt x="5833" y="5438"/>
                    <a:pt x="5985" y="4788"/>
                    <a:pt x="5985" y="4089"/>
                  </a:cubicBezTo>
                  <a:cubicBezTo>
                    <a:pt x="5985" y="3391"/>
                    <a:pt x="5833" y="2745"/>
                    <a:pt x="5586" y="2146"/>
                  </a:cubicBezTo>
                  <a:lnTo>
                    <a:pt x="5586" y="100"/>
                  </a:lnTo>
                  <a:cubicBezTo>
                    <a:pt x="5586" y="52"/>
                    <a:pt x="5534" y="0"/>
                    <a:pt x="54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63"/>
            <p:cNvSpPr/>
            <p:nvPr/>
          </p:nvSpPr>
          <p:spPr>
            <a:xfrm>
              <a:off x="8882413" y="4389800"/>
              <a:ext cx="159625" cy="198325"/>
            </a:xfrm>
            <a:custGeom>
              <a:avLst/>
              <a:gdLst/>
              <a:ahLst/>
              <a:cxnLst/>
              <a:rect l="l" t="t" r="r" b="b"/>
              <a:pathLst>
                <a:path w="6385" h="7933" extrusionOk="0">
                  <a:moveTo>
                    <a:pt x="3192" y="1"/>
                  </a:moveTo>
                  <a:cubicBezTo>
                    <a:pt x="1245" y="1"/>
                    <a:pt x="1" y="1796"/>
                    <a:pt x="1" y="3990"/>
                  </a:cubicBezTo>
                  <a:cubicBezTo>
                    <a:pt x="1" y="6185"/>
                    <a:pt x="1245" y="7932"/>
                    <a:pt x="3192" y="7932"/>
                  </a:cubicBezTo>
                  <a:cubicBezTo>
                    <a:pt x="5135" y="7932"/>
                    <a:pt x="6384" y="6185"/>
                    <a:pt x="6384" y="3990"/>
                  </a:cubicBezTo>
                  <a:cubicBezTo>
                    <a:pt x="6384" y="1796"/>
                    <a:pt x="5135" y="1"/>
                    <a:pt x="3192"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63"/>
            <p:cNvSpPr/>
            <p:nvPr/>
          </p:nvSpPr>
          <p:spPr>
            <a:xfrm>
              <a:off x="8879913" y="4387325"/>
              <a:ext cx="164600" cy="204475"/>
            </a:xfrm>
            <a:custGeom>
              <a:avLst/>
              <a:gdLst/>
              <a:ahLst/>
              <a:cxnLst/>
              <a:rect l="l" t="t" r="r" b="b"/>
              <a:pathLst>
                <a:path w="6584" h="8179" extrusionOk="0">
                  <a:moveTo>
                    <a:pt x="3292" y="251"/>
                  </a:moveTo>
                  <a:cubicBezTo>
                    <a:pt x="5088" y="251"/>
                    <a:pt x="6384" y="1847"/>
                    <a:pt x="6384" y="4089"/>
                  </a:cubicBezTo>
                  <a:cubicBezTo>
                    <a:pt x="6384" y="6336"/>
                    <a:pt x="5088" y="7931"/>
                    <a:pt x="3292" y="7931"/>
                  </a:cubicBezTo>
                  <a:cubicBezTo>
                    <a:pt x="1545" y="7931"/>
                    <a:pt x="248" y="6336"/>
                    <a:pt x="248" y="4089"/>
                  </a:cubicBezTo>
                  <a:cubicBezTo>
                    <a:pt x="248" y="1847"/>
                    <a:pt x="1545" y="251"/>
                    <a:pt x="3292" y="251"/>
                  </a:cubicBezTo>
                  <a:close/>
                  <a:moveTo>
                    <a:pt x="3292" y="0"/>
                  </a:moveTo>
                  <a:cubicBezTo>
                    <a:pt x="1397" y="0"/>
                    <a:pt x="1" y="1747"/>
                    <a:pt x="1" y="4089"/>
                  </a:cubicBezTo>
                  <a:cubicBezTo>
                    <a:pt x="1" y="6435"/>
                    <a:pt x="1397" y="8179"/>
                    <a:pt x="3292" y="8179"/>
                  </a:cubicBezTo>
                  <a:cubicBezTo>
                    <a:pt x="5187" y="8179"/>
                    <a:pt x="6584" y="6435"/>
                    <a:pt x="6584" y="4089"/>
                  </a:cubicBezTo>
                  <a:cubicBezTo>
                    <a:pt x="6584" y="1747"/>
                    <a:pt x="5187" y="0"/>
                    <a:pt x="32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63"/>
            <p:cNvSpPr/>
            <p:nvPr/>
          </p:nvSpPr>
          <p:spPr>
            <a:xfrm>
              <a:off x="8912338" y="4421025"/>
              <a:ext cx="100975" cy="137175"/>
            </a:xfrm>
            <a:custGeom>
              <a:avLst/>
              <a:gdLst/>
              <a:ahLst/>
              <a:cxnLst/>
              <a:rect l="l" t="t" r="r" b="b"/>
              <a:pathLst>
                <a:path w="4039" h="5487" extrusionOk="0">
                  <a:moveTo>
                    <a:pt x="1995" y="1"/>
                  </a:moveTo>
                  <a:cubicBezTo>
                    <a:pt x="799" y="1"/>
                    <a:pt x="1" y="1245"/>
                    <a:pt x="1" y="2741"/>
                  </a:cubicBezTo>
                  <a:cubicBezTo>
                    <a:pt x="1" y="4237"/>
                    <a:pt x="799" y="5486"/>
                    <a:pt x="1995" y="5486"/>
                  </a:cubicBezTo>
                  <a:cubicBezTo>
                    <a:pt x="3240" y="5486"/>
                    <a:pt x="4038" y="4237"/>
                    <a:pt x="4038" y="2741"/>
                  </a:cubicBezTo>
                  <a:cubicBezTo>
                    <a:pt x="4038" y="1245"/>
                    <a:pt x="3240" y="1"/>
                    <a:pt x="1995" y="1"/>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63"/>
            <p:cNvSpPr/>
            <p:nvPr/>
          </p:nvSpPr>
          <p:spPr>
            <a:xfrm>
              <a:off x="8909838" y="4418525"/>
              <a:ext cx="104750" cy="142150"/>
            </a:xfrm>
            <a:custGeom>
              <a:avLst/>
              <a:gdLst/>
              <a:ahLst/>
              <a:cxnLst/>
              <a:rect l="l" t="t" r="r" b="b"/>
              <a:pathLst>
                <a:path w="4190" h="5686" extrusionOk="0">
                  <a:moveTo>
                    <a:pt x="2095" y="200"/>
                  </a:moveTo>
                  <a:cubicBezTo>
                    <a:pt x="3240" y="200"/>
                    <a:pt x="4038" y="1297"/>
                    <a:pt x="4038" y="2841"/>
                  </a:cubicBezTo>
                  <a:cubicBezTo>
                    <a:pt x="4038" y="4389"/>
                    <a:pt x="3240" y="5486"/>
                    <a:pt x="2095" y="5486"/>
                  </a:cubicBezTo>
                  <a:cubicBezTo>
                    <a:pt x="998" y="5486"/>
                    <a:pt x="148" y="4389"/>
                    <a:pt x="148" y="2841"/>
                  </a:cubicBezTo>
                  <a:cubicBezTo>
                    <a:pt x="148" y="1297"/>
                    <a:pt x="998" y="200"/>
                    <a:pt x="2095" y="200"/>
                  </a:cubicBezTo>
                  <a:close/>
                  <a:moveTo>
                    <a:pt x="2095" y="1"/>
                  </a:moveTo>
                  <a:cubicBezTo>
                    <a:pt x="899" y="1"/>
                    <a:pt x="1" y="1198"/>
                    <a:pt x="1" y="2841"/>
                  </a:cubicBezTo>
                  <a:cubicBezTo>
                    <a:pt x="1" y="4489"/>
                    <a:pt x="899" y="5686"/>
                    <a:pt x="2095" y="5686"/>
                  </a:cubicBezTo>
                  <a:cubicBezTo>
                    <a:pt x="3340" y="5686"/>
                    <a:pt x="4190" y="4489"/>
                    <a:pt x="4190" y="2841"/>
                  </a:cubicBezTo>
                  <a:cubicBezTo>
                    <a:pt x="4190" y="1198"/>
                    <a:pt x="3340" y="1"/>
                    <a:pt x="2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63"/>
            <p:cNvSpPr/>
            <p:nvPr/>
          </p:nvSpPr>
          <p:spPr>
            <a:xfrm>
              <a:off x="8923513" y="4437175"/>
              <a:ext cx="77325" cy="104750"/>
            </a:xfrm>
            <a:custGeom>
              <a:avLst/>
              <a:gdLst/>
              <a:ahLst/>
              <a:cxnLst/>
              <a:rect l="l" t="t" r="r" b="b"/>
              <a:pathLst>
                <a:path w="3093" h="4190" extrusionOk="0">
                  <a:moveTo>
                    <a:pt x="1548" y="1"/>
                  </a:moveTo>
                  <a:cubicBezTo>
                    <a:pt x="599" y="1"/>
                    <a:pt x="0" y="950"/>
                    <a:pt x="0" y="2095"/>
                  </a:cubicBezTo>
                  <a:cubicBezTo>
                    <a:pt x="0" y="3244"/>
                    <a:pt x="599" y="4190"/>
                    <a:pt x="1548" y="4190"/>
                  </a:cubicBezTo>
                  <a:cubicBezTo>
                    <a:pt x="2494" y="4190"/>
                    <a:pt x="3092" y="3244"/>
                    <a:pt x="3092" y="2095"/>
                  </a:cubicBezTo>
                  <a:cubicBezTo>
                    <a:pt x="3092" y="950"/>
                    <a:pt x="2494" y="1"/>
                    <a:pt x="1548" y="1"/>
                  </a:cubicBezTo>
                  <a:close/>
                </a:path>
              </a:pathLst>
            </a:custGeom>
            <a:solidFill>
              <a:srgbClr val="B7C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63"/>
            <p:cNvSpPr/>
            <p:nvPr/>
          </p:nvSpPr>
          <p:spPr>
            <a:xfrm>
              <a:off x="8921013" y="4429700"/>
              <a:ext cx="82325" cy="118525"/>
            </a:xfrm>
            <a:custGeom>
              <a:avLst/>
              <a:gdLst/>
              <a:ahLst/>
              <a:cxnLst/>
              <a:rect l="l" t="t" r="r" b="b"/>
              <a:pathLst>
                <a:path w="3293" h="4741" extrusionOk="0">
                  <a:moveTo>
                    <a:pt x="1648" y="1"/>
                  </a:moveTo>
                  <a:cubicBezTo>
                    <a:pt x="651" y="1"/>
                    <a:pt x="1" y="1098"/>
                    <a:pt x="1" y="2394"/>
                  </a:cubicBezTo>
                  <a:cubicBezTo>
                    <a:pt x="1" y="3691"/>
                    <a:pt x="651" y="4740"/>
                    <a:pt x="1648" y="4740"/>
                  </a:cubicBezTo>
                  <a:cubicBezTo>
                    <a:pt x="2646" y="4740"/>
                    <a:pt x="3292" y="3691"/>
                    <a:pt x="3292" y="2394"/>
                  </a:cubicBezTo>
                  <a:cubicBezTo>
                    <a:pt x="3292" y="1098"/>
                    <a:pt x="2646" y="1"/>
                    <a:pt x="1648"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63"/>
            <p:cNvSpPr/>
            <p:nvPr/>
          </p:nvSpPr>
          <p:spPr>
            <a:xfrm>
              <a:off x="8930988" y="4460925"/>
              <a:ext cx="41225" cy="57375"/>
            </a:xfrm>
            <a:custGeom>
              <a:avLst/>
              <a:gdLst/>
              <a:ahLst/>
              <a:cxnLst/>
              <a:rect l="l" t="t" r="r" b="b"/>
              <a:pathLst>
                <a:path w="1649" h="2295" extrusionOk="0">
                  <a:moveTo>
                    <a:pt x="799" y="0"/>
                  </a:moveTo>
                  <a:cubicBezTo>
                    <a:pt x="300" y="0"/>
                    <a:pt x="1" y="499"/>
                    <a:pt x="1" y="1145"/>
                  </a:cubicBezTo>
                  <a:cubicBezTo>
                    <a:pt x="1" y="1796"/>
                    <a:pt x="300" y="2294"/>
                    <a:pt x="799" y="2294"/>
                  </a:cubicBezTo>
                  <a:cubicBezTo>
                    <a:pt x="1297" y="2294"/>
                    <a:pt x="1648" y="1796"/>
                    <a:pt x="1648" y="1145"/>
                  </a:cubicBezTo>
                  <a:cubicBezTo>
                    <a:pt x="1648" y="499"/>
                    <a:pt x="1297" y="0"/>
                    <a:pt x="7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63"/>
            <p:cNvSpPr/>
            <p:nvPr/>
          </p:nvSpPr>
          <p:spPr>
            <a:xfrm>
              <a:off x="8927313" y="4458425"/>
              <a:ext cx="47400" cy="62375"/>
            </a:xfrm>
            <a:custGeom>
              <a:avLst/>
              <a:gdLst/>
              <a:ahLst/>
              <a:cxnLst/>
              <a:rect l="l" t="t" r="r" b="b"/>
              <a:pathLst>
                <a:path w="1896" h="2495" extrusionOk="0">
                  <a:moveTo>
                    <a:pt x="946" y="200"/>
                  </a:moveTo>
                  <a:cubicBezTo>
                    <a:pt x="1396" y="200"/>
                    <a:pt x="1696" y="647"/>
                    <a:pt x="1696" y="1245"/>
                  </a:cubicBezTo>
                  <a:cubicBezTo>
                    <a:pt x="1696" y="1844"/>
                    <a:pt x="1396" y="2295"/>
                    <a:pt x="946" y="2295"/>
                  </a:cubicBezTo>
                  <a:cubicBezTo>
                    <a:pt x="547" y="2295"/>
                    <a:pt x="247" y="1844"/>
                    <a:pt x="247" y="1245"/>
                  </a:cubicBezTo>
                  <a:cubicBezTo>
                    <a:pt x="247" y="647"/>
                    <a:pt x="547" y="200"/>
                    <a:pt x="946" y="200"/>
                  </a:cubicBezTo>
                  <a:close/>
                  <a:moveTo>
                    <a:pt x="946" y="1"/>
                  </a:moveTo>
                  <a:cubicBezTo>
                    <a:pt x="399" y="1"/>
                    <a:pt x="0" y="499"/>
                    <a:pt x="0" y="1245"/>
                  </a:cubicBezTo>
                  <a:cubicBezTo>
                    <a:pt x="0" y="1995"/>
                    <a:pt x="399" y="2494"/>
                    <a:pt x="946" y="2494"/>
                  </a:cubicBezTo>
                  <a:cubicBezTo>
                    <a:pt x="1496" y="2494"/>
                    <a:pt x="1895" y="1995"/>
                    <a:pt x="1895" y="1245"/>
                  </a:cubicBezTo>
                  <a:cubicBezTo>
                    <a:pt x="1895" y="499"/>
                    <a:pt x="1496" y="1"/>
                    <a:pt x="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63"/>
            <p:cNvSpPr/>
            <p:nvPr/>
          </p:nvSpPr>
          <p:spPr>
            <a:xfrm>
              <a:off x="8952113" y="4491725"/>
              <a:ext cx="45025" cy="52500"/>
            </a:xfrm>
            <a:custGeom>
              <a:avLst/>
              <a:gdLst/>
              <a:ahLst/>
              <a:cxnLst/>
              <a:rect l="l" t="t" r="r" b="b"/>
              <a:pathLst>
                <a:path w="1801" h="2100" extrusionOk="0">
                  <a:moveTo>
                    <a:pt x="1559" y="1"/>
                  </a:moveTo>
                  <a:cubicBezTo>
                    <a:pt x="1426" y="1"/>
                    <a:pt x="1297" y="126"/>
                    <a:pt x="1350" y="364"/>
                  </a:cubicBezTo>
                  <a:cubicBezTo>
                    <a:pt x="1402" y="763"/>
                    <a:pt x="1003" y="1609"/>
                    <a:pt x="404" y="1761"/>
                  </a:cubicBezTo>
                  <a:cubicBezTo>
                    <a:pt x="0" y="1880"/>
                    <a:pt x="21" y="2100"/>
                    <a:pt x="336" y="2100"/>
                  </a:cubicBezTo>
                  <a:cubicBezTo>
                    <a:pt x="410" y="2100"/>
                    <a:pt x="500" y="2088"/>
                    <a:pt x="604" y="2060"/>
                  </a:cubicBezTo>
                  <a:cubicBezTo>
                    <a:pt x="1150" y="1908"/>
                    <a:pt x="1749" y="1310"/>
                    <a:pt x="1801" y="312"/>
                  </a:cubicBezTo>
                  <a:cubicBezTo>
                    <a:pt x="1801" y="101"/>
                    <a:pt x="1678" y="1"/>
                    <a:pt x="1559" y="1"/>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63"/>
            <p:cNvSpPr/>
            <p:nvPr/>
          </p:nvSpPr>
          <p:spPr>
            <a:xfrm>
              <a:off x="7842613" y="4036550"/>
              <a:ext cx="1272925" cy="515350"/>
            </a:xfrm>
            <a:custGeom>
              <a:avLst/>
              <a:gdLst/>
              <a:ahLst/>
              <a:cxnLst/>
              <a:rect l="l" t="t" r="r" b="b"/>
              <a:pathLst>
                <a:path w="50917" h="20614" extrusionOk="0">
                  <a:moveTo>
                    <a:pt x="34299" y="1"/>
                  </a:moveTo>
                  <a:cubicBezTo>
                    <a:pt x="29829" y="1"/>
                    <a:pt x="22821" y="1406"/>
                    <a:pt x="17304" y="4256"/>
                  </a:cubicBezTo>
                  <a:cubicBezTo>
                    <a:pt x="11419" y="7348"/>
                    <a:pt x="10473" y="8398"/>
                    <a:pt x="10473" y="8398"/>
                  </a:cubicBezTo>
                  <a:cubicBezTo>
                    <a:pt x="8128" y="9044"/>
                    <a:pt x="5734" y="9842"/>
                    <a:pt x="4537" y="10293"/>
                  </a:cubicBezTo>
                  <a:cubicBezTo>
                    <a:pt x="4038" y="10492"/>
                    <a:pt x="3639" y="10839"/>
                    <a:pt x="3440" y="11338"/>
                  </a:cubicBezTo>
                  <a:lnTo>
                    <a:pt x="2793" y="12834"/>
                  </a:lnTo>
                  <a:lnTo>
                    <a:pt x="1198" y="13684"/>
                  </a:lnTo>
                  <a:cubicBezTo>
                    <a:pt x="699" y="13931"/>
                    <a:pt x="348" y="14430"/>
                    <a:pt x="248" y="15028"/>
                  </a:cubicBezTo>
                  <a:cubicBezTo>
                    <a:pt x="1" y="16876"/>
                    <a:pt x="148" y="18471"/>
                    <a:pt x="400" y="19118"/>
                  </a:cubicBezTo>
                  <a:cubicBezTo>
                    <a:pt x="599" y="19569"/>
                    <a:pt x="998" y="19968"/>
                    <a:pt x="1297" y="20215"/>
                  </a:cubicBezTo>
                  <a:cubicBezTo>
                    <a:pt x="1329" y="20231"/>
                    <a:pt x="1364" y="20238"/>
                    <a:pt x="1400" y="20238"/>
                  </a:cubicBezTo>
                  <a:cubicBezTo>
                    <a:pt x="1589" y="20238"/>
                    <a:pt x="1820" y="20043"/>
                    <a:pt x="1944" y="19916"/>
                  </a:cubicBezTo>
                  <a:lnTo>
                    <a:pt x="2095" y="19816"/>
                  </a:lnTo>
                  <a:cubicBezTo>
                    <a:pt x="2095" y="19816"/>
                    <a:pt x="2394" y="20614"/>
                    <a:pt x="2694" y="20614"/>
                  </a:cubicBezTo>
                  <a:cubicBezTo>
                    <a:pt x="4290" y="20614"/>
                    <a:pt x="10023" y="20514"/>
                    <a:pt x="10023" y="20514"/>
                  </a:cubicBezTo>
                  <a:cubicBezTo>
                    <a:pt x="10174" y="20514"/>
                    <a:pt x="10274" y="20466"/>
                    <a:pt x="10374" y="20414"/>
                  </a:cubicBezTo>
                  <a:lnTo>
                    <a:pt x="11718" y="19816"/>
                  </a:lnTo>
                  <a:cubicBezTo>
                    <a:pt x="11902" y="20233"/>
                    <a:pt x="12112" y="20378"/>
                    <a:pt x="12342" y="20378"/>
                  </a:cubicBezTo>
                  <a:cubicBezTo>
                    <a:pt x="12551" y="20378"/>
                    <a:pt x="12777" y="20258"/>
                    <a:pt x="13015" y="20115"/>
                  </a:cubicBezTo>
                  <a:cubicBezTo>
                    <a:pt x="13514" y="19816"/>
                    <a:pt x="14862" y="19070"/>
                    <a:pt x="14862" y="19070"/>
                  </a:cubicBezTo>
                  <a:cubicBezTo>
                    <a:pt x="15209" y="15627"/>
                    <a:pt x="16705" y="13931"/>
                    <a:pt x="19598" y="13931"/>
                  </a:cubicBezTo>
                  <a:cubicBezTo>
                    <a:pt x="21992" y="13931"/>
                    <a:pt x="24138" y="16126"/>
                    <a:pt x="23240" y="19916"/>
                  </a:cubicBezTo>
                  <a:lnTo>
                    <a:pt x="25036" y="19916"/>
                  </a:lnTo>
                  <a:cubicBezTo>
                    <a:pt x="25383" y="19916"/>
                    <a:pt x="25682" y="19768"/>
                    <a:pt x="25834" y="19469"/>
                  </a:cubicBezTo>
                  <a:lnTo>
                    <a:pt x="26181" y="18918"/>
                  </a:lnTo>
                  <a:lnTo>
                    <a:pt x="36554" y="18918"/>
                  </a:lnTo>
                  <a:cubicBezTo>
                    <a:pt x="37145" y="19424"/>
                    <a:pt x="38355" y="19535"/>
                    <a:pt x="39297" y="19535"/>
                  </a:cubicBezTo>
                  <a:cubicBezTo>
                    <a:pt x="40026" y="19535"/>
                    <a:pt x="40595" y="19469"/>
                    <a:pt x="40595" y="19469"/>
                  </a:cubicBezTo>
                  <a:cubicBezTo>
                    <a:pt x="40595" y="15926"/>
                    <a:pt x="42291" y="13931"/>
                    <a:pt x="45084" y="13931"/>
                  </a:cubicBezTo>
                  <a:cubicBezTo>
                    <a:pt x="47027" y="13931"/>
                    <a:pt x="49273" y="15479"/>
                    <a:pt x="48774" y="18471"/>
                  </a:cubicBezTo>
                  <a:cubicBezTo>
                    <a:pt x="48742" y="18687"/>
                    <a:pt x="48845" y="18982"/>
                    <a:pt x="49024" y="18982"/>
                  </a:cubicBezTo>
                  <a:cubicBezTo>
                    <a:pt x="49133" y="18982"/>
                    <a:pt x="49269" y="18873"/>
                    <a:pt x="49420" y="18571"/>
                  </a:cubicBezTo>
                  <a:cubicBezTo>
                    <a:pt x="49819" y="17773"/>
                    <a:pt x="50916" y="15427"/>
                    <a:pt x="50170" y="14083"/>
                  </a:cubicBezTo>
                  <a:cubicBezTo>
                    <a:pt x="50617" y="10592"/>
                    <a:pt x="49420" y="8645"/>
                    <a:pt x="49121" y="8398"/>
                  </a:cubicBezTo>
                  <a:cubicBezTo>
                    <a:pt x="48822" y="8146"/>
                    <a:pt x="44884" y="8047"/>
                    <a:pt x="44884" y="8047"/>
                  </a:cubicBezTo>
                  <a:cubicBezTo>
                    <a:pt x="45730" y="2561"/>
                    <a:pt x="39546" y="219"/>
                    <a:pt x="35157" y="20"/>
                  </a:cubicBezTo>
                  <a:cubicBezTo>
                    <a:pt x="34883" y="7"/>
                    <a:pt x="34597" y="1"/>
                    <a:pt x="34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63"/>
            <p:cNvSpPr/>
            <p:nvPr/>
          </p:nvSpPr>
          <p:spPr>
            <a:xfrm>
              <a:off x="7882513" y="4392300"/>
              <a:ext cx="256850" cy="157125"/>
            </a:xfrm>
            <a:custGeom>
              <a:avLst/>
              <a:gdLst/>
              <a:ahLst/>
              <a:cxnLst/>
              <a:rect l="l" t="t" r="r" b="b"/>
              <a:pathLst>
                <a:path w="10274" h="6285" extrusionOk="0">
                  <a:moveTo>
                    <a:pt x="300" y="0"/>
                  </a:moveTo>
                  <a:lnTo>
                    <a:pt x="1" y="998"/>
                  </a:lnTo>
                  <a:lnTo>
                    <a:pt x="547" y="5686"/>
                  </a:lnTo>
                  <a:lnTo>
                    <a:pt x="846" y="6284"/>
                  </a:lnTo>
                  <a:lnTo>
                    <a:pt x="8427" y="6284"/>
                  </a:lnTo>
                  <a:lnTo>
                    <a:pt x="10274" y="5486"/>
                  </a:lnTo>
                  <a:lnTo>
                    <a:pt x="10023" y="699"/>
                  </a:lnTo>
                  <a:cubicBezTo>
                    <a:pt x="10023" y="699"/>
                    <a:pt x="8877" y="1548"/>
                    <a:pt x="8427" y="1548"/>
                  </a:cubicBezTo>
                  <a:lnTo>
                    <a:pt x="547" y="1548"/>
                  </a:lnTo>
                  <a:cubicBezTo>
                    <a:pt x="248" y="1548"/>
                    <a:pt x="148" y="751"/>
                    <a:pt x="499" y="200"/>
                  </a:cubicBezTo>
                  <a:lnTo>
                    <a:pt x="3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63"/>
            <p:cNvSpPr/>
            <p:nvPr/>
          </p:nvSpPr>
          <p:spPr>
            <a:xfrm>
              <a:off x="8279588" y="4247675"/>
              <a:ext cx="81700" cy="41525"/>
            </a:xfrm>
            <a:custGeom>
              <a:avLst/>
              <a:gdLst/>
              <a:ahLst/>
              <a:cxnLst/>
              <a:rect l="l" t="t" r="r" b="b"/>
              <a:pathLst>
                <a:path w="3268" h="1661" extrusionOk="0">
                  <a:moveTo>
                    <a:pt x="2917" y="1"/>
                  </a:moveTo>
                  <a:cubicBezTo>
                    <a:pt x="2917" y="1"/>
                    <a:pt x="1121" y="300"/>
                    <a:pt x="523" y="551"/>
                  </a:cubicBezTo>
                  <a:cubicBezTo>
                    <a:pt x="0" y="725"/>
                    <a:pt x="86" y="1660"/>
                    <a:pt x="550" y="1660"/>
                  </a:cubicBezTo>
                  <a:cubicBezTo>
                    <a:pt x="617" y="1660"/>
                    <a:pt x="692" y="1641"/>
                    <a:pt x="774" y="1596"/>
                  </a:cubicBezTo>
                  <a:cubicBezTo>
                    <a:pt x="1373" y="1249"/>
                    <a:pt x="3268" y="898"/>
                    <a:pt x="3216" y="850"/>
                  </a:cubicBezTo>
                  <a:cubicBezTo>
                    <a:pt x="3116" y="798"/>
                    <a:pt x="2917" y="1"/>
                    <a:pt x="29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63"/>
            <p:cNvSpPr/>
            <p:nvPr/>
          </p:nvSpPr>
          <p:spPr>
            <a:xfrm>
              <a:off x="7892488" y="4273700"/>
              <a:ext cx="226550" cy="146625"/>
            </a:xfrm>
            <a:custGeom>
              <a:avLst/>
              <a:gdLst/>
              <a:ahLst/>
              <a:cxnLst/>
              <a:rect l="l" t="t" r="r" b="b"/>
              <a:pathLst>
                <a:path w="9062" h="5865" extrusionOk="0">
                  <a:moveTo>
                    <a:pt x="6494" y="0"/>
                  </a:moveTo>
                  <a:cubicBezTo>
                    <a:pt x="6455" y="0"/>
                    <a:pt x="6418" y="18"/>
                    <a:pt x="6384" y="57"/>
                  </a:cubicBezTo>
                  <a:cubicBezTo>
                    <a:pt x="6332" y="456"/>
                    <a:pt x="6085" y="707"/>
                    <a:pt x="6085" y="707"/>
                  </a:cubicBezTo>
                  <a:cubicBezTo>
                    <a:pt x="6085" y="707"/>
                    <a:pt x="1497" y="4046"/>
                    <a:pt x="647" y="4697"/>
                  </a:cubicBezTo>
                  <a:cubicBezTo>
                    <a:pt x="200" y="4996"/>
                    <a:pt x="1" y="5842"/>
                    <a:pt x="547" y="5842"/>
                  </a:cubicBezTo>
                  <a:cubicBezTo>
                    <a:pt x="981" y="5842"/>
                    <a:pt x="1524" y="5865"/>
                    <a:pt x="2207" y="5865"/>
                  </a:cubicBezTo>
                  <a:cubicBezTo>
                    <a:pt x="2549" y="5865"/>
                    <a:pt x="2925" y="5859"/>
                    <a:pt x="3340" y="5842"/>
                  </a:cubicBezTo>
                  <a:lnTo>
                    <a:pt x="7182" y="5842"/>
                  </a:lnTo>
                  <a:cubicBezTo>
                    <a:pt x="7828" y="5842"/>
                    <a:pt x="8279" y="5495"/>
                    <a:pt x="8578" y="5243"/>
                  </a:cubicBezTo>
                  <a:cubicBezTo>
                    <a:pt x="9062" y="4889"/>
                    <a:pt x="9022" y="4575"/>
                    <a:pt x="8772" y="4575"/>
                  </a:cubicBezTo>
                  <a:cubicBezTo>
                    <a:pt x="8636" y="4575"/>
                    <a:pt x="8438" y="4667"/>
                    <a:pt x="8227" y="4896"/>
                  </a:cubicBezTo>
                  <a:cubicBezTo>
                    <a:pt x="7934" y="5190"/>
                    <a:pt x="5961" y="5306"/>
                    <a:pt x="4274" y="5306"/>
                  </a:cubicBezTo>
                  <a:cubicBezTo>
                    <a:pt x="3966" y="5306"/>
                    <a:pt x="3668" y="5302"/>
                    <a:pt x="3392" y="5295"/>
                  </a:cubicBezTo>
                  <a:cubicBezTo>
                    <a:pt x="3223" y="5295"/>
                    <a:pt x="3064" y="5296"/>
                    <a:pt x="2914" y="5296"/>
                  </a:cubicBezTo>
                  <a:cubicBezTo>
                    <a:pt x="1820" y="5296"/>
                    <a:pt x="1246" y="5259"/>
                    <a:pt x="1596" y="4645"/>
                  </a:cubicBezTo>
                  <a:cubicBezTo>
                    <a:pt x="2342" y="3448"/>
                    <a:pt x="5534" y="2251"/>
                    <a:pt x="6631" y="1453"/>
                  </a:cubicBezTo>
                  <a:cubicBezTo>
                    <a:pt x="7208" y="1099"/>
                    <a:pt x="6802" y="0"/>
                    <a:pt x="64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63"/>
            <p:cNvSpPr/>
            <p:nvPr/>
          </p:nvSpPr>
          <p:spPr>
            <a:xfrm>
              <a:off x="8745263" y="4237700"/>
              <a:ext cx="370275" cy="287225"/>
            </a:xfrm>
            <a:custGeom>
              <a:avLst/>
              <a:gdLst/>
              <a:ahLst/>
              <a:cxnLst/>
              <a:rect l="l" t="t" r="r" b="b"/>
              <a:pathLst>
                <a:path w="14811" h="11489" extrusionOk="0">
                  <a:moveTo>
                    <a:pt x="9077" y="1"/>
                  </a:moveTo>
                  <a:lnTo>
                    <a:pt x="8579" y="352"/>
                  </a:lnTo>
                  <a:cubicBezTo>
                    <a:pt x="8579" y="352"/>
                    <a:pt x="7182" y="2793"/>
                    <a:pt x="5686" y="3743"/>
                  </a:cubicBezTo>
                  <a:cubicBezTo>
                    <a:pt x="7707" y="2708"/>
                    <a:pt x="11859" y="829"/>
                    <a:pt x="12617" y="829"/>
                  </a:cubicBezTo>
                  <a:cubicBezTo>
                    <a:pt x="12663" y="829"/>
                    <a:pt x="12696" y="836"/>
                    <a:pt x="12716" y="850"/>
                  </a:cubicBezTo>
                  <a:cubicBezTo>
                    <a:pt x="13067" y="1050"/>
                    <a:pt x="13414" y="3591"/>
                    <a:pt x="13115" y="4788"/>
                  </a:cubicBezTo>
                  <a:cubicBezTo>
                    <a:pt x="13665" y="5638"/>
                    <a:pt x="13713" y="7082"/>
                    <a:pt x="13566" y="7681"/>
                  </a:cubicBezTo>
                  <a:cubicBezTo>
                    <a:pt x="13497" y="7976"/>
                    <a:pt x="13418" y="8167"/>
                    <a:pt x="13306" y="8167"/>
                  </a:cubicBezTo>
                  <a:cubicBezTo>
                    <a:pt x="13171" y="8167"/>
                    <a:pt x="12988" y="7890"/>
                    <a:pt x="12716" y="7182"/>
                  </a:cubicBezTo>
                  <a:cubicBezTo>
                    <a:pt x="12257" y="5944"/>
                    <a:pt x="10361" y="5170"/>
                    <a:pt x="8780" y="5170"/>
                  </a:cubicBezTo>
                  <a:cubicBezTo>
                    <a:pt x="8644" y="5170"/>
                    <a:pt x="8510" y="5175"/>
                    <a:pt x="8379" y="5187"/>
                  </a:cubicBezTo>
                  <a:cubicBezTo>
                    <a:pt x="6731" y="5287"/>
                    <a:pt x="4637" y="6484"/>
                    <a:pt x="4190" y="8630"/>
                  </a:cubicBezTo>
                  <a:cubicBezTo>
                    <a:pt x="3859" y="10063"/>
                    <a:pt x="2950" y="10384"/>
                    <a:pt x="2202" y="10384"/>
                  </a:cubicBezTo>
                  <a:cubicBezTo>
                    <a:pt x="1597" y="10384"/>
                    <a:pt x="1098" y="10174"/>
                    <a:pt x="1098" y="10174"/>
                  </a:cubicBezTo>
                  <a:lnTo>
                    <a:pt x="1" y="10872"/>
                  </a:lnTo>
                  <a:lnTo>
                    <a:pt x="448" y="10872"/>
                  </a:lnTo>
                  <a:cubicBezTo>
                    <a:pt x="1039" y="11378"/>
                    <a:pt x="2249" y="11489"/>
                    <a:pt x="3191" y="11489"/>
                  </a:cubicBezTo>
                  <a:cubicBezTo>
                    <a:pt x="3920" y="11489"/>
                    <a:pt x="4489" y="11423"/>
                    <a:pt x="4489" y="11423"/>
                  </a:cubicBezTo>
                  <a:cubicBezTo>
                    <a:pt x="4489" y="7880"/>
                    <a:pt x="6185" y="5885"/>
                    <a:pt x="8978" y="5885"/>
                  </a:cubicBezTo>
                  <a:cubicBezTo>
                    <a:pt x="10921" y="5885"/>
                    <a:pt x="13167" y="7433"/>
                    <a:pt x="12668" y="10425"/>
                  </a:cubicBezTo>
                  <a:cubicBezTo>
                    <a:pt x="12636" y="10641"/>
                    <a:pt x="12739" y="10936"/>
                    <a:pt x="12918" y="10936"/>
                  </a:cubicBezTo>
                  <a:cubicBezTo>
                    <a:pt x="13027" y="10936"/>
                    <a:pt x="13163" y="10827"/>
                    <a:pt x="13314" y="10525"/>
                  </a:cubicBezTo>
                  <a:cubicBezTo>
                    <a:pt x="13713" y="9727"/>
                    <a:pt x="14810" y="7381"/>
                    <a:pt x="14064" y="6037"/>
                  </a:cubicBezTo>
                  <a:cubicBezTo>
                    <a:pt x="14511" y="2546"/>
                    <a:pt x="13314" y="599"/>
                    <a:pt x="13015" y="352"/>
                  </a:cubicBezTo>
                  <a:cubicBezTo>
                    <a:pt x="12768" y="152"/>
                    <a:pt x="9975" y="52"/>
                    <a:pt x="9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63"/>
            <p:cNvSpPr/>
            <p:nvPr/>
          </p:nvSpPr>
          <p:spPr>
            <a:xfrm>
              <a:off x="8505888" y="4306325"/>
              <a:ext cx="406475" cy="147150"/>
            </a:xfrm>
            <a:custGeom>
              <a:avLst/>
              <a:gdLst/>
              <a:ahLst/>
              <a:cxnLst/>
              <a:rect l="l" t="t" r="r" b="b"/>
              <a:pathLst>
                <a:path w="16259" h="5886" extrusionOk="0">
                  <a:moveTo>
                    <a:pt x="16259" y="0"/>
                  </a:moveTo>
                  <a:cubicBezTo>
                    <a:pt x="15816" y="322"/>
                    <a:pt x="15194" y="866"/>
                    <a:pt x="14322" y="1499"/>
                  </a:cubicBezTo>
                  <a:lnTo>
                    <a:pt x="14322" y="1499"/>
                  </a:lnTo>
                  <a:cubicBezTo>
                    <a:pt x="14996" y="1056"/>
                    <a:pt x="15646" y="558"/>
                    <a:pt x="16259" y="0"/>
                  </a:cubicBezTo>
                  <a:close/>
                  <a:moveTo>
                    <a:pt x="14322" y="1499"/>
                  </a:moveTo>
                  <a:lnTo>
                    <a:pt x="14322" y="1499"/>
                  </a:lnTo>
                  <a:cubicBezTo>
                    <a:pt x="10277" y="4155"/>
                    <a:pt x="5325" y="4855"/>
                    <a:pt x="1823" y="4855"/>
                  </a:cubicBezTo>
                  <a:cubicBezTo>
                    <a:pt x="1158" y="4855"/>
                    <a:pt x="545" y="4830"/>
                    <a:pt x="1" y="4788"/>
                  </a:cubicBezTo>
                  <a:lnTo>
                    <a:pt x="1" y="5686"/>
                  </a:lnTo>
                  <a:lnTo>
                    <a:pt x="200" y="5885"/>
                  </a:lnTo>
                  <a:cubicBezTo>
                    <a:pt x="7715" y="5593"/>
                    <a:pt x="11946" y="3220"/>
                    <a:pt x="14322" y="1499"/>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63"/>
            <p:cNvSpPr/>
            <p:nvPr/>
          </p:nvSpPr>
          <p:spPr>
            <a:xfrm>
              <a:off x="8702888" y="4127025"/>
              <a:ext cx="184550" cy="42175"/>
            </a:xfrm>
            <a:custGeom>
              <a:avLst/>
              <a:gdLst/>
              <a:ahLst/>
              <a:cxnLst/>
              <a:rect l="l" t="t" r="r" b="b"/>
              <a:pathLst>
                <a:path w="7382" h="1687" extrusionOk="0">
                  <a:moveTo>
                    <a:pt x="2865" y="0"/>
                  </a:moveTo>
                  <a:cubicBezTo>
                    <a:pt x="1841" y="0"/>
                    <a:pt x="931" y="157"/>
                    <a:pt x="0" y="390"/>
                  </a:cubicBezTo>
                  <a:lnTo>
                    <a:pt x="48" y="637"/>
                  </a:lnTo>
                  <a:cubicBezTo>
                    <a:pt x="639" y="571"/>
                    <a:pt x="1199" y="541"/>
                    <a:pt x="1729" y="541"/>
                  </a:cubicBezTo>
                  <a:cubicBezTo>
                    <a:pt x="3975" y="541"/>
                    <a:pt x="5691" y="1080"/>
                    <a:pt x="6982" y="1687"/>
                  </a:cubicBezTo>
                  <a:lnTo>
                    <a:pt x="7230" y="1336"/>
                  </a:lnTo>
                  <a:cubicBezTo>
                    <a:pt x="7381" y="1088"/>
                    <a:pt x="7281" y="789"/>
                    <a:pt x="7030" y="737"/>
                  </a:cubicBezTo>
                  <a:cubicBezTo>
                    <a:pt x="5356" y="205"/>
                    <a:pt x="4035" y="0"/>
                    <a:pt x="2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63"/>
            <p:cNvSpPr/>
            <p:nvPr/>
          </p:nvSpPr>
          <p:spPr>
            <a:xfrm>
              <a:off x="8461013" y="4089400"/>
              <a:ext cx="503725" cy="338425"/>
            </a:xfrm>
            <a:custGeom>
              <a:avLst/>
              <a:gdLst/>
              <a:ahLst/>
              <a:cxnLst/>
              <a:rect l="l" t="t" r="r" b="b"/>
              <a:pathLst>
                <a:path w="20149" h="13537" extrusionOk="0">
                  <a:moveTo>
                    <a:pt x="17355" y="0"/>
                  </a:moveTo>
                  <a:lnTo>
                    <a:pt x="17355" y="299"/>
                  </a:lnTo>
                  <a:cubicBezTo>
                    <a:pt x="18999" y="1795"/>
                    <a:pt x="19199" y="3240"/>
                    <a:pt x="19199" y="3240"/>
                  </a:cubicBezTo>
                  <a:cubicBezTo>
                    <a:pt x="19199" y="3240"/>
                    <a:pt x="19897" y="4436"/>
                    <a:pt x="14762" y="7129"/>
                  </a:cubicBezTo>
                  <a:cubicBezTo>
                    <a:pt x="10767" y="9210"/>
                    <a:pt x="3161" y="9382"/>
                    <a:pt x="752" y="9382"/>
                  </a:cubicBezTo>
                  <a:cubicBezTo>
                    <a:pt x="274" y="9382"/>
                    <a:pt x="1" y="9376"/>
                    <a:pt x="0" y="9376"/>
                  </a:cubicBezTo>
                  <a:lnTo>
                    <a:pt x="0" y="9376"/>
                  </a:lnTo>
                  <a:cubicBezTo>
                    <a:pt x="0" y="9376"/>
                    <a:pt x="998" y="11271"/>
                    <a:pt x="1245" y="11917"/>
                  </a:cubicBezTo>
                  <a:cubicBezTo>
                    <a:pt x="1445" y="12515"/>
                    <a:pt x="1544" y="13465"/>
                    <a:pt x="1995" y="13513"/>
                  </a:cubicBezTo>
                  <a:cubicBezTo>
                    <a:pt x="2064" y="13528"/>
                    <a:pt x="2240" y="13537"/>
                    <a:pt x="2499" y="13537"/>
                  </a:cubicBezTo>
                  <a:cubicBezTo>
                    <a:pt x="3915" y="13537"/>
                    <a:pt x="7831" y="13290"/>
                    <a:pt x="10573" y="12615"/>
                  </a:cubicBezTo>
                  <a:cubicBezTo>
                    <a:pt x="13813" y="11769"/>
                    <a:pt x="16506" y="9874"/>
                    <a:pt x="17403" y="9224"/>
                  </a:cubicBezTo>
                  <a:cubicBezTo>
                    <a:pt x="18301" y="8578"/>
                    <a:pt x="18002" y="8526"/>
                    <a:pt x="17603" y="8526"/>
                  </a:cubicBezTo>
                  <a:cubicBezTo>
                    <a:pt x="17204" y="8526"/>
                    <a:pt x="16406" y="8378"/>
                    <a:pt x="16206" y="8326"/>
                  </a:cubicBezTo>
                  <a:cubicBezTo>
                    <a:pt x="16007" y="8326"/>
                    <a:pt x="15508" y="7129"/>
                    <a:pt x="16857" y="6683"/>
                  </a:cubicBezTo>
                  <a:cubicBezTo>
                    <a:pt x="18652" y="6032"/>
                    <a:pt x="20148" y="3990"/>
                    <a:pt x="20148" y="3990"/>
                  </a:cubicBezTo>
                  <a:cubicBezTo>
                    <a:pt x="19849" y="2294"/>
                    <a:pt x="18800" y="946"/>
                    <a:pt x="17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63"/>
            <p:cNvSpPr/>
            <p:nvPr/>
          </p:nvSpPr>
          <p:spPr>
            <a:xfrm>
              <a:off x="8497113" y="4323775"/>
              <a:ext cx="394000" cy="185750"/>
            </a:xfrm>
            <a:custGeom>
              <a:avLst/>
              <a:gdLst/>
              <a:ahLst/>
              <a:cxnLst/>
              <a:rect l="l" t="t" r="r" b="b"/>
              <a:pathLst>
                <a:path w="15760" h="7430" extrusionOk="0">
                  <a:moveTo>
                    <a:pt x="15760" y="1"/>
                  </a:moveTo>
                  <a:lnTo>
                    <a:pt x="15760" y="1"/>
                  </a:lnTo>
                  <a:cubicBezTo>
                    <a:pt x="9122" y="5015"/>
                    <a:pt x="2872" y="5188"/>
                    <a:pt x="1275" y="5188"/>
                  </a:cubicBezTo>
                  <a:cubicBezTo>
                    <a:pt x="1156" y="5188"/>
                    <a:pt x="1064" y="5187"/>
                    <a:pt x="998" y="5187"/>
                  </a:cubicBezTo>
                  <a:cubicBezTo>
                    <a:pt x="1" y="5187"/>
                    <a:pt x="300" y="5985"/>
                    <a:pt x="300" y="5985"/>
                  </a:cubicBezTo>
                  <a:lnTo>
                    <a:pt x="1" y="7282"/>
                  </a:lnTo>
                  <a:cubicBezTo>
                    <a:pt x="1" y="7282"/>
                    <a:pt x="53" y="7429"/>
                    <a:pt x="300" y="7429"/>
                  </a:cubicBezTo>
                  <a:lnTo>
                    <a:pt x="10374" y="7429"/>
                  </a:lnTo>
                  <a:cubicBezTo>
                    <a:pt x="13916" y="4637"/>
                    <a:pt x="15760" y="1"/>
                    <a:pt x="15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63"/>
            <p:cNvSpPr/>
            <p:nvPr/>
          </p:nvSpPr>
          <p:spPr>
            <a:xfrm>
              <a:off x="8119388" y="4286550"/>
              <a:ext cx="400200" cy="258375"/>
            </a:xfrm>
            <a:custGeom>
              <a:avLst/>
              <a:gdLst/>
              <a:ahLst/>
              <a:cxnLst/>
              <a:rect l="l" t="t" r="r" b="b"/>
              <a:pathLst>
                <a:path w="16008" h="10335" extrusionOk="0">
                  <a:moveTo>
                    <a:pt x="12081" y="0"/>
                  </a:moveTo>
                  <a:cubicBezTo>
                    <a:pt x="11520" y="0"/>
                    <a:pt x="10621" y="193"/>
                    <a:pt x="10621" y="193"/>
                  </a:cubicBezTo>
                  <a:cubicBezTo>
                    <a:pt x="10621" y="193"/>
                    <a:pt x="10671" y="183"/>
                    <a:pt x="10763" y="183"/>
                  </a:cubicBezTo>
                  <a:cubicBezTo>
                    <a:pt x="11182" y="183"/>
                    <a:pt x="12482" y="385"/>
                    <a:pt x="13913" y="2635"/>
                  </a:cubicBezTo>
                  <a:cubicBezTo>
                    <a:pt x="16007" y="5926"/>
                    <a:pt x="14463" y="8220"/>
                    <a:pt x="13913" y="8220"/>
                  </a:cubicBezTo>
                  <a:cubicBezTo>
                    <a:pt x="13775" y="8220"/>
                    <a:pt x="13628" y="8236"/>
                    <a:pt x="13486" y="8236"/>
                  </a:cubicBezTo>
                  <a:cubicBezTo>
                    <a:pt x="13062" y="8236"/>
                    <a:pt x="12680" y="8095"/>
                    <a:pt x="12716" y="6975"/>
                  </a:cubicBezTo>
                  <a:cubicBezTo>
                    <a:pt x="12763" y="5612"/>
                    <a:pt x="11193" y="3420"/>
                    <a:pt x="8347" y="3420"/>
                  </a:cubicBezTo>
                  <a:cubicBezTo>
                    <a:pt x="8070" y="3420"/>
                    <a:pt x="7782" y="3440"/>
                    <a:pt x="7482" y="3484"/>
                  </a:cubicBezTo>
                  <a:cubicBezTo>
                    <a:pt x="4090" y="3931"/>
                    <a:pt x="3540" y="6824"/>
                    <a:pt x="3292" y="7873"/>
                  </a:cubicBezTo>
                  <a:cubicBezTo>
                    <a:pt x="3092" y="8706"/>
                    <a:pt x="2008" y="9351"/>
                    <a:pt x="1424" y="9351"/>
                  </a:cubicBezTo>
                  <a:cubicBezTo>
                    <a:pt x="1275" y="9351"/>
                    <a:pt x="1159" y="9309"/>
                    <a:pt x="1098" y="9218"/>
                  </a:cubicBezTo>
                  <a:cubicBezTo>
                    <a:pt x="799" y="8771"/>
                    <a:pt x="1" y="6824"/>
                    <a:pt x="1146" y="4131"/>
                  </a:cubicBezTo>
                  <a:lnTo>
                    <a:pt x="1146" y="4131"/>
                  </a:lnTo>
                  <a:cubicBezTo>
                    <a:pt x="1146" y="4131"/>
                    <a:pt x="699" y="4530"/>
                    <a:pt x="348" y="4929"/>
                  </a:cubicBezTo>
                  <a:cubicBezTo>
                    <a:pt x="1" y="5328"/>
                    <a:pt x="101" y="6676"/>
                    <a:pt x="101" y="6676"/>
                  </a:cubicBezTo>
                  <a:cubicBezTo>
                    <a:pt x="101" y="6676"/>
                    <a:pt x="149" y="8571"/>
                    <a:pt x="300" y="9070"/>
                  </a:cubicBezTo>
                  <a:cubicBezTo>
                    <a:pt x="623" y="10158"/>
                    <a:pt x="1012" y="10334"/>
                    <a:pt x="1332" y="10334"/>
                  </a:cubicBezTo>
                  <a:cubicBezTo>
                    <a:pt x="1407" y="10334"/>
                    <a:pt x="1479" y="10325"/>
                    <a:pt x="1545" y="10315"/>
                  </a:cubicBezTo>
                  <a:cubicBezTo>
                    <a:pt x="1896" y="10267"/>
                    <a:pt x="2893" y="9569"/>
                    <a:pt x="3791" y="9070"/>
                  </a:cubicBezTo>
                  <a:cubicBezTo>
                    <a:pt x="4138" y="6377"/>
                    <a:pt x="4737" y="5727"/>
                    <a:pt x="5686" y="4729"/>
                  </a:cubicBezTo>
                  <a:cubicBezTo>
                    <a:pt x="6170" y="4191"/>
                    <a:pt x="7177" y="3914"/>
                    <a:pt x="8212" y="3914"/>
                  </a:cubicBezTo>
                  <a:cubicBezTo>
                    <a:pt x="9097" y="3914"/>
                    <a:pt x="10002" y="4116"/>
                    <a:pt x="10621" y="4530"/>
                  </a:cubicBezTo>
                  <a:cubicBezTo>
                    <a:pt x="11918" y="5427"/>
                    <a:pt x="12018" y="6676"/>
                    <a:pt x="12269" y="7721"/>
                  </a:cubicBezTo>
                  <a:cubicBezTo>
                    <a:pt x="12516" y="8719"/>
                    <a:pt x="12169" y="9916"/>
                    <a:pt x="12169" y="9916"/>
                  </a:cubicBezTo>
                  <a:lnTo>
                    <a:pt x="14212" y="9916"/>
                  </a:lnTo>
                  <a:cubicBezTo>
                    <a:pt x="14463" y="9916"/>
                    <a:pt x="15261" y="8918"/>
                    <a:pt x="15409" y="7474"/>
                  </a:cubicBezTo>
                  <a:cubicBezTo>
                    <a:pt x="15561" y="6026"/>
                    <a:pt x="14463" y="2934"/>
                    <a:pt x="14264" y="2535"/>
                  </a:cubicBezTo>
                  <a:cubicBezTo>
                    <a:pt x="14064" y="2136"/>
                    <a:pt x="12868" y="241"/>
                    <a:pt x="12417" y="41"/>
                  </a:cubicBezTo>
                  <a:cubicBezTo>
                    <a:pt x="12338" y="12"/>
                    <a:pt x="12220" y="0"/>
                    <a:pt x="120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63"/>
            <p:cNvSpPr/>
            <p:nvPr/>
          </p:nvSpPr>
          <p:spPr>
            <a:xfrm>
              <a:off x="7842613" y="4357400"/>
              <a:ext cx="69850" cy="185350"/>
            </a:xfrm>
            <a:custGeom>
              <a:avLst/>
              <a:gdLst/>
              <a:ahLst/>
              <a:cxnLst/>
              <a:rect l="l" t="t" r="r" b="b"/>
              <a:pathLst>
                <a:path w="2794" h="7414" extrusionOk="0">
                  <a:moveTo>
                    <a:pt x="2793" y="0"/>
                  </a:moveTo>
                  <a:lnTo>
                    <a:pt x="2793" y="0"/>
                  </a:lnTo>
                  <a:cubicBezTo>
                    <a:pt x="2793" y="0"/>
                    <a:pt x="2243" y="299"/>
                    <a:pt x="1744" y="551"/>
                  </a:cubicBezTo>
                  <a:cubicBezTo>
                    <a:pt x="1245" y="798"/>
                    <a:pt x="248" y="1049"/>
                    <a:pt x="148" y="3292"/>
                  </a:cubicBezTo>
                  <a:cubicBezTo>
                    <a:pt x="1" y="5538"/>
                    <a:pt x="400" y="6284"/>
                    <a:pt x="898" y="6982"/>
                  </a:cubicBezTo>
                  <a:cubicBezTo>
                    <a:pt x="1140" y="7320"/>
                    <a:pt x="1323" y="7413"/>
                    <a:pt x="1458" y="7413"/>
                  </a:cubicBezTo>
                  <a:cubicBezTo>
                    <a:pt x="1602" y="7413"/>
                    <a:pt x="1693" y="7308"/>
                    <a:pt x="1744" y="7281"/>
                  </a:cubicBezTo>
                  <a:cubicBezTo>
                    <a:pt x="1844" y="7181"/>
                    <a:pt x="2043" y="7082"/>
                    <a:pt x="1844" y="6583"/>
                  </a:cubicBezTo>
                  <a:cubicBezTo>
                    <a:pt x="1644" y="6136"/>
                    <a:pt x="1597" y="3842"/>
                    <a:pt x="1597" y="2793"/>
                  </a:cubicBezTo>
                  <a:cubicBezTo>
                    <a:pt x="1597" y="1795"/>
                    <a:pt x="1996" y="1297"/>
                    <a:pt x="1996" y="1297"/>
                  </a:cubicBezTo>
                  <a:lnTo>
                    <a:pt x="27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63"/>
            <p:cNvSpPr/>
            <p:nvPr/>
          </p:nvSpPr>
          <p:spPr>
            <a:xfrm>
              <a:off x="8861163" y="4189125"/>
              <a:ext cx="107250" cy="113425"/>
            </a:xfrm>
            <a:custGeom>
              <a:avLst/>
              <a:gdLst/>
              <a:ahLst/>
              <a:cxnLst/>
              <a:rect l="l" t="t" r="r" b="b"/>
              <a:pathLst>
                <a:path w="4290" h="4537" extrusionOk="0">
                  <a:moveTo>
                    <a:pt x="4142" y="1"/>
                  </a:moveTo>
                  <a:cubicBezTo>
                    <a:pt x="3093" y="2043"/>
                    <a:pt x="950" y="2642"/>
                    <a:pt x="500" y="2793"/>
                  </a:cubicBezTo>
                  <a:cubicBezTo>
                    <a:pt x="101" y="2941"/>
                    <a:pt x="1" y="3340"/>
                    <a:pt x="1" y="3938"/>
                  </a:cubicBezTo>
                  <a:cubicBezTo>
                    <a:pt x="1" y="4537"/>
                    <a:pt x="1098" y="4537"/>
                    <a:pt x="2195" y="4537"/>
                  </a:cubicBezTo>
                  <a:lnTo>
                    <a:pt x="2295" y="4389"/>
                  </a:lnTo>
                  <a:cubicBezTo>
                    <a:pt x="2295" y="4389"/>
                    <a:pt x="3093" y="3591"/>
                    <a:pt x="3344" y="3240"/>
                  </a:cubicBezTo>
                  <a:cubicBezTo>
                    <a:pt x="3643" y="2893"/>
                    <a:pt x="4042" y="2195"/>
                    <a:pt x="4190" y="1696"/>
                  </a:cubicBezTo>
                  <a:cubicBezTo>
                    <a:pt x="4290" y="1245"/>
                    <a:pt x="4142" y="1"/>
                    <a:pt x="4142"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63"/>
            <p:cNvSpPr/>
            <p:nvPr/>
          </p:nvSpPr>
          <p:spPr>
            <a:xfrm>
              <a:off x="8081988" y="4036550"/>
              <a:ext cx="826575" cy="273500"/>
            </a:xfrm>
            <a:custGeom>
              <a:avLst/>
              <a:gdLst/>
              <a:ahLst/>
              <a:cxnLst/>
              <a:rect l="l" t="t" r="r" b="b"/>
              <a:pathLst>
                <a:path w="33063" h="10940" extrusionOk="0">
                  <a:moveTo>
                    <a:pt x="24724" y="1"/>
                  </a:moveTo>
                  <a:cubicBezTo>
                    <a:pt x="20254" y="1"/>
                    <a:pt x="13246" y="1406"/>
                    <a:pt x="7729" y="4256"/>
                  </a:cubicBezTo>
                  <a:cubicBezTo>
                    <a:pt x="1844" y="7348"/>
                    <a:pt x="898" y="8398"/>
                    <a:pt x="898" y="8398"/>
                  </a:cubicBezTo>
                  <a:cubicBezTo>
                    <a:pt x="448" y="8745"/>
                    <a:pt x="1" y="9595"/>
                    <a:pt x="101" y="10041"/>
                  </a:cubicBezTo>
                  <a:cubicBezTo>
                    <a:pt x="248" y="10440"/>
                    <a:pt x="448" y="10891"/>
                    <a:pt x="3240" y="10939"/>
                  </a:cubicBezTo>
                  <a:cubicBezTo>
                    <a:pt x="3240" y="10939"/>
                    <a:pt x="5933" y="9343"/>
                    <a:pt x="10821" y="8446"/>
                  </a:cubicBezTo>
                  <a:lnTo>
                    <a:pt x="10821" y="8446"/>
                  </a:lnTo>
                  <a:cubicBezTo>
                    <a:pt x="10821" y="8446"/>
                    <a:pt x="10621" y="9196"/>
                    <a:pt x="11519" y="9543"/>
                  </a:cubicBezTo>
                  <a:cubicBezTo>
                    <a:pt x="11636" y="9589"/>
                    <a:pt x="11967" y="9609"/>
                    <a:pt x="12457" y="9609"/>
                  </a:cubicBezTo>
                  <a:cubicBezTo>
                    <a:pt x="15719" y="9609"/>
                    <a:pt x="26062" y="8712"/>
                    <a:pt x="27928" y="8497"/>
                  </a:cubicBezTo>
                  <a:cubicBezTo>
                    <a:pt x="30123" y="8246"/>
                    <a:pt x="30721" y="6949"/>
                    <a:pt x="31818" y="5306"/>
                  </a:cubicBezTo>
                  <a:cubicBezTo>
                    <a:pt x="29941" y="4367"/>
                    <a:pt x="27148" y="4238"/>
                    <a:pt x="25749" y="4238"/>
                  </a:cubicBezTo>
                  <a:cubicBezTo>
                    <a:pt x="25215" y="4238"/>
                    <a:pt x="24884" y="4256"/>
                    <a:pt x="24884" y="4256"/>
                  </a:cubicBezTo>
                  <a:lnTo>
                    <a:pt x="24685" y="3957"/>
                  </a:lnTo>
                  <a:cubicBezTo>
                    <a:pt x="25613" y="3107"/>
                    <a:pt x="28011" y="2287"/>
                    <a:pt x="30690" y="2287"/>
                  </a:cubicBezTo>
                  <a:cubicBezTo>
                    <a:pt x="31467" y="2287"/>
                    <a:pt x="32268" y="2356"/>
                    <a:pt x="33063" y="2513"/>
                  </a:cubicBezTo>
                  <a:cubicBezTo>
                    <a:pt x="31020" y="917"/>
                    <a:pt x="28028" y="119"/>
                    <a:pt x="25582" y="20"/>
                  </a:cubicBezTo>
                  <a:cubicBezTo>
                    <a:pt x="25308" y="7"/>
                    <a:pt x="25022" y="1"/>
                    <a:pt x="24724"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63"/>
            <p:cNvSpPr/>
            <p:nvPr/>
          </p:nvSpPr>
          <p:spPr>
            <a:xfrm>
              <a:off x="8084488" y="4287575"/>
              <a:ext cx="25" cy="25"/>
            </a:xfrm>
            <a:custGeom>
              <a:avLst/>
              <a:gdLst/>
              <a:ahLst/>
              <a:cxnLst/>
              <a:rect l="l" t="t" r="r" b="b"/>
              <a:pathLst>
                <a:path w="1" h="1" extrusionOk="0">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63"/>
            <p:cNvSpPr/>
            <p:nvPr/>
          </p:nvSpPr>
          <p:spPr>
            <a:xfrm>
              <a:off x="8084488" y="4039525"/>
              <a:ext cx="748075" cy="264325"/>
            </a:xfrm>
            <a:custGeom>
              <a:avLst/>
              <a:gdLst/>
              <a:ahLst/>
              <a:cxnLst/>
              <a:rect l="l" t="t" r="r" b="b"/>
              <a:pathLst>
                <a:path w="29923" h="10573" extrusionOk="0">
                  <a:moveTo>
                    <a:pt x="24637" y="0"/>
                  </a:moveTo>
                  <a:cubicBezTo>
                    <a:pt x="20495" y="0"/>
                    <a:pt x="14212" y="1197"/>
                    <a:pt x="8925" y="3639"/>
                  </a:cubicBezTo>
                  <a:cubicBezTo>
                    <a:pt x="5035" y="6084"/>
                    <a:pt x="1644" y="8478"/>
                    <a:pt x="1" y="9922"/>
                  </a:cubicBezTo>
                  <a:cubicBezTo>
                    <a:pt x="100" y="10174"/>
                    <a:pt x="200" y="10421"/>
                    <a:pt x="798" y="10573"/>
                  </a:cubicBezTo>
                  <a:cubicBezTo>
                    <a:pt x="1297" y="10122"/>
                    <a:pt x="1896" y="9675"/>
                    <a:pt x="2494" y="9176"/>
                  </a:cubicBezTo>
                  <a:cubicBezTo>
                    <a:pt x="11120" y="2043"/>
                    <a:pt x="20396" y="798"/>
                    <a:pt x="26879" y="798"/>
                  </a:cubicBezTo>
                  <a:cubicBezTo>
                    <a:pt x="27976" y="798"/>
                    <a:pt x="28973" y="846"/>
                    <a:pt x="29923" y="898"/>
                  </a:cubicBezTo>
                  <a:cubicBezTo>
                    <a:pt x="28375" y="347"/>
                    <a:pt x="26779" y="48"/>
                    <a:pt x="25482" y="0"/>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63"/>
            <p:cNvSpPr/>
            <p:nvPr/>
          </p:nvSpPr>
          <p:spPr>
            <a:xfrm>
              <a:off x="7840113" y="4032775"/>
              <a:ext cx="1276725" cy="519125"/>
            </a:xfrm>
            <a:custGeom>
              <a:avLst/>
              <a:gdLst/>
              <a:ahLst/>
              <a:cxnLst/>
              <a:rect l="l" t="t" r="r" b="b"/>
              <a:pathLst>
                <a:path w="51069" h="20765" extrusionOk="0">
                  <a:moveTo>
                    <a:pt x="34391" y="252"/>
                  </a:moveTo>
                  <a:cubicBezTo>
                    <a:pt x="34691" y="252"/>
                    <a:pt x="34980" y="258"/>
                    <a:pt x="35257" y="270"/>
                  </a:cubicBezTo>
                  <a:cubicBezTo>
                    <a:pt x="37903" y="370"/>
                    <a:pt x="41741" y="1367"/>
                    <a:pt x="43735" y="3761"/>
                  </a:cubicBezTo>
                  <a:cubicBezTo>
                    <a:pt x="44733" y="5058"/>
                    <a:pt x="45132" y="6502"/>
                    <a:pt x="44884" y="8198"/>
                  </a:cubicBezTo>
                  <a:lnTo>
                    <a:pt x="44884" y="8297"/>
                  </a:lnTo>
                  <a:lnTo>
                    <a:pt x="44984" y="8297"/>
                  </a:lnTo>
                  <a:cubicBezTo>
                    <a:pt x="46879" y="8349"/>
                    <a:pt x="48974" y="8497"/>
                    <a:pt x="49173" y="8648"/>
                  </a:cubicBezTo>
                  <a:cubicBezTo>
                    <a:pt x="49421" y="8848"/>
                    <a:pt x="50618" y="10743"/>
                    <a:pt x="50171" y="14234"/>
                  </a:cubicBezTo>
                  <a:lnTo>
                    <a:pt x="50171" y="14282"/>
                  </a:lnTo>
                  <a:cubicBezTo>
                    <a:pt x="50869" y="15531"/>
                    <a:pt x="49871" y="17773"/>
                    <a:pt x="49421" y="18670"/>
                  </a:cubicBezTo>
                  <a:cubicBezTo>
                    <a:pt x="49273" y="18970"/>
                    <a:pt x="49173" y="19021"/>
                    <a:pt x="49121" y="19021"/>
                  </a:cubicBezTo>
                  <a:cubicBezTo>
                    <a:pt x="49074" y="19021"/>
                    <a:pt x="48974" y="18822"/>
                    <a:pt x="49022" y="18670"/>
                  </a:cubicBezTo>
                  <a:cubicBezTo>
                    <a:pt x="49273" y="17027"/>
                    <a:pt x="48722" y="15929"/>
                    <a:pt x="48224" y="15331"/>
                  </a:cubicBezTo>
                  <a:cubicBezTo>
                    <a:pt x="47478" y="14481"/>
                    <a:pt x="46329" y="13983"/>
                    <a:pt x="45184" y="13983"/>
                  </a:cubicBezTo>
                  <a:cubicBezTo>
                    <a:pt x="42291" y="13983"/>
                    <a:pt x="40596" y="15977"/>
                    <a:pt x="40596" y="19520"/>
                  </a:cubicBezTo>
                  <a:cubicBezTo>
                    <a:pt x="40389" y="19538"/>
                    <a:pt x="39923" y="19577"/>
                    <a:pt x="39372" y="19577"/>
                  </a:cubicBezTo>
                  <a:cubicBezTo>
                    <a:pt x="38453" y="19577"/>
                    <a:pt x="37297" y="19468"/>
                    <a:pt x="36706" y="18970"/>
                  </a:cubicBezTo>
                  <a:lnTo>
                    <a:pt x="26281" y="18970"/>
                  </a:lnTo>
                  <a:cubicBezTo>
                    <a:pt x="26233" y="18970"/>
                    <a:pt x="26181" y="18970"/>
                    <a:pt x="26181" y="19021"/>
                  </a:cubicBezTo>
                  <a:lnTo>
                    <a:pt x="25834" y="19568"/>
                  </a:lnTo>
                  <a:cubicBezTo>
                    <a:pt x="25682" y="19819"/>
                    <a:pt x="25435" y="19967"/>
                    <a:pt x="25136" y="19967"/>
                  </a:cubicBezTo>
                  <a:lnTo>
                    <a:pt x="23388" y="19967"/>
                  </a:lnTo>
                  <a:cubicBezTo>
                    <a:pt x="23787" y="18172"/>
                    <a:pt x="23540" y="16576"/>
                    <a:pt x="22642" y="15431"/>
                  </a:cubicBezTo>
                  <a:cubicBezTo>
                    <a:pt x="21944" y="14533"/>
                    <a:pt x="20847" y="13983"/>
                    <a:pt x="19650" y="13983"/>
                  </a:cubicBezTo>
                  <a:cubicBezTo>
                    <a:pt x="16706" y="13983"/>
                    <a:pt x="15209" y="15630"/>
                    <a:pt x="14810" y="19169"/>
                  </a:cubicBezTo>
                  <a:cubicBezTo>
                    <a:pt x="14563" y="19321"/>
                    <a:pt x="13514" y="19919"/>
                    <a:pt x="13067" y="20166"/>
                  </a:cubicBezTo>
                  <a:cubicBezTo>
                    <a:pt x="12849" y="20298"/>
                    <a:pt x="12594" y="20427"/>
                    <a:pt x="12400" y="20427"/>
                  </a:cubicBezTo>
                  <a:cubicBezTo>
                    <a:pt x="12371" y="20427"/>
                    <a:pt x="12343" y="20424"/>
                    <a:pt x="12317" y="20418"/>
                  </a:cubicBezTo>
                  <a:cubicBezTo>
                    <a:pt x="12169" y="20366"/>
                    <a:pt x="12070" y="20218"/>
                    <a:pt x="11918" y="19919"/>
                  </a:cubicBezTo>
                  <a:cubicBezTo>
                    <a:pt x="11918" y="19919"/>
                    <a:pt x="11918" y="19867"/>
                    <a:pt x="11870" y="19867"/>
                  </a:cubicBezTo>
                  <a:lnTo>
                    <a:pt x="11770" y="19867"/>
                  </a:lnTo>
                  <a:lnTo>
                    <a:pt x="10422" y="20466"/>
                  </a:lnTo>
                  <a:cubicBezTo>
                    <a:pt x="10322" y="20518"/>
                    <a:pt x="10222" y="20518"/>
                    <a:pt x="10123" y="20565"/>
                  </a:cubicBezTo>
                  <a:lnTo>
                    <a:pt x="2742" y="20565"/>
                  </a:lnTo>
                  <a:cubicBezTo>
                    <a:pt x="2694" y="20518"/>
                    <a:pt x="2694" y="20518"/>
                    <a:pt x="2642" y="20518"/>
                  </a:cubicBezTo>
                  <a:lnTo>
                    <a:pt x="2494" y="20366"/>
                  </a:lnTo>
                  <a:lnTo>
                    <a:pt x="2295" y="19919"/>
                  </a:lnTo>
                  <a:cubicBezTo>
                    <a:pt x="2295" y="19867"/>
                    <a:pt x="2243" y="19867"/>
                    <a:pt x="2195" y="19867"/>
                  </a:cubicBezTo>
                  <a:cubicBezTo>
                    <a:pt x="2195" y="19851"/>
                    <a:pt x="2189" y="19846"/>
                    <a:pt x="2180" y="19846"/>
                  </a:cubicBezTo>
                  <a:cubicBezTo>
                    <a:pt x="2161" y="19846"/>
                    <a:pt x="2127" y="19867"/>
                    <a:pt x="2096" y="19867"/>
                  </a:cubicBezTo>
                  <a:lnTo>
                    <a:pt x="1996" y="19967"/>
                  </a:lnTo>
                  <a:cubicBezTo>
                    <a:pt x="1858" y="20058"/>
                    <a:pt x="1641" y="20273"/>
                    <a:pt x="1528" y="20273"/>
                  </a:cubicBezTo>
                  <a:cubicBezTo>
                    <a:pt x="1517" y="20273"/>
                    <a:pt x="1506" y="20271"/>
                    <a:pt x="1497" y="20266"/>
                  </a:cubicBezTo>
                  <a:cubicBezTo>
                    <a:pt x="1198" y="20019"/>
                    <a:pt x="799" y="19668"/>
                    <a:pt x="599" y="19221"/>
                  </a:cubicBezTo>
                  <a:cubicBezTo>
                    <a:pt x="348" y="18622"/>
                    <a:pt x="248" y="17027"/>
                    <a:pt x="448" y="15179"/>
                  </a:cubicBezTo>
                  <a:cubicBezTo>
                    <a:pt x="548" y="14633"/>
                    <a:pt x="847" y="14182"/>
                    <a:pt x="1345" y="13935"/>
                  </a:cubicBezTo>
                  <a:lnTo>
                    <a:pt x="2941" y="13085"/>
                  </a:lnTo>
                  <a:cubicBezTo>
                    <a:pt x="2941" y="13085"/>
                    <a:pt x="2993" y="13085"/>
                    <a:pt x="2993" y="13037"/>
                  </a:cubicBezTo>
                  <a:lnTo>
                    <a:pt x="3639" y="11541"/>
                  </a:lnTo>
                  <a:cubicBezTo>
                    <a:pt x="3839" y="11090"/>
                    <a:pt x="4238" y="10691"/>
                    <a:pt x="4689" y="10543"/>
                  </a:cubicBezTo>
                  <a:cubicBezTo>
                    <a:pt x="5886" y="10093"/>
                    <a:pt x="8228" y="9295"/>
                    <a:pt x="10621" y="8648"/>
                  </a:cubicBezTo>
                  <a:lnTo>
                    <a:pt x="10673" y="8648"/>
                  </a:lnTo>
                  <a:cubicBezTo>
                    <a:pt x="10673" y="8597"/>
                    <a:pt x="11671" y="7551"/>
                    <a:pt x="17456" y="4507"/>
                  </a:cubicBezTo>
                  <a:cubicBezTo>
                    <a:pt x="22924" y="1657"/>
                    <a:pt x="29887" y="252"/>
                    <a:pt x="34391" y="252"/>
                  </a:cubicBezTo>
                  <a:close/>
                  <a:moveTo>
                    <a:pt x="34417" y="1"/>
                  </a:moveTo>
                  <a:cubicBezTo>
                    <a:pt x="29908" y="1"/>
                    <a:pt x="22884" y="1452"/>
                    <a:pt x="17356" y="4308"/>
                  </a:cubicBezTo>
                  <a:cubicBezTo>
                    <a:pt x="11918" y="7152"/>
                    <a:pt x="10721" y="8297"/>
                    <a:pt x="10522" y="8449"/>
                  </a:cubicBezTo>
                  <a:cubicBezTo>
                    <a:pt x="8180" y="9095"/>
                    <a:pt x="5786" y="9893"/>
                    <a:pt x="4589" y="10344"/>
                  </a:cubicBezTo>
                  <a:cubicBezTo>
                    <a:pt x="4090" y="10543"/>
                    <a:pt x="3639" y="10942"/>
                    <a:pt x="3440" y="11441"/>
                  </a:cubicBezTo>
                  <a:lnTo>
                    <a:pt x="2794" y="12937"/>
                  </a:lnTo>
                  <a:lnTo>
                    <a:pt x="1246" y="13735"/>
                  </a:lnTo>
                  <a:cubicBezTo>
                    <a:pt x="699" y="14034"/>
                    <a:pt x="348" y="14533"/>
                    <a:pt x="248" y="15132"/>
                  </a:cubicBezTo>
                  <a:cubicBezTo>
                    <a:pt x="1" y="17074"/>
                    <a:pt x="149" y="18670"/>
                    <a:pt x="400" y="19321"/>
                  </a:cubicBezTo>
                  <a:cubicBezTo>
                    <a:pt x="599" y="19819"/>
                    <a:pt x="1046" y="20166"/>
                    <a:pt x="1345" y="20418"/>
                  </a:cubicBezTo>
                  <a:cubicBezTo>
                    <a:pt x="1405" y="20465"/>
                    <a:pt x="1469" y="20484"/>
                    <a:pt x="1536" y="20484"/>
                  </a:cubicBezTo>
                  <a:cubicBezTo>
                    <a:pt x="1752" y="20484"/>
                    <a:pt x="1991" y="20282"/>
                    <a:pt x="2143" y="20166"/>
                  </a:cubicBezTo>
                  <a:lnTo>
                    <a:pt x="2143" y="20119"/>
                  </a:lnTo>
                  <a:lnTo>
                    <a:pt x="2295" y="20466"/>
                  </a:lnTo>
                  <a:cubicBezTo>
                    <a:pt x="2395" y="20617"/>
                    <a:pt x="2443" y="20665"/>
                    <a:pt x="2542" y="20717"/>
                  </a:cubicBezTo>
                  <a:cubicBezTo>
                    <a:pt x="2594" y="20717"/>
                    <a:pt x="2594" y="20717"/>
                    <a:pt x="2642" y="20765"/>
                  </a:cubicBezTo>
                  <a:lnTo>
                    <a:pt x="10175" y="20765"/>
                  </a:lnTo>
                  <a:cubicBezTo>
                    <a:pt x="10274" y="20765"/>
                    <a:pt x="10422" y="20717"/>
                    <a:pt x="10522" y="20665"/>
                  </a:cubicBezTo>
                  <a:lnTo>
                    <a:pt x="11770" y="20119"/>
                  </a:lnTo>
                  <a:cubicBezTo>
                    <a:pt x="11918" y="20366"/>
                    <a:pt x="12070" y="20565"/>
                    <a:pt x="12269" y="20617"/>
                  </a:cubicBezTo>
                  <a:cubicBezTo>
                    <a:pt x="12325" y="20636"/>
                    <a:pt x="12381" y="20644"/>
                    <a:pt x="12437" y="20644"/>
                  </a:cubicBezTo>
                  <a:cubicBezTo>
                    <a:pt x="12680" y="20644"/>
                    <a:pt x="12923" y="20489"/>
                    <a:pt x="13167" y="20366"/>
                  </a:cubicBezTo>
                  <a:cubicBezTo>
                    <a:pt x="13665" y="20067"/>
                    <a:pt x="14962" y="19321"/>
                    <a:pt x="15010" y="19321"/>
                  </a:cubicBezTo>
                  <a:cubicBezTo>
                    <a:pt x="15010" y="19321"/>
                    <a:pt x="15062" y="19269"/>
                    <a:pt x="15062" y="19221"/>
                  </a:cubicBezTo>
                  <a:cubicBezTo>
                    <a:pt x="15409" y="15778"/>
                    <a:pt x="16805" y="14182"/>
                    <a:pt x="19650" y="14182"/>
                  </a:cubicBezTo>
                  <a:cubicBezTo>
                    <a:pt x="20747" y="14182"/>
                    <a:pt x="21792" y="14681"/>
                    <a:pt x="22491" y="15578"/>
                  </a:cubicBezTo>
                  <a:cubicBezTo>
                    <a:pt x="23340" y="16676"/>
                    <a:pt x="23588" y="18271"/>
                    <a:pt x="23141" y="20019"/>
                  </a:cubicBezTo>
                  <a:lnTo>
                    <a:pt x="23141" y="20119"/>
                  </a:lnTo>
                  <a:cubicBezTo>
                    <a:pt x="23189" y="20166"/>
                    <a:pt x="23189" y="20166"/>
                    <a:pt x="23241" y="20166"/>
                  </a:cubicBezTo>
                  <a:lnTo>
                    <a:pt x="25136" y="20166"/>
                  </a:lnTo>
                  <a:cubicBezTo>
                    <a:pt x="25483" y="20166"/>
                    <a:pt x="25834" y="19967"/>
                    <a:pt x="26033" y="19668"/>
                  </a:cubicBezTo>
                  <a:lnTo>
                    <a:pt x="26333" y="19169"/>
                  </a:lnTo>
                  <a:lnTo>
                    <a:pt x="36606" y="19169"/>
                  </a:lnTo>
                  <a:cubicBezTo>
                    <a:pt x="37264" y="19685"/>
                    <a:pt x="38485" y="19806"/>
                    <a:pt x="39422" y="19806"/>
                  </a:cubicBezTo>
                  <a:cubicBezTo>
                    <a:pt x="40115" y="19806"/>
                    <a:pt x="40653" y="19740"/>
                    <a:pt x="40695" y="19720"/>
                  </a:cubicBezTo>
                  <a:cubicBezTo>
                    <a:pt x="40743" y="19720"/>
                    <a:pt x="40795" y="19668"/>
                    <a:pt x="40795" y="19620"/>
                  </a:cubicBezTo>
                  <a:cubicBezTo>
                    <a:pt x="40795" y="16177"/>
                    <a:pt x="42391" y="14182"/>
                    <a:pt x="45184" y="14182"/>
                  </a:cubicBezTo>
                  <a:cubicBezTo>
                    <a:pt x="46281" y="14182"/>
                    <a:pt x="47378" y="14681"/>
                    <a:pt x="48024" y="15479"/>
                  </a:cubicBezTo>
                  <a:cubicBezTo>
                    <a:pt x="48722" y="16328"/>
                    <a:pt x="48974" y="17374"/>
                    <a:pt x="48774" y="18622"/>
                  </a:cubicBezTo>
                  <a:cubicBezTo>
                    <a:pt x="48722" y="18870"/>
                    <a:pt x="48822" y="19169"/>
                    <a:pt x="49074" y="19221"/>
                  </a:cubicBezTo>
                  <a:cubicBezTo>
                    <a:pt x="49093" y="19230"/>
                    <a:pt x="49117" y="19236"/>
                    <a:pt x="49146" y="19236"/>
                  </a:cubicBezTo>
                  <a:cubicBezTo>
                    <a:pt x="49266" y="19236"/>
                    <a:pt x="49459" y="19135"/>
                    <a:pt x="49620" y="18770"/>
                  </a:cubicBezTo>
                  <a:cubicBezTo>
                    <a:pt x="50219" y="17625"/>
                    <a:pt x="51068" y="15531"/>
                    <a:pt x="50370" y="14234"/>
                  </a:cubicBezTo>
                  <a:cubicBezTo>
                    <a:pt x="50817" y="10591"/>
                    <a:pt x="49572" y="8696"/>
                    <a:pt x="49321" y="8449"/>
                  </a:cubicBezTo>
                  <a:cubicBezTo>
                    <a:pt x="49022" y="8249"/>
                    <a:pt x="46181" y="8150"/>
                    <a:pt x="45132" y="8098"/>
                  </a:cubicBezTo>
                  <a:cubicBezTo>
                    <a:pt x="45331" y="6402"/>
                    <a:pt x="44932" y="4906"/>
                    <a:pt x="43887" y="3661"/>
                  </a:cubicBezTo>
                  <a:cubicBezTo>
                    <a:pt x="41892" y="1168"/>
                    <a:pt x="38002" y="171"/>
                    <a:pt x="35257" y="19"/>
                  </a:cubicBezTo>
                  <a:cubicBezTo>
                    <a:pt x="34989" y="7"/>
                    <a:pt x="34708" y="1"/>
                    <a:pt x="344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63"/>
            <p:cNvSpPr/>
            <p:nvPr/>
          </p:nvSpPr>
          <p:spPr>
            <a:xfrm>
              <a:off x="8118113" y="4284375"/>
              <a:ext cx="392800" cy="250075"/>
            </a:xfrm>
            <a:custGeom>
              <a:avLst/>
              <a:gdLst/>
              <a:ahLst/>
              <a:cxnLst/>
              <a:rect l="l" t="t" r="r" b="b"/>
              <a:pathLst>
                <a:path w="15712" h="10003" extrusionOk="0">
                  <a:moveTo>
                    <a:pt x="12097" y="0"/>
                  </a:moveTo>
                  <a:cubicBezTo>
                    <a:pt x="9091" y="0"/>
                    <a:pt x="1966" y="3591"/>
                    <a:pt x="1396" y="3970"/>
                  </a:cubicBezTo>
                  <a:cubicBezTo>
                    <a:pt x="750" y="4417"/>
                    <a:pt x="52" y="5016"/>
                    <a:pt x="52" y="5865"/>
                  </a:cubicBezTo>
                  <a:lnTo>
                    <a:pt x="52" y="7661"/>
                  </a:lnTo>
                  <a:lnTo>
                    <a:pt x="52" y="7908"/>
                  </a:lnTo>
                  <a:cubicBezTo>
                    <a:pt x="0" y="8407"/>
                    <a:pt x="0" y="8906"/>
                    <a:pt x="599" y="9955"/>
                  </a:cubicBezTo>
                  <a:cubicBezTo>
                    <a:pt x="650" y="10003"/>
                    <a:pt x="650" y="10003"/>
                    <a:pt x="698" y="10003"/>
                  </a:cubicBezTo>
                  <a:lnTo>
                    <a:pt x="750" y="10003"/>
                  </a:lnTo>
                  <a:cubicBezTo>
                    <a:pt x="798" y="9955"/>
                    <a:pt x="850" y="9903"/>
                    <a:pt x="798" y="9855"/>
                  </a:cubicBezTo>
                  <a:cubicBezTo>
                    <a:pt x="200" y="8858"/>
                    <a:pt x="251" y="8407"/>
                    <a:pt x="251" y="7908"/>
                  </a:cubicBezTo>
                  <a:lnTo>
                    <a:pt x="251" y="7661"/>
                  </a:lnTo>
                  <a:lnTo>
                    <a:pt x="251" y="5865"/>
                  </a:lnTo>
                  <a:cubicBezTo>
                    <a:pt x="251" y="5115"/>
                    <a:pt x="898" y="4569"/>
                    <a:pt x="1496" y="4170"/>
                  </a:cubicBezTo>
                  <a:cubicBezTo>
                    <a:pt x="2072" y="3786"/>
                    <a:pt x="9258" y="212"/>
                    <a:pt x="12108" y="212"/>
                  </a:cubicBezTo>
                  <a:cubicBezTo>
                    <a:pt x="12219" y="212"/>
                    <a:pt x="12323" y="217"/>
                    <a:pt x="12420" y="228"/>
                  </a:cubicBezTo>
                  <a:cubicBezTo>
                    <a:pt x="14762" y="2474"/>
                    <a:pt x="15260" y="5415"/>
                    <a:pt x="15360" y="6564"/>
                  </a:cubicBezTo>
                  <a:cubicBezTo>
                    <a:pt x="15512" y="7609"/>
                    <a:pt x="15013" y="8957"/>
                    <a:pt x="15013" y="8957"/>
                  </a:cubicBezTo>
                  <a:cubicBezTo>
                    <a:pt x="15013" y="9057"/>
                    <a:pt x="15061" y="9105"/>
                    <a:pt x="15113" y="9105"/>
                  </a:cubicBezTo>
                  <a:cubicBezTo>
                    <a:pt x="15127" y="9120"/>
                    <a:pt x="15141" y="9127"/>
                    <a:pt x="15156" y="9127"/>
                  </a:cubicBezTo>
                  <a:cubicBezTo>
                    <a:pt x="15191" y="9127"/>
                    <a:pt x="15227" y="9091"/>
                    <a:pt x="15260" y="9057"/>
                  </a:cubicBezTo>
                  <a:cubicBezTo>
                    <a:pt x="15260" y="9005"/>
                    <a:pt x="15711" y="7609"/>
                    <a:pt x="15612" y="6564"/>
                  </a:cubicBezTo>
                  <a:cubicBezTo>
                    <a:pt x="15460" y="5367"/>
                    <a:pt x="14961" y="2375"/>
                    <a:pt x="12567" y="81"/>
                  </a:cubicBezTo>
                  <a:cubicBezTo>
                    <a:pt x="12567" y="29"/>
                    <a:pt x="12520" y="29"/>
                    <a:pt x="12520" y="29"/>
                  </a:cubicBezTo>
                  <a:cubicBezTo>
                    <a:pt x="12390" y="9"/>
                    <a:pt x="12249" y="0"/>
                    <a:pt x="120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63"/>
            <p:cNvSpPr/>
            <p:nvPr/>
          </p:nvSpPr>
          <p:spPr>
            <a:xfrm>
              <a:off x="8503413" y="4235200"/>
              <a:ext cx="465000" cy="220750"/>
            </a:xfrm>
            <a:custGeom>
              <a:avLst/>
              <a:gdLst/>
              <a:ahLst/>
              <a:cxnLst/>
              <a:rect l="l" t="t" r="r" b="b"/>
              <a:pathLst>
                <a:path w="18600" h="8830" extrusionOk="0">
                  <a:moveTo>
                    <a:pt x="18500" y="1"/>
                  </a:moveTo>
                  <a:cubicBezTo>
                    <a:pt x="18452" y="1"/>
                    <a:pt x="18352" y="1"/>
                    <a:pt x="18352" y="53"/>
                  </a:cubicBezTo>
                  <a:cubicBezTo>
                    <a:pt x="17953" y="1250"/>
                    <a:pt x="15859" y="3492"/>
                    <a:pt x="12867" y="5287"/>
                  </a:cubicBezTo>
                  <a:cubicBezTo>
                    <a:pt x="10351" y="6805"/>
                    <a:pt x="6259" y="8593"/>
                    <a:pt x="933" y="8593"/>
                  </a:cubicBezTo>
                  <a:cubicBezTo>
                    <a:pt x="658" y="8593"/>
                    <a:pt x="381" y="8588"/>
                    <a:pt x="100" y="8579"/>
                  </a:cubicBezTo>
                  <a:cubicBezTo>
                    <a:pt x="48" y="8579"/>
                    <a:pt x="0" y="8630"/>
                    <a:pt x="0" y="8730"/>
                  </a:cubicBezTo>
                  <a:cubicBezTo>
                    <a:pt x="0" y="8778"/>
                    <a:pt x="48" y="8830"/>
                    <a:pt x="100" y="8830"/>
                  </a:cubicBezTo>
                  <a:lnTo>
                    <a:pt x="846" y="8830"/>
                  </a:lnTo>
                  <a:cubicBezTo>
                    <a:pt x="6284" y="8830"/>
                    <a:pt x="10421" y="7035"/>
                    <a:pt x="13014" y="5487"/>
                  </a:cubicBezTo>
                  <a:cubicBezTo>
                    <a:pt x="16058" y="3643"/>
                    <a:pt x="18101" y="1397"/>
                    <a:pt x="18552" y="152"/>
                  </a:cubicBezTo>
                  <a:cubicBezTo>
                    <a:pt x="18600" y="101"/>
                    <a:pt x="18552" y="53"/>
                    <a:pt x="185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63"/>
            <p:cNvSpPr/>
            <p:nvPr/>
          </p:nvSpPr>
          <p:spPr>
            <a:xfrm>
              <a:off x="8503413" y="4302850"/>
              <a:ext cx="411450" cy="126875"/>
            </a:xfrm>
            <a:custGeom>
              <a:avLst/>
              <a:gdLst/>
              <a:ahLst/>
              <a:cxnLst/>
              <a:rect l="l" t="t" r="r" b="b"/>
              <a:pathLst>
                <a:path w="16458" h="5075" extrusionOk="0">
                  <a:moveTo>
                    <a:pt x="16350" y="1"/>
                  </a:moveTo>
                  <a:cubicBezTo>
                    <a:pt x="16319" y="1"/>
                    <a:pt x="16282" y="14"/>
                    <a:pt x="16258" y="40"/>
                  </a:cubicBezTo>
                  <a:cubicBezTo>
                    <a:pt x="12321" y="3619"/>
                    <a:pt x="6507" y="4887"/>
                    <a:pt x="1833" y="4887"/>
                  </a:cubicBezTo>
                  <a:cubicBezTo>
                    <a:pt x="1234" y="4887"/>
                    <a:pt x="654" y="4867"/>
                    <a:pt x="100" y="4827"/>
                  </a:cubicBezTo>
                  <a:cubicBezTo>
                    <a:pt x="48" y="4827"/>
                    <a:pt x="0" y="4875"/>
                    <a:pt x="0" y="4927"/>
                  </a:cubicBezTo>
                  <a:cubicBezTo>
                    <a:pt x="0" y="4975"/>
                    <a:pt x="48" y="5027"/>
                    <a:pt x="100" y="5027"/>
                  </a:cubicBezTo>
                  <a:cubicBezTo>
                    <a:pt x="547" y="5075"/>
                    <a:pt x="1145" y="5075"/>
                    <a:pt x="1843" y="5075"/>
                  </a:cubicBezTo>
                  <a:cubicBezTo>
                    <a:pt x="3391" y="5075"/>
                    <a:pt x="5534" y="4975"/>
                    <a:pt x="7828" y="4428"/>
                  </a:cubicBezTo>
                  <a:cubicBezTo>
                    <a:pt x="11319" y="3630"/>
                    <a:pt x="14211" y="2234"/>
                    <a:pt x="16405" y="239"/>
                  </a:cubicBezTo>
                  <a:cubicBezTo>
                    <a:pt x="16457" y="187"/>
                    <a:pt x="16457" y="88"/>
                    <a:pt x="16405" y="40"/>
                  </a:cubicBezTo>
                  <a:cubicBezTo>
                    <a:pt x="16405" y="14"/>
                    <a:pt x="16381" y="1"/>
                    <a:pt x="163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63"/>
            <p:cNvSpPr/>
            <p:nvPr/>
          </p:nvSpPr>
          <p:spPr>
            <a:xfrm>
              <a:off x="8752763" y="4321275"/>
              <a:ext cx="140850" cy="190750"/>
            </a:xfrm>
            <a:custGeom>
              <a:avLst/>
              <a:gdLst/>
              <a:ahLst/>
              <a:cxnLst/>
              <a:rect l="l" t="t" r="r" b="b"/>
              <a:pathLst>
                <a:path w="5634" h="7630" extrusionOk="0">
                  <a:moveTo>
                    <a:pt x="5586" y="1"/>
                  </a:moveTo>
                  <a:cubicBezTo>
                    <a:pt x="5534" y="1"/>
                    <a:pt x="5434" y="1"/>
                    <a:pt x="5434" y="49"/>
                  </a:cubicBezTo>
                  <a:cubicBezTo>
                    <a:pt x="5386" y="101"/>
                    <a:pt x="3539" y="4737"/>
                    <a:pt x="48" y="7430"/>
                  </a:cubicBezTo>
                  <a:cubicBezTo>
                    <a:pt x="0" y="7481"/>
                    <a:pt x="0" y="7581"/>
                    <a:pt x="48" y="7629"/>
                  </a:cubicBezTo>
                  <a:lnTo>
                    <a:pt x="200" y="7629"/>
                  </a:lnTo>
                  <a:cubicBezTo>
                    <a:pt x="3738" y="4836"/>
                    <a:pt x="5634" y="200"/>
                    <a:pt x="5634" y="149"/>
                  </a:cubicBezTo>
                  <a:cubicBezTo>
                    <a:pt x="5634" y="101"/>
                    <a:pt x="5634" y="1"/>
                    <a:pt x="55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63"/>
            <p:cNvSpPr/>
            <p:nvPr/>
          </p:nvSpPr>
          <p:spPr>
            <a:xfrm>
              <a:off x="8858688" y="4186625"/>
              <a:ext cx="108525" cy="118425"/>
            </a:xfrm>
            <a:custGeom>
              <a:avLst/>
              <a:gdLst/>
              <a:ahLst/>
              <a:cxnLst/>
              <a:rect l="l" t="t" r="r" b="b"/>
              <a:pathLst>
                <a:path w="4341" h="4737" extrusionOk="0">
                  <a:moveTo>
                    <a:pt x="4241" y="1"/>
                  </a:moveTo>
                  <a:cubicBezTo>
                    <a:pt x="4189" y="1"/>
                    <a:pt x="4141" y="49"/>
                    <a:pt x="4141" y="49"/>
                  </a:cubicBezTo>
                  <a:cubicBezTo>
                    <a:pt x="3491" y="1298"/>
                    <a:pt x="2346" y="2195"/>
                    <a:pt x="698" y="2794"/>
                  </a:cubicBezTo>
                  <a:lnTo>
                    <a:pt x="599" y="2794"/>
                  </a:lnTo>
                  <a:cubicBezTo>
                    <a:pt x="52" y="2993"/>
                    <a:pt x="0" y="3492"/>
                    <a:pt x="0" y="4038"/>
                  </a:cubicBezTo>
                  <a:cubicBezTo>
                    <a:pt x="0" y="4537"/>
                    <a:pt x="551" y="4637"/>
                    <a:pt x="750" y="4637"/>
                  </a:cubicBezTo>
                  <a:cubicBezTo>
                    <a:pt x="1149" y="4737"/>
                    <a:pt x="1648" y="4737"/>
                    <a:pt x="2147" y="4737"/>
                  </a:cubicBezTo>
                  <a:lnTo>
                    <a:pt x="2294" y="4737"/>
                  </a:lnTo>
                  <a:cubicBezTo>
                    <a:pt x="2346" y="4737"/>
                    <a:pt x="2394" y="4689"/>
                    <a:pt x="2394" y="4637"/>
                  </a:cubicBezTo>
                  <a:cubicBezTo>
                    <a:pt x="2394" y="4537"/>
                    <a:pt x="2346" y="4489"/>
                    <a:pt x="2294" y="4489"/>
                  </a:cubicBezTo>
                  <a:lnTo>
                    <a:pt x="2246" y="4489"/>
                  </a:lnTo>
                  <a:cubicBezTo>
                    <a:pt x="1696" y="4489"/>
                    <a:pt x="1197" y="4489"/>
                    <a:pt x="798" y="4437"/>
                  </a:cubicBezTo>
                  <a:cubicBezTo>
                    <a:pt x="299" y="4338"/>
                    <a:pt x="200" y="4138"/>
                    <a:pt x="200" y="4038"/>
                  </a:cubicBezTo>
                  <a:cubicBezTo>
                    <a:pt x="200" y="3392"/>
                    <a:pt x="351" y="3141"/>
                    <a:pt x="650" y="2993"/>
                  </a:cubicBezTo>
                  <a:lnTo>
                    <a:pt x="750" y="2993"/>
                  </a:lnTo>
                  <a:cubicBezTo>
                    <a:pt x="2446" y="2395"/>
                    <a:pt x="3691" y="1445"/>
                    <a:pt x="4341" y="200"/>
                  </a:cubicBezTo>
                  <a:lnTo>
                    <a:pt x="4341" y="101"/>
                  </a:lnTo>
                  <a:cubicBezTo>
                    <a:pt x="4341" y="49"/>
                    <a:pt x="4289" y="1"/>
                    <a:pt x="42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63"/>
            <p:cNvSpPr/>
            <p:nvPr/>
          </p:nvSpPr>
          <p:spPr>
            <a:xfrm>
              <a:off x="8099838" y="4261025"/>
              <a:ext cx="207200" cy="140625"/>
            </a:xfrm>
            <a:custGeom>
              <a:avLst/>
              <a:gdLst/>
              <a:ahLst/>
              <a:cxnLst/>
              <a:rect l="l" t="t" r="r" b="b"/>
              <a:pathLst>
                <a:path w="8288" h="5625" extrusionOk="0">
                  <a:moveTo>
                    <a:pt x="7836" y="0"/>
                  </a:moveTo>
                  <a:cubicBezTo>
                    <a:pt x="7799" y="0"/>
                    <a:pt x="7758" y="6"/>
                    <a:pt x="7713" y="17"/>
                  </a:cubicBezTo>
                  <a:cubicBezTo>
                    <a:pt x="5918" y="416"/>
                    <a:pt x="3524" y="1461"/>
                    <a:pt x="2526" y="1960"/>
                  </a:cubicBezTo>
                  <a:cubicBezTo>
                    <a:pt x="1780" y="2311"/>
                    <a:pt x="683" y="4154"/>
                    <a:pt x="85" y="5204"/>
                  </a:cubicBezTo>
                  <a:cubicBezTo>
                    <a:pt x="0" y="5413"/>
                    <a:pt x="164" y="5625"/>
                    <a:pt x="338" y="5625"/>
                  </a:cubicBezTo>
                  <a:cubicBezTo>
                    <a:pt x="369" y="5625"/>
                    <a:pt x="401" y="5618"/>
                    <a:pt x="432" y="5603"/>
                  </a:cubicBezTo>
                  <a:cubicBezTo>
                    <a:pt x="2379" y="4653"/>
                    <a:pt x="7366" y="2211"/>
                    <a:pt x="7713" y="1561"/>
                  </a:cubicBezTo>
                  <a:cubicBezTo>
                    <a:pt x="8130" y="823"/>
                    <a:pt x="8287" y="0"/>
                    <a:pt x="7836"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63"/>
            <p:cNvSpPr/>
            <p:nvPr/>
          </p:nvSpPr>
          <p:spPr>
            <a:xfrm>
              <a:off x="8191713" y="4306325"/>
              <a:ext cx="71050" cy="13700"/>
            </a:xfrm>
            <a:custGeom>
              <a:avLst/>
              <a:gdLst/>
              <a:ahLst/>
              <a:cxnLst/>
              <a:rect l="l" t="t" r="r" b="b"/>
              <a:pathLst>
                <a:path w="2842" h="548" extrusionOk="0">
                  <a:moveTo>
                    <a:pt x="348" y="0"/>
                  </a:moveTo>
                  <a:cubicBezTo>
                    <a:pt x="200" y="0"/>
                    <a:pt x="48" y="100"/>
                    <a:pt x="0" y="248"/>
                  </a:cubicBezTo>
                  <a:cubicBezTo>
                    <a:pt x="0" y="399"/>
                    <a:pt x="100" y="547"/>
                    <a:pt x="248" y="547"/>
                  </a:cubicBezTo>
                  <a:lnTo>
                    <a:pt x="2494" y="547"/>
                  </a:lnTo>
                  <a:cubicBezTo>
                    <a:pt x="2642" y="547"/>
                    <a:pt x="2793" y="399"/>
                    <a:pt x="2793" y="248"/>
                  </a:cubicBezTo>
                  <a:cubicBezTo>
                    <a:pt x="2841" y="100"/>
                    <a:pt x="2741" y="0"/>
                    <a:pt x="2594"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63"/>
            <p:cNvSpPr/>
            <p:nvPr/>
          </p:nvSpPr>
          <p:spPr>
            <a:xfrm>
              <a:off x="8195413" y="4310025"/>
              <a:ext cx="63650" cy="6300"/>
            </a:xfrm>
            <a:custGeom>
              <a:avLst/>
              <a:gdLst/>
              <a:ahLst/>
              <a:cxnLst/>
              <a:rect l="l" t="t" r="r" b="b"/>
              <a:pathLst>
                <a:path w="2546" h="252" extrusionOk="0">
                  <a:moveTo>
                    <a:pt x="200" y="0"/>
                  </a:moveTo>
                  <a:cubicBezTo>
                    <a:pt x="100" y="0"/>
                    <a:pt x="52" y="52"/>
                    <a:pt x="0" y="152"/>
                  </a:cubicBezTo>
                  <a:lnTo>
                    <a:pt x="0" y="200"/>
                  </a:lnTo>
                  <a:cubicBezTo>
                    <a:pt x="52" y="251"/>
                    <a:pt x="52" y="251"/>
                    <a:pt x="100" y="251"/>
                  </a:cubicBezTo>
                  <a:lnTo>
                    <a:pt x="2346" y="251"/>
                  </a:lnTo>
                  <a:cubicBezTo>
                    <a:pt x="2394" y="251"/>
                    <a:pt x="2494" y="152"/>
                    <a:pt x="2494" y="100"/>
                  </a:cubicBezTo>
                  <a:cubicBezTo>
                    <a:pt x="2545" y="52"/>
                    <a:pt x="2545" y="52"/>
                    <a:pt x="2494" y="0"/>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63"/>
            <p:cNvSpPr/>
            <p:nvPr/>
          </p:nvSpPr>
          <p:spPr>
            <a:xfrm>
              <a:off x="8159288" y="4323775"/>
              <a:ext cx="71050" cy="13700"/>
            </a:xfrm>
            <a:custGeom>
              <a:avLst/>
              <a:gdLst/>
              <a:ahLst/>
              <a:cxnLst/>
              <a:rect l="l" t="t" r="r" b="b"/>
              <a:pathLst>
                <a:path w="2842" h="548" extrusionOk="0">
                  <a:moveTo>
                    <a:pt x="348" y="1"/>
                  </a:moveTo>
                  <a:cubicBezTo>
                    <a:pt x="200" y="1"/>
                    <a:pt x="49" y="148"/>
                    <a:pt x="49" y="300"/>
                  </a:cubicBezTo>
                  <a:cubicBezTo>
                    <a:pt x="1" y="447"/>
                    <a:pt x="101" y="547"/>
                    <a:pt x="248" y="547"/>
                  </a:cubicBezTo>
                  <a:lnTo>
                    <a:pt x="2494" y="547"/>
                  </a:lnTo>
                  <a:cubicBezTo>
                    <a:pt x="2642" y="547"/>
                    <a:pt x="2794" y="447"/>
                    <a:pt x="2794" y="300"/>
                  </a:cubicBezTo>
                  <a:cubicBezTo>
                    <a:pt x="2841" y="148"/>
                    <a:pt x="2742" y="1"/>
                    <a:pt x="2594"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63"/>
            <p:cNvSpPr/>
            <p:nvPr/>
          </p:nvSpPr>
          <p:spPr>
            <a:xfrm>
              <a:off x="8162988" y="4327475"/>
              <a:ext cx="63650" cy="6300"/>
            </a:xfrm>
            <a:custGeom>
              <a:avLst/>
              <a:gdLst/>
              <a:ahLst/>
              <a:cxnLst/>
              <a:rect l="l" t="t" r="r" b="b"/>
              <a:pathLst>
                <a:path w="2546" h="252" extrusionOk="0">
                  <a:moveTo>
                    <a:pt x="200" y="0"/>
                  </a:moveTo>
                  <a:cubicBezTo>
                    <a:pt x="100" y="0"/>
                    <a:pt x="52" y="100"/>
                    <a:pt x="0" y="152"/>
                  </a:cubicBezTo>
                  <a:cubicBezTo>
                    <a:pt x="0" y="200"/>
                    <a:pt x="0" y="200"/>
                    <a:pt x="52" y="252"/>
                  </a:cubicBezTo>
                  <a:lnTo>
                    <a:pt x="2346" y="252"/>
                  </a:lnTo>
                  <a:cubicBezTo>
                    <a:pt x="2446" y="252"/>
                    <a:pt x="2494" y="200"/>
                    <a:pt x="2546" y="100"/>
                  </a:cubicBezTo>
                  <a:cubicBezTo>
                    <a:pt x="2546" y="52"/>
                    <a:pt x="2546" y="52"/>
                    <a:pt x="2494" y="52"/>
                  </a:cubicBezTo>
                  <a:cubicBezTo>
                    <a:pt x="2494" y="0"/>
                    <a:pt x="2494" y="0"/>
                    <a:pt x="2446" y="0"/>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63"/>
            <p:cNvSpPr/>
            <p:nvPr/>
          </p:nvSpPr>
          <p:spPr>
            <a:xfrm>
              <a:off x="8131863" y="4344925"/>
              <a:ext cx="59875" cy="11300"/>
            </a:xfrm>
            <a:custGeom>
              <a:avLst/>
              <a:gdLst/>
              <a:ahLst/>
              <a:cxnLst/>
              <a:rect l="l" t="t" r="r" b="b"/>
              <a:pathLst>
                <a:path w="2395" h="452" extrusionOk="0">
                  <a:moveTo>
                    <a:pt x="300" y="0"/>
                  </a:moveTo>
                  <a:cubicBezTo>
                    <a:pt x="200" y="0"/>
                    <a:pt x="49" y="100"/>
                    <a:pt x="49" y="252"/>
                  </a:cubicBezTo>
                  <a:cubicBezTo>
                    <a:pt x="1" y="352"/>
                    <a:pt x="100" y="451"/>
                    <a:pt x="200" y="451"/>
                  </a:cubicBezTo>
                  <a:lnTo>
                    <a:pt x="2095" y="451"/>
                  </a:lnTo>
                  <a:cubicBezTo>
                    <a:pt x="2243" y="451"/>
                    <a:pt x="2343" y="352"/>
                    <a:pt x="2394" y="252"/>
                  </a:cubicBezTo>
                  <a:cubicBezTo>
                    <a:pt x="2394" y="100"/>
                    <a:pt x="2343" y="0"/>
                    <a:pt x="2195"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63"/>
            <p:cNvSpPr/>
            <p:nvPr/>
          </p:nvSpPr>
          <p:spPr>
            <a:xfrm>
              <a:off x="8136863" y="4348725"/>
              <a:ext cx="51075" cy="3700"/>
            </a:xfrm>
            <a:custGeom>
              <a:avLst/>
              <a:gdLst/>
              <a:ahLst/>
              <a:cxnLst/>
              <a:rect l="l" t="t" r="r" b="b"/>
              <a:pathLst>
                <a:path w="2043" h="148" extrusionOk="0">
                  <a:moveTo>
                    <a:pt x="100" y="0"/>
                  </a:moveTo>
                  <a:cubicBezTo>
                    <a:pt x="48" y="0"/>
                    <a:pt x="0" y="48"/>
                    <a:pt x="0" y="100"/>
                  </a:cubicBezTo>
                  <a:lnTo>
                    <a:pt x="0" y="148"/>
                  </a:lnTo>
                  <a:lnTo>
                    <a:pt x="1895" y="148"/>
                  </a:lnTo>
                  <a:cubicBezTo>
                    <a:pt x="1943" y="148"/>
                    <a:pt x="1995" y="100"/>
                    <a:pt x="2043" y="48"/>
                  </a:cubicBezTo>
                  <a:lnTo>
                    <a:pt x="2043" y="0"/>
                  </a:ln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63"/>
            <p:cNvSpPr/>
            <p:nvPr/>
          </p:nvSpPr>
          <p:spPr>
            <a:xfrm>
              <a:off x="8252763" y="4280100"/>
              <a:ext cx="21250" cy="23750"/>
            </a:xfrm>
            <a:custGeom>
              <a:avLst/>
              <a:gdLst/>
              <a:ahLst/>
              <a:cxnLst/>
              <a:rect l="l" t="t" r="r" b="b"/>
              <a:pathLst>
                <a:path w="850" h="950" extrusionOk="0">
                  <a:moveTo>
                    <a:pt x="399" y="0"/>
                  </a:moveTo>
                  <a:cubicBezTo>
                    <a:pt x="152" y="0"/>
                    <a:pt x="0" y="200"/>
                    <a:pt x="52" y="451"/>
                  </a:cubicBezTo>
                  <a:cubicBezTo>
                    <a:pt x="100" y="750"/>
                    <a:pt x="299" y="950"/>
                    <a:pt x="499" y="950"/>
                  </a:cubicBezTo>
                  <a:cubicBezTo>
                    <a:pt x="698" y="950"/>
                    <a:pt x="850" y="750"/>
                    <a:pt x="850" y="451"/>
                  </a:cubicBezTo>
                  <a:cubicBezTo>
                    <a:pt x="798" y="200"/>
                    <a:pt x="599" y="0"/>
                    <a:pt x="399"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63"/>
            <p:cNvSpPr/>
            <p:nvPr/>
          </p:nvSpPr>
          <p:spPr>
            <a:xfrm>
              <a:off x="8257738" y="4283875"/>
              <a:ext cx="12500" cy="16200"/>
            </a:xfrm>
            <a:custGeom>
              <a:avLst/>
              <a:gdLst/>
              <a:ahLst/>
              <a:cxnLst/>
              <a:rect l="l" t="t" r="r" b="b"/>
              <a:pathLst>
                <a:path w="500" h="648" extrusionOk="0">
                  <a:moveTo>
                    <a:pt x="200" y="1"/>
                  </a:moveTo>
                  <a:cubicBezTo>
                    <a:pt x="152" y="1"/>
                    <a:pt x="100" y="1"/>
                    <a:pt x="52" y="49"/>
                  </a:cubicBezTo>
                  <a:cubicBezTo>
                    <a:pt x="1" y="101"/>
                    <a:pt x="1" y="200"/>
                    <a:pt x="1" y="300"/>
                  </a:cubicBezTo>
                  <a:cubicBezTo>
                    <a:pt x="1" y="499"/>
                    <a:pt x="152" y="647"/>
                    <a:pt x="300" y="647"/>
                  </a:cubicBezTo>
                  <a:cubicBezTo>
                    <a:pt x="352" y="647"/>
                    <a:pt x="400" y="599"/>
                    <a:pt x="400" y="599"/>
                  </a:cubicBezTo>
                  <a:cubicBezTo>
                    <a:pt x="451" y="499"/>
                    <a:pt x="499" y="448"/>
                    <a:pt x="499" y="348"/>
                  </a:cubicBezTo>
                  <a:cubicBezTo>
                    <a:pt x="451" y="148"/>
                    <a:pt x="352" y="1"/>
                    <a:pt x="200" y="1"/>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63"/>
            <p:cNvSpPr/>
            <p:nvPr/>
          </p:nvSpPr>
          <p:spPr>
            <a:xfrm>
              <a:off x="8106938" y="4263925"/>
              <a:ext cx="194525" cy="127200"/>
            </a:xfrm>
            <a:custGeom>
              <a:avLst/>
              <a:gdLst/>
              <a:ahLst/>
              <a:cxnLst/>
              <a:rect l="l" t="t" r="r" b="b"/>
              <a:pathLst>
                <a:path w="7781" h="5088" extrusionOk="0">
                  <a:moveTo>
                    <a:pt x="7481" y="1"/>
                  </a:moveTo>
                  <a:cubicBezTo>
                    <a:pt x="5833" y="400"/>
                    <a:pt x="3790" y="1246"/>
                    <a:pt x="2542" y="1796"/>
                  </a:cubicBezTo>
                  <a:cubicBezTo>
                    <a:pt x="2143" y="2143"/>
                    <a:pt x="1744" y="2642"/>
                    <a:pt x="1297" y="3240"/>
                  </a:cubicBezTo>
                  <a:lnTo>
                    <a:pt x="2294" y="3240"/>
                  </a:lnTo>
                  <a:cubicBezTo>
                    <a:pt x="2442" y="3141"/>
                    <a:pt x="2641" y="3041"/>
                    <a:pt x="2793" y="2941"/>
                  </a:cubicBezTo>
                  <a:lnTo>
                    <a:pt x="2342" y="2941"/>
                  </a:lnTo>
                  <a:cubicBezTo>
                    <a:pt x="2195" y="2941"/>
                    <a:pt x="2095" y="2841"/>
                    <a:pt x="2143" y="2694"/>
                  </a:cubicBezTo>
                  <a:cubicBezTo>
                    <a:pt x="2143" y="2542"/>
                    <a:pt x="2294" y="2395"/>
                    <a:pt x="2442" y="2395"/>
                  </a:cubicBezTo>
                  <a:lnTo>
                    <a:pt x="3790" y="2395"/>
                  </a:lnTo>
                  <a:cubicBezTo>
                    <a:pt x="3890" y="2343"/>
                    <a:pt x="4038" y="2295"/>
                    <a:pt x="4137" y="2243"/>
                  </a:cubicBezTo>
                  <a:lnTo>
                    <a:pt x="3639" y="2243"/>
                  </a:lnTo>
                  <a:cubicBezTo>
                    <a:pt x="3491" y="2243"/>
                    <a:pt x="3391" y="2095"/>
                    <a:pt x="3391" y="1944"/>
                  </a:cubicBezTo>
                  <a:cubicBezTo>
                    <a:pt x="3439" y="1796"/>
                    <a:pt x="3591" y="1696"/>
                    <a:pt x="3739" y="1696"/>
                  </a:cubicBezTo>
                  <a:lnTo>
                    <a:pt x="5486" y="1696"/>
                  </a:lnTo>
                  <a:cubicBezTo>
                    <a:pt x="5685" y="1597"/>
                    <a:pt x="5885" y="1545"/>
                    <a:pt x="6084" y="1497"/>
                  </a:cubicBezTo>
                  <a:cubicBezTo>
                    <a:pt x="5985" y="1397"/>
                    <a:pt x="5885" y="1246"/>
                    <a:pt x="5885" y="1098"/>
                  </a:cubicBezTo>
                  <a:cubicBezTo>
                    <a:pt x="5833" y="847"/>
                    <a:pt x="5985" y="647"/>
                    <a:pt x="6232" y="647"/>
                  </a:cubicBezTo>
                  <a:cubicBezTo>
                    <a:pt x="6432" y="647"/>
                    <a:pt x="6631" y="847"/>
                    <a:pt x="6683" y="1098"/>
                  </a:cubicBezTo>
                  <a:cubicBezTo>
                    <a:pt x="6683" y="1198"/>
                    <a:pt x="6683" y="1246"/>
                    <a:pt x="6631" y="1297"/>
                  </a:cubicBezTo>
                  <a:lnTo>
                    <a:pt x="6631" y="1297"/>
                  </a:lnTo>
                  <a:cubicBezTo>
                    <a:pt x="6982" y="1198"/>
                    <a:pt x="7281" y="1098"/>
                    <a:pt x="7529" y="998"/>
                  </a:cubicBezTo>
                  <a:cubicBezTo>
                    <a:pt x="7728" y="547"/>
                    <a:pt x="7780" y="200"/>
                    <a:pt x="7680" y="49"/>
                  </a:cubicBezTo>
                  <a:cubicBezTo>
                    <a:pt x="7680" y="49"/>
                    <a:pt x="7628" y="1"/>
                    <a:pt x="7529" y="1"/>
                  </a:cubicBezTo>
                  <a:close/>
                  <a:moveTo>
                    <a:pt x="1046" y="3592"/>
                  </a:moveTo>
                  <a:lnTo>
                    <a:pt x="898" y="3739"/>
                  </a:lnTo>
                  <a:cubicBezTo>
                    <a:pt x="399" y="4389"/>
                    <a:pt x="0" y="5088"/>
                    <a:pt x="200" y="5088"/>
                  </a:cubicBezTo>
                  <a:cubicBezTo>
                    <a:pt x="299" y="5088"/>
                    <a:pt x="647" y="4836"/>
                    <a:pt x="1297" y="4138"/>
                  </a:cubicBezTo>
                  <a:lnTo>
                    <a:pt x="1744" y="3691"/>
                  </a:lnTo>
                  <a:lnTo>
                    <a:pt x="1197" y="3691"/>
                  </a:lnTo>
                  <a:cubicBezTo>
                    <a:pt x="1145" y="3691"/>
                    <a:pt x="1046" y="3639"/>
                    <a:pt x="1046" y="3592"/>
                  </a:cubicBezTo>
                  <a:close/>
                </a:path>
              </a:pathLst>
            </a:custGeom>
            <a:solidFill>
              <a:srgbClr val="4D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63"/>
            <p:cNvSpPr/>
            <p:nvPr/>
          </p:nvSpPr>
          <p:spPr>
            <a:xfrm>
              <a:off x="8191713" y="4306325"/>
              <a:ext cx="52375" cy="13700"/>
            </a:xfrm>
            <a:custGeom>
              <a:avLst/>
              <a:gdLst/>
              <a:ahLst/>
              <a:cxnLst/>
              <a:rect l="l" t="t" r="r" b="b"/>
              <a:pathLst>
                <a:path w="2095" h="548" extrusionOk="0">
                  <a:moveTo>
                    <a:pt x="348" y="0"/>
                  </a:moveTo>
                  <a:cubicBezTo>
                    <a:pt x="200" y="0"/>
                    <a:pt x="48" y="100"/>
                    <a:pt x="0" y="248"/>
                  </a:cubicBezTo>
                  <a:cubicBezTo>
                    <a:pt x="0" y="399"/>
                    <a:pt x="100" y="547"/>
                    <a:pt x="248" y="547"/>
                  </a:cubicBezTo>
                  <a:lnTo>
                    <a:pt x="746" y="547"/>
                  </a:lnTo>
                  <a:cubicBezTo>
                    <a:pt x="898" y="499"/>
                    <a:pt x="998" y="447"/>
                    <a:pt x="1098" y="399"/>
                  </a:cubicBezTo>
                  <a:lnTo>
                    <a:pt x="248" y="399"/>
                  </a:lnTo>
                  <a:cubicBezTo>
                    <a:pt x="200" y="399"/>
                    <a:pt x="200" y="399"/>
                    <a:pt x="148" y="348"/>
                  </a:cubicBezTo>
                  <a:lnTo>
                    <a:pt x="148" y="300"/>
                  </a:lnTo>
                  <a:cubicBezTo>
                    <a:pt x="200" y="200"/>
                    <a:pt x="248" y="148"/>
                    <a:pt x="348" y="148"/>
                  </a:cubicBezTo>
                  <a:lnTo>
                    <a:pt x="1696" y="148"/>
                  </a:lnTo>
                  <a:cubicBezTo>
                    <a:pt x="1844" y="100"/>
                    <a:pt x="1995" y="48"/>
                    <a:pt x="2095" y="0"/>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63"/>
            <p:cNvSpPr/>
            <p:nvPr/>
          </p:nvSpPr>
          <p:spPr>
            <a:xfrm>
              <a:off x="8195413" y="4310025"/>
              <a:ext cx="38725" cy="6300"/>
            </a:xfrm>
            <a:custGeom>
              <a:avLst/>
              <a:gdLst/>
              <a:ahLst/>
              <a:cxnLst/>
              <a:rect l="l" t="t" r="r" b="b"/>
              <a:pathLst>
                <a:path w="1549" h="252" extrusionOk="0">
                  <a:moveTo>
                    <a:pt x="200" y="0"/>
                  </a:moveTo>
                  <a:cubicBezTo>
                    <a:pt x="100" y="0"/>
                    <a:pt x="52" y="52"/>
                    <a:pt x="0" y="152"/>
                  </a:cubicBezTo>
                  <a:lnTo>
                    <a:pt x="0" y="200"/>
                  </a:lnTo>
                  <a:cubicBezTo>
                    <a:pt x="52" y="251"/>
                    <a:pt x="52" y="251"/>
                    <a:pt x="100" y="251"/>
                  </a:cubicBezTo>
                  <a:lnTo>
                    <a:pt x="950" y="251"/>
                  </a:lnTo>
                  <a:cubicBezTo>
                    <a:pt x="1149" y="152"/>
                    <a:pt x="1349" y="52"/>
                    <a:pt x="1548" y="0"/>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63"/>
            <p:cNvSpPr/>
            <p:nvPr/>
          </p:nvSpPr>
          <p:spPr>
            <a:xfrm>
              <a:off x="8159288" y="4323775"/>
              <a:ext cx="42425" cy="13700"/>
            </a:xfrm>
            <a:custGeom>
              <a:avLst/>
              <a:gdLst/>
              <a:ahLst/>
              <a:cxnLst/>
              <a:rect l="l" t="t" r="r" b="b"/>
              <a:pathLst>
                <a:path w="1697" h="548" extrusionOk="0">
                  <a:moveTo>
                    <a:pt x="348" y="1"/>
                  </a:moveTo>
                  <a:cubicBezTo>
                    <a:pt x="200" y="1"/>
                    <a:pt x="49" y="148"/>
                    <a:pt x="49" y="300"/>
                  </a:cubicBezTo>
                  <a:cubicBezTo>
                    <a:pt x="1" y="447"/>
                    <a:pt x="101" y="547"/>
                    <a:pt x="248" y="547"/>
                  </a:cubicBezTo>
                  <a:lnTo>
                    <a:pt x="699" y="547"/>
                  </a:lnTo>
                  <a:cubicBezTo>
                    <a:pt x="747" y="499"/>
                    <a:pt x="847" y="447"/>
                    <a:pt x="946" y="400"/>
                  </a:cubicBezTo>
                  <a:lnTo>
                    <a:pt x="200" y="400"/>
                  </a:lnTo>
                  <a:cubicBezTo>
                    <a:pt x="148" y="348"/>
                    <a:pt x="148" y="348"/>
                    <a:pt x="148" y="300"/>
                  </a:cubicBezTo>
                  <a:cubicBezTo>
                    <a:pt x="200" y="248"/>
                    <a:pt x="248" y="148"/>
                    <a:pt x="348" y="148"/>
                  </a:cubicBezTo>
                  <a:lnTo>
                    <a:pt x="1397" y="148"/>
                  </a:lnTo>
                  <a:lnTo>
                    <a:pt x="1696" y="1"/>
                  </a:ln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63"/>
            <p:cNvSpPr/>
            <p:nvPr/>
          </p:nvSpPr>
          <p:spPr>
            <a:xfrm>
              <a:off x="8162988" y="4327475"/>
              <a:ext cx="31250" cy="6300"/>
            </a:xfrm>
            <a:custGeom>
              <a:avLst/>
              <a:gdLst/>
              <a:ahLst/>
              <a:cxnLst/>
              <a:rect l="l" t="t" r="r" b="b"/>
              <a:pathLst>
                <a:path w="1250" h="252" extrusionOk="0">
                  <a:moveTo>
                    <a:pt x="200" y="0"/>
                  </a:moveTo>
                  <a:cubicBezTo>
                    <a:pt x="100" y="0"/>
                    <a:pt x="52" y="100"/>
                    <a:pt x="0" y="152"/>
                  </a:cubicBezTo>
                  <a:cubicBezTo>
                    <a:pt x="0" y="200"/>
                    <a:pt x="0" y="200"/>
                    <a:pt x="52" y="252"/>
                  </a:cubicBezTo>
                  <a:lnTo>
                    <a:pt x="798" y="252"/>
                  </a:lnTo>
                  <a:cubicBezTo>
                    <a:pt x="950" y="152"/>
                    <a:pt x="1098" y="100"/>
                    <a:pt x="1249" y="0"/>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63"/>
            <p:cNvSpPr/>
            <p:nvPr/>
          </p:nvSpPr>
          <p:spPr>
            <a:xfrm>
              <a:off x="8133063" y="4344925"/>
              <a:ext cx="31250" cy="11300"/>
            </a:xfrm>
            <a:custGeom>
              <a:avLst/>
              <a:gdLst/>
              <a:ahLst/>
              <a:cxnLst/>
              <a:rect l="l" t="t" r="r" b="b"/>
              <a:pathLst>
                <a:path w="1250" h="452" extrusionOk="0">
                  <a:moveTo>
                    <a:pt x="252" y="0"/>
                  </a:moveTo>
                  <a:cubicBezTo>
                    <a:pt x="152" y="100"/>
                    <a:pt x="100" y="200"/>
                    <a:pt x="1" y="352"/>
                  </a:cubicBezTo>
                  <a:cubicBezTo>
                    <a:pt x="1" y="399"/>
                    <a:pt x="100" y="451"/>
                    <a:pt x="152" y="451"/>
                  </a:cubicBezTo>
                  <a:lnTo>
                    <a:pt x="699" y="451"/>
                  </a:lnTo>
                  <a:lnTo>
                    <a:pt x="850" y="300"/>
                  </a:lnTo>
                  <a:lnTo>
                    <a:pt x="152" y="300"/>
                  </a:lnTo>
                  <a:lnTo>
                    <a:pt x="152" y="252"/>
                  </a:lnTo>
                  <a:cubicBezTo>
                    <a:pt x="152" y="200"/>
                    <a:pt x="200" y="152"/>
                    <a:pt x="252" y="152"/>
                  </a:cubicBezTo>
                  <a:lnTo>
                    <a:pt x="1050" y="152"/>
                  </a:lnTo>
                  <a:cubicBezTo>
                    <a:pt x="1150" y="100"/>
                    <a:pt x="1197" y="52"/>
                    <a:pt x="1249" y="0"/>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63"/>
            <p:cNvSpPr/>
            <p:nvPr/>
          </p:nvSpPr>
          <p:spPr>
            <a:xfrm>
              <a:off x="8136863" y="4348725"/>
              <a:ext cx="22450" cy="3700"/>
            </a:xfrm>
            <a:custGeom>
              <a:avLst/>
              <a:gdLst/>
              <a:ahLst/>
              <a:cxnLst/>
              <a:rect l="l" t="t" r="r" b="b"/>
              <a:pathLst>
                <a:path w="898" h="148" extrusionOk="0">
                  <a:moveTo>
                    <a:pt x="100" y="0"/>
                  </a:moveTo>
                  <a:cubicBezTo>
                    <a:pt x="48" y="0"/>
                    <a:pt x="0" y="48"/>
                    <a:pt x="0" y="100"/>
                  </a:cubicBezTo>
                  <a:lnTo>
                    <a:pt x="0" y="148"/>
                  </a:lnTo>
                  <a:lnTo>
                    <a:pt x="698" y="148"/>
                  </a:lnTo>
                  <a:cubicBezTo>
                    <a:pt x="798" y="100"/>
                    <a:pt x="846" y="48"/>
                    <a:pt x="898" y="0"/>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63"/>
            <p:cNvSpPr/>
            <p:nvPr/>
          </p:nvSpPr>
          <p:spPr>
            <a:xfrm>
              <a:off x="8252763" y="4280100"/>
              <a:ext cx="21250" cy="21250"/>
            </a:xfrm>
            <a:custGeom>
              <a:avLst/>
              <a:gdLst/>
              <a:ahLst/>
              <a:cxnLst/>
              <a:rect l="l" t="t" r="r" b="b"/>
              <a:pathLst>
                <a:path w="850" h="850" extrusionOk="0">
                  <a:moveTo>
                    <a:pt x="399" y="0"/>
                  </a:moveTo>
                  <a:cubicBezTo>
                    <a:pt x="152" y="0"/>
                    <a:pt x="0" y="200"/>
                    <a:pt x="52" y="451"/>
                  </a:cubicBezTo>
                  <a:cubicBezTo>
                    <a:pt x="52" y="599"/>
                    <a:pt x="152" y="750"/>
                    <a:pt x="251" y="850"/>
                  </a:cubicBezTo>
                  <a:cubicBezTo>
                    <a:pt x="299" y="798"/>
                    <a:pt x="399" y="798"/>
                    <a:pt x="451" y="798"/>
                  </a:cubicBezTo>
                  <a:cubicBezTo>
                    <a:pt x="299" y="750"/>
                    <a:pt x="200" y="599"/>
                    <a:pt x="200" y="451"/>
                  </a:cubicBezTo>
                  <a:cubicBezTo>
                    <a:pt x="200" y="351"/>
                    <a:pt x="200" y="252"/>
                    <a:pt x="251" y="200"/>
                  </a:cubicBezTo>
                  <a:cubicBezTo>
                    <a:pt x="299" y="152"/>
                    <a:pt x="351" y="152"/>
                    <a:pt x="399" y="152"/>
                  </a:cubicBezTo>
                  <a:cubicBezTo>
                    <a:pt x="551" y="152"/>
                    <a:pt x="650" y="299"/>
                    <a:pt x="698" y="499"/>
                  </a:cubicBezTo>
                  <a:cubicBezTo>
                    <a:pt x="698" y="599"/>
                    <a:pt x="698" y="650"/>
                    <a:pt x="650" y="698"/>
                  </a:cubicBezTo>
                  <a:cubicBezTo>
                    <a:pt x="698" y="698"/>
                    <a:pt x="750" y="650"/>
                    <a:pt x="798" y="650"/>
                  </a:cubicBezTo>
                  <a:cubicBezTo>
                    <a:pt x="850" y="599"/>
                    <a:pt x="850" y="551"/>
                    <a:pt x="850" y="451"/>
                  </a:cubicBezTo>
                  <a:cubicBezTo>
                    <a:pt x="798" y="200"/>
                    <a:pt x="599" y="0"/>
                    <a:pt x="399" y="0"/>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63"/>
            <p:cNvSpPr/>
            <p:nvPr/>
          </p:nvSpPr>
          <p:spPr>
            <a:xfrm>
              <a:off x="8257738" y="4283875"/>
              <a:ext cx="12500" cy="16200"/>
            </a:xfrm>
            <a:custGeom>
              <a:avLst/>
              <a:gdLst/>
              <a:ahLst/>
              <a:cxnLst/>
              <a:rect l="l" t="t" r="r" b="b"/>
              <a:pathLst>
                <a:path w="500" h="648" extrusionOk="0">
                  <a:moveTo>
                    <a:pt x="200" y="1"/>
                  </a:moveTo>
                  <a:cubicBezTo>
                    <a:pt x="152" y="1"/>
                    <a:pt x="100" y="1"/>
                    <a:pt x="52" y="49"/>
                  </a:cubicBezTo>
                  <a:cubicBezTo>
                    <a:pt x="1" y="101"/>
                    <a:pt x="1" y="200"/>
                    <a:pt x="1" y="300"/>
                  </a:cubicBezTo>
                  <a:cubicBezTo>
                    <a:pt x="1" y="448"/>
                    <a:pt x="100" y="599"/>
                    <a:pt x="252" y="647"/>
                  </a:cubicBezTo>
                  <a:cubicBezTo>
                    <a:pt x="300" y="599"/>
                    <a:pt x="352" y="599"/>
                    <a:pt x="451" y="547"/>
                  </a:cubicBezTo>
                  <a:cubicBezTo>
                    <a:pt x="499" y="499"/>
                    <a:pt x="499" y="448"/>
                    <a:pt x="499" y="348"/>
                  </a:cubicBezTo>
                  <a:cubicBezTo>
                    <a:pt x="451" y="148"/>
                    <a:pt x="352" y="1"/>
                    <a:pt x="200" y="1"/>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63"/>
            <p:cNvSpPr/>
            <p:nvPr/>
          </p:nvSpPr>
          <p:spPr>
            <a:xfrm>
              <a:off x="7878713" y="4381125"/>
              <a:ext cx="22475" cy="153325"/>
            </a:xfrm>
            <a:custGeom>
              <a:avLst/>
              <a:gdLst/>
              <a:ahLst/>
              <a:cxnLst/>
              <a:rect l="l" t="t" r="r" b="b"/>
              <a:pathLst>
                <a:path w="899" h="6133" extrusionOk="0">
                  <a:moveTo>
                    <a:pt x="699" y="1"/>
                  </a:moveTo>
                  <a:cubicBezTo>
                    <a:pt x="651" y="49"/>
                    <a:pt x="101" y="599"/>
                    <a:pt x="53" y="1345"/>
                  </a:cubicBezTo>
                  <a:cubicBezTo>
                    <a:pt x="1" y="2095"/>
                    <a:pt x="200" y="5135"/>
                    <a:pt x="552" y="6033"/>
                  </a:cubicBezTo>
                  <a:cubicBezTo>
                    <a:pt x="552" y="6085"/>
                    <a:pt x="599" y="6133"/>
                    <a:pt x="651" y="6133"/>
                  </a:cubicBezTo>
                  <a:lnTo>
                    <a:pt x="699" y="6133"/>
                  </a:lnTo>
                  <a:cubicBezTo>
                    <a:pt x="751" y="6085"/>
                    <a:pt x="751" y="6033"/>
                    <a:pt x="751" y="5985"/>
                  </a:cubicBezTo>
                  <a:cubicBezTo>
                    <a:pt x="452" y="5087"/>
                    <a:pt x="252" y="2095"/>
                    <a:pt x="300" y="1345"/>
                  </a:cubicBezTo>
                  <a:cubicBezTo>
                    <a:pt x="352" y="699"/>
                    <a:pt x="851" y="200"/>
                    <a:pt x="851" y="200"/>
                  </a:cubicBezTo>
                  <a:cubicBezTo>
                    <a:pt x="899" y="148"/>
                    <a:pt x="899" y="49"/>
                    <a:pt x="851" y="49"/>
                  </a:cubicBezTo>
                  <a:cubicBezTo>
                    <a:pt x="799" y="1"/>
                    <a:pt x="751" y="1"/>
                    <a:pt x="6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63"/>
            <p:cNvSpPr/>
            <p:nvPr/>
          </p:nvSpPr>
          <p:spPr>
            <a:xfrm>
              <a:off x="7890563" y="4261450"/>
              <a:ext cx="164025" cy="139175"/>
            </a:xfrm>
            <a:custGeom>
              <a:avLst/>
              <a:gdLst/>
              <a:ahLst/>
              <a:cxnLst/>
              <a:rect l="l" t="t" r="r" b="b"/>
              <a:pathLst>
                <a:path w="6561" h="5567" extrusionOk="0">
                  <a:moveTo>
                    <a:pt x="6561" y="0"/>
                  </a:moveTo>
                  <a:lnTo>
                    <a:pt x="6561" y="0"/>
                  </a:lnTo>
                  <a:cubicBezTo>
                    <a:pt x="4913" y="499"/>
                    <a:pt x="3469" y="998"/>
                    <a:pt x="2619" y="1297"/>
                  </a:cubicBezTo>
                  <a:cubicBezTo>
                    <a:pt x="2120" y="1496"/>
                    <a:pt x="1721" y="1843"/>
                    <a:pt x="1522" y="2342"/>
                  </a:cubicBezTo>
                  <a:lnTo>
                    <a:pt x="875" y="3838"/>
                  </a:lnTo>
                  <a:lnTo>
                    <a:pt x="78" y="5334"/>
                  </a:lnTo>
                  <a:cubicBezTo>
                    <a:pt x="0" y="5451"/>
                    <a:pt x="71" y="5566"/>
                    <a:pt x="177" y="5566"/>
                  </a:cubicBezTo>
                  <a:cubicBezTo>
                    <a:pt x="208" y="5566"/>
                    <a:pt x="243" y="5556"/>
                    <a:pt x="277" y="5534"/>
                  </a:cubicBezTo>
                  <a:cubicBezTo>
                    <a:pt x="1721" y="4437"/>
                    <a:pt x="5663" y="1544"/>
                    <a:pt x="5962" y="1345"/>
                  </a:cubicBezTo>
                  <a:cubicBezTo>
                    <a:pt x="6309" y="1045"/>
                    <a:pt x="6461" y="998"/>
                    <a:pt x="6561"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63"/>
            <p:cNvSpPr/>
            <p:nvPr/>
          </p:nvSpPr>
          <p:spPr>
            <a:xfrm>
              <a:off x="8722838" y="4101850"/>
              <a:ext cx="174100" cy="25125"/>
            </a:xfrm>
            <a:custGeom>
              <a:avLst/>
              <a:gdLst/>
              <a:ahLst/>
              <a:cxnLst/>
              <a:rect l="l" t="t" r="r" b="b"/>
              <a:pathLst>
                <a:path w="6964" h="1005" extrusionOk="0">
                  <a:moveTo>
                    <a:pt x="5785" y="1"/>
                  </a:moveTo>
                  <a:cubicBezTo>
                    <a:pt x="3491" y="1"/>
                    <a:pt x="1596" y="148"/>
                    <a:pt x="0" y="998"/>
                  </a:cubicBezTo>
                  <a:cubicBezTo>
                    <a:pt x="697" y="872"/>
                    <a:pt x="1645" y="830"/>
                    <a:pt x="2599" y="830"/>
                  </a:cubicBezTo>
                  <a:cubicBezTo>
                    <a:pt x="4305" y="830"/>
                    <a:pt x="6031" y="965"/>
                    <a:pt x="6384" y="998"/>
                  </a:cubicBezTo>
                  <a:cubicBezTo>
                    <a:pt x="6410" y="1002"/>
                    <a:pt x="6434" y="1005"/>
                    <a:pt x="6457" y="1005"/>
                  </a:cubicBezTo>
                  <a:cubicBezTo>
                    <a:pt x="6963" y="1005"/>
                    <a:pt x="6739" y="1"/>
                    <a:pt x="5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63"/>
            <p:cNvSpPr/>
            <p:nvPr/>
          </p:nvSpPr>
          <p:spPr>
            <a:xfrm>
              <a:off x="8130563" y="4297975"/>
              <a:ext cx="299625" cy="205675"/>
            </a:xfrm>
            <a:custGeom>
              <a:avLst/>
              <a:gdLst/>
              <a:ahLst/>
              <a:cxnLst/>
              <a:rect l="l" t="t" r="r" b="b"/>
              <a:pathLst>
                <a:path w="11985" h="8227" extrusionOk="0">
                  <a:moveTo>
                    <a:pt x="10710" y="1"/>
                  </a:moveTo>
                  <a:cubicBezTo>
                    <a:pt x="10620" y="1"/>
                    <a:pt x="10525" y="11"/>
                    <a:pt x="10426" y="35"/>
                  </a:cubicBezTo>
                  <a:cubicBezTo>
                    <a:pt x="6484" y="981"/>
                    <a:pt x="2893" y="2577"/>
                    <a:pt x="1449" y="3574"/>
                  </a:cubicBezTo>
                  <a:cubicBezTo>
                    <a:pt x="1" y="4524"/>
                    <a:pt x="300" y="7464"/>
                    <a:pt x="551" y="7963"/>
                  </a:cubicBezTo>
                  <a:cubicBezTo>
                    <a:pt x="630" y="8138"/>
                    <a:pt x="729" y="8227"/>
                    <a:pt x="830" y="8227"/>
                  </a:cubicBezTo>
                  <a:cubicBezTo>
                    <a:pt x="1045" y="8227"/>
                    <a:pt x="1265" y="7817"/>
                    <a:pt x="1297" y="6965"/>
                  </a:cubicBezTo>
                  <a:cubicBezTo>
                    <a:pt x="1297" y="5720"/>
                    <a:pt x="1549" y="3925"/>
                    <a:pt x="5187" y="2477"/>
                  </a:cubicBezTo>
                  <a:cubicBezTo>
                    <a:pt x="8878" y="1033"/>
                    <a:pt x="10274" y="1081"/>
                    <a:pt x="11172" y="1033"/>
                  </a:cubicBezTo>
                  <a:cubicBezTo>
                    <a:pt x="11984" y="986"/>
                    <a:pt x="11571" y="1"/>
                    <a:pt x="107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63"/>
            <p:cNvSpPr/>
            <p:nvPr/>
          </p:nvSpPr>
          <p:spPr>
            <a:xfrm>
              <a:off x="8441063" y="4180050"/>
              <a:ext cx="458825" cy="118825"/>
            </a:xfrm>
            <a:custGeom>
              <a:avLst/>
              <a:gdLst/>
              <a:ahLst/>
              <a:cxnLst/>
              <a:rect l="l" t="t" r="r" b="b"/>
              <a:pathLst>
                <a:path w="18353" h="4753" extrusionOk="0">
                  <a:moveTo>
                    <a:pt x="18159" y="1"/>
                  </a:moveTo>
                  <a:cubicBezTo>
                    <a:pt x="18003" y="1"/>
                    <a:pt x="17728" y="188"/>
                    <a:pt x="17455" y="563"/>
                  </a:cubicBezTo>
                  <a:cubicBezTo>
                    <a:pt x="16957" y="1309"/>
                    <a:pt x="16605" y="3404"/>
                    <a:pt x="10374" y="3755"/>
                  </a:cubicBezTo>
                  <a:cubicBezTo>
                    <a:pt x="4625" y="4106"/>
                    <a:pt x="2158" y="4262"/>
                    <a:pt x="1140" y="4262"/>
                  </a:cubicBezTo>
                  <a:cubicBezTo>
                    <a:pt x="1001" y="4262"/>
                    <a:pt x="888" y="4259"/>
                    <a:pt x="798" y="4254"/>
                  </a:cubicBezTo>
                  <a:cubicBezTo>
                    <a:pt x="1" y="4254"/>
                    <a:pt x="248" y="4700"/>
                    <a:pt x="798" y="4752"/>
                  </a:cubicBezTo>
                  <a:cubicBezTo>
                    <a:pt x="3591" y="4752"/>
                    <a:pt x="12017" y="4652"/>
                    <a:pt x="14463" y="3555"/>
                  </a:cubicBezTo>
                  <a:cubicBezTo>
                    <a:pt x="16857" y="2458"/>
                    <a:pt x="17754" y="1309"/>
                    <a:pt x="18153" y="563"/>
                  </a:cubicBezTo>
                  <a:cubicBezTo>
                    <a:pt x="18353" y="188"/>
                    <a:pt x="18315" y="1"/>
                    <a:pt x="18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63"/>
            <p:cNvSpPr/>
            <p:nvPr/>
          </p:nvSpPr>
          <p:spPr>
            <a:xfrm>
              <a:off x="7954838" y="4306325"/>
              <a:ext cx="48575" cy="13700"/>
            </a:xfrm>
            <a:custGeom>
              <a:avLst/>
              <a:gdLst/>
              <a:ahLst/>
              <a:cxnLst/>
              <a:rect l="l" t="t" r="r" b="b"/>
              <a:pathLst>
                <a:path w="1943" h="548" extrusionOk="0">
                  <a:moveTo>
                    <a:pt x="347" y="0"/>
                  </a:moveTo>
                  <a:cubicBezTo>
                    <a:pt x="200" y="0"/>
                    <a:pt x="48" y="100"/>
                    <a:pt x="48" y="248"/>
                  </a:cubicBezTo>
                  <a:cubicBezTo>
                    <a:pt x="0" y="399"/>
                    <a:pt x="100" y="547"/>
                    <a:pt x="247" y="547"/>
                  </a:cubicBezTo>
                  <a:lnTo>
                    <a:pt x="1596" y="547"/>
                  </a:lnTo>
                  <a:cubicBezTo>
                    <a:pt x="1743" y="547"/>
                    <a:pt x="1895" y="399"/>
                    <a:pt x="1943" y="248"/>
                  </a:cubicBezTo>
                  <a:cubicBezTo>
                    <a:pt x="1943" y="100"/>
                    <a:pt x="1843" y="0"/>
                    <a:pt x="1743"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63"/>
            <p:cNvSpPr/>
            <p:nvPr/>
          </p:nvSpPr>
          <p:spPr>
            <a:xfrm>
              <a:off x="7958513" y="4310025"/>
              <a:ext cx="41225" cy="6300"/>
            </a:xfrm>
            <a:custGeom>
              <a:avLst/>
              <a:gdLst/>
              <a:ahLst/>
              <a:cxnLst/>
              <a:rect l="l" t="t" r="r" b="b"/>
              <a:pathLst>
                <a:path w="1649" h="252" extrusionOk="0">
                  <a:moveTo>
                    <a:pt x="200" y="0"/>
                  </a:moveTo>
                  <a:cubicBezTo>
                    <a:pt x="152" y="0"/>
                    <a:pt x="53" y="52"/>
                    <a:pt x="1" y="152"/>
                  </a:cubicBezTo>
                  <a:cubicBezTo>
                    <a:pt x="1" y="152"/>
                    <a:pt x="1" y="200"/>
                    <a:pt x="53" y="200"/>
                  </a:cubicBezTo>
                  <a:cubicBezTo>
                    <a:pt x="53" y="251"/>
                    <a:pt x="53" y="251"/>
                    <a:pt x="100" y="251"/>
                  </a:cubicBezTo>
                  <a:lnTo>
                    <a:pt x="1449" y="251"/>
                  </a:lnTo>
                  <a:cubicBezTo>
                    <a:pt x="1549" y="251"/>
                    <a:pt x="1596" y="152"/>
                    <a:pt x="1648" y="100"/>
                  </a:cubicBezTo>
                  <a:lnTo>
                    <a:pt x="1648" y="0"/>
                  </a:ln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63"/>
            <p:cNvSpPr/>
            <p:nvPr/>
          </p:nvSpPr>
          <p:spPr>
            <a:xfrm>
              <a:off x="7931088" y="4323775"/>
              <a:ext cx="43700" cy="13700"/>
            </a:xfrm>
            <a:custGeom>
              <a:avLst/>
              <a:gdLst/>
              <a:ahLst/>
              <a:cxnLst/>
              <a:rect l="l" t="t" r="r" b="b"/>
              <a:pathLst>
                <a:path w="1748" h="548" extrusionOk="0">
                  <a:moveTo>
                    <a:pt x="399" y="1"/>
                  </a:moveTo>
                  <a:cubicBezTo>
                    <a:pt x="252" y="1"/>
                    <a:pt x="100" y="148"/>
                    <a:pt x="52" y="300"/>
                  </a:cubicBezTo>
                  <a:cubicBezTo>
                    <a:pt x="0" y="447"/>
                    <a:pt x="100" y="547"/>
                    <a:pt x="252" y="547"/>
                  </a:cubicBezTo>
                  <a:lnTo>
                    <a:pt x="1397" y="547"/>
                  </a:lnTo>
                  <a:cubicBezTo>
                    <a:pt x="1548" y="547"/>
                    <a:pt x="1696" y="447"/>
                    <a:pt x="1748" y="300"/>
                  </a:cubicBezTo>
                  <a:cubicBezTo>
                    <a:pt x="1748" y="148"/>
                    <a:pt x="1696" y="1"/>
                    <a:pt x="1548"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63"/>
            <p:cNvSpPr/>
            <p:nvPr/>
          </p:nvSpPr>
          <p:spPr>
            <a:xfrm>
              <a:off x="7936063" y="4327475"/>
              <a:ext cx="34950" cy="6300"/>
            </a:xfrm>
            <a:custGeom>
              <a:avLst/>
              <a:gdLst/>
              <a:ahLst/>
              <a:cxnLst/>
              <a:rect l="l" t="t" r="r" b="b"/>
              <a:pathLst>
                <a:path w="1398" h="252" extrusionOk="0">
                  <a:moveTo>
                    <a:pt x="200" y="0"/>
                  </a:moveTo>
                  <a:cubicBezTo>
                    <a:pt x="101" y="0"/>
                    <a:pt x="1" y="100"/>
                    <a:pt x="1" y="152"/>
                  </a:cubicBezTo>
                  <a:lnTo>
                    <a:pt x="1" y="252"/>
                  </a:lnTo>
                  <a:lnTo>
                    <a:pt x="1198" y="252"/>
                  </a:lnTo>
                  <a:cubicBezTo>
                    <a:pt x="1298" y="252"/>
                    <a:pt x="1397" y="200"/>
                    <a:pt x="1397" y="100"/>
                  </a:cubicBezTo>
                  <a:lnTo>
                    <a:pt x="1397" y="52"/>
                  </a:lnTo>
                  <a:lnTo>
                    <a:pt x="1349" y="0"/>
                  </a:ln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63"/>
            <p:cNvSpPr/>
            <p:nvPr/>
          </p:nvSpPr>
          <p:spPr>
            <a:xfrm>
              <a:off x="7919913" y="4344925"/>
              <a:ext cx="31150" cy="11300"/>
            </a:xfrm>
            <a:custGeom>
              <a:avLst/>
              <a:gdLst/>
              <a:ahLst/>
              <a:cxnLst/>
              <a:rect l="l" t="t" r="r" b="b"/>
              <a:pathLst>
                <a:path w="1246" h="452" extrusionOk="0">
                  <a:moveTo>
                    <a:pt x="300" y="0"/>
                  </a:moveTo>
                  <a:cubicBezTo>
                    <a:pt x="148" y="0"/>
                    <a:pt x="49" y="100"/>
                    <a:pt x="1" y="252"/>
                  </a:cubicBezTo>
                  <a:cubicBezTo>
                    <a:pt x="1" y="352"/>
                    <a:pt x="49" y="451"/>
                    <a:pt x="200" y="451"/>
                  </a:cubicBezTo>
                  <a:lnTo>
                    <a:pt x="946" y="451"/>
                  </a:lnTo>
                  <a:cubicBezTo>
                    <a:pt x="1098" y="451"/>
                    <a:pt x="1198" y="352"/>
                    <a:pt x="1245" y="252"/>
                  </a:cubicBezTo>
                  <a:cubicBezTo>
                    <a:pt x="1245" y="100"/>
                    <a:pt x="1198" y="0"/>
                    <a:pt x="1046"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63"/>
            <p:cNvSpPr/>
            <p:nvPr/>
          </p:nvSpPr>
          <p:spPr>
            <a:xfrm>
              <a:off x="7923613" y="4348725"/>
              <a:ext cx="23750" cy="3700"/>
            </a:xfrm>
            <a:custGeom>
              <a:avLst/>
              <a:gdLst/>
              <a:ahLst/>
              <a:cxnLst/>
              <a:rect l="l" t="t" r="r" b="b"/>
              <a:pathLst>
                <a:path w="950" h="148" extrusionOk="0">
                  <a:moveTo>
                    <a:pt x="152" y="0"/>
                  </a:moveTo>
                  <a:cubicBezTo>
                    <a:pt x="100" y="0"/>
                    <a:pt x="0" y="48"/>
                    <a:pt x="0" y="100"/>
                  </a:cubicBezTo>
                  <a:lnTo>
                    <a:pt x="0" y="148"/>
                  </a:lnTo>
                  <a:lnTo>
                    <a:pt x="798" y="148"/>
                  </a:lnTo>
                  <a:cubicBezTo>
                    <a:pt x="850" y="148"/>
                    <a:pt x="950" y="100"/>
                    <a:pt x="950" y="48"/>
                  </a:cubicBezTo>
                  <a:lnTo>
                    <a:pt x="950" y="0"/>
                  </a:ln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63"/>
            <p:cNvSpPr/>
            <p:nvPr/>
          </p:nvSpPr>
          <p:spPr>
            <a:xfrm>
              <a:off x="7998413" y="4280100"/>
              <a:ext cx="19975" cy="23750"/>
            </a:xfrm>
            <a:custGeom>
              <a:avLst/>
              <a:gdLst/>
              <a:ahLst/>
              <a:cxnLst/>
              <a:rect l="l" t="t" r="r" b="b"/>
              <a:pathLst>
                <a:path w="799" h="950" extrusionOk="0">
                  <a:moveTo>
                    <a:pt x="399" y="0"/>
                  </a:moveTo>
                  <a:cubicBezTo>
                    <a:pt x="200" y="0"/>
                    <a:pt x="0" y="200"/>
                    <a:pt x="52" y="451"/>
                  </a:cubicBezTo>
                  <a:cubicBezTo>
                    <a:pt x="52" y="750"/>
                    <a:pt x="200" y="950"/>
                    <a:pt x="451" y="950"/>
                  </a:cubicBezTo>
                  <a:cubicBezTo>
                    <a:pt x="651" y="950"/>
                    <a:pt x="798" y="750"/>
                    <a:pt x="798" y="451"/>
                  </a:cubicBezTo>
                  <a:cubicBezTo>
                    <a:pt x="798" y="200"/>
                    <a:pt x="599" y="0"/>
                    <a:pt x="399"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63"/>
            <p:cNvSpPr/>
            <p:nvPr/>
          </p:nvSpPr>
          <p:spPr>
            <a:xfrm>
              <a:off x="8002213" y="4283875"/>
              <a:ext cx="12475" cy="16200"/>
            </a:xfrm>
            <a:custGeom>
              <a:avLst/>
              <a:gdLst/>
              <a:ahLst/>
              <a:cxnLst/>
              <a:rect l="l" t="t" r="r" b="b"/>
              <a:pathLst>
                <a:path w="499" h="648" extrusionOk="0">
                  <a:moveTo>
                    <a:pt x="247" y="1"/>
                  </a:moveTo>
                  <a:cubicBezTo>
                    <a:pt x="200" y="1"/>
                    <a:pt x="148" y="49"/>
                    <a:pt x="100" y="49"/>
                  </a:cubicBezTo>
                  <a:cubicBezTo>
                    <a:pt x="48" y="148"/>
                    <a:pt x="0" y="200"/>
                    <a:pt x="48" y="300"/>
                  </a:cubicBezTo>
                  <a:cubicBezTo>
                    <a:pt x="48" y="499"/>
                    <a:pt x="148" y="647"/>
                    <a:pt x="299" y="647"/>
                  </a:cubicBezTo>
                  <a:cubicBezTo>
                    <a:pt x="347" y="647"/>
                    <a:pt x="399" y="599"/>
                    <a:pt x="399" y="547"/>
                  </a:cubicBezTo>
                  <a:cubicBezTo>
                    <a:pt x="499" y="499"/>
                    <a:pt x="499" y="400"/>
                    <a:pt x="499" y="300"/>
                  </a:cubicBezTo>
                  <a:cubicBezTo>
                    <a:pt x="499" y="148"/>
                    <a:pt x="399" y="1"/>
                    <a:pt x="247" y="1"/>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63"/>
            <p:cNvSpPr/>
            <p:nvPr/>
          </p:nvSpPr>
          <p:spPr>
            <a:xfrm>
              <a:off x="8098163" y="4258575"/>
              <a:ext cx="210775" cy="146225"/>
            </a:xfrm>
            <a:custGeom>
              <a:avLst/>
              <a:gdLst/>
              <a:ahLst/>
              <a:cxnLst/>
              <a:rect l="l" t="t" r="r" b="b"/>
              <a:pathLst>
                <a:path w="8431" h="5849" extrusionOk="0">
                  <a:moveTo>
                    <a:pt x="7880" y="215"/>
                  </a:moveTo>
                  <a:cubicBezTo>
                    <a:pt x="7979" y="215"/>
                    <a:pt x="8031" y="263"/>
                    <a:pt x="8031" y="263"/>
                  </a:cubicBezTo>
                  <a:cubicBezTo>
                    <a:pt x="8131" y="414"/>
                    <a:pt x="8031" y="1013"/>
                    <a:pt x="7680" y="1611"/>
                  </a:cubicBezTo>
                  <a:cubicBezTo>
                    <a:pt x="7433" y="2010"/>
                    <a:pt x="4688" y="3554"/>
                    <a:pt x="451" y="5601"/>
                  </a:cubicBezTo>
                  <a:cubicBezTo>
                    <a:pt x="399" y="5601"/>
                    <a:pt x="299" y="5601"/>
                    <a:pt x="299" y="5549"/>
                  </a:cubicBezTo>
                  <a:cubicBezTo>
                    <a:pt x="251" y="5501"/>
                    <a:pt x="200" y="5449"/>
                    <a:pt x="251" y="5349"/>
                  </a:cubicBezTo>
                  <a:cubicBezTo>
                    <a:pt x="1249" y="3606"/>
                    <a:pt x="2147" y="2409"/>
                    <a:pt x="2645" y="2158"/>
                  </a:cubicBezTo>
                  <a:cubicBezTo>
                    <a:pt x="3742" y="1611"/>
                    <a:pt x="6084" y="614"/>
                    <a:pt x="7832" y="215"/>
                  </a:cubicBezTo>
                  <a:close/>
                  <a:moveTo>
                    <a:pt x="7892" y="1"/>
                  </a:moveTo>
                  <a:cubicBezTo>
                    <a:pt x="7856" y="1"/>
                    <a:pt x="7819" y="5"/>
                    <a:pt x="7780" y="15"/>
                  </a:cubicBezTo>
                  <a:cubicBezTo>
                    <a:pt x="5985" y="414"/>
                    <a:pt x="3691" y="1412"/>
                    <a:pt x="2546" y="1958"/>
                  </a:cubicBezTo>
                  <a:cubicBezTo>
                    <a:pt x="1847" y="2309"/>
                    <a:pt x="798" y="3953"/>
                    <a:pt x="52" y="5250"/>
                  </a:cubicBezTo>
                  <a:cubicBezTo>
                    <a:pt x="0" y="5401"/>
                    <a:pt x="0" y="5601"/>
                    <a:pt x="100" y="5701"/>
                  </a:cubicBezTo>
                  <a:cubicBezTo>
                    <a:pt x="200" y="5800"/>
                    <a:pt x="299" y="5848"/>
                    <a:pt x="399" y="5848"/>
                  </a:cubicBezTo>
                  <a:cubicBezTo>
                    <a:pt x="451" y="5848"/>
                    <a:pt x="499" y="5800"/>
                    <a:pt x="551" y="5800"/>
                  </a:cubicBezTo>
                  <a:cubicBezTo>
                    <a:pt x="3144" y="4552"/>
                    <a:pt x="7533" y="2357"/>
                    <a:pt x="7880" y="1711"/>
                  </a:cubicBezTo>
                  <a:cubicBezTo>
                    <a:pt x="8179" y="1160"/>
                    <a:pt x="8430" y="462"/>
                    <a:pt x="8179" y="115"/>
                  </a:cubicBezTo>
                  <a:cubicBezTo>
                    <a:pt x="8140" y="73"/>
                    <a:pt x="8035" y="1"/>
                    <a:pt x="78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63"/>
            <p:cNvSpPr/>
            <p:nvPr/>
          </p:nvSpPr>
          <p:spPr>
            <a:xfrm>
              <a:off x="7949838" y="4266425"/>
              <a:ext cx="87300" cy="29950"/>
            </a:xfrm>
            <a:custGeom>
              <a:avLst/>
              <a:gdLst/>
              <a:ahLst/>
              <a:cxnLst/>
              <a:rect l="l" t="t" r="r" b="b"/>
              <a:pathLst>
                <a:path w="3492" h="1198" extrusionOk="0">
                  <a:moveTo>
                    <a:pt x="3491" y="1"/>
                  </a:moveTo>
                  <a:cubicBezTo>
                    <a:pt x="3327" y="49"/>
                    <a:pt x="3166" y="98"/>
                    <a:pt x="3009" y="148"/>
                  </a:cubicBezTo>
                  <a:lnTo>
                    <a:pt x="3009" y="148"/>
                  </a:lnTo>
                  <a:cubicBezTo>
                    <a:pt x="3171" y="99"/>
                    <a:pt x="3332" y="50"/>
                    <a:pt x="3491" y="1"/>
                  </a:cubicBezTo>
                  <a:close/>
                  <a:moveTo>
                    <a:pt x="3009" y="148"/>
                  </a:moveTo>
                  <a:lnTo>
                    <a:pt x="3009" y="148"/>
                  </a:lnTo>
                  <a:cubicBezTo>
                    <a:pt x="1697" y="545"/>
                    <a:pt x="356" y="931"/>
                    <a:pt x="1" y="1197"/>
                  </a:cubicBezTo>
                  <a:cubicBezTo>
                    <a:pt x="100" y="1146"/>
                    <a:pt x="148" y="1146"/>
                    <a:pt x="248" y="1098"/>
                  </a:cubicBezTo>
                  <a:cubicBezTo>
                    <a:pt x="907" y="877"/>
                    <a:pt x="1870" y="505"/>
                    <a:pt x="3009" y="148"/>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63"/>
            <p:cNvSpPr/>
            <p:nvPr/>
          </p:nvSpPr>
          <p:spPr>
            <a:xfrm>
              <a:off x="8052063" y="4273900"/>
              <a:ext cx="1225" cy="1225"/>
            </a:xfrm>
            <a:custGeom>
              <a:avLst/>
              <a:gdLst/>
              <a:ahLst/>
              <a:cxnLst/>
              <a:rect l="l" t="t" r="r" b="b"/>
              <a:pathLst>
                <a:path w="49" h="49" extrusionOk="0">
                  <a:moveTo>
                    <a:pt x="49" y="1"/>
                  </a:moveTo>
                  <a:cubicBezTo>
                    <a:pt x="49" y="49"/>
                    <a:pt x="49" y="49"/>
                    <a:pt x="1" y="49"/>
                  </a:cubicBezTo>
                  <a:lnTo>
                    <a:pt x="49" y="49"/>
                  </a:lnTo>
                  <a:lnTo>
                    <a:pt x="49" y="1"/>
                  </a:ln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63"/>
            <p:cNvSpPr/>
            <p:nvPr/>
          </p:nvSpPr>
          <p:spPr>
            <a:xfrm>
              <a:off x="8052063" y="4275100"/>
              <a:ext cx="1225" cy="3825"/>
            </a:xfrm>
            <a:custGeom>
              <a:avLst/>
              <a:gdLst/>
              <a:ahLst/>
              <a:cxnLst/>
              <a:rect l="l" t="t" r="r" b="b"/>
              <a:pathLst>
                <a:path w="49" h="153" extrusionOk="0">
                  <a:moveTo>
                    <a:pt x="1" y="1"/>
                  </a:moveTo>
                  <a:lnTo>
                    <a:pt x="1" y="53"/>
                  </a:lnTo>
                  <a:lnTo>
                    <a:pt x="1" y="152"/>
                  </a:lnTo>
                  <a:cubicBezTo>
                    <a:pt x="1" y="100"/>
                    <a:pt x="1" y="53"/>
                    <a:pt x="49" y="1"/>
                  </a:cubicBezTo>
                  <a:close/>
                </a:path>
              </a:pathLst>
            </a:custGeom>
            <a:solidFill>
              <a:srgbClr val="4D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63"/>
            <p:cNvSpPr/>
            <p:nvPr/>
          </p:nvSpPr>
          <p:spPr>
            <a:xfrm>
              <a:off x="7916138" y="4261450"/>
              <a:ext cx="138450" cy="104750"/>
            </a:xfrm>
            <a:custGeom>
              <a:avLst/>
              <a:gdLst/>
              <a:ahLst/>
              <a:cxnLst/>
              <a:rect l="l" t="t" r="r" b="b"/>
              <a:pathLst>
                <a:path w="5538" h="4190" extrusionOk="0">
                  <a:moveTo>
                    <a:pt x="5538" y="0"/>
                  </a:moveTo>
                  <a:lnTo>
                    <a:pt x="5538" y="0"/>
                  </a:lnTo>
                  <a:cubicBezTo>
                    <a:pt x="5338" y="48"/>
                    <a:pt x="5087" y="148"/>
                    <a:pt x="4839" y="200"/>
                  </a:cubicBezTo>
                  <a:cubicBezTo>
                    <a:pt x="3491" y="599"/>
                    <a:pt x="2346" y="1045"/>
                    <a:pt x="1596" y="1297"/>
                  </a:cubicBezTo>
                  <a:cubicBezTo>
                    <a:pt x="1496" y="1345"/>
                    <a:pt x="1448" y="1345"/>
                    <a:pt x="1349" y="1396"/>
                  </a:cubicBezTo>
                  <a:cubicBezTo>
                    <a:pt x="997" y="1696"/>
                    <a:pt x="650" y="2641"/>
                    <a:pt x="351" y="3339"/>
                  </a:cubicBezTo>
                  <a:lnTo>
                    <a:pt x="1097" y="3339"/>
                  </a:lnTo>
                  <a:lnTo>
                    <a:pt x="1396" y="3040"/>
                  </a:lnTo>
                  <a:lnTo>
                    <a:pt x="850" y="3040"/>
                  </a:lnTo>
                  <a:cubicBezTo>
                    <a:pt x="698" y="3040"/>
                    <a:pt x="598" y="2940"/>
                    <a:pt x="650" y="2793"/>
                  </a:cubicBezTo>
                  <a:cubicBezTo>
                    <a:pt x="698" y="2641"/>
                    <a:pt x="850" y="2494"/>
                    <a:pt x="997" y="2494"/>
                  </a:cubicBezTo>
                  <a:lnTo>
                    <a:pt x="1847" y="2494"/>
                  </a:lnTo>
                  <a:lnTo>
                    <a:pt x="1995" y="2342"/>
                  </a:lnTo>
                  <a:lnTo>
                    <a:pt x="1795" y="2342"/>
                  </a:lnTo>
                  <a:cubicBezTo>
                    <a:pt x="1648" y="2342"/>
                    <a:pt x="1548" y="2194"/>
                    <a:pt x="1596" y="2043"/>
                  </a:cubicBezTo>
                  <a:cubicBezTo>
                    <a:pt x="1596" y="1895"/>
                    <a:pt x="1748" y="1795"/>
                    <a:pt x="1895" y="1795"/>
                  </a:cubicBezTo>
                  <a:lnTo>
                    <a:pt x="2545" y="1795"/>
                  </a:lnTo>
                  <a:cubicBezTo>
                    <a:pt x="2745" y="1596"/>
                    <a:pt x="2992" y="1396"/>
                    <a:pt x="3343" y="1297"/>
                  </a:cubicBezTo>
                  <a:lnTo>
                    <a:pt x="3343" y="1197"/>
                  </a:lnTo>
                  <a:cubicBezTo>
                    <a:pt x="3291" y="946"/>
                    <a:pt x="3491" y="746"/>
                    <a:pt x="3690" y="746"/>
                  </a:cubicBezTo>
                  <a:cubicBezTo>
                    <a:pt x="3842" y="746"/>
                    <a:pt x="3990" y="846"/>
                    <a:pt x="4042" y="1045"/>
                  </a:cubicBezTo>
                  <a:cubicBezTo>
                    <a:pt x="4939" y="746"/>
                    <a:pt x="5338" y="746"/>
                    <a:pt x="5438" y="698"/>
                  </a:cubicBezTo>
                  <a:lnTo>
                    <a:pt x="5438" y="599"/>
                  </a:lnTo>
                  <a:lnTo>
                    <a:pt x="5438" y="547"/>
                  </a:lnTo>
                  <a:cubicBezTo>
                    <a:pt x="5486" y="547"/>
                    <a:pt x="5486" y="547"/>
                    <a:pt x="5486" y="499"/>
                  </a:cubicBezTo>
                  <a:cubicBezTo>
                    <a:pt x="5486" y="299"/>
                    <a:pt x="5538" y="0"/>
                    <a:pt x="5538" y="0"/>
                  </a:cubicBezTo>
                  <a:close/>
                  <a:moveTo>
                    <a:pt x="200" y="3738"/>
                  </a:moveTo>
                  <a:cubicBezTo>
                    <a:pt x="200" y="3790"/>
                    <a:pt x="200" y="3838"/>
                    <a:pt x="152" y="3838"/>
                  </a:cubicBezTo>
                  <a:cubicBezTo>
                    <a:pt x="52" y="4089"/>
                    <a:pt x="0" y="4189"/>
                    <a:pt x="100" y="4189"/>
                  </a:cubicBezTo>
                  <a:cubicBezTo>
                    <a:pt x="152" y="4189"/>
                    <a:pt x="351" y="4038"/>
                    <a:pt x="650" y="3790"/>
                  </a:cubicBezTo>
                  <a:lnTo>
                    <a:pt x="351" y="3790"/>
                  </a:lnTo>
                  <a:cubicBezTo>
                    <a:pt x="299" y="3790"/>
                    <a:pt x="251" y="3790"/>
                    <a:pt x="200" y="3738"/>
                  </a:cubicBezTo>
                  <a:close/>
                </a:path>
              </a:pathLst>
            </a:custGeom>
            <a:solidFill>
              <a:srgbClr val="4D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63"/>
            <p:cNvSpPr/>
            <p:nvPr/>
          </p:nvSpPr>
          <p:spPr>
            <a:xfrm>
              <a:off x="7954838" y="4306325"/>
              <a:ext cx="24950" cy="13700"/>
            </a:xfrm>
            <a:custGeom>
              <a:avLst/>
              <a:gdLst/>
              <a:ahLst/>
              <a:cxnLst/>
              <a:rect l="l" t="t" r="r" b="b"/>
              <a:pathLst>
                <a:path w="998" h="548" extrusionOk="0">
                  <a:moveTo>
                    <a:pt x="347" y="0"/>
                  </a:moveTo>
                  <a:cubicBezTo>
                    <a:pt x="200" y="0"/>
                    <a:pt x="48" y="100"/>
                    <a:pt x="48" y="248"/>
                  </a:cubicBezTo>
                  <a:cubicBezTo>
                    <a:pt x="0" y="399"/>
                    <a:pt x="100" y="547"/>
                    <a:pt x="247" y="547"/>
                  </a:cubicBezTo>
                  <a:lnTo>
                    <a:pt x="447" y="547"/>
                  </a:lnTo>
                  <a:lnTo>
                    <a:pt x="598" y="399"/>
                  </a:lnTo>
                  <a:lnTo>
                    <a:pt x="247" y="399"/>
                  </a:lnTo>
                  <a:cubicBezTo>
                    <a:pt x="200" y="399"/>
                    <a:pt x="200" y="399"/>
                    <a:pt x="200" y="348"/>
                  </a:cubicBezTo>
                  <a:cubicBezTo>
                    <a:pt x="148" y="348"/>
                    <a:pt x="148" y="300"/>
                    <a:pt x="148" y="300"/>
                  </a:cubicBezTo>
                  <a:cubicBezTo>
                    <a:pt x="200" y="200"/>
                    <a:pt x="299" y="148"/>
                    <a:pt x="347" y="148"/>
                  </a:cubicBezTo>
                  <a:lnTo>
                    <a:pt x="846" y="148"/>
                  </a:lnTo>
                  <a:lnTo>
                    <a:pt x="997" y="0"/>
                  </a:ln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63"/>
            <p:cNvSpPr/>
            <p:nvPr/>
          </p:nvSpPr>
          <p:spPr>
            <a:xfrm>
              <a:off x="7958513" y="4310025"/>
              <a:ext cx="17475" cy="6300"/>
            </a:xfrm>
            <a:custGeom>
              <a:avLst/>
              <a:gdLst/>
              <a:ahLst/>
              <a:cxnLst/>
              <a:rect l="l" t="t" r="r" b="b"/>
              <a:pathLst>
                <a:path w="699" h="252" extrusionOk="0">
                  <a:moveTo>
                    <a:pt x="200" y="0"/>
                  </a:moveTo>
                  <a:cubicBezTo>
                    <a:pt x="152" y="0"/>
                    <a:pt x="53" y="52"/>
                    <a:pt x="1" y="152"/>
                  </a:cubicBezTo>
                  <a:cubicBezTo>
                    <a:pt x="1" y="152"/>
                    <a:pt x="1" y="200"/>
                    <a:pt x="53" y="200"/>
                  </a:cubicBezTo>
                  <a:cubicBezTo>
                    <a:pt x="53" y="251"/>
                    <a:pt x="53" y="251"/>
                    <a:pt x="100" y="251"/>
                  </a:cubicBezTo>
                  <a:lnTo>
                    <a:pt x="451" y="251"/>
                  </a:lnTo>
                  <a:cubicBezTo>
                    <a:pt x="551" y="152"/>
                    <a:pt x="599" y="52"/>
                    <a:pt x="699" y="0"/>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63"/>
            <p:cNvSpPr/>
            <p:nvPr/>
          </p:nvSpPr>
          <p:spPr>
            <a:xfrm>
              <a:off x="7931088" y="4323775"/>
              <a:ext cx="31250" cy="13700"/>
            </a:xfrm>
            <a:custGeom>
              <a:avLst/>
              <a:gdLst/>
              <a:ahLst/>
              <a:cxnLst/>
              <a:rect l="l" t="t" r="r" b="b"/>
              <a:pathLst>
                <a:path w="1250" h="548" extrusionOk="0">
                  <a:moveTo>
                    <a:pt x="399" y="1"/>
                  </a:moveTo>
                  <a:cubicBezTo>
                    <a:pt x="252" y="1"/>
                    <a:pt x="100" y="148"/>
                    <a:pt x="52" y="300"/>
                  </a:cubicBezTo>
                  <a:cubicBezTo>
                    <a:pt x="0" y="447"/>
                    <a:pt x="100" y="547"/>
                    <a:pt x="252" y="547"/>
                  </a:cubicBezTo>
                  <a:lnTo>
                    <a:pt x="798" y="547"/>
                  </a:lnTo>
                  <a:lnTo>
                    <a:pt x="950" y="400"/>
                  </a:lnTo>
                  <a:lnTo>
                    <a:pt x="200" y="400"/>
                  </a:lnTo>
                  <a:lnTo>
                    <a:pt x="200" y="300"/>
                  </a:lnTo>
                  <a:cubicBezTo>
                    <a:pt x="200" y="248"/>
                    <a:pt x="300" y="148"/>
                    <a:pt x="399" y="148"/>
                  </a:cubicBezTo>
                  <a:lnTo>
                    <a:pt x="1150" y="148"/>
                  </a:lnTo>
                  <a:cubicBezTo>
                    <a:pt x="1197" y="100"/>
                    <a:pt x="1249" y="49"/>
                    <a:pt x="1249" y="1"/>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63"/>
            <p:cNvSpPr/>
            <p:nvPr/>
          </p:nvSpPr>
          <p:spPr>
            <a:xfrm>
              <a:off x="7936063" y="4327475"/>
              <a:ext cx="23775" cy="6300"/>
            </a:xfrm>
            <a:custGeom>
              <a:avLst/>
              <a:gdLst/>
              <a:ahLst/>
              <a:cxnLst/>
              <a:rect l="l" t="t" r="r" b="b"/>
              <a:pathLst>
                <a:path w="951" h="252" extrusionOk="0">
                  <a:moveTo>
                    <a:pt x="200" y="0"/>
                  </a:moveTo>
                  <a:cubicBezTo>
                    <a:pt x="101" y="0"/>
                    <a:pt x="1" y="100"/>
                    <a:pt x="1" y="152"/>
                  </a:cubicBezTo>
                  <a:lnTo>
                    <a:pt x="1" y="252"/>
                  </a:lnTo>
                  <a:lnTo>
                    <a:pt x="751" y="252"/>
                  </a:lnTo>
                  <a:cubicBezTo>
                    <a:pt x="799" y="152"/>
                    <a:pt x="851" y="100"/>
                    <a:pt x="951" y="0"/>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63"/>
            <p:cNvSpPr/>
            <p:nvPr/>
          </p:nvSpPr>
          <p:spPr>
            <a:xfrm>
              <a:off x="7921113" y="4344925"/>
              <a:ext cx="22475" cy="11300"/>
            </a:xfrm>
            <a:custGeom>
              <a:avLst/>
              <a:gdLst/>
              <a:ahLst/>
              <a:cxnLst/>
              <a:rect l="l" t="t" r="r" b="b"/>
              <a:pathLst>
                <a:path w="899" h="452" extrusionOk="0">
                  <a:moveTo>
                    <a:pt x="152" y="0"/>
                  </a:moveTo>
                  <a:cubicBezTo>
                    <a:pt x="100" y="152"/>
                    <a:pt x="52" y="300"/>
                    <a:pt x="1" y="399"/>
                  </a:cubicBezTo>
                  <a:cubicBezTo>
                    <a:pt x="52" y="451"/>
                    <a:pt x="100" y="451"/>
                    <a:pt x="152" y="451"/>
                  </a:cubicBezTo>
                  <a:lnTo>
                    <a:pt x="451" y="451"/>
                  </a:lnTo>
                  <a:lnTo>
                    <a:pt x="599" y="300"/>
                  </a:lnTo>
                  <a:lnTo>
                    <a:pt x="100" y="300"/>
                  </a:lnTo>
                  <a:lnTo>
                    <a:pt x="100" y="252"/>
                  </a:lnTo>
                  <a:cubicBezTo>
                    <a:pt x="100" y="200"/>
                    <a:pt x="200" y="152"/>
                    <a:pt x="252" y="152"/>
                  </a:cubicBezTo>
                  <a:lnTo>
                    <a:pt x="751" y="152"/>
                  </a:lnTo>
                  <a:lnTo>
                    <a:pt x="898" y="0"/>
                  </a:ln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63"/>
            <p:cNvSpPr/>
            <p:nvPr/>
          </p:nvSpPr>
          <p:spPr>
            <a:xfrm>
              <a:off x="7923613" y="4348725"/>
              <a:ext cx="16275" cy="3700"/>
            </a:xfrm>
            <a:custGeom>
              <a:avLst/>
              <a:gdLst/>
              <a:ahLst/>
              <a:cxnLst/>
              <a:rect l="l" t="t" r="r" b="b"/>
              <a:pathLst>
                <a:path w="651" h="148" extrusionOk="0">
                  <a:moveTo>
                    <a:pt x="152" y="0"/>
                  </a:moveTo>
                  <a:cubicBezTo>
                    <a:pt x="100" y="0"/>
                    <a:pt x="0" y="48"/>
                    <a:pt x="0" y="100"/>
                  </a:cubicBezTo>
                  <a:lnTo>
                    <a:pt x="0" y="148"/>
                  </a:lnTo>
                  <a:lnTo>
                    <a:pt x="499" y="148"/>
                  </a:lnTo>
                  <a:lnTo>
                    <a:pt x="651" y="0"/>
                  </a:ln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63"/>
            <p:cNvSpPr/>
            <p:nvPr/>
          </p:nvSpPr>
          <p:spPr>
            <a:xfrm>
              <a:off x="7998413" y="4280100"/>
              <a:ext cx="18775" cy="13775"/>
            </a:xfrm>
            <a:custGeom>
              <a:avLst/>
              <a:gdLst/>
              <a:ahLst/>
              <a:cxnLst/>
              <a:rect l="l" t="t" r="r" b="b"/>
              <a:pathLst>
                <a:path w="751" h="551" extrusionOk="0">
                  <a:moveTo>
                    <a:pt x="399" y="0"/>
                  </a:moveTo>
                  <a:cubicBezTo>
                    <a:pt x="200" y="0"/>
                    <a:pt x="0" y="200"/>
                    <a:pt x="52" y="451"/>
                  </a:cubicBezTo>
                  <a:lnTo>
                    <a:pt x="52" y="551"/>
                  </a:lnTo>
                  <a:cubicBezTo>
                    <a:pt x="100" y="499"/>
                    <a:pt x="152" y="499"/>
                    <a:pt x="200" y="451"/>
                  </a:cubicBezTo>
                  <a:cubicBezTo>
                    <a:pt x="152" y="351"/>
                    <a:pt x="200" y="299"/>
                    <a:pt x="252" y="200"/>
                  </a:cubicBezTo>
                  <a:cubicBezTo>
                    <a:pt x="300" y="200"/>
                    <a:pt x="352" y="152"/>
                    <a:pt x="399" y="152"/>
                  </a:cubicBezTo>
                  <a:cubicBezTo>
                    <a:pt x="499" y="152"/>
                    <a:pt x="551" y="200"/>
                    <a:pt x="599" y="299"/>
                  </a:cubicBezTo>
                  <a:lnTo>
                    <a:pt x="751" y="299"/>
                  </a:lnTo>
                  <a:cubicBezTo>
                    <a:pt x="699" y="100"/>
                    <a:pt x="551" y="0"/>
                    <a:pt x="399" y="0"/>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63"/>
            <p:cNvSpPr/>
            <p:nvPr/>
          </p:nvSpPr>
          <p:spPr>
            <a:xfrm>
              <a:off x="8002213" y="4283875"/>
              <a:ext cx="11175" cy="7525"/>
            </a:xfrm>
            <a:custGeom>
              <a:avLst/>
              <a:gdLst/>
              <a:ahLst/>
              <a:cxnLst/>
              <a:rect l="l" t="t" r="r" b="b"/>
              <a:pathLst>
                <a:path w="447" h="301" extrusionOk="0">
                  <a:moveTo>
                    <a:pt x="247" y="1"/>
                  </a:moveTo>
                  <a:cubicBezTo>
                    <a:pt x="200" y="1"/>
                    <a:pt x="148" y="49"/>
                    <a:pt x="100" y="49"/>
                  </a:cubicBezTo>
                  <a:cubicBezTo>
                    <a:pt x="48" y="148"/>
                    <a:pt x="0" y="200"/>
                    <a:pt x="48" y="300"/>
                  </a:cubicBezTo>
                  <a:cubicBezTo>
                    <a:pt x="100" y="300"/>
                    <a:pt x="200" y="248"/>
                    <a:pt x="299" y="200"/>
                  </a:cubicBezTo>
                  <a:cubicBezTo>
                    <a:pt x="347" y="200"/>
                    <a:pt x="399" y="200"/>
                    <a:pt x="447" y="148"/>
                  </a:cubicBezTo>
                  <a:cubicBezTo>
                    <a:pt x="399" y="49"/>
                    <a:pt x="347" y="1"/>
                    <a:pt x="247" y="1"/>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63"/>
            <p:cNvSpPr/>
            <p:nvPr/>
          </p:nvSpPr>
          <p:spPr>
            <a:xfrm>
              <a:off x="7887513" y="4257975"/>
              <a:ext cx="169575" cy="145625"/>
            </a:xfrm>
            <a:custGeom>
              <a:avLst/>
              <a:gdLst/>
              <a:ahLst/>
              <a:cxnLst/>
              <a:rect l="l" t="t" r="r" b="b"/>
              <a:pathLst>
                <a:path w="6783" h="5825" extrusionOk="0">
                  <a:moveTo>
                    <a:pt x="6531" y="287"/>
                  </a:moveTo>
                  <a:lnTo>
                    <a:pt x="6531" y="287"/>
                  </a:lnTo>
                  <a:cubicBezTo>
                    <a:pt x="6483" y="1037"/>
                    <a:pt x="6332" y="1137"/>
                    <a:pt x="6032" y="1336"/>
                  </a:cubicBezTo>
                  <a:lnTo>
                    <a:pt x="6032" y="1384"/>
                  </a:lnTo>
                  <a:cubicBezTo>
                    <a:pt x="5685" y="1583"/>
                    <a:pt x="1596" y="4627"/>
                    <a:pt x="347" y="5573"/>
                  </a:cubicBezTo>
                  <a:lnTo>
                    <a:pt x="299" y="5573"/>
                  </a:lnTo>
                  <a:cubicBezTo>
                    <a:pt x="247" y="5573"/>
                    <a:pt x="247" y="5525"/>
                    <a:pt x="299" y="5525"/>
                  </a:cubicBezTo>
                  <a:lnTo>
                    <a:pt x="1097" y="4029"/>
                  </a:lnTo>
                  <a:lnTo>
                    <a:pt x="1743" y="2533"/>
                  </a:lnTo>
                  <a:cubicBezTo>
                    <a:pt x="1943" y="2082"/>
                    <a:pt x="2342" y="1683"/>
                    <a:pt x="2793" y="1535"/>
                  </a:cubicBezTo>
                  <a:cubicBezTo>
                    <a:pt x="3690" y="1236"/>
                    <a:pt x="5035" y="738"/>
                    <a:pt x="6531" y="287"/>
                  </a:cubicBezTo>
                  <a:close/>
                  <a:moveTo>
                    <a:pt x="6700" y="0"/>
                  </a:moveTo>
                  <a:cubicBezTo>
                    <a:pt x="6682" y="0"/>
                    <a:pt x="6657" y="13"/>
                    <a:pt x="6631" y="39"/>
                  </a:cubicBezTo>
                  <a:cubicBezTo>
                    <a:pt x="5035" y="486"/>
                    <a:pt x="3639" y="985"/>
                    <a:pt x="2693" y="1336"/>
                  </a:cubicBezTo>
                  <a:cubicBezTo>
                    <a:pt x="2194" y="1535"/>
                    <a:pt x="1743" y="1934"/>
                    <a:pt x="1544" y="2433"/>
                  </a:cubicBezTo>
                  <a:lnTo>
                    <a:pt x="898" y="3929"/>
                  </a:lnTo>
                  <a:lnTo>
                    <a:pt x="100" y="5425"/>
                  </a:lnTo>
                  <a:cubicBezTo>
                    <a:pt x="0" y="5525"/>
                    <a:pt x="48" y="5673"/>
                    <a:pt x="148" y="5725"/>
                  </a:cubicBezTo>
                  <a:cubicBezTo>
                    <a:pt x="200" y="5772"/>
                    <a:pt x="247" y="5824"/>
                    <a:pt x="299" y="5824"/>
                  </a:cubicBezTo>
                  <a:cubicBezTo>
                    <a:pt x="347" y="5824"/>
                    <a:pt x="399" y="5772"/>
                    <a:pt x="447" y="5772"/>
                  </a:cubicBezTo>
                  <a:cubicBezTo>
                    <a:pt x="1696" y="4827"/>
                    <a:pt x="5833" y="1783"/>
                    <a:pt x="6132" y="1535"/>
                  </a:cubicBezTo>
                  <a:lnTo>
                    <a:pt x="6184" y="1535"/>
                  </a:lnTo>
                  <a:cubicBezTo>
                    <a:pt x="6583" y="1236"/>
                    <a:pt x="6731" y="1137"/>
                    <a:pt x="6782" y="139"/>
                  </a:cubicBezTo>
                  <a:cubicBezTo>
                    <a:pt x="6782" y="87"/>
                    <a:pt x="6782" y="39"/>
                    <a:pt x="6731" y="39"/>
                  </a:cubicBezTo>
                  <a:cubicBezTo>
                    <a:pt x="6731" y="13"/>
                    <a:pt x="6719" y="0"/>
                    <a:pt x="6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63"/>
            <p:cNvSpPr/>
            <p:nvPr/>
          </p:nvSpPr>
          <p:spPr>
            <a:xfrm>
              <a:off x="8367463" y="4151725"/>
              <a:ext cx="510000" cy="124725"/>
            </a:xfrm>
            <a:custGeom>
              <a:avLst/>
              <a:gdLst/>
              <a:ahLst/>
              <a:cxnLst/>
              <a:rect l="l" t="t" r="r" b="b"/>
              <a:pathLst>
                <a:path w="20400" h="4989" extrusionOk="0">
                  <a:moveTo>
                    <a:pt x="18305" y="1"/>
                  </a:moveTo>
                  <a:cubicBezTo>
                    <a:pt x="9228" y="3739"/>
                    <a:pt x="998" y="4788"/>
                    <a:pt x="0" y="4888"/>
                  </a:cubicBezTo>
                  <a:cubicBezTo>
                    <a:pt x="52" y="4888"/>
                    <a:pt x="52" y="4936"/>
                    <a:pt x="100" y="4936"/>
                  </a:cubicBezTo>
                  <a:cubicBezTo>
                    <a:pt x="208" y="4972"/>
                    <a:pt x="504" y="4988"/>
                    <a:pt x="943" y="4988"/>
                  </a:cubicBezTo>
                  <a:cubicBezTo>
                    <a:pt x="2329" y="4988"/>
                    <a:pt x="5140" y="4827"/>
                    <a:pt x="7979" y="4636"/>
                  </a:cubicBezTo>
                  <a:cubicBezTo>
                    <a:pt x="12220" y="3739"/>
                    <a:pt x="17407" y="2342"/>
                    <a:pt x="20399" y="699"/>
                  </a:cubicBezTo>
                  <a:cubicBezTo>
                    <a:pt x="19749" y="400"/>
                    <a:pt x="19051" y="148"/>
                    <a:pt x="18305"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63"/>
            <p:cNvSpPr/>
            <p:nvPr/>
          </p:nvSpPr>
          <p:spPr>
            <a:xfrm>
              <a:off x="8699088" y="4095575"/>
              <a:ext cx="114725" cy="44900"/>
            </a:xfrm>
            <a:custGeom>
              <a:avLst/>
              <a:gdLst/>
              <a:ahLst/>
              <a:cxnLst/>
              <a:rect l="l" t="t" r="r" b="b"/>
              <a:pathLst>
                <a:path w="4589" h="1796" extrusionOk="0">
                  <a:moveTo>
                    <a:pt x="1" y="1596"/>
                  </a:moveTo>
                  <a:lnTo>
                    <a:pt x="1" y="1596"/>
                  </a:lnTo>
                  <a:lnTo>
                    <a:pt x="152" y="1796"/>
                  </a:lnTo>
                  <a:cubicBezTo>
                    <a:pt x="200" y="1796"/>
                    <a:pt x="152" y="1796"/>
                    <a:pt x="152" y="1796"/>
                  </a:cubicBezTo>
                  <a:lnTo>
                    <a:pt x="1" y="1596"/>
                  </a:lnTo>
                  <a:close/>
                  <a:moveTo>
                    <a:pt x="1" y="1596"/>
                  </a:moveTo>
                  <a:lnTo>
                    <a:pt x="1" y="1596"/>
                  </a:lnTo>
                  <a:lnTo>
                    <a:pt x="1" y="1596"/>
                  </a:lnTo>
                  <a:close/>
                  <a:moveTo>
                    <a:pt x="1" y="1596"/>
                  </a:moveTo>
                  <a:lnTo>
                    <a:pt x="1" y="1596"/>
                  </a:lnTo>
                  <a:lnTo>
                    <a:pt x="1" y="1596"/>
                  </a:lnTo>
                  <a:close/>
                  <a:moveTo>
                    <a:pt x="1" y="1548"/>
                  </a:moveTo>
                  <a:lnTo>
                    <a:pt x="1" y="1548"/>
                  </a:lnTo>
                  <a:lnTo>
                    <a:pt x="1" y="1548"/>
                  </a:lnTo>
                  <a:close/>
                  <a:moveTo>
                    <a:pt x="1" y="1548"/>
                  </a:moveTo>
                  <a:lnTo>
                    <a:pt x="1" y="1548"/>
                  </a:lnTo>
                  <a:lnTo>
                    <a:pt x="1" y="1548"/>
                  </a:lnTo>
                  <a:close/>
                  <a:moveTo>
                    <a:pt x="53" y="1548"/>
                  </a:moveTo>
                  <a:lnTo>
                    <a:pt x="53" y="1548"/>
                  </a:lnTo>
                  <a:lnTo>
                    <a:pt x="53" y="1548"/>
                  </a:lnTo>
                  <a:close/>
                  <a:moveTo>
                    <a:pt x="53" y="1548"/>
                  </a:moveTo>
                  <a:lnTo>
                    <a:pt x="53" y="1548"/>
                  </a:lnTo>
                  <a:lnTo>
                    <a:pt x="53" y="1548"/>
                  </a:lnTo>
                  <a:close/>
                  <a:moveTo>
                    <a:pt x="53" y="1548"/>
                  </a:moveTo>
                  <a:lnTo>
                    <a:pt x="53" y="1548"/>
                  </a:lnTo>
                  <a:lnTo>
                    <a:pt x="53" y="1548"/>
                  </a:lnTo>
                  <a:close/>
                  <a:moveTo>
                    <a:pt x="53" y="1548"/>
                  </a:moveTo>
                  <a:lnTo>
                    <a:pt x="53" y="1548"/>
                  </a:lnTo>
                  <a:lnTo>
                    <a:pt x="53" y="1548"/>
                  </a:lnTo>
                  <a:close/>
                  <a:moveTo>
                    <a:pt x="53" y="1548"/>
                  </a:moveTo>
                  <a:lnTo>
                    <a:pt x="53" y="1548"/>
                  </a:lnTo>
                  <a:lnTo>
                    <a:pt x="53" y="1548"/>
                  </a:lnTo>
                  <a:close/>
                  <a:moveTo>
                    <a:pt x="53" y="1548"/>
                  </a:moveTo>
                  <a:lnTo>
                    <a:pt x="53" y="1548"/>
                  </a:lnTo>
                  <a:lnTo>
                    <a:pt x="53" y="1548"/>
                  </a:lnTo>
                  <a:close/>
                  <a:moveTo>
                    <a:pt x="53" y="1548"/>
                  </a:moveTo>
                  <a:lnTo>
                    <a:pt x="53" y="1548"/>
                  </a:lnTo>
                  <a:lnTo>
                    <a:pt x="53" y="1548"/>
                  </a:lnTo>
                  <a:close/>
                  <a:moveTo>
                    <a:pt x="53" y="1497"/>
                  </a:moveTo>
                  <a:lnTo>
                    <a:pt x="53" y="1497"/>
                  </a:lnTo>
                  <a:lnTo>
                    <a:pt x="53" y="1497"/>
                  </a:lnTo>
                  <a:close/>
                  <a:moveTo>
                    <a:pt x="100" y="1497"/>
                  </a:moveTo>
                  <a:lnTo>
                    <a:pt x="100" y="1497"/>
                  </a:lnTo>
                  <a:lnTo>
                    <a:pt x="100" y="1497"/>
                  </a:lnTo>
                  <a:close/>
                  <a:moveTo>
                    <a:pt x="100" y="1497"/>
                  </a:moveTo>
                  <a:lnTo>
                    <a:pt x="100" y="1497"/>
                  </a:lnTo>
                  <a:lnTo>
                    <a:pt x="100" y="1497"/>
                  </a:lnTo>
                  <a:close/>
                  <a:moveTo>
                    <a:pt x="100" y="1497"/>
                  </a:moveTo>
                  <a:lnTo>
                    <a:pt x="100" y="1497"/>
                  </a:lnTo>
                  <a:lnTo>
                    <a:pt x="100" y="1497"/>
                  </a:lnTo>
                  <a:close/>
                  <a:moveTo>
                    <a:pt x="100" y="1497"/>
                  </a:moveTo>
                  <a:lnTo>
                    <a:pt x="100" y="1497"/>
                  </a:lnTo>
                  <a:lnTo>
                    <a:pt x="100" y="1497"/>
                  </a:lnTo>
                  <a:close/>
                  <a:moveTo>
                    <a:pt x="100" y="1497"/>
                  </a:moveTo>
                  <a:lnTo>
                    <a:pt x="100" y="1497"/>
                  </a:lnTo>
                  <a:lnTo>
                    <a:pt x="100" y="1497"/>
                  </a:lnTo>
                  <a:close/>
                  <a:moveTo>
                    <a:pt x="100" y="1497"/>
                  </a:moveTo>
                  <a:lnTo>
                    <a:pt x="100" y="1497"/>
                  </a:lnTo>
                  <a:lnTo>
                    <a:pt x="100" y="1497"/>
                  </a:lnTo>
                  <a:close/>
                  <a:moveTo>
                    <a:pt x="4589" y="0"/>
                  </a:moveTo>
                  <a:lnTo>
                    <a:pt x="4589" y="0"/>
                  </a:lnTo>
                  <a:cubicBezTo>
                    <a:pt x="2594" y="200"/>
                    <a:pt x="950" y="850"/>
                    <a:pt x="100" y="1497"/>
                  </a:cubicBezTo>
                  <a:cubicBezTo>
                    <a:pt x="950" y="850"/>
                    <a:pt x="2594" y="200"/>
                    <a:pt x="4589" y="0"/>
                  </a:cubicBez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63"/>
            <p:cNvSpPr/>
            <p:nvPr/>
          </p:nvSpPr>
          <p:spPr>
            <a:xfrm>
              <a:off x="8300138" y="4253950"/>
              <a:ext cx="26250" cy="5025"/>
            </a:xfrm>
            <a:custGeom>
              <a:avLst/>
              <a:gdLst/>
              <a:ahLst/>
              <a:cxnLst/>
              <a:rect l="l" t="t" r="r" b="b"/>
              <a:pathLst>
                <a:path w="1050" h="201" extrusionOk="0">
                  <a:moveTo>
                    <a:pt x="1049" y="1"/>
                  </a:moveTo>
                  <a:cubicBezTo>
                    <a:pt x="698" y="49"/>
                    <a:pt x="351" y="149"/>
                    <a:pt x="0" y="200"/>
                  </a:cubicBezTo>
                  <a:lnTo>
                    <a:pt x="0" y="200"/>
                  </a:lnTo>
                  <a:cubicBezTo>
                    <a:pt x="351" y="149"/>
                    <a:pt x="698" y="49"/>
                    <a:pt x="1049" y="1"/>
                  </a:cubicBezTo>
                  <a:close/>
                </a:path>
              </a:pathLst>
            </a:custGeom>
            <a:solidFill>
              <a:srgbClr val="4D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63"/>
            <p:cNvSpPr/>
            <p:nvPr/>
          </p:nvSpPr>
          <p:spPr>
            <a:xfrm>
              <a:off x="8194213" y="4095575"/>
              <a:ext cx="619600" cy="197000"/>
            </a:xfrm>
            <a:custGeom>
              <a:avLst/>
              <a:gdLst/>
              <a:ahLst/>
              <a:cxnLst/>
              <a:rect l="l" t="t" r="r" b="b"/>
              <a:pathLst>
                <a:path w="24784" h="7880" extrusionOk="0">
                  <a:moveTo>
                    <a:pt x="24784" y="0"/>
                  </a:moveTo>
                  <a:cubicBezTo>
                    <a:pt x="17602" y="0"/>
                    <a:pt x="7928" y="2646"/>
                    <a:pt x="1444" y="6934"/>
                  </a:cubicBezTo>
                  <a:cubicBezTo>
                    <a:pt x="898" y="7281"/>
                    <a:pt x="399" y="7581"/>
                    <a:pt x="0" y="7880"/>
                  </a:cubicBezTo>
                  <a:cubicBezTo>
                    <a:pt x="1197" y="7381"/>
                    <a:pt x="2693" y="6783"/>
                    <a:pt x="3938" y="6535"/>
                  </a:cubicBezTo>
                  <a:cubicBezTo>
                    <a:pt x="3990" y="6535"/>
                    <a:pt x="3990" y="6484"/>
                    <a:pt x="4038" y="6484"/>
                  </a:cubicBezTo>
                  <a:cubicBezTo>
                    <a:pt x="4137" y="6484"/>
                    <a:pt x="4189" y="6535"/>
                    <a:pt x="4237" y="6535"/>
                  </a:cubicBezTo>
                  <a:cubicBezTo>
                    <a:pt x="4588" y="6484"/>
                    <a:pt x="4935" y="6384"/>
                    <a:pt x="5286" y="6336"/>
                  </a:cubicBezTo>
                  <a:cubicBezTo>
                    <a:pt x="8777" y="4740"/>
                    <a:pt x="15161" y="2594"/>
                    <a:pt x="20347" y="1796"/>
                  </a:cubicBezTo>
                  <a:lnTo>
                    <a:pt x="20196" y="1596"/>
                  </a:lnTo>
                  <a:lnTo>
                    <a:pt x="20196" y="1548"/>
                  </a:lnTo>
                  <a:lnTo>
                    <a:pt x="20248" y="1548"/>
                  </a:lnTo>
                  <a:lnTo>
                    <a:pt x="20248" y="1497"/>
                  </a:lnTo>
                  <a:lnTo>
                    <a:pt x="20295" y="1497"/>
                  </a:lnTo>
                  <a:cubicBezTo>
                    <a:pt x="21145" y="850"/>
                    <a:pt x="22789" y="200"/>
                    <a:pt x="24784" y="0"/>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63"/>
            <p:cNvSpPr/>
            <p:nvPr/>
          </p:nvSpPr>
          <p:spPr>
            <a:xfrm>
              <a:off x="8185438" y="4257650"/>
              <a:ext cx="114725" cy="41225"/>
            </a:xfrm>
            <a:custGeom>
              <a:avLst/>
              <a:gdLst/>
              <a:ahLst/>
              <a:cxnLst/>
              <a:rect l="l" t="t" r="r" b="b"/>
              <a:pathLst>
                <a:path w="4589" h="1649" extrusionOk="0">
                  <a:moveTo>
                    <a:pt x="4389" y="1"/>
                  </a:moveTo>
                  <a:cubicBezTo>
                    <a:pt x="4341" y="1"/>
                    <a:pt x="4341" y="52"/>
                    <a:pt x="4289" y="52"/>
                  </a:cubicBezTo>
                  <a:cubicBezTo>
                    <a:pt x="3044" y="300"/>
                    <a:pt x="1548" y="898"/>
                    <a:pt x="351" y="1397"/>
                  </a:cubicBezTo>
                  <a:cubicBezTo>
                    <a:pt x="200" y="1497"/>
                    <a:pt x="100" y="1548"/>
                    <a:pt x="0" y="1648"/>
                  </a:cubicBezTo>
                  <a:cubicBezTo>
                    <a:pt x="898" y="1249"/>
                    <a:pt x="2446" y="599"/>
                    <a:pt x="4588" y="52"/>
                  </a:cubicBezTo>
                  <a:cubicBezTo>
                    <a:pt x="4540" y="52"/>
                    <a:pt x="4488" y="1"/>
                    <a:pt x="438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63"/>
            <p:cNvSpPr/>
            <p:nvPr/>
          </p:nvSpPr>
          <p:spPr>
            <a:xfrm>
              <a:off x="8079513" y="4090850"/>
              <a:ext cx="832850" cy="221675"/>
            </a:xfrm>
            <a:custGeom>
              <a:avLst/>
              <a:gdLst/>
              <a:ahLst/>
              <a:cxnLst/>
              <a:rect l="l" t="t" r="r" b="b"/>
              <a:pathLst>
                <a:path w="33314" h="8867" extrusionOk="0">
                  <a:moveTo>
                    <a:pt x="30789" y="1"/>
                  </a:moveTo>
                  <a:cubicBezTo>
                    <a:pt x="28046" y="1"/>
                    <a:pt x="25624" y="874"/>
                    <a:pt x="24736" y="1686"/>
                  </a:cubicBezTo>
                  <a:cubicBezTo>
                    <a:pt x="24684" y="1737"/>
                    <a:pt x="24684" y="1785"/>
                    <a:pt x="24684" y="1837"/>
                  </a:cubicBezTo>
                  <a:lnTo>
                    <a:pt x="24935" y="2136"/>
                  </a:lnTo>
                  <a:cubicBezTo>
                    <a:pt x="24935" y="2184"/>
                    <a:pt x="24983" y="2184"/>
                    <a:pt x="25035" y="2184"/>
                  </a:cubicBezTo>
                  <a:cubicBezTo>
                    <a:pt x="25035" y="2184"/>
                    <a:pt x="25297" y="2172"/>
                    <a:pt x="25729" y="2172"/>
                  </a:cubicBezTo>
                  <a:cubicBezTo>
                    <a:pt x="27027" y="2172"/>
                    <a:pt x="29860" y="2284"/>
                    <a:pt x="31766" y="3182"/>
                  </a:cubicBezTo>
                  <a:lnTo>
                    <a:pt x="31466" y="3632"/>
                  </a:lnTo>
                  <a:cubicBezTo>
                    <a:pt x="30569" y="5029"/>
                    <a:pt x="29922" y="5974"/>
                    <a:pt x="28027" y="6226"/>
                  </a:cubicBezTo>
                  <a:cubicBezTo>
                    <a:pt x="25795" y="6488"/>
                    <a:pt x="15512" y="7324"/>
                    <a:pt x="12477" y="7324"/>
                  </a:cubicBezTo>
                  <a:cubicBezTo>
                    <a:pt x="12051" y="7324"/>
                    <a:pt x="11768" y="7308"/>
                    <a:pt x="11670" y="7271"/>
                  </a:cubicBezTo>
                  <a:cubicBezTo>
                    <a:pt x="10872" y="6972"/>
                    <a:pt x="11019" y="6325"/>
                    <a:pt x="11019" y="6325"/>
                  </a:cubicBezTo>
                  <a:lnTo>
                    <a:pt x="11019" y="6226"/>
                  </a:lnTo>
                  <a:cubicBezTo>
                    <a:pt x="10972" y="6174"/>
                    <a:pt x="10920" y="6174"/>
                    <a:pt x="10920" y="6174"/>
                  </a:cubicBezTo>
                  <a:cubicBezTo>
                    <a:pt x="6332" y="7024"/>
                    <a:pt x="3591" y="8520"/>
                    <a:pt x="3292" y="8667"/>
                  </a:cubicBezTo>
                  <a:cubicBezTo>
                    <a:pt x="499" y="8568"/>
                    <a:pt x="399" y="8169"/>
                    <a:pt x="299" y="7822"/>
                  </a:cubicBezTo>
                  <a:cubicBezTo>
                    <a:pt x="247" y="7470"/>
                    <a:pt x="646" y="6625"/>
                    <a:pt x="1097" y="6325"/>
                  </a:cubicBezTo>
                  <a:cubicBezTo>
                    <a:pt x="1145" y="6274"/>
                    <a:pt x="1145" y="6174"/>
                    <a:pt x="1097" y="6174"/>
                  </a:cubicBezTo>
                  <a:cubicBezTo>
                    <a:pt x="1045" y="6126"/>
                    <a:pt x="997" y="6126"/>
                    <a:pt x="946" y="6126"/>
                  </a:cubicBezTo>
                  <a:cubicBezTo>
                    <a:pt x="447" y="6525"/>
                    <a:pt x="0" y="7423"/>
                    <a:pt x="100" y="7869"/>
                  </a:cubicBezTo>
                  <a:cubicBezTo>
                    <a:pt x="247" y="8420"/>
                    <a:pt x="547" y="8819"/>
                    <a:pt x="3339" y="8867"/>
                  </a:cubicBezTo>
                  <a:lnTo>
                    <a:pt x="3391" y="8867"/>
                  </a:lnTo>
                  <a:cubicBezTo>
                    <a:pt x="3391" y="8867"/>
                    <a:pt x="6084" y="7323"/>
                    <a:pt x="10820" y="6425"/>
                  </a:cubicBezTo>
                  <a:lnTo>
                    <a:pt x="10820" y="6425"/>
                  </a:lnTo>
                  <a:cubicBezTo>
                    <a:pt x="10772" y="6673"/>
                    <a:pt x="10872" y="7223"/>
                    <a:pt x="11570" y="7470"/>
                  </a:cubicBezTo>
                  <a:cubicBezTo>
                    <a:pt x="11694" y="7516"/>
                    <a:pt x="12032" y="7537"/>
                    <a:pt x="12531" y="7537"/>
                  </a:cubicBezTo>
                  <a:cubicBezTo>
                    <a:pt x="15853" y="7537"/>
                    <a:pt x="26299" y="6640"/>
                    <a:pt x="28075" y="6425"/>
                  </a:cubicBezTo>
                  <a:cubicBezTo>
                    <a:pt x="30022" y="6226"/>
                    <a:pt x="30768" y="5129"/>
                    <a:pt x="31666" y="3780"/>
                  </a:cubicBezTo>
                  <a:cubicBezTo>
                    <a:pt x="31766" y="3581"/>
                    <a:pt x="31917" y="3381"/>
                    <a:pt x="32017" y="3182"/>
                  </a:cubicBezTo>
                  <a:cubicBezTo>
                    <a:pt x="32065" y="3182"/>
                    <a:pt x="32065" y="3134"/>
                    <a:pt x="32065" y="3134"/>
                  </a:cubicBezTo>
                  <a:lnTo>
                    <a:pt x="31965" y="3034"/>
                  </a:lnTo>
                  <a:cubicBezTo>
                    <a:pt x="29913" y="2008"/>
                    <a:pt x="26689" y="1935"/>
                    <a:pt x="25496" y="1935"/>
                  </a:cubicBezTo>
                  <a:cubicBezTo>
                    <a:pt x="25297" y="1935"/>
                    <a:pt x="25154" y="1937"/>
                    <a:pt x="25083" y="1937"/>
                  </a:cubicBezTo>
                  <a:lnTo>
                    <a:pt x="24935" y="1785"/>
                  </a:lnTo>
                  <a:cubicBezTo>
                    <a:pt x="25861" y="1014"/>
                    <a:pt x="28187" y="214"/>
                    <a:pt x="30809" y="214"/>
                  </a:cubicBezTo>
                  <a:cubicBezTo>
                    <a:pt x="31577" y="214"/>
                    <a:pt x="32371" y="283"/>
                    <a:pt x="33162" y="441"/>
                  </a:cubicBezTo>
                  <a:cubicBezTo>
                    <a:pt x="33177" y="455"/>
                    <a:pt x="33192" y="460"/>
                    <a:pt x="33205" y="460"/>
                  </a:cubicBezTo>
                  <a:cubicBezTo>
                    <a:pt x="33238" y="460"/>
                    <a:pt x="33262" y="426"/>
                    <a:pt x="33262" y="389"/>
                  </a:cubicBezTo>
                  <a:cubicBezTo>
                    <a:pt x="33314" y="341"/>
                    <a:pt x="33262" y="241"/>
                    <a:pt x="33214" y="241"/>
                  </a:cubicBezTo>
                  <a:cubicBezTo>
                    <a:pt x="32398" y="73"/>
                    <a:pt x="31580" y="1"/>
                    <a:pt x="307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3" name="Google Shape;3153;p63"/>
          <p:cNvGrpSpPr/>
          <p:nvPr/>
        </p:nvGrpSpPr>
        <p:grpSpPr>
          <a:xfrm>
            <a:off x="8424008" y="2960650"/>
            <a:ext cx="480839" cy="1522620"/>
            <a:chOff x="-201761" y="3609259"/>
            <a:chExt cx="289592" cy="916965"/>
          </a:xfrm>
        </p:grpSpPr>
        <p:grpSp>
          <p:nvGrpSpPr>
            <p:cNvPr id="3154" name="Google Shape;3154;p63"/>
            <p:cNvGrpSpPr/>
            <p:nvPr/>
          </p:nvGrpSpPr>
          <p:grpSpPr>
            <a:xfrm flipH="1">
              <a:off x="-201761" y="3609259"/>
              <a:ext cx="289592" cy="916965"/>
              <a:chOff x="4054625" y="2687525"/>
              <a:chExt cx="93450" cy="295900"/>
            </a:xfrm>
          </p:grpSpPr>
          <p:sp>
            <p:nvSpPr>
              <p:cNvPr id="3155" name="Google Shape;3155;p63"/>
              <p:cNvSpPr/>
              <p:nvPr/>
            </p:nvSpPr>
            <p:spPr>
              <a:xfrm>
                <a:off x="4054625" y="2687525"/>
                <a:ext cx="93450" cy="295900"/>
              </a:xfrm>
              <a:custGeom>
                <a:avLst/>
                <a:gdLst/>
                <a:ahLst/>
                <a:cxnLst/>
                <a:rect l="l" t="t" r="r" b="b"/>
                <a:pathLst>
                  <a:path w="3738" h="11836" extrusionOk="0">
                    <a:moveTo>
                      <a:pt x="3090" y="186"/>
                    </a:moveTo>
                    <a:cubicBezTo>
                      <a:pt x="3182" y="186"/>
                      <a:pt x="3243" y="248"/>
                      <a:pt x="3243" y="342"/>
                    </a:cubicBezTo>
                    <a:lnTo>
                      <a:pt x="3243" y="527"/>
                    </a:lnTo>
                    <a:cubicBezTo>
                      <a:pt x="3243" y="619"/>
                      <a:pt x="3182" y="680"/>
                      <a:pt x="3090" y="680"/>
                    </a:cubicBezTo>
                    <a:lnTo>
                      <a:pt x="2996" y="680"/>
                    </a:lnTo>
                    <a:lnTo>
                      <a:pt x="3367" y="1021"/>
                    </a:lnTo>
                    <a:cubicBezTo>
                      <a:pt x="3491" y="1145"/>
                      <a:pt x="3552" y="1330"/>
                      <a:pt x="3552" y="1516"/>
                    </a:cubicBezTo>
                    <a:lnTo>
                      <a:pt x="3552" y="11650"/>
                    </a:lnTo>
                    <a:lnTo>
                      <a:pt x="309" y="11650"/>
                    </a:lnTo>
                    <a:lnTo>
                      <a:pt x="309" y="680"/>
                    </a:lnTo>
                    <a:cubicBezTo>
                      <a:pt x="216" y="651"/>
                      <a:pt x="186" y="589"/>
                      <a:pt x="186" y="527"/>
                    </a:cubicBezTo>
                    <a:lnTo>
                      <a:pt x="186" y="342"/>
                    </a:lnTo>
                    <a:cubicBezTo>
                      <a:pt x="186" y="248"/>
                      <a:pt x="216" y="186"/>
                      <a:pt x="309" y="186"/>
                    </a:cubicBezTo>
                    <a:close/>
                    <a:moveTo>
                      <a:pt x="277" y="1"/>
                    </a:moveTo>
                    <a:cubicBezTo>
                      <a:pt x="92" y="33"/>
                      <a:pt x="1" y="186"/>
                      <a:pt x="1" y="342"/>
                    </a:cubicBezTo>
                    <a:lnTo>
                      <a:pt x="1" y="527"/>
                    </a:lnTo>
                    <a:cubicBezTo>
                      <a:pt x="1" y="619"/>
                      <a:pt x="30" y="712"/>
                      <a:pt x="124" y="774"/>
                    </a:cubicBezTo>
                    <a:lnTo>
                      <a:pt x="124" y="11650"/>
                    </a:lnTo>
                    <a:cubicBezTo>
                      <a:pt x="124" y="11741"/>
                      <a:pt x="186" y="11835"/>
                      <a:pt x="309" y="11835"/>
                    </a:cubicBezTo>
                    <a:lnTo>
                      <a:pt x="3552" y="11835"/>
                    </a:lnTo>
                    <a:cubicBezTo>
                      <a:pt x="3676" y="11835"/>
                      <a:pt x="3738" y="11741"/>
                      <a:pt x="3738" y="11650"/>
                    </a:cubicBezTo>
                    <a:lnTo>
                      <a:pt x="3738" y="1516"/>
                    </a:lnTo>
                    <a:cubicBezTo>
                      <a:pt x="3738" y="1269"/>
                      <a:pt x="3646" y="1051"/>
                      <a:pt x="3491" y="898"/>
                    </a:cubicBezTo>
                    <a:lnTo>
                      <a:pt x="3337" y="774"/>
                    </a:lnTo>
                    <a:cubicBezTo>
                      <a:pt x="3399" y="712"/>
                      <a:pt x="3429" y="619"/>
                      <a:pt x="3429" y="527"/>
                    </a:cubicBezTo>
                    <a:lnTo>
                      <a:pt x="3429" y="342"/>
                    </a:lnTo>
                    <a:cubicBezTo>
                      <a:pt x="3429" y="156"/>
                      <a:pt x="3276" y="1"/>
                      <a:pt x="30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63"/>
              <p:cNvSpPr/>
              <p:nvPr/>
            </p:nvSpPr>
            <p:spPr>
              <a:xfrm>
                <a:off x="4067725" y="2699150"/>
                <a:ext cx="75725" cy="279625"/>
              </a:xfrm>
              <a:custGeom>
                <a:avLst/>
                <a:gdLst/>
                <a:ahLst/>
                <a:cxnLst/>
                <a:rect l="l" t="t" r="r" b="b"/>
                <a:pathLst>
                  <a:path w="3029" h="11185" extrusionOk="0">
                    <a:moveTo>
                      <a:pt x="1" y="0"/>
                    </a:moveTo>
                    <a:lnTo>
                      <a:pt x="927" y="11185"/>
                    </a:lnTo>
                    <a:lnTo>
                      <a:pt x="3028" y="11185"/>
                    </a:lnTo>
                    <a:lnTo>
                      <a:pt x="3028" y="1051"/>
                    </a:lnTo>
                    <a:cubicBezTo>
                      <a:pt x="3028" y="865"/>
                      <a:pt x="2967" y="680"/>
                      <a:pt x="2843" y="556"/>
                    </a:cubicBezTo>
                    <a:lnTo>
                      <a:pt x="2319" y="92"/>
                    </a:lnTo>
                    <a:cubicBezTo>
                      <a:pt x="2257" y="30"/>
                      <a:pt x="2163" y="0"/>
                      <a:pt x="2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63"/>
              <p:cNvSpPr/>
              <p:nvPr/>
            </p:nvSpPr>
            <p:spPr>
              <a:xfrm>
                <a:off x="4101700" y="2733875"/>
                <a:ext cx="33275" cy="39450"/>
              </a:xfrm>
              <a:custGeom>
                <a:avLst/>
                <a:gdLst/>
                <a:ahLst/>
                <a:cxnLst/>
                <a:rect l="l" t="t" r="r" b="b"/>
                <a:pathLst>
                  <a:path w="1331" h="1578" extrusionOk="0">
                    <a:moveTo>
                      <a:pt x="651" y="186"/>
                    </a:moveTo>
                    <a:cubicBezTo>
                      <a:pt x="928" y="186"/>
                      <a:pt x="1145" y="465"/>
                      <a:pt x="1145" y="804"/>
                    </a:cubicBezTo>
                    <a:cubicBezTo>
                      <a:pt x="1145" y="1113"/>
                      <a:pt x="928" y="1392"/>
                      <a:pt x="651" y="1392"/>
                    </a:cubicBezTo>
                    <a:cubicBezTo>
                      <a:pt x="404" y="1392"/>
                      <a:pt x="186" y="1113"/>
                      <a:pt x="186" y="804"/>
                    </a:cubicBezTo>
                    <a:cubicBezTo>
                      <a:pt x="186" y="465"/>
                      <a:pt x="404" y="186"/>
                      <a:pt x="651" y="186"/>
                    </a:cubicBezTo>
                    <a:close/>
                    <a:moveTo>
                      <a:pt x="651" y="0"/>
                    </a:moveTo>
                    <a:cubicBezTo>
                      <a:pt x="310" y="0"/>
                      <a:pt x="1" y="371"/>
                      <a:pt x="1" y="804"/>
                    </a:cubicBezTo>
                    <a:cubicBezTo>
                      <a:pt x="1" y="1236"/>
                      <a:pt x="310" y="1577"/>
                      <a:pt x="651" y="1577"/>
                    </a:cubicBezTo>
                    <a:cubicBezTo>
                      <a:pt x="1022" y="1577"/>
                      <a:pt x="1331" y="1236"/>
                      <a:pt x="1331" y="804"/>
                    </a:cubicBezTo>
                    <a:cubicBezTo>
                      <a:pt x="1331" y="371"/>
                      <a:pt x="1022" y="0"/>
                      <a:pt x="65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63"/>
              <p:cNvSpPr/>
              <p:nvPr/>
            </p:nvSpPr>
            <p:spPr>
              <a:xfrm>
                <a:off x="4114075" y="2741600"/>
                <a:ext cx="8550" cy="7000"/>
              </a:xfrm>
              <a:custGeom>
                <a:avLst/>
                <a:gdLst/>
                <a:ahLst/>
                <a:cxnLst/>
                <a:rect l="l" t="t" r="r" b="b"/>
                <a:pathLst>
                  <a:path w="342" h="280" extrusionOk="0">
                    <a:moveTo>
                      <a:pt x="218" y="124"/>
                    </a:moveTo>
                    <a:lnTo>
                      <a:pt x="218" y="156"/>
                    </a:lnTo>
                    <a:lnTo>
                      <a:pt x="124" y="156"/>
                    </a:lnTo>
                    <a:lnTo>
                      <a:pt x="124" y="124"/>
                    </a:lnTo>
                    <a:close/>
                    <a:moveTo>
                      <a:pt x="62" y="0"/>
                    </a:moveTo>
                    <a:cubicBezTo>
                      <a:pt x="32" y="0"/>
                      <a:pt x="0" y="32"/>
                      <a:pt x="0" y="62"/>
                    </a:cubicBezTo>
                    <a:lnTo>
                      <a:pt x="0" y="218"/>
                    </a:lnTo>
                    <a:cubicBezTo>
                      <a:pt x="0" y="248"/>
                      <a:pt x="32" y="280"/>
                      <a:pt x="62" y="280"/>
                    </a:cubicBezTo>
                    <a:lnTo>
                      <a:pt x="280" y="280"/>
                    </a:lnTo>
                    <a:cubicBezTo>
                      <a:pt x="309" y="280"/>
                      <a:pt x="341" y="248"/>
                      <a:pt x="341" y="218"/>
                    </a:cubicBezTo>
                    <a:lnTo>
                      <a:pt x="341" y="62"/>
                    </a:lnTo>
                    <a:cubicBezTo>
                      <a:pt x="341" y="32"/>
                      <a:pt x="309" y="0"/>
                      <a:pt x="280"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63"/>
              <p:cNvSpPr/>
              <p:nvPr/>
            </p:nvSpPr>
            <p:spPr>
              <a:xfrm>
                <a:off x="4110975" y="2757050"/>
                <a:ext cx="13925" cy="8550"/>
              </a:xfrm>
              <a:custGeom>
                <a:avLst/>
                <a:gdLst/>
                <a:ahLst/>
                <a:cxnLst/>
                <a:rect l="l" t="t" r="r" b="b"/>
                <a:pathLst>
                  <a:path w="557" h="342" extrusionOk="0">
                    <a:moveTo>
                      <a:pt x="465" y="94"/>
                    </a:moveTo>
                    <a:lnTo>
                      <a:pt x="465" y="218"/>
                    </a:lnTo>
                    <a:lnTo>
                      <a:pt x="124" y="218"/>
                    </a:lnTo>
                    <a:lnTo>
                      <a:pt x="124" y="94"/>
                    </a:lnTo>
                    <a:close/>
                    <a:moveTo>
                      <a:pt x="63" y="0"/>
                    </a:moveTo>
                    <a:cubicBezTo>
                      <a:pt x="33" y="0"/>
                      <a:pt x="1" y="32"/>
                      <a:pt x="1" y="62"/>
                    </a:cubicBezTo>
                    <a:lnTo>
                      <a:pt x="1" y="280"/>
                    </a:lnTo>
                    <a:cubicBezTo>
                      <a:pt x="1" y="309"/>
                      <a:pt x="33" y="341"/>
                      <a:pt x="63" y="341"/>
                    </a:cubicBezTo>
                    <a:lnTo>
                      <a:pt x="527" y="341"/>
                    </a:lnTo>
                    <a:cubicBezTo>
                      <a:pt x="557" y="341"/>
                      <a:pt x="557" y="309"/>
                      <a:pt x="557" y="280"/>
                    </a:cubicBezTo>
                    <a:lnTo>
                      <a:pt x="557" y="62"/>
                    </a:lnTo>
                    <a:cubicBezTo>
                      <a:pt x="557" y="32"/>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63"/>
              <p:cNvSpPr/>
              <p:nvPr/>
            </p:nvSpPr>
            <p:spPr>
              <a:xfrm>
                <a:off x="4110975" y="2745500"/>
                <a:ext cx="13925" cy="8475"/>
              </a:xfrm>
              <a:custGeom>
                <a:avLst/>
                <a:gdLst/>
                <a:ahLst/>
                <a:cxnLst/>
                <a:rect l="l" t="t" r="r" b="b"/>
                <a:pathLst>
                  <a:path w="557" h="339" extrusionOk="0">
                    <a:moveTo>
                      <a:pt x="465" y="124"/>
                    </a:moveTo>
                    <a:lnTo>
                      <a:pt x="465" y="215"/>
                    </a:lnTo>
                    <a:lnTo>
                      <a:pt x="124" y="215"/>
                    </a:lnTo>
                    <a:lnTo>
                      <a:pt x="124" y="124"/>
                    </a:lnTo>
                    <a:close/>
                    <a:moveTo>
                      <a:pt x="63" y="0"/>
                    </a:moveTo>
                    <a:cubicBezTo>
                      <a:pt x="33" y="0"/>
                      <a:pt x="1" y="30"/>
                      <a:pt x="1" y="62"/>
                    </a:cubicBezTo>
                    <a:lnTo>
                      <a:pt x="1" y="277"/>
                    </a:lnTo>
                    <a:cubicBezTo>
                      <a:pt x="1" y="309"/>
                      <a:pt x="33" y="339"/>
                      <a:pt x="63" y="339"/>
                    </a:cubicBezTo>
                    <a:lnTo>
                      <a:pt x="527" y="339"/>
                    </a:lnTo>
                    <a:cubicBezTo>
                      <a:pt x="557" y="339"/>
                      <a:pt x="557" y="309"/>
                      <a:pt x="557" y="277"/>
                    </a:cubicBezTo>
                    <a:lnTo>
                      <a:pt x="557" y="62"/>
                    </a:lnTo>
                    <a:cubicBezTo>
                      <a:pt x="557" y="30"/>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63"/>
              <p:cNvSpPr/>
              <p:nvPr/>
            </p:nvSpPr>
            <p:spPr>
              <a:xfrm>
                <a:off x="4110975" y="2750875"/>
                <a:ext cx="13925" cy="8550"/>
              </a:xfrm>
              <a:custGeom>
                <a:avLst/>
                <a:gdLst/>
                <a:ahLst/>
                <a:cxnLst/>
                <a:rect l="l" t="t" r="r" b="b"/>
                <a:pathLst>
                  <a:path w="557" h="342" extrusionOk="0">
                    <a:moveTo>
                      <a:pt x="465" y="124"/>
                    </a:moveTo>
                    <a:lnTo>
                      <a:pt x="465" y="247"/>
                    </a:lnTo>
                    <a:lnTo>
                      <a:pt x="124" y="247"/>
                    </a:lnTo>
                    <a:lnTo>
                      <a:pt x="124" y="124"/>
                    </a:lnTo>
                    <a:close/>
                    <a:moveTo>
                      <a:pt x="63" y="0"/>
                    </a:moveTo>
                    <a:cubicBezTo>
                      <a:pt x="33" y="0"/>
                      <a:pt x="1" y="32"/>
                      <a:pt x="1" y="62"/>
                    </a:cubicBezTo>
                    <a:lnTo>
                      <a:pt x="1" y="309"/>
                    </a:lnTo>
                    <a:cubicBezTo>
                      <a:pt x="1" y="341"/>
                      <a:pt x="33" y="341"/>
                      <a:pt x="63" y="341"/>
                    </a:cubicBezTo>
                    <a:lnTo>
                      <a:pt x="527" y="341"/>
                    </a:lnTo>
                    <a:cubicBezTo>
                      <a:pt x="557" y="341"/>
                      <a:pt x="557" y="341"/>
                      <a:pt x="557" y="309"/>
                    </a:cubicBezTo>
                    <a:lnTo>
                      <a:pt x="557" y="62"/>
                    </a:lnTo>
                    <a:cubicBezTo>
                      <a:pt x="557" y="32"/>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63"/>
              <p:cNvSpPr/>
              <p:nvPr/>
            </p:nvSpPr>
            <p:spPr>
              <a:xfrm>
                <a:off x="4062350" y="2698925"/>
                <a:ext cx="28575" cy="279850"/>
              </a:xfrm>
              <a:custGeom>
                <a:avLst/>
                <a:gdLst/>
                <a:ahLst/>
                <a:cxnLst/>
                <a:rect l="l" t="t" r="r" b="b"/>
                <a:pathLst>
                  <a:path w="1143" h="11194" extrusionOk="0">
                    <a:moveTo>
                      <a:pt x="213" y="0"/>
                    </a:moveTo>
                    <a:cubicBezTo>
                      <a:pt x="100" y="0"/>
                      <a:pt x="0" y="98"/>
                      <a:pt x="0" y="224"/>
                    </a:cubicBezTo>
                    <a:lnTo>
                      <a:pt x="0" y="11194"/>
                    </a:lnTo>
                    <a:lnTo>
                      <a:pt x="1142" y="11194"/>
                    </a:lnTo>
                    <a:lnTo>
                      <a:pt x="1142" y="1213"/>
                    </a:lnTo>
                    <a:cubicBezTo>
                      <a:pt x="1142" y="936"/>
                      <a:pt x="1019" y="657"/>
                      <a:pt x="833" y="471"/>
                    </a:cubicBezTo>
                    <a:lnTo>
                      <a:pt x="371" y="71"/>
                    </a:lnTo>
                    <a:cubicBezTo>
                      <a:pt x="322" y="22"/>
                      <a:pt x="266" y="0"/>
                      <a:pt x="213"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63"/>
              <p:cNvSpPr/>
              <p:nvPr/>
            </p:nvSpPr>
            <p:spPr>
              <a:xfrm>
                <a:off x="4062350" y="2709150"/>
                <a:ext cx="17025" cy="269625"/>
              </a:xfrm>
              <a:custGeom>
                <a:avLst/>
                <a:gdLst/>
                <a:ahLst/>
                <a:cxnLst/>
                <a:rect l="l" t="t" r="r" b="b"/>
                <a:pathLst>
                  <a:path w="681" h="10785" extrusionOk="0">
                    <a:moveTo>
                      <a:pt x="0" y="1"/>
                    </a:moveTo>
                    <a:lnTo>
                      <a:pt x="0" y="280"/>
                    </a:lnTo>
                    <a:lnTo>
                      <a:pt x="371" y="527"/>
                    </a:lnTo>
                    <a:cubicBezTo>
                      <a:pt x="401" y="557"/>
                      <a:pt x="433" y="619"/>
                      <a:pt x="433" y="680"/>
                    </a:cubicBezTo>
                    <a:lnTo>
                      <a:pt x="433" y="10785"/>
                    </a:lnTo>
                    <a:lnTo>
                      <a:pt x="680" y="10785"/>
                    </a:lnTo>
                    <a:lnTo>
                      <a:pt x="680" y="589"/>
                    </a:lnTo>
                    <a:cubicBezTo>
                      <a:pt x="680" y="495"/>
                      <a:pt x="648" y="433"/>
                      <a:pt x="586" y="371"/>
                    </a:cubicBezTo>
                    <a:lnTo>
                      <a:pt x="0"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63"/>
              <p:cNvSpPr/>
              <p:nvPr/>
            </p:nvSpPr>
            <p:spPr>
              <a:xfrm>
                <a:off x="4096325" y="2692150"/>
                <a:ext cx="39400" cy="12400"/>
              </a:xfrm>
              <a:custGeom>
                <a:avLst/>
                <a:gdLst/>
                <a:ahLst/>
                <a:cxnLst/>
                <a:rect l="l" t="t" r="r" b="b"/>
                <a:pathLst>
                  <a:path w="1576" h="496" extrusionOk="0">
                    <a:moveTo>
                      <a:pt x="1" y="1"/>
                    </a:moveTo>
                    <a:lnTo>
                      <a:pt x="1" y="495"/>
                    </a:lnTo>
                    <a:lnTo>
                      <a:pt x="1546" y="495"/>
                    </a:lnTo>
                    <a:cubicBezTo>
                      <a:pt x="1575" y="495"/>
                      <a:pt x="1575" y="495"/>
                      <a:pt x="1575" y="466"/>
                    </a:cubicBezTo>
                    <a:lnTo>
                      <a:pt x="1575" y="33"/>
                    </a:lnTo>
                    <a:cubicBezTo>
                      <a:pt x="1575" y="1"/>
                      <a:pt x="1575" y="1"/>
                      <a:pt x="1546"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63"/>
              <p:cNvSpPr/>
              <p:nvPr/>
            </p:nvSpPr>
            <p:spPr>
              <a:xfrm>
                <a:off x="4058459" y="2692153"/>
                <a:ext cx="44087" cy="12400"/>
              </a:xfrm>
              <a:custGeom>
                <a:avLst/>
                <a:gdLst/>
                <a:ahLst/>
                <a:cxnLst/>
                <a:rect l="l" t="t" r="r" b="b"/>
                <a:pathLst>
                  <a:path w="1608" h="496" extrusionOk="0">
                    <a:moveTo>
                      <a:pt x="0" y="1"/>
                    </a:moveTo>
                    <a:lnTo>
                      <a:pt x="0" y="495"/>
                    </a:lnTo>
                    <a:lnTo>
                      <a:pt x="1575" y="495"/>
                    </a:lnTo>
                    <a:cubicBezTo>
                      <a:pt x="1575" y="495"/>
                      <a:pt x="1607" y="495"/>
                      <a:pt x="1607" y="466"/>
                    </a:cubicBezTo>
                    <a:lnTo>
                      <a:pt x="1607" y="33"/>
                    </a:lnTo>
                    <a:cubicBezTo>
                      <a:pt x="1607" y="1"/>
                      <a:pt x="1575" y="1"/>
                      <a:pt x="1575"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63"/>
              <p:cNvSpPr/>
              <p:nvPr/>
            </p:nvSpPr>
            <p:spPr>
              <a:xfrm>
                <a:off x="4066175" y="2727700"/>
                <a:ext cx="19375" cy="50250"/>
              </a:xfrm>
              <a:custGeom>
                <a:avLst/>
                <a:gdLst/>
                <a:ahLst/>
                <a:cxnLst/>
                <a:rect l="l" t="t" r="r" b="b"/>
                <a:pathLst>
                  <a:path w="775" h="2010" extrusionOk="0">
                    <a:moveTo>
                      <a:pt x="371" y="0"/>
                    </a:moveTo>
                    <a:cubicBezTo>
                      <a:pt x="280" y="0"/>
                      <a:pt x="156" y="62"/>
                      <a:pt x="95" y="124"/>
                    </a:cubicBezTo>
                    <a:cubicBezTo>
                      <a:pt x="95" y="156"/>
                      <a:pt x="63" y="156"/>
                      <a:pt x="63" y="156"/>
                    </a:cubicBezTo>
                    <a:lnTo>
                      <a:pt x="1" y="247"/>
                    </a:lnTo>
                    <a:lnTo>
                      <a:pt x="1" y="403"/>
                    </a:lnTo>
                    <a:lnTo>
                      <a:pt x="1" y="1607"/>
                    </a:lnTo>
                    <a:lnTo>
                      <a:pt x="1" y="1639"/>
                    </a:lnTo>
                    <a:lnTo>
                      <a:pt x="1" y="1763"/>
                    </a:lnTo>
                    <a:lnTo>
                      <a:pt x="63" y="1854"/>
                    </a:lnTo>
                    <a:lnTo>
                      <a:pt x="95" y="1886"/>
                    </a:lnTo>
                    <a:cubicBezTo>
                      <a:pt x="156" y="1978"/>
                      <a:pt x="280" y="2010"/>
                      <a:pt x="371" y="2010"/>
                    </a:cubicBezTo>
                    <a:cubicBezTo>
                      <a:pt x="589" y="2010"/>
                      <a:pt x="774" y="1824"/>
                      <a:pt x="774" y="1607"/>
                    </a:cubicBezTo>
                    <a:lnTo>
                      <a:pt x="774" y="403"/>
                    </a:lnTo>
                    <a:cubicBezTo>
                      <a:pt x="774" y="186"/>
                      <a:pt x="589" y="0"/>
                      <a:pt x="37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63"/>
              <p:cNvSpPr/>
              <p:nvPr/>
            </p:nvSpPr>
            <p:spPr>
              <a:xfrm>
                <a:off x="4064625" y="2730050"/>
                <a:ext cx="17825" cy="45550"/>
              </a:xfrm>
              <a:custGeom>
                <a:avLst/>
                <a:gdLst/>
                <a:ahLst/>
                <a:cxnLst/>
                <a:rect l="l" t="t" r="r" b="b"/>
                <a:pathLst>
                  <a:path w="713" h="1822" extrusionOk="0">
                    <a:moveTo>
                      <a:pt x="342" y="0"/>
                    </a:moveTo>
                    <a:cubicBezTo>
                      <a:pt x="157" y="0"/>
                      <a:pt x="1" y="186"/>
                      <a:pt x="1" y="371"/>
                    </a:cubicBezTo>
                    <a:lnTo>
                      <a:pt x="1" y="1483"/>
                    </a:lnTo>
                    <a:cubicBezTo>
                      <a:pt x="1" y="1669"/>
                      <a:pt x="157" y="1822"/>
                      <a:pt x="342" y="1822"/>
                    </a:cubicBezTo>
                    <a:cubicBezTo>
                      <a:pt x="527" y="1822"/>
                      <a:pt x="713" y="1669"/>
                      <a:pt x="713" y="1483"/>
                    </a:cubicBezTo>
                    <a:lnTo>
                      <a:pt x="713" y="371"/>
                    </a:lnTo>
                    <a:cubicBezTo>
                      <a:pt x="713" y="186"/>
                      <a:pt x="527" y="0"/>
                      <a:pt x="342"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8" name="Google Shape;3168;p63"/>
            <p:cNvGrpSpPr/>
            <p:nvPr/>
          </p:nvGrpSpPr>
          <p:grpSpPr>
            <a:xfrm>
              <a:off x="-171821" y="4048498"/>
              <a:ext cx="133300" cy="99653"/>
              <a:chOff x="1165650" y="865575"/>
              <a:chExt cx="5166675" cy="3862525"/>
            </a:xfrm>
          </p:grpSpPr>
          <p:sp>
            <p:nvSpPr>
              <p:cNvPr id="3169" name="Google Shape;3169;p63"/>
              <p:cNvSpPr/>
              <p:nvPr/>
            </p:nvSpPr>
            <p:spPr>
              <a:xfrm>
                <a:off x="2776925" y="3145225"/>
                <a:ext cx="1944125" cy="803575"/>
              </a:xfrm>
              <a:custGeom>
                <a:avLst/>
                <a:gdLst/>
                <a:ahLst/>
                <a:cxnLst/>
                <a:rect l="l" t="t" r="r" b="b"/>
                <a:pathLst>
                  <a:path w="77765" h="32143" extrusionOk="0">
                    <a:moveTo>
                      <a:pt x="38883" y="0"/>
                    </a:moveTo>
                    <a:cubicBezTo>
                      <a:pt x="26292" y="0"/>
                      <a:pt x="13701" y="4798"/>
                      <a:pt x="4105" y="14394"/>
                    </a:cubicBezTo>
                    <a:cubicBezTo>
                      <a:pt x="1" y="18387"/>
                      <a:pt x="1" y="25043"/>
                      <a:pt x="4105" y="29037"/>
                    </a:cubicBezTo>
                    <a:cubicBezTo>
                      <a:pt x="6158" y="31089"/>
                      <a:pt x="8820" y="32115"/>
                      <a:pt x="11469" y="32115"/>
                    </a:cubicBezTo>
                    <a:cubicBezTo>
                      <a:pt x="14117" y="32115"/>
                      <a:pt x="16752" y="31089"/>
                      <a:pt x="18748" y="29037"/>
                    </a:cubicBezTo>
                    <a:cubicBezTo>
                      <a:pt x="24295" y="23490"/>
                      <a:pt x="31589" y="20717"/>
                      <a:pt x="38869" y="20717"/>
                    </a:cubicBezTo>
                    <a:cubicBezTo>
                      <a:pt x="46149" y="20717"/>
                      <a:pt x="53415" y="23490"/>
                      <a:pt x="58906" y="29037"/>
                    </a:cubicBezTo>
                    <a:cubicBezTo>
                      <a:pt x="61013" y="31033"/>
                      <a:pt x="63676" y="32143"/>
                      <a:pt x="66338" y="32143"/>
                    </a:cubicBezTo>
                    <a:cubicBezTo>
                      <a:pt x="69000" y="32143"/>
                      <a:pt x="71663" y="31033"/>
                      <a:pt x="73660" y="29037"/>
                    </a:cubicBezTo>
                    <a:cubicBezTo>
                      <a:pt x="77764" y="25043"/>
                      <a:pt x="77764" y="18387"/>
                      <a:pt x="73660" y="14394"/>
                    </a:cubicBezTo>
                    <a:cubicBezTo>
                      <a:pt x="64064" y="4798"/>
                      <a:pt x="51473" y="0"/>
                      <a:pt x="38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63"/>
              <p:cNvSpPr/>
              <p:nvPr/>
            </p:nvSpPr>
            <p:spPr>
              <a:xfrm>
                <a:off x="2017050" y="2066400"/>
                <a:ext cx="3463875" cy="1119750"/>
              </a:xfrm>
              <a:custGeom>
                <a:avLst/>
                <a:gdLst/>
                <a:ahLst/>
                <a:cxnLst/>
                <a:rect l="l" t="t" r="r" b="b"/>
                <a:pathLst>
                  <a:path w="138555" h="44790" extrusionOk="0">
                    <a:moveTo>
                      <a:pt x="69278" y="1"/>
                    </a:moveTo>
                    <a:cubicBezTo>
                      <a:pt x="45649" y="1"/>
                      <a:pt x="22021" y="9014"/>
                      <a:pt x="3994" y="27040"/>
                    </a:cubicBezTo>
                    <a:cubicBezTo>
                      <a:pt x="1" y="31034"/>
                      <a:pt x="1" y="37690"/>
                      <a:pt x="3994" y="41683"/>
                    </a:cubicBezTo>
                    <a:cubicBezTo>
                      <a:pt x="6046" y="43736"/>
                      <a:pt x="8709" y="44762"/>
                      <a:pt x="11371" y="44762"/>
                    </a:cubicBezTo>
                    <a:cubicBezTo>
                      <a:pt x="14034" y="44762"/>
                      <a:pt x="16696" y="43736"/>
                      <a:pt x="18748" y="41683"/>
                    </a:cubicBezTo>
                    <a:cubicBezTo>
                      <a:pt x="32670" y="27761"/>
                      <a:pt x="50974" y="20800"/>
                      <a:pt x="69278" y="20800"/>
                    </a:cubicBezTo>
                    <a:cubicBezTo>
                      <a:pt x="87581" y="20800"/>
                      <a:pt x="105885" y="27761"/>
                      <a:pt x="119807" y="41683"/>
                    </a:cubicBezTo>
                    <a:cubicBezTo>
                      <a:pt x="121804" y="43791"/>
                      <a:pt x="124466" y="44789"/>
                      <a:pt x="127128" y="44789"/>
                    </a:cubicBezTo>
                    <a:cubicBezTo>
                      <a:pt x="129791" y="44789"/>
                      <a:pt x="132453" y="43791"/>
                      <a:pt x="134561" y="41683"/>
                    </a:cubicBezTo>
                    <a:cubicBezTo>
                      <a:pt x="138554" y="37690"/>
                      <a:pt x="138554" y="31034"/>
                      <a:pt x="134561" y="27040"/>
                    </a:cubicBezTo>
                    <a:cubicBezTo>
                      <a:pt x="116534" y="9014"/>
                      <a:pt x="92906" y="1"/>
                      <a:pt x="6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63"/>
              <p:cNvSpPr/>
              <p:nvPr/>
            </p:nvSpPr>
            <p:spPr>
              <a:xfrm>
                <a:off x="1165650" y="865575"/>
                <a:ext cx="5166675" cy="1469175"/>
              </a:xfrm>
              <a:custGeom>
                <a:avLst/>
                <a:gdLst/>
                <a:ahLst/>
                <a:cxnLst/>
                <a:rect l="l" t="t" r="r" b="b"/>
                <a:pathLst>
                  <a:path w="206667" h="58767" extrusionOk="0">
                    <a:moveTo>
                      <a:pt x="103320" y="0"/>
                    </a:moveTo>
                    <a:cubicBezTo>
                      <a:pt x="67364" y="0"/>
                      <a:pt x="31394" y="13673"/>
                      <a:pt x="3994" y="41017"/>
                    </a:cubicBezTo>
                    <a:cubicBezTo>
                      <a:pt x="1" y="45122"/>
                      <a:pt x="1" y="51667"/>
                      <a:pt x="3994" y="55771"/>
                    </a:cubicBezTo>
                    <a:cubicBezTo>
                      <a:pt x="6046" y="57768"/>
                      <a:pt x="8709" y="58766"/>
                      <a:pt x="11371" y="58766"/>
                    </a:cubicBezTo>
                    <a:cubicBezTo>
                      <a:pt x="14033" y="58766"/>
                      <a:pt x="16696" y="57768"/>
                      <a:pt x="18748" y="55771"/>
                    </a:cubicBezTo>
                    <a:cubicBezTo>
                      <a:pt x="41378" y="33141"/>
                      <a:pt x="71330" y="20717"/>
                      <a:pt x="103278" y="20717"/>
                    </a:cubicBezTo>
                    <a:cubicBezTo>
                      <a:pt x="135226" y="20717"/>
                      <a:pt x="165289" y="33141"/>
                      <a:pt x="187919" y="55771"/>
                    </a:cubicBezTo>
                    <a:cubicBezTo>
                      <a:pt x="189916" y="57768"/>
                      <a:pt x="192578" y="58766"/>
                      <a:pt x="195240" y="58766"/>
                    </a:cubicBezTo>
                    <a:cubicBezTo>
                      <a:pt x="197903" y="58766"/>
                      <a:pt x="200565" y="57768"/>
                      <a:pt x="202562" y="55771"/>
                    </a:cubicBezTo>
                    <a:cubicBezTo>
                      <a:pt x="206666" y="51667"/>
                      <a:pt x="206666" y="45122"/>
                      <a:pt x="202562" y="41017"/>
                    </a:cubicBezTo>
                    <a:cubicBezTo>
                      <a:pt x="175217" y="13673"/>
                      <a:pt x="139275" y="0"/>
                      <a:pt x="1033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63"/>
              <p:cNvSpPr/>
              <p:nvPr/>
            </p:nvSpPr>
            <p:spPr>
              <a:xfrm>
                <a:off x="3464725" y="4156775"/>
                <a:ext cx="568525" cy="571325"/>
              </a:xfrm>
              <a:custGeom>
                <a:avLst/>
                <a:gdLst/>
                <a:ahLst/>
                <a:cxnLst/>
                <a:rect l="l" t="t" r="r" b="b"/>
                <a:pathLst>
                  <a:path w="22741" h="22853" extrusionOk="0">
                    <a:moveTo>
                      <a:pt x="11315" y="1"/>
                    </a:moveTo>
                    <a:cubicBezTo>
                      <a:pt x="5103" y="1"/>
                      <a:pt x="0" y="5103"/>
                      <a:pt x="0" y="11426"/>
                    </a:cubicBezTo>
                    <a:cubicBezTo>
                      <a:pt x="0" y="17750"/>
                      <a:pt x="5103" y="22852"/>
                      <a:pt x="11315" y="22852"/>
                    </a:cubicBezTo>
                    <a:cubicBezTo>
                      <a:pt x="17638" y="22852"/>
                      <a:pt x="22741" y="17750"/>
                      <a:pt x="22741" y="11426"/>
                    </a:cubicBezTo>
                    <a:cubicBezTo>
                      <a:pt x="22741" y="5103"/>
                      <a:pt x="17638" y="1"/>
                      <a:pt x="113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73" name="Google Shape;3173;p63"/>
          <p:cNvGrpSpPr/>
          <p:nvPr/>
        </p:nvGrpSpPr>
        <p:grpSpPr>
          <a:xfrm flipH="1">
            <a:off x="5144357" y="1741477"/>
            <a:ext cx="2812299" cy="448206"/>
            <a:chOff x="2768525" y="1776100"/>
            <a:chExt cx="1003425" cy="159925"/>
          </a:xfrm>
        </p:grpSpPr>
        <p:sp>
          <p:nvSpPr>
            <p:cNvPr id="3174" name="Google Shape;3174;p63"/>
            <p:cNvSpPr/>
            <p:nvPr/>
          </p:nvSpPr>
          <p:spPr>
            <a:xfrm>
              <a:off x="3011075" y="1865700"/>
              <a:ext cx="672825" cy="19350"/>
            </a:xfrm>
            <a:custGeom>
              <a:avLst/>
              <a:gdLst/>
              <a:ahLst/>
              <a:cxnLst/>
              <a:rect l="l" t="t" r="r" b="b"/>
              <a:pathLst>
                <a:path w="26913" h="774" extrusionOk="0">
                  <a:moveTo>
                    <a:pt x="13471" y="0"/>
                  </a:moveTo>
                  <a:cubicBezTo>
                    <a:pt x="12638" y="0"/>
                    <a:pt x="11773" y="0"/>
                    <a:pt x="10970" y="32"/>
                  </a:cubicBezTo>
                  <a:lnTo>
                    <a:pt x="9734" y="32"/>
                  </a:lnTo>
                  <a:cubicBezTo>
                    <a:pt x="9331" y="62"/>
                    <a:pt x="8931" y="62"/>
                    <a:pt x="8528" y="94"/>
                  </a:cubicBezTo>
                  <a:lnTo>
                    <a:pt x="7663" y="94"/>
                  </a:lnTo>
                  <a:cubicBezTo>
                    <a:pt x="7571" y="94"/>
                    <a:pt x="7447" y="124"/>
                    <a:pt x="7354" y="124"/>
                  </a:cubicBezTo>
                  <a:cubicBezTo>
                    <a:pt x="6983" y="124"/>
                    <a:pt x="6612" y="156"/>
                    <a:pt x="6241" y="156"/>
                  </a:cubicBezTo>
                  <a:cubicBezTo>
                    <a:pt x="5903" y="185"/>
                    <a:pt x="5532" y="185"/>
                    <a:pt x="5191" y="218"/>
                  </a:cubicBezTo>
                  <a:cubicBezTo>
                    <a:pt x="4852" y="247"/>
                    <a:pt x="4543" y="247"/>
                    <a:pt x="4202" y="279"/>
                  </a:cubicBezTo>
                  <a:cubicBezTo>
                    <a:pt x="3893" y="309"/>
                    <a:pt x="3584" y="309"/>
                    <a:pt x="3307" y="341"/>
                  </a:cubicBezTo>
                  <a:cubicBezTo>
                    <a:pt x="3028" y="371"/>
                    <a:pt x="2751" y="371"/>
                    <a:pt x="2504" y="403"/>
                  </a:cubicBezTo>
                  <a:cubicBezTo>
                    <a:pt x="1978" y="433"/>
                    <a:pt x="1545" y="494"/>
                    <a:pt x="1174" y="527"/>
                  </a:cubicBezTo>
                  <a:cubicBezTo>
                    <a:pt x="804" y="556"/>
                    <a:pt x="527" y="588"/>
                    <a:pt x="309" y="618"/>
                  </a:cubicBezTo>
                  <a:cubicBezTo>
                    <a:pt x="124" y="650"/>
                    <a:pt x="0" y="650"/>
                    <a:pt x="0" y="650"/>
                  </a:cubicBezTo>
                  <a:lnTo>
                    <a:pt x="0" y="712"/>
                  </a:lnTo>
                  <a:cubicBezTo>
                    <a:pt x="0" y="712"/>
                    <a:pt x="1701" y="742"/>
                    <a:pt x="4202" y="742"/>
                  </a:cubicBezTo>
                  <a:cubicBezTo>
                    <a:pt x="6736" y="742"/>
                    <a:pt x="10105" y="742"/>
                    <a:pt x="13471" y="774"/>
                  </a:cubicBezTo>
                  <a:cubicBezTo>
                    <a:pt x="16840" y="742"/>
                    <a:pt x="20206" y="742"/>
                    <a:pt x="22710" y="742"/>
                  </a:cubicBezTo>
                  <a:cubicBezTo>
                    <a:pt x="25244" y="742"/>
                    <a:pt x="26912" y="712"/>
                    <a:pt x="26912" y="712"/>
                  </a:cubicBezTo>
                  <a:lnTo>
                    <a:pt x="26912" y="650"/>
                  </a:lnTo>
                  <a:cubicBezTo>
                    <a:pt x="26912" y="650"/>
                    <a:pt x="26818" y="650"/>
                    <a:pt x="26633" y="618"/>
                  </a:cubicBezTo>
                  <a:cubicBezTo>
                    <a:pt x="26418" y="588"/>
                    <a:pt x="26139" y="556"/>
                    <a:pt x="25768" y="527"/>
                  </a:cubicBezTo>
                  <a:cubicBezTo>
                    <a:pt x="25397" y="494"/>
                    <a:pt x="24965" y="433"/>
                    <a:pt x="24441" y="403"/>
                  </a:cubicBezTo>
                  <a:cubicBezTo>
                    <a:pt x="24193" y="371"/>
                    <a:pt x="23914" y="371"/>
                    <a:pt x="23637" y="341"/>
                  </a:cubicBezTo>
                  <a:cubicBezTo>
                    <a:pt x="23328" y="309"/>
                    <a:pt x="23049" y="309"/>
                    <a:pt x="22710" y="279"/>
                  </a:cubicBezTo>
                  <a:cubicBezTo>
                    <a:pt x="22401" y="247"/>
                    <a:pt x="22060" y="247"/>
                    <a:pt x="21722" y="218"/>
                  </a:cubicBezTo>
                  <a:cubicBezTo>
                    <a:pt x="21381" y="185"/>
                    <a:pt x="21042" y="185"/>
                    <a:pt x="20671" y="156"/>
                  </a:cubicBezTo>
                  <a:cubicBezTo>
                    <a:pt x="19959" y="124"/>
                    <a:pt x="19188" y="94"/>
                    <a:pt x="18414" y="94"/>
                  </a:cubicBezTo>
                  <a:cubicBezTo>
                    <a:pt x="18014" y="62"/>
                    <a:pt x="17611" y="62"/>
                    <a:pt x="17211" y="62"/>
                  </a:cubicBezTo>
                  <a:cubicBezTo>
                    <a:pt x="16993" y="32"/>
                    <a:pt x="16808" y="32"/>
                    <a:pt x="16593" y="32"/>
                  </a:cubicBezTo>
                  <a:lnTo>
                    <a:pt x="15975" y="32"/>
                  </a:lnTo>
                  <a:cubicBezTo>
                    <a:pt x="15139" y="0"/>
                    <a:pt x="14306" y="0"/>
                    <a:pt x="134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63"/>
            <p:cNvSpPr/>
            <p:nvPr/>
          </p:nvSpPr>
          <p:spPr>
            <a:xfrm>
              <a:off x="3157075" y="1776100"/>
              <a:ext cx="380800" cy="106600"/>
            </a:xfrm>
            <a:custGeom>
              <a:avLst/>
              <a:gdLst/>
              <a:ahLst/>
              <a:cxnLst/>
              <a:rect l="l" t="t" r="r" b="b"/>
              <a:pathLst>
                <a:path w="15232" h="4264" extrusionOk="0">
                  <a:moveTo>
                    <a:pt x="9208" y="0"/>
                  </a:moveTo>
                  <a:cubicBezTo>
                    <a:pt x="8434" y="0"/>
                    <a:pt x="7725" y="247"/>
                    <a:pt x="7169" y="680"/>
                  </a:cubicBezTo>
                  <a:cubicBezTo>
                    <a:pt x="6983" y="588"/>
                    <a:pt x="6798" y="556"/>
                    <a:pt x="6581" y="556"/>
                  </a:cubicBezTo>
                  <a:cubicBezTo>
                    <a:pt x="6057" y="556"/>
                    <a:pt x="5592" y="803"/>
                    <a:pt x="5315" y="1174"/>
                  </a:cubicBezTo>
                  <a:lnTo>
                    <a:pt x="5068" y="1174"/>
                  </a:lnTo>
                  <a:cubicBezTo>
                    <a:pt x="3894" y="1174"/>
                    <a:pt x="2873" y="1916"/>
                    <a:pt x="2502" y="2966"/>
                  </a:cubicBezTo>
                  <a:cubicBezTo>
                    <a:pt x="2349" y="2937"/>
                    <a:pt x="2193" y="2904"/>
                    <a:pt x="2040" y="2904"/>
                  </a:cubicBezTo>
                  <a:cubicBezTo>
                    <a:pt x="1113" y="2904"/>
                    <a:pt x="339" y="3461"/>
                    <a:pt x="1" y="4264"/>
                  </a:cubicBezTo>
                  <a:lnTo>
                    <a:pt x="15232" y="4264"/>
                  </a:lnTo>
                  <a:cubicBezTo>
                    <a:pt x="14984" y="3616"/>
                    <a:pt x="14428" y="3122"/>
                    <a:pt x="13719" y="2966"/>
                  </a:cubicBezTo>
                  <a:cubicBezTo>
                    <a:pt x="13501" y="2133"/>
                    <a:pt x="12822" y="1515"/>
                    <a:pt x="11957" y="1360"/>
                  </a:cubicBezTo>
                  <a:cubicBezTo>
                    <a:pt x="11309" y="527"/>
                    <a:pt x="10320" y="0"/>
                    <a:pt x="9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63"/>
            <p:cNvSpPr/>
            <p:nvPr/>
          </p:nvSpPr>
          <p:spPr>
            <a:xfrm>
              <a:off x="2906825" y="1926750"/>
              <a:ext cx="270375" cy="9275"/>
            </a:xfrm>
            <a:custGeom>
              <a:avLst/>
              <a:gdLst/>
              <a:ahLst/>
              <a:cxnLst/>
              <a:rect l="l" t="t" r="r" b="b"/>
              <a:pathLst>
                <a:path w="10815" h="371" extrusionOk="0">
                  <a:moveTo>
                    <a:pt x="4388" y="0"/>
                  </a:moveTo>
                  <a:cubicBezTo>
                    <a:pt x="4079" y="0"/>
                    <a:pt x="3738" y="30"/>
                    <a:pt x="3429" y="30"/>
                  </a:cubicBezTo>
                  <a:cubicBezTo>
                    <a:pt x="3120" y="30"/>
                    <a:pt x="2811" y="62"/>
                    <a:pt x="2502" y="62"/>
                  </a:cubicBezTo>
                  <a:cubicBezTo>
                    <a:pt x="2349" y="92"/>
                    <a:pt x="2225" y="92"/>
                    <a:pt x="2069" y="92"/>
                  </a:cubicBezTo>
                  <a:cubicBezTo>
                    <a:pt x="1946" y="124"/>
                    <a:pt x="1822" y="124"/>
                    <a:pt x="1698" y="124"/>
                  </a:cubicBezTo>
                  <a:cubicBezTo>
                    <a:pt x="1422" y="153"/>
                    <a:pt x="1204" y="186"/>
                    <a:pt x="989" y="186"/>
                  </a:cubicBezTo>
                  <a:cubicBezTo>
                    <a:pt x="804" y="215"/>
                    <a:pt x="618" y="247"/>
                    <a:pt x="463" y="247"/>
                  </a:cubicBezTo>
                  <a:cubicBezTo>
                    <a:pt x="309" y="277"/>
                    <a:pt x="186" y="277"/>
                    <a:pt x="124" y="309"/>
                  </a:cubicBezTo>
                  <a:lnTo>
                    <a:pt x="0" y="309"/>
                  </a:lnTo>
                  <a:lnTo>
                    <a:pt x="0" y="339"/>
                  </a:lnTo>
                  <a:cubicBezTo>
                    <a:pt x="0" y="339"/>
                    <a:pt x="680" y="371"/>
                    <a:pt x="1698" y="371"/>
                  </a:cubicBezTo>
                  <a:lnTo>
                    <a:pt x="9146" y="371"/>
                  </a:lnTo>
                  <a:cubicBezTo>
                    <a:pt x="10164" y="371"/>
                    <a:pt x="10814" y="339"/>
                    <a:pt x="10814" y="339"/>
                  </a:cubicBezTo>
                  <a:lnTo>
                    <a:pt x="10814" y="309"/>
                  </a:lnTo>
                  <a:lnTo>
                    <a:pt x="10720" y="309"/>
                  </a:lnTo>
                  <a:cubicBezTo>
                    <a:pt x="10629" y="277"/>
                    <a:pt x="10505" y="277"/>
                    <a:pt x="10349" y="247"/>
                  </a:cubicBezTo>
                  <a:cubicBezTo>
                    <a:pt x="10226" y="247"/>
                    <a:pt x="10041" y="215"/>
                    <a:pt x="9825" y="186"/>
                  </a:cubicBezTo>
                  <a:cubicBezTo>
                    <a:pt x="9608" y="186"/>
                    <a:pt x="9393" y="153"/>
                    <a:pt x="9146" y="124"/>
                  </a:cubicBezTo>
                  <a:cubicBezTo>
                    <a:pt x="8866" y="124"/>
                    <a:pt x="8619" y="92"/>
                    <a:pt x="8310" y="62"/>
                  </a:cubicBezTo>
                  <a:cubicBezTo>
                    <a:pt x="8033" y="62"/>
                    <a:pt x="7725" y="30"/>
                    <a:pt x="7416" y="30"/>
                  </a:cubicBezTo>
                  <a:cubicBezTo>
                    <a:pt x="7074" y="30"/>
                    <a:pt x="6766" y="0"/>
                    <a:pt x="6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63"/>
            <p:cNvSpPr/>
            <p:nvPr/>
          </p:nvSpPr>
          <p:spPr>
            <a:xfrm>
              <a:off x="3557200" y="1915925"/>
              <a:ext cx="214750" cy="9300"/>
            </a:xfrm>
            <a:custGeom>
              <a:avLst/>
              <a:gdLst/>
              <a:ahLst/>
              <a:cxnLst/>
              <a:rect l="l" t="t" r="r" b="b"/>
              <a:pathLst>
                <a:path w="8590" h="372" extrusionOk="0">
                  <a:moveTo>
                    <a:pt x="3490" y="1"/>
                  </a:moveTo>
                  <a:cubicBezTo>
                    <a:pt x="3243" y="1"/>
                    <a:pt x="2966" y="30"/>
                    <a:pt x="2719" y="30"/>
                  </a:cubicBezTo>
                  <a:cubicBezTo>
                    <a:pt x="2472" y="62"/>
                    <a:pt x="2225" y="62"/>
                    <a:pt x="2007" y="92"/>
                  </a:cubicBezTo>
                  <a:lnTo>
                    <a:pt x="1669" y="92"/>
                  </a:lnTo>
                  <a:cubicBezTo>
                    <a:pt x="1545" y="124"/>
                    <a:pt x="1451" y="124"/>
                    <a:pt x="1360" y="124"/>
                  </a:cubicBezTo>
                  <a:cubicBezTo>
                    <a:pt x="1142" y="154"/>
                    <a:pt x="957" y="186"/>
                    <a:pt x="804" y="186"/>
                  </a:cubicBezTo>
                  <a:cubicBezTo>
                    <a:pt x="648" y="216"/>
                    <a:pt x="495" y="248"/>
                    <a:pt x="371" y="248"/>
                  </a:cubicBezTo>
                  <a:cubicBezTo>
                    <a:pt x="247" y="277"/>
                    <a:pt x="153" y="310"/>
                    <a:pt x="92" y="310"/>
                  </a:cubicBezTo>
                  <a:lnTo>
                    <a:pt x="0" y="310"/>
                  </a:lnTo>
                  <a:lnTo>
                    <a:pt x="0" y="371"/>
                  </a:lnTo>
                  <a:lnTo>
                    <a:pt x="8589" y="371"/>
                  </a:lnTo>
                  <a:lnTo>
                    <a:pt x="8589" y="310"/>
                  </a:lnTo>
                  <a:lnTo>
                    <a:pt x="8496" y="310"/>
                  </a:lnTo>
                  <a:cubicBezTo>
                    <a:pt x="8434" y="310"/>
                    <a:pt x="8342" y="277"/>
                    <a:pt x="8219" y="248"/>
                  </a:cubicBezTo>
                  <a:cubicBezTo>
                    <a:pt x="8095" y="248"/>
                    <a:pt x="7972" y="216"/>
                    <a:pt x="7786" y="186"/>
                  </a:cubicBezTo>
                  <a:cubicBezTo>
                    <a:pt x="7630" y="186"/>
                    <a:pt x="7445" y="154"/>
                    <a:pt x="7260" y="124"/>
                  </a:cubicBezTo>
                  <a:cubicBezTo>
                    <a:pt x="7045" y="124"/>
                    <a:pt x="6827" y="92"/>
                    <a:pt x="6612" y="92"/>
                  </a:cubicBezTo>
                  <a:cubicBezTo>
                    <a:pt x="6365" y="62"/>
                    <a:pt x="6118" y="62"/>
                    <a:pt x="5871" y="30"/>
                  </a:cubicBezTo>
                  <a:cubicBezTo>
                    <a:pt x="5623" y="30"/>
                    <a:pt x="5376" y="1"/>
                    <a:pt x="50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63"/>
            <p:cNvSpPr/>
            <p:nvPr/>
          </p:nvSpPr>
          <p:spPr>
            <a:xfrm>
              <a:off x="2768525" y="1906650"/>
              <a:ext cx="219400" cy="6200"/>
            </a:xfrm>
            <a:custGeom>
              <a:avLst/>
              <a:gdLst/>
              <a:ahLst/>
              <a:cxnLst/>
              <a:rect l="l" t="t" r="r" b="b"/>
              <a:pathLst>
                <a:path w="8776" h="248" extrusionOk="0">
                  <a:moveTo>
                    <a:pt x="3585" y="1"/>
                  </a:moveTo>
                  <a:cubicBezTo>
                    <a:pt x="3308" y="1"/>
                    <a:pt x="3029" y="30"/>
                    <a:pt x="2781" y="30"/>
                  </a:cubicBezTo>
                  <a:cubicBezTo>
                    <a:pt x="2534" y="30"/>
                    <a:pt x="2287" y="30"/>
                    <a:pt x="2040" y="63"/>
                  </a:cubicBezTo>
                  <a:cubicBezTo>
                    <a:pt x="1793" y="63"/>
                    <a:pt x="1578" y="63"/>
                    <a:pt x="1360" y="92"/>
                  </a:cubicBezTo>
                  <a:cubicBezTo>
                    <a:pt x="960" y="124"/>
                    <a:pt x="619" y="124"/>
                    <a:pt x="371" y="154"/>
                  </a:cubicBezTo>
                  <a:cubicBezTo>
                    <a:pt x="248" y="186"/>
                    <a:pt x="156" y="186"/>
                    <a:pt x="95" y="186"/>
                  </a:cubicBezTo>
                  <a:lnTo>
                    <a:pt x="1" y="186"/>
                  </a:lnTo>
                  <a:lnTo>
                    <a:pt x="1" y="216"/>
                  </a:lnTo>
                  <a:cubicBezTo>
                    <a:pt x="1" y="216"/>
                    <a:pt x="2196" y="216"/>
                    <a:pt x="4388" y="248"/>
                  </a:cubicBezTo>
                  <a:cubicBezTo>
                    <a:pt x="6583" y="216"/>
                    <a:pt x="8775" y="216"/>
                    <a:pt x="8775" y="216"/>
                  </a:cubicBezTo>
                  <a:lnTo>
                    <a:pt x="8775" y="186"/>
                  </a:lnTo>
                  <a:lnTo>
                    <a:pt x="8684" y="186"/>
                  </a:lnTo>
                  <a:cubicBezTo>
                    <a:pt x="8622" y="186"/>
                    <a:pt x="8528" y="154"/>
                    <a:pt x="8405" y="154"/>
                  </a:cubicBezTo>
                  <a:cubicBezTo>
                    <a:pt x="8157" y="124"/>
                    <a:pt x="7819" y="124"/>
                    <a:pt x="7416" y="92"/>
                  </a:cubicBezTo>
                  <a:cubicBezTo>
                    <a:pt x="7201" y="63"/>
                    <a:pt x="6983" y="63"/>
                    <a:pt x="6736" y="63"/>
                  </a:cubicBezTo>
                  <a:cubicBezTo>
                    <a:pt x="6521" y="30"/>
                    <a:pt x="6274" y="30"/>
                    <a:pt x="5995" y="30"/>
                  </a:cubicBezTo>
                  <a:cubicBezTo>
                    <a:pt x="5747" y="30"/>
                    <a:pt x="5471" y="1"/>
                    <a:pt x="5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63"/>
          <p:cNvGrpSpPr/>
          <p:nvPr/>
        </p:nvGrpSpPr>
        <p:grpSpPr>
          <a:xfrm flipH="1">
            <a:off x="6701887" y="1324125"/>
            <a:ext cx="1188478" cy="192449"/>
            <a:chOff x="3011075" y="1776100"/>
            <a:chExt cx="672825" cy="108950"/>
          </a:xfrm>
        </p:grpSpPr>
        <p:sp>
          <p:nvSpPr>
            <p:cNvPr id="3180" name="Google Shape;3180;p63"/>
            <p:cNvSpPr/>
            <p:nvPr/>
          </p:nvSpPr>
          <p:spPr>
            <a:xfrm>
              <a:off x="3011075" y="1865700"/>
              <a:ext cx="672825" cy="19350"/>
            </a:xfrm>
            <a:custGeom>
              <a:avLst/>
              <a:gdLst/>
              <a:ahLst/>
              <a:cxnLst/>
              <a:rect l="l" t="t" r="r" b="b"/>
              <a:pathLst>
                <a:path w="26913" h="774" extrusionOk="0">
                  <a:moveTo>
                    <a:pt x="13471" y="0"/>
                  </a:moveTo>
                  <a:cubicBezTo>
                    <a:pt x="12638" y="0"/>
                    <a:pt x="11773" y="0"/>
                    <a:pt x="10970" y="32"/>
                  </a:cubicBezTo>
                  <a:lnTo>
                    <a:pt x="9734" y="32"/>
                  </a:lnTo>
                  <a:cubicBezTo>
                    <a:pt x="9331" y="62"/>
                    <a:pt x="8931" y="62"/>
                    <a:pt x="8528" y="94"/>
                  </a:cubicBezTo>
                  <a:lnTo>
                    <a:pt x="7663" y="94"/>
                  </a:lnTo>
                  <a:cubicBezTo>
                    <a:pt x="7571" y="94"/>
                    <a:pt x="7447" y="124"/>
                    <a:pt x="7354" y="124"/>
                  </a:cubicBezTo>
                  <a:cubicBezTo>
                    <a:pt x="6983" y="124"/>
                    <a:pt x="6612" y="156"/>
                    <a:pt x="6241" y="156"/>
                  </a:cubicBezTo>
                  <a:cubicBezTo>
                    <a:pt x="5903" y="185"/>
                    <a:pt x="5532" y="185"/>
                    <a:pt x="5191" y="218"/>
                  </a:cubicBezTo>
                  <a:cubicBezTo>
                    <a:pt x="4852" y="247"/>
                    <a:pt x="4543" y="247"/>
                    <a:pt x="4202" y="279"/>
                  </a:cubicBezTo>
                  <a:cubicBezTo>
                    <a:pt x="3893" y="309"/>
                    <a:pt x="3584" y="309"/>
                    <a:pt x="3307" y="341"/>
                  </a:cubicBezTo>
                  <a:cubicBezTo>
                    <a:pt x="3028" y="371"/>
                    <a:pt x="2751" y="371"/>
                    <a:pt x="2504" y="403"/>
                  </a:cubicBezTo>
                  <a:cubicBezTo>
                    <a:pt x="1978" y="433"/>
                    <a:pt x="1545" y="494"/>
                    <a:pt x="1174" y="527"/>
                  </a:cubicBezTo>
                  <a:cubicBezTo>
                    <a:pt x="804" y="556"/>
                    <a:pt x="527" y="588"/>
                    <a:pt x="309" y="618"/>
                  </a:cubicBezTo>
                  <a:cubicBezTo>
                    <a:pt x="124" y="650"/>
                    <a:pt x="0" y="650"/>
                    <a:pt x="0" y="650"/>
                  </a:cubicBezTo>
                  <a:lnTo>
                    <a:pt x="0" y="712"/>
                  </a:lnTo>
                  <a:cubicBezTo>
                    <a:pt x="0" y="712"/>
                    <a:pt x="1701" y="742"/>
                    <a:pt x="4202" y="742"/>
                  </a:cubicBezTo>
                  <a:cubicBezTo>
                    <a:pt x="6736" y="742"/>
                    <a:pt x="10105" y="742"/>
                    <a:pt x="13471" y="774"/>
                  </a:cubicBezTo>
                  <a:cubicBezTo>
                    <a:pt x="16840" y="742"/>
                    <a:pt x="20206" y="742"/>
                    <a:pt x="22710" y="742"/>
                  </a:cubicBezTo>
                  <a:cubicBezTo>
                    <a:pt x="25244" y="742"/>
                    <a:pt x="26912" y="712"/>
                    <a:pt x="26912" y="712"/>
                  </a:cubicBezTo>
                  <a:lnTo>
                    <a:pt x="26912" y="650"/>
                  </a:lnTo>
                  <a:cubicBezTo>
                    <a:pt x="26912" y="650"/>
                    <a:pt x="26818" y="650"/>
                    <a:pt x="26633" y="618"/>
                  </a:cubicBezTo>
                  <a:cubicBezTo>
                    <a:pt x="26418" y="588"/>
                    <a:pt x="26139" y="556"/>
                    <a:pt x="25768" y="527"/>
                  </a:cubicBezTo>
                  <a:cubicBezTo>
                    <a:pt x="25397" y="494"/>
                    <a:pt x="24965" y="433"/>
                    <a:pt x="24441" y="403"/>
                  </a:cubicBezTo>
                  <a:cubicBezTo>
                    <a:pt x="24193" y="371"/>
                    <a:pt x="23914" y="371"/>
                    <a:pt x="23637" y="341"/>
                  </a:cubicBezTo>
                  <a:cubicBezTo>
                    <a:pt x="23328" y="309"/>
                    <a:pt x="23049" y="309"/>
                    <a:pt x="22710" y="279"/>
                  </a:cubicBezTo>
                  <a:cubicBezTo>
                    <a:pt x="22401" y="247"/>
                    <a:pt x="22060" y="247"/>
                    <a:pt x="21722" y="218"/>
                  </a:cubicBezTo>
                  <a:cubicBezTo>
                    <a:pt x="21381" y="185"/>
                    <a:pt x="21042" y="185"/>
                    <a:pt x="20671" y="156"/>
                  </a:cubicBezTo>
                  <a:cubicBezTo>
                    <a:pt x="19959" y="124"/>
                    <a:pt x="19188" y="94"/>
                    <a:pt x="18414" y="94"/>
                  </a:cubicBezTo>
                  <a:cubicBezTo>
                    <a:pt x="18014" y="62"/>
                    <a:pt x="17611" y="62"/>
                    <a:pt x="17211" y="62"/>
                  </a:cubicBezTo>
                  <a:cubicBezTo>
                    <a:pt x="16993" y="32"/>
                    <a:pt x="16808" y="32"/>
                    <a:pt x="16593" y="32"/>
                  </a:cubicBezTo>
                  <a:lnTo>
                    <a:pt x="15975" y="32"/>
                  </a:lnTo>
                  <a:cubicBezTo>
                    <a:pt x="15139" y="0"/>
                    <a:pt x="14306" y="0"/>
                    <a:pt x="134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63"/>
            <p:cNvSpPr/>
            <p:nvPr/>
          </p:nvSpPr>
          <p:spPr>
            <a:xfrm>
              <a:off x="3157075" y="1776100"/>
              <a:ext cx="380800" cy="106600"/>
            </a:xfrm>
            <a:custGeom>
              <a:avLst/>
              <a:gdLst/>
              <a:ahLst/>
              <a:cxnLst/>
              <a:rect l="l" t="t" r="r" b="b"/>
              <a:pathLst>
                <a:path w="15232" h="4264" extrusionOk="0">
                  <a:moveTo>
                    <a:pt x="9208" y="0"/>
                  </a:moveTo>
                  <a:cubicBezTo>
                    <a:pt x="8434" y="0"/>
                    <a:pt x="7725" y="247"/>
                    <a:pt x="7169" y="680"/>
                  </a:cubicBezTo>
                  <a:cubicBezTo>
                    <a:pt x="6983" y="588"/>
                    <a:pt x="6798" y="556"/>
                    <a:pt x="6581" y="556"/>
                  </a:cubicBezTo>
                  <a:cubicBezTo>
                    <a:pt x="6057" y="556"/>
                    <a:pt x="5592" y="803"/>
                    <a:pt x="5315" y="1174"/>
                  </a:cubicBezTo>
                  <a:lnTo>
                    <a:pt x="5068" y="1174"/>
                  </a:lnTo>
                  <a:cubicBezTo>
                    <a:pt x="3894" y="1174"/>
                    <a:pt x="2873" y="1916"/>
                    <a:pt x="2502" y="2966"/>
                  </a:cubicBezTo>
                  <a:cubicBezTo>
                    <a:pt x="2349" y="2937"/>
                    <a:pt x="2193" y="2904"/>
                    <a:pt x="2040" y="2904"/>
                  </a:cubicBezTo>
                  <a:cubicBezTo>
                    <a:pt x="1113" y="2904"/>
                    <a:pt x="339" y="3461"/>
                    <a:pt x="1" y="4264"/>
                  </a:cubicBezTo>
                  <a:lnTo>
                    <a:pt x="15232" y="4264"/>
                  </a:lnTo>
                  <a:cubicBezTo>
                    <a:pt x="14984" y="3616"/>
                    <a:pt x="14428" y="3122"/>
                    <a:pt x="13719" y="2966"/>
                  </a:cubicBezTo>
                  <a:cubicBezTo>
                    <a:pt x="13501" y="2133"/>
                    <a:pt x="12822" y="1515"/>
                    <a:pt x="11957" y="1360"/>
                  </a:cubicBezTo>
                  <a:cubicBezTo>
                    <a:pt x="11309" y="527"/>
                    <a:pt x="10320" y="0"/>
                    <a:pt x="9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2" name="Google Shape;3182;p63"/>
          <p:cNvGrpSpPr/>
          <p:nvPr/>
        </p:nvGrpSpPr>
        <p:grpSpPr>
          <a:xfrm flipH="1">
            <a:off x="8328062" y="2419175"/>
            <a:ext cx="1188478" cy="192449"/>
            <a:chOff x="3011075" y="1776100"/>
            <a:chExt cx="672825" cy="108950"/>
          </a:xfrm>
        </p:grpSpPr>
        <p:sp>
          <p:nvSpPr>
            <p:cNvPr id="3183" name="Google Shape;3183;p63"/>
            <p:cNvSpPr/>
            <p:nvPr/>
          </p:nvSpPr>
          <p:spPr>
            <a:xfrm>
              <a:off x="3011075" y="1865700"/>
              <a:ext cx="672825" cy="19350"/>
            </a:xfrm>
            <a:custGeom>
              <a:avLst/>
              <a:gdLst/>
              <a:ahLst/>
              <a:cxnLst/>
              <a:rect l="l" t="t" r="r" b="b"/>
              <a:pathLst>
                <a:path w="26913" h="774" extrusionOk="0">
                  <a:moveTo>
                    <a:pt x="13471" y="0"/>
                  </a:moveTo>
                  <a:cubicBezTo>
                    <a:pt x="12638" y="0"/>
                    <a:pt x="11773" y="0"/>
                    <a:pt x="10970" y="32"/>
                  </a:cubicBezTo>
                  <a:lnTo>
                    <a:pt x="9734" y="32"/>
                  </a:lnTo>
                  <a:cubicBezTo>
                    <a:pt x="9331" y="62"/>
                    <a:pt x="8931" y="62"/>
                    <a:pt x="8528" y="94"/>
                  </a:cubicBezTo>
                  <a:lnTo>
                    <a:pt x="7663" y="94"/>
                  </a:lnTo>
                  <a:cubicBezTo>
                    <a:pt x="7571" y="94"/>
                    <a:pt x="7447" y="124"/>
                    <a:pt x="7354" y="124"/>
                  </a:cubicBezTo>
                  <a:cubicBezTo>
                    <a:pt x="6983" y="124"/>
                    <a:pt x="6612" y="156"/>
                    <a:pt x="6241" y="156"/>
                  </a:cubicBezTo>
                  <a:cubicBezTo>
                    <a:pt x="5903" y="185"/>
                    <a:pt x="5532" y="185"/>
                    <a:pt x="5191" y="218"/>
                  </a:cubicBezTo>
                  <a:cubicBezTo>
                    <a:pt x="4852" y="247"/>
                    <a:pt x="4543" y="247"/>
                    <a:pt x="4202" y="279"/>
                  </a:cubicBezTo>
                  <a:cubicBezTo>
                    <a:pt x="3893" y="309"/>
                    <a:pt x="3584" y="309"/>
                    <a:pt x="3307" y="341"/>
                  </a:cubicBezTo>
                  <a:cubicBezTo>
                    <a:pt x="3028" y="371"/>
                    <a:pt x="2751" y="371"/>
                    <a:pt x="2504" y="403"/>
                  </a:cubicBezTo>
                  <a:cubicBezTo>
                    <a:pt x="1978" y="433"/>
                    <a:pt x="1545" y="494"/>
                    <a:pt x="1174" y="527"/>
                  </a:cubicBezTo>
                  <a:cubicBezTo>
                    <a:pt x="804" y="556"/>
                    <a:pt x="527" y="588"/>
                    <a:pt x="309" y="618"/>
                  </a:cubicBezTo>
                  <a:cubicBezTo>
                    <a:pt x="124" y="650"/>
                    <a:pt x="0" y="650"/>
                    <a:pt x="0" y="650"/>
                  </a:cubicBezTo>
                  <a:lnTo>
                    <a:pt x="0" y="712"/>
                  </a:lnTo>
                  <a:cubicBezTo>
                    <a:pt x="0" y="712"/>
                    <a:pt x="1701" y="742"/>
                    <a:pt x="4202" y="742"/>
                  </a:cubicBezTo>
                  <a:cubicBezTo>
                    <a:pt x="6736" y="742"/>
                    <a:pt x="10105" y="742"/>
                    <a:pt x="13471" y="774"/>
                  </a:cubicBezTo>
                  <a:cubicBezTo>
                    <a:pt x="16840" y="742"/>
                    <a:pt x="20206" y="742"/>
                    <a:pt x="22710" y="742"/>
                  </a:cubicBezTo>
                  <a:cubicBezTo>
                    <a:pt x="25244" y="742"/>
                    <a:pt x="26912" y="712"/>
                    <a:pt x="26912" y="712"/>
                  </a:cubicBezTo>
                  <a:lnTo>
                    <a:pt x="26912" y="650"/>
                  </a:lnTo>
                  <a:cubicBezTo>
                    <a:pt x="26912" y="650"/>
                    <a:pt x="26818" y="650"/>
                    <a:pt x="26633" y="618"/>
                  </a:cubicBezTo>
                  <a:cubicBezTo>
                    <a:pt x="26418" y="588"/>
                    <a:pt x="26139" y="556"/>
                    <a:pt x="25768" y="527"/>
                  </a:cubicBezTo>
                  <a:cubicBezTo>
                    <a:pt x="25397" y="494"/>
                    <a:pt x="24965" y="433"/>
                    <a:pt x="24441" y="403"/>
                  </a:cubicBezTo>
                  <a:cubicBezTo>
                    <a:pt x="24193" y="371"/>
                    <a:pt x="23914" y="371"/>
                    <a:pt x="23637" y="341"/>
                  </a:cubicBezTo>
                  <a:cubicBezTo>
                    <a:pt x="23328" y="309"/>
                    <a:pt x="23049" y="309"/>
                    <a:pt x="22710" y="279"/>
                  </a:cubicBezTo>
                  <a:cubicBezTo>
                    <a:pt x="22401" y="247"/>
                    <a:pt x="22060" y="247"/>
                    <a:pt x="21722" y="218"/>
                  </a:cubicBezTo>
                  <a:cubicBezTo>
                    <a:pt x="21381" y="185"/>
                    <a:pt x="21042" y="185"/>
                    <a:pt x="20671" y="156"/>
                  </a:cubicBezTo>
                  <a:cubicBezTo>
                    <a:pt x="19959" y="124"/>
                    <a:pt x="19188" y="94"/>
                    <a:pt x="18414" y="94"/>
                  </a:cubicBezTo>
                  <a:cubicBezTo>
                    <a:pt x="18014" y="62"/>
                    <a:pt x="17611" y="62"/>
                    <a:pt x="17211" y="62"/>
                  </a:cubicBezTo>
                  <a:cubicBezTo>
                    <a:pt x="16993" y="32"/>
                    <a:pt x="16808" y="32"/>
                    <a:pt x="16593" y="32"/>
                  </a:cubicBezTo>
                  <a:lnTo>
                    <a:pt x="15975" y="32"/>
                  </a:lnTo>
                  <a:cubicBezTo>
                    <a:pt x="15139" y="0"/>
                    <a:pt x="14306" y="0"/>
                    <a:pt x="134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63"/>
            <p:cNvSpPr/>
            <p:nvPr/>
          </p:nvSpPr>
          <p:spPr>
            <a:xfrm>
              <a:off x="3157075" y="1776100"/>
              <a:ext cx="380800" cy="106600"/>
            </a:xfrm>
            <a:custGeom>
              <a:avLst/>
              <a:gdLst/>
              <a:ahLst/>
              <a:cxnLst/>
              <a:rect l="l" t="t" r="r" b="b"/>
              <a:pathLst>
                <a:path w="15232" h="4264" extrusionOk="0">
                  <a:moveTo>
                    <a:pt x="9208" y="0"/>
                  </a:moveTo>
                  <a:cubicBezTo>
                    <a:pt x="8434" y="0"/>
                    <a:pt x="7725" y="247"/>
                    <a:pt x="7169" y="680"/>
                  </a:cubicBezTo>
                  <a:cubicBezTo>
                    <a:pt x="6983" y="588"/>
                    <a:pt x="6798" y="556"/>
                    <a:pt x="6581" y="556"/>
                  </a:cubicBezTo>
                  <a:cubicBezTo>
                    <a:pt x="6057" y="556"/>
                    <a:pt x="5592" y="803"/>
                    <a:pt x="5315" y="1174"/>
                  </a:cubicBezTo>
                  <a:lnTo>
                    <a:pt x="5068" y="1174"/>
                  </a:lnTo>
                  <a:cubicBezTo>
                    <a:pt x="3894" y="1174"/>
                    <a:pt x="2873" y="1916"/>
                    <a:pt x="2502" y="2966"/>
                  </a:cubicBezTo>
                  <a:cubicBezTo>
                    <a:pt x="2349" y="2937"/>
                    <a:pt x="2193" y="2904"/>
                    <a:pt x="2040" y="2904"/>
                  </a:cubicBezTo>
                  <a:cubicBezTo>
                    <a:pt x="1113" y="2904"/>
                    <a:pt x="339" y="3461"/>
                    <a:pt x="1" y="4264"/>
                  </a:cubicBezTo>
                  <a:lnTo>
                    <a:pt x="15232" y="4264"/>
                  </a:lnTo>
                  <a:cubicBezTo>
                    <a:pt x="14984" y="3616"/>
                    <a:pt x="14428" y="3122"/>
                    <a:pt x="13719" y="2966"/>
                  </a:cubicBezTo>
                  <a:cubicBezTo>
                    <a:pt x="13501" y="2133"/>
                    <a:pt x="12822" y="1515"/>
                    <a:pt x="11957" y="1360"/>
                  </a:cubicBezTo>
                  <a:cubicBezTo>
                    <a:pt x="11309" y="527"/>
                    <a:pt x="10320" y="0"/>
                    <a:pt x="9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5" name="Google Shape;3185;p63"/>
          <p:cNvGrpSpPr/>
          <p:nvPr/>
        </p:nvGrpSpPr>
        <p:grpSpPr>
          <a:xfrm rot="-2700000">
            <a:off x="8064143" y="1971478"/>
            <a:ext cx="1200555" cy="1200555"/>
            <a:chOff x="-925866" y="4224763"/>
            <a:chExt cx="1849500" cy="1849500"/>
          </a:xfrm>
        </p:grpSpPr>
        <p:sp>
          <p:nvSpPr>
            <p:cNvPr id="3186" name="Google Shape;3186;p63"/>
            <p:cNvSpPr/>
            <p:nvPr/>
          </p:nvSpPr>
          <p:spPr>
            <a:xfrm>
              <a:off x="-925866" y="4224763"/>
              <a:ext cx="1849500" cy="18495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63"/>
            <p:cNvSpPr/>
            <p:nvPr/>
          </p:nvSpPr>
          <p:spPr>
            <a:xfrm>
              <a:off x="-746025" y="4403175"/>
              <a:ext cx="1489800" cy="14898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63"/>
            <p:cNvSpPr/>
            <p:nvPr/>
          </p:nvSpPr>
          <p:spPr>
            <a:xfrm>
              <a:off x="-571575" y="4579275"/>
              <a:ext cx="1137600" cy="11376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63"/>
            <p:cNvSpPr/>
            <p:nvPr/>
          </p:nvSpPr>
          <p:spPr>
            <a:xfrm>
              <a:off x="-387225" y="4760523"/>
              <a:ext cx="768900" cy="7689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63"/>
            <p:cNvSpPr/>
            <p:nvPr/>
          </p:nvSpPr>
          <p:spPr>
            <a:xfrm rot="161184">
              <a:off x="-4824" y="4937380"/>
              <a:ext cx="204825" cy="204825"/>
            </a:xfrm>
            <a:prstGeom prst="ellipse">
              <a:avLst/>
            </a:prstGeom>
            <a:solidFill>
              <a:schemeClr val="dk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36"/>
          <p:cNvSpPr txBox="1">
            <a:spLocks noGrp="1"/>
          </p:cNvSpPr>
          <p:nvPr>
            <p:ph type="title"/>
          </p:nvPr>
        </p:nvSpPr>
        <p:spPr>
          <a:xfrm>
            <a:off x="792075" y="569400"/>
            <a:ext cx="7632000"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t>Table of </a:t>
            </a:r>
            <a:r>
              <a:rPr lang="en">
                <a:solidFill>
                  <a:schemeClr val="accent3"/>
                </a:solidFill>
              </a:rPr>
              <a:t>contents</a:t>
            </a:r>
            <a:endParaRPr>
              <a:solidFill>
                <a:schemeClr val="accent3"/>
              </a:solidFill>
            </a:endParaRPr>
          </a:p>
        </p:txBody>
      </p:sp>
      <p:sp>
        <p:nvSpPr>
          <p:cNvPr id="788" name="Google Shape;788;p36"/>
          <p:cNvSpPr txBox="1">
            <a:spLocks noGrp="1"/>
          </p:cNvSpPr>
          <p:nvPr>
            <p:ph type="subTitle" idx="1"/>
          </p:nvPr>
        </p:nvSpPr>
        <p:spPr>
          <a:xfrm>
            <a:off x="720000" y="1946352"/>
            <a:ext cx="3092700" cy="3033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Vehicle Cybersecurity</a:t>
            </a:r>
            <a:endParaRPr dirty="0"/>
          </a:p>
        </p:txBody>
      </p:sp>
      <p:sp>
        <p:nvSpPr>
          <p:cNvPr id="789" name="Google Shape;789;p36"/>
          <p:cNvSpPr txBox="1">
            <a:spLocks noGrp="1"/>
          </p:cNvSpPr>
          <p:nvPr>
            <p:ph type="title" idx="2"/>
          </p:nvPr>
        </p:nvSpPr>
        <p:spPr>
          <a:xfrm>
            <a:off x="720000" y="1198227"/>
            <a:ext cx="873000" cy="679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01</a:t>
            </a:r>
            <a:endParaRPr/>
          </a:p>
        </p:txBody>
      </p:sp>
      <p:sp>
        <p:nvSpPr>
          <p:cNvPr id="791" name="Google Shape;791;p36"/>
          <p:cNvSpPr txBox="1">
            <a:spLocks noGrp="1"/>
          </p:cNvSpPr>
          <p:nvPr>
            <p:ph type="title" idx="4"/>
          </p:nvPr>
        </p:nvSpPr>
        <p:spPr>
          <a:xfrm>
            <a:off x="720000" y="2963277"/>
            <a:ext cx="873000" cy="679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03</a:t>
            </a:r>
            <a:endParaRPr/>
          </a:p>
        </p:txBody>
      </p:sp>
      <p:sp>
        <p:nvSpPr>
          <p:cNvPr id="792" name="Google Shape;792;p36"/>
          <p:cNvSpPr txBox="1">
            <a:spLocks noGrp="1"/>
          </p:cNvSpPr>
          <p:nvPr>
            <p:ph type="subTitle" idx="5"/>
          </p:nvPr>
        </p:nvSpPr>
        <p:spPr>
          <a:xfrm>
            <a:off x="720000" y="3711352"/>
            <a:ext cx="3092700" cy="3033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Telematics</a:t>
            </a:r>
            <a:endParaRPr dirty="0"/>
          </a:p>
        </p:txBody>
      </p:sp>
      <p:sp>
        <p:nvSpPr>
          <p:cNvPr id="794" name="Google Shape;794;p36"/>
          <p:cNvSpPr txBox="1">
            <a:spLocks noGrp="1"/>
          </p:cNvSpPr>
          <p:nvPr>
            <p:ph type="title" idx="7"/>
          </p:nvPr>
        </p:nvSpPr>
        <p:spPr>
          <a:xfrm>
            <a:off x="4738150" y="1198227"/>
            <a:ext cx="873000" cy="679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795" name="Google Shape;795;p36"/>
          <p:cNvSpPr txBox="1">
            <a:spLocks noGrp="1"/>
          </p:cNvSpPr>
          <p:nvPr>
            <p:ph type="subTitle" idx="8"/>
          </p:nvPr>
        </p:nvSpPr>
        <p:spPr>
          <a:xfrm>
            <a:off x="4738150" y="1946352"/>
            <a:ext cx="3092700" cy="3033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US" dirty="0"/>
              <a:t>Problem</a:t>
            </a:r>
          </a:p>
        </p:txBody>
      </p:sp>
      <p:sp>
        <p:nvSpPr>
          <p:cNvPr id="797" name="Google Shape;797;p36"/>
          <p:cNvSpPr txBox="1">
            <a:spLocks noGrp="1"/>
          </p:cNvSpPr>
          <p:nvPr>
            <p:ph type="title" idx="13"/>
          </p:nvPr>
        </p:nvSpPr>
        <p:spPr>
          <a:xfrm>
            <a:off x="4738150" y="2963277"/>
            <a:ext cx="873000" cy="679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04</a:t>
            </a:r>
            <a:endParaRPr/>
          </a:p>
        </p:txBody>
      </p:sp>
      <p:sp>
        <p:nvSpPr>
          <p:cNvPr id="798" name="Google Shape;798;p36"/>
          <p:cNvSpPr txBox="1">
            <a:spLocks noGrp="1"/>
          </p:cNvSpPr>
          <p:nvPr>
            <p:ph type="subTitle" idx="14"/>
          </p:nvPr>
        </p:nvSpPr>
        <p:spPr>
          <a:xfrm>
            <a:off x="4738150" y="3711352"/>
            <a:ext cx="3092700" cy="3033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Risks &amp; Mitigation Techniques</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41"/>
          <p:cNvSpPr txBox="1">
            <a:spLocks noGrp="1"/>
          </p:cNvSpPr>
          <p:nvPr>
            <p:ph type="title"/>
          </p:nvPr>
        </p:nvSpPr>
        <p:spPr>
          <a:xfrm>
            <a:off x="5129099" y="2305575"/>
            <a:ext cx="3625697" cy="10857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US" dirty="0"/>
              <a:t>Vehicle Cybersecurity</a:t>
            </a:r>
            <a:endParaRPr dirty="0"/>
          </a:p>
        </p:txBody>
      </p:sp>
      <p:sp>
        <p:nvSpPr>
          <p:cNvPr id="1248" name="Google Shape;1248;p41"/>
          <p:cNvSpPr txBox="1">
            <a:spLocks noGrp="1"/>
          </p:cNvSpPr>
          <p:nvPr>
            <p:ph type="title" idx="2"/>
          </p:nvPr>
        </p:nvSpPr>
        <p:spPr>
          <a:xfrm>
            <a:off x="5129100" y="745229"/>
            <a:ext cx="2588700" cy="155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01</a:t>
            </a:r>
            <a:endParaRPr dirty="0"/>
          </a:p>
        </p:txBody>
      </p:sp>
      <p:grpSp>
        <p:nvGrpSpPr>
          <p:cNvPr id="1250" name="Google Shape;1250;p41"/>
          <p:cNvGrpSpPr/>
          <p:nvPr/>
        </p:nvGrpSpPr>
        <p:grpSpPr>
          <a:xfrm>
            <a:off x="-578171" y="828634"/>
            <a:ext cx="5510826" cy="3630698"/>
            <a:chOff x="-578171" y="828634"/>
            <a:chExt cx="5510826" cy="3630698"/>
          </a:xfrm>
        </p:grpSpPr>
        <p:grpSp>
          <p:nvGrpSpPr>
            <p:cNvPr id="1251" name="Google Shape;1251;p41"/>
            <p:cNvGrpSpPr/>
            <p:nvPr/>
          </p:nvGrpSpPr>
          <p:grpSpPr>
            <a:xfrm>
              <a:off x="-578171" y="828634"/>
              <a:ext cx="5510826" cy="3630698"/>
              <a:chOff x="-578171" y="828634"/>
              <a:chExt cx="5510826" cy="3630698"/>
            </a:xfrm>
          </p:grpSpPr>
          <p:sp>
            <p:nvSpPr>
              <p:cNvPr id="1252" name="Google Shape;1252;p41"/>
              <p:cNvSpPr/>
              <p:nvPr/>
            </p:nvSpPr>
            <p:spPr>
              <a:xfrm flipH="1">
                <a:off x="-250000" y="828634"/>
                <a:ext cx="4770075" cy="3630698"/>
              </a:xfrm>
              <a:custGeom>
                <a:avLst/>
                <a:gdLst/>
                <a:ahLst/>
                <a:cxnLst/>
                <a:rect l="l" t="t" r="r" b="b"/>
                <a:pathLst>
                  <a:path w="104378" h="79442" extrusionOk="0">
                    <a:moveTo>
                      <a:pt x="52165" y="1"/>
                    </a:moveTo>
                    <a:cubicBezTo>
                      <a:pt x="23388" y="1"/>
                      <a:pt x="1" y="23388"/>
                      <a:pt x="1" y="52213"/>
                    </a:cubicBezTo>
                    <a:cubicBezTo>
                      <a:pt x="1" y="62187"/>
                      <a:pt x="2793" y="71515"/>
                      <a:pt x="7681" y="79442"/>
                    </a:cubicBezTo>
                    <a:lnTo>
                      <a:pt x="96697" y="79442"/>
                    </a:lnTo>
                    <a:cubicBezTo>
                      <a:pt x="101585" y="71515"/>
                      <a:pt x="104378" y="62187"/>
                      <a:pt x="104378" y="52213"/>
                    </a:cubicBezTo>
                    <a:cubicBezTo>
                      <a:pt x="104378" y="23388"/>
                      <a:pt x="80990" y="1"/>
                      <a:pt x="52165" y="1"/>
                    </a:cubicBezTo>
                    <a:close/>
                  </a:path>
                </a:pathLst>
              </a:custGeom>
              <a:solidFill>
                <a:srgbClr val="89BAD5">
                  <a:alpha val="4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1"/>
              <p:cNvSpPr/>
              <p:nvPr/>
            </p:nvSpPr>
            <p:spPr>
              <a:xfrm flipH="1">
                <a:off x="786888" y="1373271"/>
                <a:ext cx="2001066" cy="392082"/>
              </a:xfrm>
              <a:custGeom>
                <a:avLst/>
                <a:gdLst/>
                <a:ahLst/>
                <a:cxnLst/>
                <a:rect l="l" t="t" r="r" b="b"/>
                <a:pathLst>
                  <a:path w="43787" h="8579" extrusionOk="0">
                    <a:moveTo>
                      <a:pt x="21644" y="1"/>
                    </a:moveTo>
                    <a:cubicBezTo>
                      <a:pt x="20547" y="1"/>
                      <a:pt x="19549" y="352"/>
                      <a:pt x="18700" y="950"/>
                    </a:cubicBezTo>
                    <a:cubicBezTo>
                      <a:pt x="18452" y="851"/>
                      <a:pt x="18153" y="799"/>
                      <a:pt x="17902" y="799"/>
                    </a:cubicBezTo>
                    <a:cubicBezTo>
                      <a:pt x="17156" y="799"/>
                      <a:pt x="16457" y="1150"/>
                      <a:pt x="16058" y="1696"/>
                    </a:cubicBezTo>
                    <a:lnTo>
                      <a:pt x="15659" y="1696"/>
                    </a:lnTo>
                    <a:cubicBezTo>
                      <a:pt x="14012" y="1696"/>
                      <a:pt x="12568" y="2746"/>
                      <a:pt x="12017" y="4242"/>
                    </a:cubicBezTo>
                    <a:cubicBezTo>
                      <a:pt x="11770" y="4190"/>
                      <a:pt x="11570" y="4190"/>
                      <a:pt x="11319" y="4190"/>
                    </a:cubicBezTo>
                    <a:cubicBezTo>
                      <a:pt x="10321" y="4190"/>
                      <a:pt x="9424" y="4689"/>
                      <a:pt x="8825" y="5387"/>
                    </a:cubicBezTo>
                    <a:cubicBezTo>
                      <a:pt x="8378" y="5439"/>
                      <a:pt x="7928" y="5439"/>
                      <a:pt x="7481" y="5486"/>
                    </a:cubicBezTo>
                    <a:cubicBezTo>
                      <a:pt x="6982" y="5486"/>
                      <a:pt x="6531" y="5538"/>
                      <a:pt x="6084" y="5538"/>
                    </a:cubicBezTo>
                    <a:cubicBezTo>
                      <a:pt x="5634" y="5586"/>
                      <a:pt x="5187" y="5638"/>
                      <a:pt x="4788" y="5638"/>
                    </a:cubicBezTo>
                    <a:cubicBezTo>
                      <a:pt x="4337" y="5686"/>
                      <a:pt x="3990" y="5686"/>
                      <a:pt x="3591" y="5738"/>
                    </a:cubicBezTo>
                    <a:cubicBezTo>
                      <a:pt x="2841" y="5786"/>
                      <a:pt x="2194" y="5838"/>
                      <a:pt x="1696" y="5885"/>
                    </a:cubicBezTo>
                    <a:cubicBezTo>
                      <a:pt x="1145" y="5937"/>
                      <a:pt x="746" y="6037"/>
                      <a:pt x="447" y="6037"/>
                    </a:cubicBezTo>
                    <a:cubicBezTo>
                      <a:pt x="148" y="6085"/>
                      <a:pt x="0" y="6085"/>
                      <a:pt x="0" y="6085"/>
                    </a:cubicBezTo>
                    <a:lnTo>
                      <a:pt x="0" y="6185"/>
                    </a:lnTo>
                    <a:cubicBezTo>
                      <a:pt x="0" y="6185"/>
                      <a:pt x="2442" y="6237"/>
                      <a:pt x="6084" y="6237"/>
                    </a:cubicBezTo>
                    <a:lnTo>
                      <a:pt x="32715" y="6237"/>
                    </a:lnTo>
                    <a:cubicBezTo>
                      <a:pt x="36306" y="6237"/>
                      <a:pt x="38748" y="6185"/>
                      <a:pt x="38748" y="6185"/>
                    </a:cubicBezTo>
                    <a:lnTo>
                      <a:pt x="38748" y="6085"/>
                    </a:lnTo>
                    <a:cubicBezTo>
                      <a:pt x="38748" y="6085"/>
                      <a:pt x="38600" y="6085"/>
                      <a:pt x="38301" y="6037"/>
                    </a:cubicBezTo>
                    <a:cubicBezTo>
                      <a:pt x="38049" y="6037"/>
                      <a:pt x="37603" y="5937"/>
                      <a:pt x="37104" y="5937"/>
                    </a:cubicBezTo>
                    <a:cubicBezTo>
                      <a:pt x="36553" y="5885"/>
                      <a:pt x="35907" y="5786"/>
                      <a:pt x="35157" y="5738"/>
                    </a:cubicBezTo>
                    <a:cubicBezTo>
                      <a:pt x="34810" y="5738"/>
                      <a:pt x="34411" y="5686"/>
                      <a:pt x="34012" y="5638"/>
                    </a:cubicBezTo>
                    <a:cubicBezTo>
                      <a:pt x="33561" y="5638"/>
                      <a:pt x="33162" y="5586"/>
                      <a:pt x="32715" y="5586"/>
                    </a:cubicBezTo>
                    <a:cubicBezTo>
                      <a:pt x="32264" y="5538"/>
                      <a:pt x="31766" y="5486"/>
                      <a:pt x="31267" y="5486"/>
                    </a:cubicBezTo>
                    <a:cubicBezTo>
                      <a:pt x="30820" y="5439"/>
                      <a:pt x="30369" y="5439"/>
                      <a:pt x="29922" y="5387"/>
                    </a:cubicBezTo>
                    <a:cubicBezTo>
                      <a:pt x="29472" y="4840"/>
                      <a:pt x="28873" y="4441"/>
                      <a:pt x="28175" y="4290"/>
                    </a:cubicBezTo>
                    <a:cubicBezTo>
                      <a:pt x="27828" y="3093"/>
                      <a:pt x="26830" y="2195"/>
                      <a:pt x="25582" y="1996"/>
                    </a:cubicBezTo>
                    <a:cubicBezTo>
                      <a:pt x="24684" y="799"/>
                      <a:pt x="23240" y="1"/>
                      <a:pt x="21644" y="1"/>
                    </a:cubicBezTo>
                    <a:close/>
                    <a:moveTo>
                      <a:pt x="35907" y="8080"/>
                    </a:moveTo>
                    <a:cubicBezTo>
                      <a:pt x="35707" y="8080"/>
                      <a:pt x="35556" y="8080"/>
                      <a:pt x="35356" y="8132"/>
                    </a:cubicBezTo>
                    <a:cubicBezTo>
                      <a:pt x="35009" y="8132"/>
                      <a:pt x="34658" y="8132"/>
                      <a:pt x="34311" y="8179"/>
                    </a:cubicBezTo>
                    <a:cubicBezTo>
                      <a:pt x="33960" y="8179"/>
                      <a:pt x="33661" y="8231"/>
                      <a:pt x="33362" y="8231"/>
                    </a:cubicBezTo>
                    <a:cubicBezTo>
                      <a:pt x="33114" y="8279"/>
                      <a:pt x="32815" y="8331"/>
                      <a:pt x="32564" y="8331"/>
                    </a:cubicBezTo>
                    <a:cubicBezTo>
                      <a:pt x="32364" y="8379"/>
                      <a:pt x="32165" y="8379"/>
                      <a:pt x="31965" y="8431"/>
                    </a:cubicBezTo>
                    <a:cubicBezTo>
                      <a:pt x="31818" y="8431"/>
                      <a:pt x="31666" y="8479"/>
                      <a:pt x="31566" y="8479"/>
                    </a:cubicBezTo>
                    <a:cubicBezTo>
                      <a:pt x="31518" y="8531"/>
                      <a:pt x="31466" y="8531"/>
                      <a:pt x="31466" y="8531"/>
                    </a:cubicBezTo>
                    <a:lnTo>
                      <a:pt x="31466" y="8578"/>
                    </a:lnTo>
                    <a:lnTo>
                      <a:pt x="43786" y="8578"/>
                    </a:lnTo>
                    <a:lnTo>
                      <a:pt x="43786" y="8531"/>
                    </a:lnTo>
                    <a:cubicBezTo>
                      <a:pt x="43786" y="8531"/>
                      <a:pt x="43735" y="8531"/>
                      <a:pt x="43635" y="8479"/>
                    </a:cubicBezTo>
                    <a:cubicBezTo>
                      <a:pt x="43587" y="8479"/>
                      <a:pt x="43435" y="8431"/>
                      <a:pt x="43288" y="8431"/>
                    </a:cubicBezTo>
                    <a:cubicBezTo>
                      <a:pt x="43088" y="8379"/>
                      <a:pt x="42889" y="8379"/>
                      <a:pt x="42637" y="8331"/>
                    </a:cubicBezTo>
                    <a:cubicBezTo>
                      <a:pt x="42438" y="8331"/>
                      <a:pt x="42139" y="8279"/>
                      <a:pt x="41891" y="8231"/>
                    </a:cubicBezTo>
                    <a:cubicBezTo>
                      <a:pt x="41592" y="8231"/>
                      <a:pt x="41241" y="8179"/>
                      <a:pt x="40942" y="8179"/>
                    </a:cubicBezTo>
                    <a:cubicBezTo>
                      <a:pt x="40595" y="8132"/>
                      <a:pt x="40244" y="8132"/>
                      <a:pt x="39897" y="8132"/>
                    </a:cubicBezTo>
                    <a:cubicBezTo>
                      <a:pt x="39545" y="8080"/>
                      <a:pt x="39146" y="8080"/>
                      <a:pt x="38799" y="808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1"/>
              <p:cNvSpPr/>
              <p:nvPr/>
            </p:nvSpPr>
            <p:spPr>
              <a:xfrm flipH="1">
                <a:off x="2831323" y="2795487"/>
                <a:ext cx="1125911" cy="399029"/>
              </a:xfrm>
              <a:custGeom>
                <a:avLst/>
                <a:gdLst/>
                <a:ahLst/>
                <a:cxnLst/>
                <a:rect l="l" t="t" r="r" b="b"/>
                <a:pathLst>
                  <a:path w="24637" h="8731" extrusionOk="0">
                    <a:moveTo>
                      <a:pt x="12520" y="1"/>
                    </a:moveTo>
                    <a:cubicBezTo>
                      <a:pt x="10673" y="1"/>
                      <a:pt x="9077" y="1050"/>
                      <a:pt x="8279" y="2594"/>
                    </a:cubicBezTo>
                    <a:cubicBezTo>
                      <a:pt x="8131" y="2546"/>
                      <a:pt x="7932" y="2546"/>
                      <a:pt x="7732" y="2546"/>
                    </a:cubicBezTo>
                    <a:cubicBezTo>
                      <a:pt x="5837" y="2546"/>
                      <a:pt x="4242" y="4042"/>
                      <a:pt x="4142" y="5937"/>
                    </a:cubicBezTo>
                    <a:cubicBezTo>
                      <a:pt x="3093" y="5937"/>
                      <a:pt x="2147" y="6536"/>
                      <a:pt x="1696" y="7433"/>
                    </a:cubicBezTo>
                    <a:cubicBezTo>
                      <a:pt x="1596" y="7382"/>
                      <a:pt x="1497" y="7382"/>
                      <a:pt x="1349" y="7382"/>
                    </a:cubicBezTo>
                    <a:cubicBezTo>
                      <a:pt x="599" y="7382"/>
                      <a:pt x="1" y="7980"/>
                      <a:pt x="1" y="8730"/>
                    </a:cubicBezTo>
                    <a:lnTo>
                      <a:pt x="24637" y="8730"/>
                    </a:lnTo>
                    <a:cubicBezTo>
                      <a:pt x="24389" y="8531"/>
                      <a:pt x="24038" y="8379"/>
                      <a:pt x="23691" y="8379"/>
                    </a:cubicBezTo>
                    <a:lnTo>
                      <a:pt x="23539" y="8379"/>
                    </a:lnTo>
                    <a:cubicBezTo>
                      <a:pt x="23140" y="7282"/>
                      <a:pt x="22095" y="6536"/>
                      <a:pt x="20898" y="6536"/>
                    </a:cubicBezTo>
                    <a:lnTo>
                      <a:pt x="20747" y="6536"/>
                    </a:lnTo>
                    <a:cubicBezTo>
                      <a:pt x="20300" y="5087"/>
                      <a:pt x="18903" y="4042"/>
                      <a:pt x="17308" y="4042"/>
                    </a:cubicBezTo>
                    <a:lnTo>
                      <a:pt x="17256" y="4042"/>
                    </a:lnTo>
                    <a:cubicBezTo>
                      <a:pt x="16909" y="1748"/>
                      <a:pt x="14914" y="1"/>
                      <a:pt x="125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1"/>
              <p:cNvSpPr/>
              <p:nvPr/>
            </p:nvSpPr>
            <p:spPr>
              <a:xfrm flipH="1">
                <a:off x="3868210" y="3233088"/>
                <a:ext cx="597162" cy="25228"/>
              </a:xfrm>
              <a:custGeom>
                <a:avLst/>
                <a:gdLst/>
                <a:ahLst/>
                <a:cxnLst/>
                <a:rect l="l" t="t" r="r" b="b"/>
                <a:pathLst>
                  <a:path w="13067" h="552" extrusionOk="0">
                    <a:moveTo>
                      <a:pt x="6531" y="1"/>
                    </a:moveTo>
                    <a:cubicBezTo>
                      <a:pt x="6133" y="1"/>
                      <a:pt x="5686" y="1"/>
                      <a:pt x="5287" y="53"/>
                    </a:cubicBezTo>
                    <a:lnTo>
                      <a:pt x="4138" y="53"/>
                    </a:lnTo>
                    <a:cubicBezTo>
                      <a:pt x="3739" y="101"/>
                      <a:pt x="3392" y="101"/>
                      <a:pt x="3041" y="152"/>
                    </a:cubicBezTo>
                    <a:cubicBezTo>
                      <a:pt x="2693" y="152"/>
                      <a:pt x="2342" y="200"/>
                      <a:pt x="2043" y="200"/>
                    </a:cubicBezTo>
                    <a:cubicBezTo>
                      <a:pt x="1744" y="252"/>
                      <a:pt x="1445" y="252"/>
                      <a:pt x="1197" y="300"/>
                    </a:cubicBezTo>
                    <a:cubicBezTo>
                      <a:pt x="946" y="352"/>
                      <a:pt x="747" y="352"/>
                      <a:pt x="547" y="400"/>
                    </a:cubicBezTo>
                    <a:cubicBezTo>
                      <a:pt x="399" y="400"/>
                      <a:pt x="248" y="452"/>
                      <a:pt x="148" y="452"/>
                    </a:cubicBezTo>
                    <a:cubicBezTo>
                      <a:pt x="48" y="452"/>
                      <a:pt x="0" y="500"/>
                      <a:pt x="0" y="500"/>
                    </a:cubicBezTo>
                    <a:lnTo>
                      <a:pt x="0" y="551"/>
                    </a:lnTo>
                    <a:lnTo>
                      <a:pt x="13067" y="551"/>
                    </a:lnTo>
                    <a:lnTo>
                      <a:pt x="13067" y="500"/>
                    </a:lnTo>
                    <a:cubicBezTo>
                      <a:pt x="13067" y="500"/>
                      <a:pt x="13015" y="452"/>
                      <a:pt x="12915" y="452"/>
                    </a:cubicBezTo>
                    <a:cubicBezTo>
                      <a:pt x="12815" y="452"/>
                      <a:pt x="12668" y="400"/>
                      <a:pt x="12468" y="400"/>
                    </a:cubicBezTo>
                    <a:cubicBezTo>
                      <a:pt x="12316" y="352"/>
                      <a:pt x="12117" y="352"/>
                      <a:pt x="11870" y="300"/>
                    </a:cubicBezTo>
                    <a:cubicBezTo>
                      <a:pt x="11618" y="252"/>
                      <a:pt x="11319" y="252"/>
                      <a:pt x="11020" y="200"/>
                    </a:cubicBezTo>
                    <a:cubicBezTo>
                      <a:pt x="10721" y="200"/>
                      <a:pt x="10374" y="152"/>
                      <a:pt x="10022" y="152"/>
                    </a:cubicBezTo>
                    <a:cubicBezTo>
                      <a:pt x="9675" y="101"/>
                      <a:pt x="9324" y="101"/>
                      <a:pt x="8925" y="53"/>
                    </a:cubicBezTo>
                    <a:lnTo>
                      <a:pt x="7728" y="53"/>
                    </a:lnTo>
                    <a:cubicBezTo>
                      <a:pt x="7329" y="1"/>
                      <a:pt x="6930" y="1"/>
                      <a:pt x="6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1"/>
              <p:cNvSpPr/>
              <p:nvPr/>
            </p:nvSpPr>
            <p:spPr>
              <a:xfrm flipH="1">
                <a:off x="1372716" y="2243949"/>
                <a:ext cx="1372051" cy="216630"/>
              </a:xfrm>
              <a:custGeom>
                <a:avLst/>
                <a:gdLst/>
                <a:ahLst/>
                <a:cxnLst/>
                <a:rect l="l" t="t" r="r" b="b"/>
                <a:pathLst>
                  <a:path w="30023" h="4740" extrusionOk="0">
                    <a:moveTo>
                      <a:pt x="20647" y="0"/>
                    </a:moveTo>
                    <a:cubicBezTo>
                      <a:pt x="20001" y="0"/>
                      <a:pt x="19450" y="650"/>
                      <a:pt x="19550" y="1297"/>
                    </a:cubicBezTo>
                    <a:cubicBezTo>
                      <a:pt x="19334" y="1123"/>
                      <a:pt x="19040" y="988"/>
                      <a:pt x="18770" y="988"/>
                    </a:cubicBezTo>
                    <a:cubicBezTo>
                      <a:pt x="18730" y="988"/>
                      <a:pt x="18691" y="991"/>
                      <a:pt x="18652" y="998"/>
                    </a:cubicBezTo>
                    <a:cubicBezTo>
                      <a:pt x="18205" y="998"/>
                      <a:pt x="17906" y="1496"/>
                      <a:pt x="18006" y="1895"/>
                    </a:cubicBezTo>
                    <a:cubicBezTo>
                      <a:pt x="17889" y="1704"/>
                      <a:pt x="17505" y="1630"/>
                      <a:pt x="17176" y="1630"/>
                    </a:cubicBezTo>
                    <a:cubicBezTo>
                      <a:pt x="17079" y="1630"/>
                      <a:pt x="16988" y="1636"/>
                      <a:pt x="16909" y="1648"/>
                    </a:cubicBezTo>
                    <a:cubicBezTo>
                      <a:pt x="16709" y="1696"/>
                      <a:pt x="16011" y="2147"/>
                      <a:pt x="15612" y="2546"/>
                    </a:cubicBezTo>
                    <a:cubicBezTo>
                      <a:pt x="14914" y="2546"/>
                      <a:pt x="14264" y="2593"/>
                      <a:pt x="13617" y="2593"/>
                    </a:cubicBezTo>
                    <a:cubicBezTo>
                      <a:pt x="12919" y="2645"/>
                      <a:pt x="12221" y="2645"/>
                      <a:pt x="11571" y="2693"/>
                    </a:cubicBezTo>
                    <a:cubicBezTo>
                      <a:pt x="10924" y="2693"/>
                      <a:pt x="10326" y="2745"/>
                      <a:pt x="9775" y="2793"/>
                    </a:cubicBezTo>
                    <a:cubicBezTo>
                      <a:pt x="9177" y="2793"/>
                      <a:pt x="8678" y="2845"/>
                      <a:pt x="8231" y="2893"/>
                    </a:cubicBezTo>
                    <a:cubicBezTo>
                      <a:pt x="7780" y="2945"/>
                      <a:pt x="7382" y="2945"/>
                      <a:pt x="7034" y="2992"/>
                    </a:cubicBezTo>
                    <a:cubicBezTo>
                      <a:pt x="6683" y="2992"/>
                      <a:pt x="6436" y="3044"/>
                      <a:pt x="6284" y="3044"/>
                    </a:cubicBezTo>
                    <a:cubicBezTo>
                      <a:pt x="6085" y="3092"/>
                      <a:pt x="5985" y="3092"/>
                      <a:pt x="5985" y="3092"/>
                    </a:cubicBezTo>
                    <a:lnTo>
                      <a:pt x="5985" y="3144"/>
                    </a:lnTo>
                    <a:cubicBezTo>
                      <a:pt x="5985" y="3144"/>
                      <a:pt x="12021" y="3144"/>
                      <a:pt x="18006" y="3192"/>
                    </a:cubicBezTo>
                    <a:cubicBezTo>
                      <a:pt x="23990" y="3144"/>
                      <a:pt x="30023" y="3144"/>
                      <a:pt x="30023" y="3144"/>
                    </a:cubicBezTo>
                    <a:lnTo>
                      <a:pt x="30023" y="3092"/>
                    </a:lnTo>
                    <a:cubicBezTo>
                      <a:pt x="30023" y="3092"/>
                      <a:pt x="29923" y="3092"/>
                      <a:pt x="29724" y="3044"/>
                    </a:cubicBezTo>
                    <a:cubicBezTo>
                      <a:pt x="29576" y="3044"/>
                      <a:pt x="29325" y="2992"/>
                      <a:pt x="28977" y="2992"/>
                    </a:cubicBezTo>
                    <a:cubicBezTo>
                      <a:pt x="28678" y="2945"/>
                      <a:pt x="28279" y="2945"/>
                      <a:pt x="27781" y="2893"/>
                    </a:cubicBezTo>
                    <a:cubicBezTo>
                      <a:pt x="27330" y="2845"/>
                      <a:pt x="26831" y="2793"/>
                      <a:pt x="26284" y="2793"/>
                    </a:cubicBezTo>
                    <a:cubicBezTo>
                      <a:pt x="25885" y="2745"/>
                      <a:pt x="25487" y="2745"/>
                      <a:pt x="25036" y="2693"/>
                    </a:cubicBezTo>
                    <a:cubicBezTo>
                      <a:pt x="24857" y="2371"/>
                      <a:pt x="24418" y="2126"/>
                      <a:pt x="24019" y="2126"/>
                    </a:cubicBezTo>
                    <a:cubicBezTo>
                      <a:pt x="23865" y="2126"/>
                      <a:pt x="23716" y="2163"/>
                      <a:pt x="23591" y="2246"/>
                    </a:cubicBezTo>
                    <a:cubicBezTo>
                      <a:pt x="23591" y="1895"/>
                      <a:pt x="23141" y="1596"/>
                      <a:pt x="22841" y="1496"/>
                    </a:cubicBezTo>
                    <a:cubicBezTo>
                      <a:pt x="22746" y="1456"/>
                      <a:pt x="22647" y="1437"/>
                      <a:pt x="22548" y="1437"/>
                    </a:cubicBezTo>
                    <a:cubicBezTo>
                      <a:pt x="22286" y="1437"/>
                      <a:pt x="22026" y="1565"/>
                      <a:pt x="21844" y="1748"/>
                    </a:cubicBezTo>
                    <a:cubicBezTo>
                      <a:pt x="22343" y="1097"/>
                      <a:pt x="21397" y="52"/>
                      <a:pt x="20647" y="0"/>
                    </a:cubicBezTo>
                    <a:close/>
                    <a:moveTo>
                      <a:pt x="2195" y="4488"/>
                    </a:moveTo>
                    <a:cubicBezTo>
                      <a:pt x="1796" y="4488"/>
                      <a:pt x="1397" y="4540"/>
                      <a:pt x="1098" y="4540"/>
                    </a:cubicBezTo>
                    <a:cubicBezTo>
                      <a:pt x="751" y="4588"/>
                      <a:pt x="499" y="4640"/>
                      <a:pt x="300" y="4640"/>
                    </a:cubicBezTo>
                    <a:cubicBezTo>
                      <a:pt x="200" y="4640"/>
                      <a:pt x="100" y="4640"/>
                      <a:pt x="53" y="4688"/>
                    </a:cubicBezTo>
                    <a:lnTo>
                      <a:pt x="1" y="4688"/>
                    </a:lnTo>
                    <a:cubicBezTo>
                      <a:pt x="1" y="4688"/>
                      <a:pt x="1748" y="4688"/>
                      <a:pt x="3492" y="4740"/>
                    </a:cubicBezTo>
                    <a:cubicBezTo>
                      <a:pt x="5239" y="4688"/>
                      <a:pt x="6983" y="4688"/>
                      <a:pt x="6983" y="4688"/>
                    </a:cubicBezTo>
                    <a:lnTo>
                      <a:pt x="6935" y="4688"/>
                    </a:lnTo>
                    <a:cubicBezTo>
                      <a:pt x="6883" y="4640"/>
                      <a:pt x="6783" y="4640"/>
                      <a:pt x="6683" y="4640"/>
                    </a:cubicBezTo>
                    <a:cubicBezTo>
                      <a:pt x="6484" y="4640"/>
                      <a:pt x="6236" y="4588"/>
                      <a:pt x="5885" y="4540"/>
                    </a:cubicBezTo>
                    <a:lnTo>
                      <a:pt x="5387" y="4540"/>
                    </a:lnTo>
                    <a:cubicBezTo>
                      <a:pt x="5187" y="4488"/>
                      <a:pt x="4988" y="4488"/>
                      <a:pt x="4788" y="44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1"/>
              <p:cNvSpPr/>
              <p:nvPr/>
            </p:nvSpPr>
            <p:spPr>
              <a:xfrm flipH="1">
                <a:off x="-578171" y="2275712"/>
                <a:ext cx="1964597" cy="367220"/>
              </a:xfrm>
              <a:custGeom>
                <a:avLst/>
                <a:gdLst/>
                <a:ahLst/>
                <a:cxnLst/>
                <a:rect l="l" t="t" r="r" b="b"/>
                <a:pathLst>
                  <a:path w="42989" h="8035" extrusionOk="0">
                    <a:moveTo>
                      <a:pt x="26052" y="1"/>
                    </a:moveTo>
                    <a:cubicBezTo>
                      <a:pt x="25770" y="1"/>
                      <a:pt x="25488" y="68"/>
                      <a:pt x="25235" y="203"/>
                    </a:cubicBezTo>
                    <a:cubicBezTo>
                      <a:pt x="24637" y="502"/>
                      <a:pt x="24337" y="1352"/>
                      <a:pt x="24389" y="2050"/>
                    </a:cubicBezTo>
                    <a:cubicBezTo>
                      <a:pt x="24289" y="1452"/>
                      <a:pt x="23739" y="1001"/>
                      <a:pt x="23140" y="953"/>
                    </a:cubicBezTo>
                    <a:cubicBezTo>
                      <a:pt x="22494" y="953"/>
                      <a:pt x="21796" y="1699"/>
                      <a:pt x="21744" y="2297"/>
                    </a:cubicBezTo>
                    <a:cubicBezTo>
                      <a:pt x="21447" y="1899"/>
                      <a:pt x="20970" y="1677"/>
                      <a:pt x="20495" y="1677"/>
                    </a:cubicBezTo>
                    <a:cubicBezTo>
                      <a:pt x="20256" y="1677"/>
                      <a:pt x="20017" y="1733"/>
                      <a:pt x="19801" y="1851"/>
                    </a:cubicBezTo>
                    <a:cubicBezTo>
                      <a:pt x="19151" y="2198"/>
                      <a:pt x="18951" y="3095"/>
                      <a:pt x="19251" y="3746"/>
                    </a:cubicBezTo>
                    <a:cubicBezTo>
                      <a:pt x="19069" y="3609"/>
                      <a:pt x="18769" y="3550"/>
                      <a:pt x="18423" y="3550"/>
                    </a:cubicBezTo>
                    <a:cubicBezTo>
                      <a:pt x="17628" y="3550"/>
                      <a:pt x="16591" y="3861"/>
                      <a:pt x="16210" y="4244"/>
                    </a:cubicBezTo>
                    <a:cubicBezTo>
                      <a:pt x="15859" y="4591"/>
                      <a:pt x="15660" y="4942"/>
                      <a:pt x="15712" y="5341"/>
                    </a:cubicBezTo>
                    <a:cubicBezTo>
                      <a:pt x="15361" y="5341"/>
                      <a:pt x="15061" y="5389"/>
                      <a:pt x="14714" y="5389"/>
                    </a:cubicBezTo>
                    <a:cubicBezTo>
                      <a:pt x="14315" y="5441"/>
                      <a:pt x="13964" y="5441"/>
                      <a:pt x="13617" y="5489"/>
                    </a:cubicBezTo>
                    <a:cubicBezTo>
                      <a:pt x="13218" y="5489"/>
                      <a:pt x="12919" y="5541"/>
                      <a:pt x="12568" y="5541"/>
                    </a:cubicBezTo>
                    <a:cubicBezTo>
                      <a:pt x="11922" y="5589"/>
                      <a:pt x="11371" y="5641"/>
                      <a:pt x="10924" y="5689"/>
                    </a:cubicBezTo>
                    <a:cubicBezTo>
                      <a:pt x="10473" y="5740"/>
                      <a:pt x="10126" y="5788"/>
                      <a:pt x="9875" y="5788"/>
                    </a:cubicBezTo>
                    <a:cubicBezTo>
                      <a:pt x="9628" y="5840"/>
                      <a:pt x="9476" y="5840"/>
                      <a:pt x="9476" y="5840"/>
                    </a:cubicBezTo>
                    <a:lnTo>
                      <a:pt x="9476" y="5940"/>
                    </a:lnTo>
                    <a:cubicBezTo>
                      <a:pt x="9476" y="5940"/>
                      <a:pt x="17854" y="5988"/>
                      <a:pt x="26232" y="5988"/>
                    </a:cubicBezTo>
                    <a:cubicBezTo>
                      <a:pt x="34611" y="5988"/>
                      <a:pt x="42989" y="5940"/>
                      <a:pt x="42989" y="5940"/>
                    </a:cubicBezTo>
                    <a:lnTo>
                      <a:pt x="42989" y="5840"/>
                    </a:lnTo>
                    <a:cubicBezTo>
                      <a:pt x="42989" y="5840"/>
                      <a:pt x="42889" y="5840"/>
                      <a:pt x="42642" y="5788"/>
                    </a:cubicBezTo>
                    <a:cubicBezTo>
                      <a:pt x="42390" y="5788"/>
                      <a:pt x="42043" y="5740"/>
                      <a:pt x="41593" y="5689"/>
                    </a:cubicBezTo>
                    <a:cubicBezTo>
                      <a:pt x="41094" y="5641"/>
                      <a:pt x="40547" y="5589"/>
                      <a:pt x="39897" y="5541"/>
                    </a:cubicBezTo>
                    <a:cubicBezTo>
                      <a:pt x="39598" y="5541"/>
                      <a:pt x="39251" y="5489"/>
                      <a:pt x="38899" y="5489"/>
                    </a:cubicBezTo>
                    <a:cubicBezTo>
                      <a:pt x="38552" y="5441"/>
                      <a:pt x="38153" y="5441"/>
                      <a:pt x="37754" y="5389"/>
                    </a:cubicBezTo>
                    <a:cubicBezTo>
                      <a:pt x="37403" y="5389"/>
                      <a:pt x="37004" y="5341"/>
                      <a:pt x="36605" y="5341"/>
                    </a:cubicBezTo>
                    <a:cubicBezTo>
                      <a:pt x="36506" y="5042"/>
                      <a:pt x="36206" y="4843"/>
                      <a:pt x="35959" y="4643"/>
                    </a:cubicBezTo>
                    <a:cubicBezTo>
                      <a:pt x="35799" y="4547"/>
                      <a:pt x="35542" y="4503"/>
                      <a:pt x="35258" y="4503"/>
                    </a:cubicBezTo>
                    <a:cubicBezTo>
                      <a:pt x="34690" y="4503"/>
                      <a:pt x="34015" y="4681"/>
                      <a:pt x="33799" y="4985"/>
                    </a:cubicBezTo>
                    <a:lnTo>
                      <a:pt x="33799" y="4985"/>
                    </a:lnTo>
                    <a:cubicBezTo>
                      <a:pt x="34193" y="4288"/>
                      <a:pt x="33844" y="3287"/>
                      <a:pt x="33115" y="2996"/>
                    </a:cubicBezTo>
                    <a:cubicBezTo>
                      <a:pt x="32944" y="2923"/>
                      <a:pt x="32750" y="2888"/>
                      <a:pt x="32550" y="2888"/>
                    </a:cubicBezTo>
                    <a:cubicBezTo>
                      <a:pt x="31929" y="2888"/>
                      <a:pt x="31246" y="3218"/>
                      <a:pt x="31020" y="3746"/>
                    </a:cubicBezTo>
                    <a:cubicBezTo>
                      <a:pt x="31271" y="2996"/>
                      <a:pt x="30872" y="2098"/>
                      <a:pt x="30174" y="1699"/>
                    </a:cubicBezTo>
                    <a:cubicBezTo>
                      <a:pt x="29997" y="1617"/>
                      <a:pt x="29787" y="1579"/>
                      <a:pt x="29564" y="1579"/>
                    </a:cubicBezTo>
                    <a:cubicBezTo>
                      <a:pt x="28840" y="1579"/>
                      <a:pt x="27973" y="1976"/>
                      <a:pt x="27629" y="2549"/>
                    </a:cubicBezTo>
                    <a:cubicBezTo>
                      <a:pt x="27980" y="1851"/>
                      <a:pt x="27828" y="1001"/>
                      <a:pt x="27282" y="502"/>
                    </a:cubicBezTo>
                    <a:cubicBezTo>
                      <a:pt x="26945" y="168"/>
                      <a:pt x="26498" y="1"/>
                      <a:pt x="26052" y="1"/>
                    </a:cubicBezTo>
                    <a:close/>
                    <a:moveTo>
                      <a:pt x="8179" y="7484"/>
                    </a:moveTo>
                    <a:cubicBezTo>
                      <a:pt x="7832" y="7536"/>
                      <a:pt x="7481" y="7536"/>
                      <a:pt x="7134" y="7536"/>
                    </a:cubicBezTo>
                    <a:cubicBezTo>
                      <a:pt x="6484" y="7536"/>
                      <a:pt x="5837" y="7584"/>
                      <a:pt x="5239" y="7584"/>
                    </a:cubicBezTo>
                    <a:cubicBezTo>
                      <a:pt x="4640" y="7635"/>
                      <a:pt x="4042" y="7635"/>
                      <a:pt x="3543" y="7683"/>
                    </a:cubicBezTo>
                    <a:cubicBezTo>
                      <a:pt x="2993" y="7683"/>
                      <a:pt x="2494" y="7735"/>
                      <a:pt x="2095" y="7783"/>
                    </a:cubicBezTo>
                    <a:cubicBezTo>
                      <a:pt x="1648" y="7783"/>
                      <a:pt x="1297" y="7835"/>
                      <a:pt x="950" y="7883"/>
                    </a:cubicBezTo>
                    <a:cubicBezTo>
                      <a:pt x="651" y="7883"/>
                      <a:pt x="399" y="7935"/>
                      <a:pt x="252" y="7935"/>
                    </a:cubicBezTo>
                    <a:lnTo>
                      <a:pt x="1" y="7935"/>
                    </a:lnTo>
                    <a:lnTo>
                      <a:pt x="1" y="8034"/>
                    </a:lnTo>
                    <a:lnTo>
                      <a:pt x="22594" y="8034"/>
                    </a:lnTo>
                    <a:lnTo>
                      <a:pt x="22594" y="7935"/>
                    </a:lnTo>
                    <a:lnTo>
                      <a:pt x="22342" y="7935"/>
                    </a:lnTo>
                    <a:cubicBezTo>
                      <a:pt x="22195" y="7935"/>
                      <a:pt x="21944" y="7883"/>
                      <a:pt x="21644" y="7883"/>
                    </a:cubicBezTo>
                    <a:cubicBezTo>
                      <a:pt x="21345" y="7835"/>
                      <a:pt x="20946" y="7783"/>
                      <a:pt x="20547" y="7783"/>
                    </a:cubicBezTo>
                    <a:cubicBezTo>
                      <a:pt x="20100" y="7735"/>
                      <a:pt x="19602" y="7683"/>
                      <a:pt x="19103" y="7683"/>
                    </a:cubicBezTo>
                    <a:cubicBezTo>
                      <a:pt x="18552" y="7635"/>
                      <a:pt x="17954" y="7635"/>
                      <a:pt x="17355" y="7584"/>
                    </a:cubicBezTo>
                    <a:cubicBezTo>
                      <a:pt x="16757" y="7584"/>
                      <a:pt x="16111" y="7536"/>
                      <a:pt x="15460" y="7536"/>
                    </a:cubicBezTo>
                    <a:cubicBezTo>
                      <a:pt x="14814" y="7536"/>
                      <a:pt x="14116" y="7484"/>
                      <a:pt x="13418" y="74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flipH="1">
                <a:off x="3127596" y="1945329"/>
                <a:ext cx="1805059" cy="398937"/>
              </a:xfrm>
              <a:custGeom>
                <a:avLst/>
                <a:gdLst/>
                <a:ahLst/>
                <a:cxnLst/>
                <a:rect l="l" t="t" r="r" b="b"/>
                <a:pathLst>
                  <a:path w="39498" h="8729" extrusionOk="0">
                    <a:moveTo>
                      <a:pt x="19335" y="0"/>
                    </a:moveTo>
                    <a:cubicBezTo>
                      <a:pt x="18819" y="0"/>
                      <a:pt x="18442" y="570"/>
                      <a:pt x="18205" y="1048"/>
                    </a:cubicBezTo>
                    <a:cubicBezTo>
                      <a:pt x="18035" y="456"/>
                      <a:pt x="17541" y="7"/>
                      <a:pt x="16939" y="7"/>
                    </a:cubicBezTo>
                    <a:cubicBezTo>
                      <a:pt x="16832" y="7"/>
                      <a:pt x="16722" y="21"/>
                      <a:pt x="16609" y="51"/>
                    </a:cubicBezTo>
                    <a:cubicBezTo>
                      <a:pt x="15911" y="251"/>
                      <a:pt x="15611" y="849"/>
                      <a:pt x="15412" y="1699"/>
                    </a:cubicBezTo>
                    <a:cubicBezTo>
                      <a:pt x="15144" y="1146"/>
                      <a:pt x="14711" y="912"/>
                      <a:pt x="14265" y="912"/>
                    </a:cubicBezTo>
                    <a:cubicBezTo>
                      <a:pt x="13463" y="912"/>
                      <a:pt x="12619" y="1670"/>
                      <a:pt x="12619" y="2696"/>
                    </a:cubicBezTo>
                    <a:cubicBezTo>
                      <a:pt x="12619" y="2445"/>
                      <a:pt x="12368" y="2245"/>
                      <a:pt x="12121" y="2197"/>
                    </a:cubicBezTo>
                    <a:cubicBezTo>
                      <a:pt x="11869" y="2197"/>
                      <a:pt x="11622" y="2297"/>
                      <a:pt x="11422" y="2445"/>
                    </a:cubicBezTo>
                    <a:cubicBezTo>
                      <a:pt x="10924" y="2796"/>
                      <a:pt x="10624" y="3442"/>
                      <a:pt x="10724" y="4093"/>
                    </a:cubicBezTo>
                    <a:cubicBezTo>
                      <a:pt x="10573" y="3793"/>
                      <a:pt x="10325" y="3594"/>
                      <a:pt x="9974" y="3542"/>
                    </a:cubicBezTo>
                    <a:cubicBezTo>
                      <a:pt x="9899" y="3528"/>
                      <a:pt x="9813" y="3521"/>
                      <a:pt x="9721" y="3521"/>
                    </a:cubicBezTo>
                    <a:cubicBezTo>
                      <a:pt x="9151" y="3521"/>
                      <a:pt x="8372" y="3797"/>
                      <a:pt x="8630" y="4440"/>
                    </a:cubicBezTo>
                    <a:cubicBezTo>
                      <a:pt x="7632" y="4440"/>
                      <a:pt x="7181" y="4739"/>
                      <a:pt x="7433" y="5190"/>
                    </a:cubicBezTo>
                    <a:lnTo>
                      <a:pt x="7133" y="5190"/>
                    </a:lnTo>
                    <a:cubicBezTo>
                      <a:pt x="6583" y="5238"/>
                      <a:pt x="6136" y="5238"/>
                      <a:pt x="5737" y="5289"/>
                    </a:cubicBezTo>
                    <a:cubicBezTo>
                      <a:pt x="5338" y="5289"/>
                      <a:pt x="5039" y="5337"/>
                      <a:pt x="4839" y="5337"/>
                    </a:cubicBezTo>
                    <a:cubicBezTo>
                      <a:pt x="4640" y="5389"/>
                      <a:pt x="4488" y="5389"/>
                      <a:pt x="4488" y="5389"/>
                    </a:cubicBezTo>
                    <a:lnTo>
                      <a:pt x="4488" y="5437"/>
                    </a:lnTo>
                    <a:lnTo>
                      <a:pt x="32767" y="5437"/>
                    </a:lnTo>
                    <a:lnTo>
                      <a:pt x="32767" y="5389"/>
                    </a:lnTo>
                    <a:cubicBezTo>
                      <a:pt x="32767" y="5389"/>
                      <a:pt x="32667" y="5389"/>
                      <a:pt x="32468" y="5337"/>
                    </a:cubicBezTo>
                    <a:cubicBezTo>
                      <a:pt x="32268" y="5337"/>
                      <a:pt x="31969" y="5289"/>
                      <a:pt x="31570" y="5289"/>
                    </a:cubicBezTo>
                    <a:cubicBezTo>
                      <a:pt x="31171" y="5238"/>
                      <a:pt x="30720" y="5238"/>
                      <a:pt x="30174" y="5190"/>
                    </a:cubicBezTo>
                    <a:cubicBezTo>
                      <a:pt x="29623" y="5190"/>
                      <a:pt x="29025" y="5138"/>
                      <a:pt x="28378" y="5090"/>
                    </a:cubicBezTo>
                    <a:cubicBezTo>
                      <a:pt x="27780" y="5090"/>
                      <a:pt x="27181" y="5038"/>
                      <a:pt x="26531" y="5038"/>
                    </a:cubicBezTo>
                    <a:cubicBezTo>
                      <a:pt x="26483" y="4392"/>
                      <a:pt x="26184" y="3841"/>
                      <a:pt x="25586" y="3542"/>
                    </a:cubicBezTo>
                    <a:cubicBezTo>
                      <a:pt x="25469" y="3490"/>
                      <a:pt x="25309" y="3466"/>
                      <a:pt x="25134" y="3466"/>
                    </a:cubicBezTo>
                    <a:cubicBezTo>
                      <a:pt x="24631" y="3466"/>
                      <a:pt x="23999" y="3671"/>
                      <a:pt x="23890" y="4041"/>
                    </a:cubicBezTo>
                    <a:cubicBezTo>
                      <a:pt x="23790" y="3442"/>
                      <a:pt x="23690" y="2696"/>
                      <a:pt x="23339" y="2146"/>
                    </a:cubicBezTo>
                    <a:cubicBezTo>
                      <a:pt x="23106" y="1818"/>
                      <a:pt x="22737" y="1443"/>
                      <a:pt x="22360" y="1443"/>
                    </a:cubicBezTo>
                    <a:cubicBezTo>
                      <a:pt x="22338" y="1443"/>
                      <a:pt x="22316" y="1445"/>
                      <a:pt x="22294" y="1447"/>
                    </a:cubicBezTo>
                    <a:cubicBezTo>
                      <a:pt x="21843" y="1447"/>
                      <a:pt x="21297" y="1747"/>
                      <a:pt x="20997" y="2397"/>
                    </a:cubicBezTo>
                    <a:cubicBezTo>
                      <a:pt x="20898" y="1499"/>
                      <a:pt x="20499" y="103"/>
                      <a:pt x="19402" y="3"/>
                    </a:cubicBezTo>
                    <a:cubicBezTo>
                      <a:pt x="19379" y="1"/>
                      <a:pt x="19357" y="0"/>
                      <a:pt x="19335" y="0"/>
                    </a:cubicBezTo>
                    <a:close/>
                    <a:moveTo>
                      <a:pt x="28578" y="6387"/>
                    </a:moveTo>
                    <a:cubicBezTo>
                      <a:pt x="28127" y="6434"/>
                      <a:pt x="27680" y="6434"/>
                      <a:pt x="27229" y="6434"/>
                    </a:cubicBezTo>
                    <a:cubicBezTo>
                      <a:pt x="26782" y="6486"/>
                      <a:pt x="26383" y="6486"/>
                      <a:pt x="26032" y="6486"/>
                    </a:cubicBezTo>
                    <a:cubicBezTo>
                      <a:pt x="25286" y="6534"/>
                      <a:pt x="24636" y="6586"/>
                      <a:pt x="24189" y="6634"/>
                    </a:cubicBezTo>
                    <a:cubicBezTo>
                      <a:pt x="23990" y="6634"/>
                      <a:pt x="23838" y="6634"/>
                      <a:pt x="23690" y="6686"/>
                    </a:cubicBezTo>
                    <a:lnTo>
                      <a:pt x="23539" y="6686"/>
                    </a:lnTo>
                    <a:lnTo>
                      <a:pt x="23539" y="6734"/>
                    </a:lnTo>
                    <a:lnTo>
                      <a:pt x="39497" y="6734"/>
                    </a:lnTo>
                    <a:lnTo>
                      <a:pt x="39497" y="6686"/>
                    </a:lnTo>
                    <a:lnTo>
                      <a:pt x="39298" y="6686"/>
                    </a:lnTo>
                    <a:cubicBezTo>
                      <a:pt x="39198" y="6634"/>
                      <a:pt x="38999" y="6634"/>
                      <a:pt x="38799" y="6634"/>
                    </a:cubicBezTo>
                    <a:cubicBezTo>
                      <a:pt x="38352" y="6586"/>
                      <a:pt x="37754" y="6534"/>
                      <a:pt x="37004" y="6486"/>
                    </a:cubicBezTo>
                    <a:cubicBezTo>
                      <a:pt x="36605" y="6486"/>
                      <a:pt x="36206" y="6486"/>
                      <a:pt x="35759" y="6434"/>
                    </a:cubicBezTo>
                    <a:cubicBezTo>
                      <a:pt x="35360" y="6434"/>
                      <a:pt x="34909" y="6434"/>
                      <a:pt x="34411" y="6387"/>
                    </a:cubicBezTo>
                    <a:close/>
                    <a:moveTo>
                      <a:pt x="4042" y="7432"/>
                    </a:moveTo>
                    <a:cubicBezTo>
                      <a:pt x="3690" y="7432"/>
                      <a:pt x="3391" y="7484"/>
                      <a:pt x="3144" y="7484"/>
                    </a:cubicBezTo>
                    <a:lnTo>
                      <a:pt x="2294" y="7484"/>
                    </a:lnTo>
                    <a:cubicBezTo>
                      <a:pt x="1995" y="7532"/>
                      <a:pt x="1747" y="7532"/>
                      <a:pt x="1548" y="7532"/>
                    </a:cubicBezTo>
                    <a:cubicBezTo>
                      <a:pt x="1049" y="7583"/>
                      <a:pt x="698" y="7631"/>
                      <a:pt x="399" y="7631"/>
                    </a:cubicBezTo>
                    <a:cubicBezTo>
                      <a:pt x="251" y="7631"/>
                      <a:pt x="152" y="7683"/>
                      <a:pt x="100" y="7683"/>
                    </a:cubicBezTo>
                    <a:lnTo>
                      <a:pt x="0" y="7683"/>
                    </a:lnTo>
                    <a:lnTo>
                      <a:pt x="0" y="7731"/>
                    </a:lnTo>
                    <a:lnTo>
                      <a:pt x="9926" y="7731"/>
                    </a:lnTo>
                    <a:lnTo>
                      <a:pt x="9926" y="7683"/>
                    </a:lnTo>
                    <a:lnTo>
                      <a:pt x="9826" y="7683"/>
                    </a:lnTo>
                    <a:cubicBezTo>
                      <a:pt x="9727" y="7683"/>
                      <a:pt x="9627" y="7631"/>
                      <a:pt x="9475" y="7631"/>
                    </a:cubicBezTo>
                    <a:cubicBezTo>
                      <a:pt x="9228" y="7631"/>
                      <a:pt x="8829" y="7583"/>
                      <a:pt x="8378" y="7532"/>
                    </a:cubicBezTo>
                    <a:cubicBezTo>
                      <a:pt x="8131" y="7532"/>
                      <a:pt x="7880" y="7532"/>
                      <a:pt x="7632" y="7484"/>
                    </a:cubicBezTo>
                    <a:lnTo>
                      <a:pt x="6782" y="7484"/>
                    </a:lnTo>
                    <a:cubicBezTo>
                      <a:pt x="6483" y="7484"/>
                      <a:pt x="6184" y="7432"/>
                      <a:pt x="5885" y="7432"/>
                    </a:cubicBezTo>
                    <a:close/>
                    <a:moveTo>
                      <a:pt x="18903" y="8230"/>
                    </a:moveTo>
                    <a:cubicBezTo>
                      <a:pt x="18552" y="8282"/>
                      <a:pt x="18253" y="8282"/>
                      <a:pt x="17953" y="8282"/>
                    </a:cubicBezTo>
                    <a:lnTo>
                      <a:pt x="17056" y="8282"/>
                    </a:lnTo>
                    <a:cubicBezTo>
                      <a:pt x="16756" y="8329"/>
                      <a:pt x="16457" y="8329"/>
                      <a:pt x="16210" y="8329"/>
                    </a:cubicBezTo>
                    <a:cubicBezTo>
                      <a:pt x="15911" y="8381"/>
                      <a:pt x="15659" y="8381"/>
                      <a:pt x="15460" y="8429"/>
                    </a:cubicBezTo>
                    <a:cubicBezTo>
                      <a:pt x="15212" y="8429"/>
                      <a:pt x="15013" y="8481"/>
                      <a:pt x="14814" y="8481"/>
                    </a:cubicBezTo>
                    <a:cubicBezTo>
                      <a:pt x="14614" y="8529"/>
                      <a:pt x="14462" y="8529"/>
                      <a:pt x="14315" y="8581"/>
                    </a:cubicBezTo>
                    <a:cubicBezTo>
                      <a:pt x="14163" y="8581"/>
                      <a:pt x="14063" y="8629"/>
                      <a:pt x="14016" y="8629"/>
                    </a:cubicBezTo>
                    <a:lnTo>
                      <a:pt x="13864" y="8629"/>
                    </a:lnTo>
                    <a:lnTo>
                      <a:pt x="13864" y="8681"/>
                    </a:lnTo>
                    <a:cubicBezTo>
                      <a:pt x="13864" y="8681"/>
                      <a:pt x="16358" y="8681"/>
                      <a:pt x="18903" y="8728"/>
                    </a:cubicBezTo>
                    <a:cubicBezTo>
                      <a:pt x="21396" y="8681"/>
                      <a:pt x="23890" y="8681"/>
                      <a:pt x="23890" y="8681"/>
                    </a:cubicBezTo>
                    <a:lnTo>
                      <a:pt x="23890" y="8629"/>
                    </a:lnTo>
                    <a:lnTo>
                      <a:pt x="23790" y="8629"/>
                    </a:lnTo>
                    <a:cubicBezTo>
                      <a:pt x="23690" y="8629"/>
                      <a:pt x="23591" y="8581"/>
                      <a:pt x="23439" y="8581"/>
                    </a:cubicBezTo>
                    <a:cubicBezTo>
                      <a:pt x="23292" y="8529"/>
                      <a:pt x="23140" y="8529"/>
                      <a:pt x="22940" y="8481"/>
                    </a:cubicBezTo>
                    <a:cubicBezTo>
                      <a:pt x="22793" y="8481"/>
                      <a:pt x="22541" y="8429"/>
                      <a:pt x="22342" y="8429"/>
                    </a:cubicBezTo>
                    <a:cubicBezTo>
                      <a:pt x="22095" y="8381"/>
                      <a:pt x="21843" y="8381"/>
                      <a:pt x="21544" y="8329"/>
                    </a:cubicBezTo>
                    <a:cubicBezTo>
                      <a:pt x="21297" y="8329"/>
                      <a:pt x="20997" y="8329"/>
                      <a:pt x="20698" y="8282"/>
                    </a:cubicBezTo>
                    <a:lnTo>
                      <a:pt x="19801" y="8282"/>
                    </a:lnTo>
                    <a:cubicBezTo>
                      <a:pt x="19501" y="8282"/>
                      <a:pt x="19202" y="8282"/>
                      <a:pt x="18903" y="82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flipH="1">
                <a:off x="3056852" y="1863384"/>
                <a:ext cx="360162" cy="175589"/>
              </a:xfrm>
              <a:custGeom>
                <a:avLst/>
                <a:gdLst/>
                <a:ahLst/>
                <a:cxnLst/>
                <a:rect l="l" t="t" r="r" b="b"/>
                <a:pathLst>
                  <a:path w="7881" h="3842" extrusionOk="0">
                    <a:moveTo>
                      <a:pt x="7880" y="1"/>
                    </a:moveTo>
                    <a:cubicBezTo>
                      <a:pt x="7827" y="14"/>
                      <a:pt x="7774" y="27"/>
                      <a:pt x="7722" y="41"/>
                    </a:cubicBezTo>
                    <a:lnTo>
                      <a:pt x="7722" y="41"/>
                    </a:lnTo>
                    <a:cubicBezTo>
                      <a:pt x="7774" y="27"/>
                      <a:pt x="7827" y="14"/>
                      <a:pt x="7880" y="1"/>
                    </a:cubicBezTo>
                    <a:close/>
                    <a:moveTo>
                      <a:pt x="5" y="1895"/>
                    </a:moveTo>
                    <a:cubicBezTo>
                      <a:pt x="4" y="1895"/>
                      <a:pt x="2" y="1896"/>
                      <a:pt x="1" y="1896"/>
                    </a:cubicBezTo>
                    <a:cubicBezTo>
                      <a:pt x="2" y="1896"/>
                      <a:pt x="4" y="1895"/>
                      <a:pt x="5" y="1895"/>
                    </a:cubicBezTo>
                    <a:close/>
                    <a:moveTo>
                      <a:pt x="7722" y="41"/>
                    </a:moveTo>
                    <a:lnTo>
                      <a:pt x="7722" y="41"/>
                    </a:lnTo>
                    <a:cubicBezTo>
                      <a:pt x="4599" y="871"/>
                      <a:pt x="4882" y="3043"/>
                      <a:pt x="4489" y="3141"/>
                    </a:cubicBezTo>
                    <a:cubicBezTo>
                      <a:pt x="4479" y="3143"/>
                      <a:pt x="4468" y="3144"/>
                      <a:pt x="4458" y="3144"/>
                    </a:cubicBezTo>
                    <a:cubicBezTo>
                      <a:pt x="4076" y="3144"/>
                      <a:pt x="3462" y="1717"/>
                      <a:pt x="1376" y="1717"/>
                    </a:cubicBezTo>
                    <a:cubicBezTo>
                      <a:pt x="976" y="1717"/>
                      <a:pt x="522" y="1770"/>
                      <a:pt x="5" y="1895"/>
                    </a:cubicBezTo>
                    <a:lnTo>
                      <a:pt x="5" y="1895"/>
                    </a:lnTo>
                    <a:cubicBezTo>
                      <a:pt x="370" y="1807"/>
                      <a:pt x="707" y="1768"/>
                      <a:pt x="1017" y="1768"/>
                    </a:cubicBezTo>
                    <a:cubicBezTo>
                      <a:pt x="3287" y="1768"/>
                      <a:pt x="4162" y="3841"/>
                      <a:pt x="4610" y="3841"/>
                    </a:cubicBezTo>
                    <a:cubicBezTo>
                      <a:pt x="4619" y="3841"/>
                      <a:pt x="4628" y="3841"/>
                      <a:pt x="4637" y="3839"/>
                    </a:cubicBezTo>
                    <a:cubicBezTo>
                      <a:pt x="5127" y="3694"/>
                      <a:pt x="4750" y="847"/>
                      <a:pt x="7722" y="4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flipH="1">
                <a:off x="1466035" y="1922158"/>
                <a:ext cx="275937" cy="84824"/>
              </a:xfrm>
              <a:custGeom>
                <a:avLst/>
                <a:gdLst/>
                <a:ahLst/>
                <a:cxnLst/>
                <a:rect l="l" t="t" r="r" b="b"/>
                <a:pathLst>
                  <a:path w="6038" h="1856" extrusionOk="0">
                    <a:moveTo>
                      <a:pt x="69" y="7"/>
                    </a:moveTo>
                    <a:cubicBezTo>
                      <a:pt x="47" y="9"/>
                      <a:pt x="24" y="10"/>
                      <a:pt x="1" y="11"/>
                    </a:cubicBezTo>
                    <a:cubicBezTo>
                      <a:pt x="24" y="10"/>
                      <a:pt x="47" y="9"/>
                      <a:pt x="69" y="7"/>
                    </a:cubicBezTo>
                    <a:close/>
                    <a:moveTo>
                      <a:pt x="5862" y="1129"/>
                    </a:moveTo>
                    <a:cubicBezTo>
                      <a:pt x="5919" y="1154"/>
                      <a:pt x="5978" y="1180"/>
                      <a:pt x="6037" y="1208"/>
                    </a:cubicBezTo>
                    <a:cubicBezTo>
                      <a:pt x="5978" y="1179"/>
                      <a:pt x="5919" y="1153"/>
                      <a:pt x="5862" y="1129"/>
                    </a:cubicBezTo>
                    <a:close/>
                    <a:moveTo>
                      <a:pt x="328" y="0"/>
                    </a:moveTo>
                    <a:cubicBezTo>
                      <a:pt x="245" y="0"/>
                      <a:pt x="159" y="3"/>
                      <a:pt x="69" y="7"/>
                    </a:cubicBezTo>
                    <a:lnTo>
                      <a:pt x="69" y="7"/>
                    </a:lnTo>
                    <a:cubicBezTo>
                      <a:pt x="127" y="4"/>
                      <a:pt x="184" y="3"/>
                      <a:pt x="239" y="3"/>
                    </a:cubicBezTo>
                    <a:cubicBezTo>
                      <a:pt x="2214" y="3"/>
                      <a:pt x="2459" y="1809"/>
                      <a:pt x="2793" y="1855"/>
                    </a:cubicBezTo>
                    <a:cubicBezTo>
                      <a:pt x="2799" y="1855"/>
                      <a:pt x="2805" y="1856"/>
                      <a:pt x="2810" y="1856"/>
                    </a:cubicBezTo>
                    <a:cubicBezTo>
                      <a:pt x="3091" y="1856"/>
                      <a:pt x="3719" y="913"/>
                      <a:pt x="4873" y="913"/>
                    </a:cubicBezTo>
                    <a:cubicBezTo>
                      <a:pt x="5167" y="913"/>
                      <a:pt x="5496" y="974"/>
                      <a:pt x="5862" y="1129"/>
                    </a:cubicBezTo>
                    <a:lnTo>
                      <a:pt x="5862" y="1129"/>
                    </a:lnTo>
                    <a:cubicBezTo>
                      <a:pt x="5321" y="894"/>
                      <a:pt x="4871" y="810"/>
                      <a:pt x="4497" y="810"/>
                    </a:cubicBezTo>
                    <a:cubicBezTo>
                      <a:pt x="3544" y="810"/>
                      <a:pt x="3084" y="1358"/>
                      <a:pt x="2865" y="1358"/>
                    </a:cubicBezTo>
                    <a:cubicBezTo>
                      <a:pt x="2858" y="1358"/>
                      <a:pt x="2852" y="1357"/>
                      <a:pt x="2845" y="1356"/>
                    </a:cubicBezTo>
                    <a:cubicBezTo>
                      <a:pt x="2561" y="1310"/>
                      <a:pt x="2320" y="0"/>
                      <a:pt x="328"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flipH="1">
                <a:off x="2642079" y="2193813"/>
                <a:ext cx="221188" cy="130389"/>
              </a:xfrm>
              <a:custGeom>
                <a:avLst/>
                <a:gdLst/>
                <a:ahLst/>
                <a:cxnLst/>
                <a:rect l="l" t="t" r="r" b="b"/>
                <a:pathLst>
                  <a:path w="4840" h="2853" extrusionOk="0">
                    <a:moveTo>
                      <a:pt x="0" y="0"/>
                    </a:moveTo>
                    <a:cubicBezTo>
                      <a:pt x="2" y="1"/>
                      <a:pt x="4" y="2"/>
                      <a:pt x="5" y="2"/>
                    </a:cubicBezTo>
                    <a:lnTo>
                      <a:pt x="5" y="2"/>
                    </a:lnTo>
                    <a:cubicBezTo>
                      <a:pt x="4" y="2"/>
                      <a:pt x="2" y="1"/>
                      <a:pt x="0" y="0"/>
                    </a:cubicBezTo>
                    <a:close/>
                    <a:moveTo>
                      <a:pt x="4523" y="1523"/>
                    </a:moveTo>
                    <a:cubicBezTo>
                      <a:pt x="4625" y="1542"/>
                      <a:pt x="4730" y="1567"/>
                      <a:pt x="4840" y="1596"/>
                    </a:cubicBezTo>
                    <a:cubicBezTo>
                      <a:pt x="4731" y="1565"/>
                      <a:pt x="4625" y="1541"/>
                      <a:pt x="4523" y="1523"/>
                    </a:cubicBezTo>
                    <a:close/>
                    <a:moveTo>
                      <a:pt x="5" y="2"/>
                    </a:moveTo>
                    <a:lnTo>
                      <a:pt x="5" y="2"/>
                    </a:lnTo>
                    <a:cubicBezTo>
                      <a:pt x="1994" y="953"/>
                      <a:pt x="1297" y="2745"/>
                      <a:pt x="1648" y="2845"/>
                    </a:cubicBezTo>
                    <a:cubicBezTo>
                      <a:pt x="1659" y="2850"/>
                      <a:pt x="1670" y="2852"/>
                      <a:pt x="1682" y="2852"/>
                    </a:cubicBezTo>
                    <a:cubicBezTo>
                      <a:pt x="1962" y="2852"/>
                      <a:pt x="2608" y="1484"/>
                      <a:pt x="4081" y="1484"/>
                    </a:cubicBezTo>
                    <a:cubicBezTo>
                      <a:pt x="4221" y="1484"/>
                      <a:pt x="4368" y="1496"/>
                      <a:pt x="4523" y="1523"/>
                    </a:cubicBezTo>
                    <a:lnTo>
                      <a:pt x="4523" y="1523"/>
                    </a:lnTo>
                    <a:cubicBezTo>
                      <a:pt x="4275" y="1475"/>
                      <a:pt x="4051" y="1454"/>
                      <a:pt x="3847" y="1454"/>
                    </a:cubicBezTo>
                    <a:cubicBezTo>
                      <a:pt x="2474" y="1454"/>
                      <a:pt x="2039" y="2399"/>
                      <a:pt x="1821" y="2399"/>
                    </a:cubicBezTo>
                    <a:cubicBezTo>
                      <a:pt x="1812" y="2399"/>
                      <a:pt x="1804" y="2397"/>
                      <a:pt x="1796" y="2394"/>
                    </a:cubicBezTo>
                    <a:cubicBezTo>
                      <a:pt x="1497" y="2294"/>
                      <a:pt x="2094" y="999"/>
                      <a:pt x="5" y="2"/>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2" name="Google Shape;1262;p41"/>
            <p:cNvSpPr/>
            <p:nvPr/>
          </p:nvSpPr>
          <p:spPr>
            <a:xfrm flipH="1">
              <a:off x="2765149" y="3151052"/>
              <a:ext cx="1372051" cy="47988"/>
            </a:xfrm>
            <a:custGeom>
              <a:avLst/>
              <a:gdLst/>
              <a:ahLst/>
              <a:cxnLst/>
              <a:rect l="l" t="t" r="r" b="b"/>
              <a:pathLst>
                <a:path w="30023" h="1050" extrusionOk="0">
                  <a:moveTo>
                    <a:pt x="11519" y="0"/>
                  </a:moveTo>
                  <a:cubicBezTo>
                    <a:pt x="11319" y="0"/>
                    <a:pt x="11072" y="52"/>
                    <a:pt x="10821" y="52"/>
                  </a:cubicBezTo>
                  <a:cubicBezTo>
                    <a:pt x="10374" y="52"/>
                    <a:pt x="9923" y="52"/>
                    <a:pt x="9524" y="100"/>
                  </a:cubicBezTo>
                  <a:cubicBezTo>
                    <a:pt x="8626" y="100"/>
                    <a:pt x="7781" y="152"/>
                    <a:pt x="6983" y="200"/>
                  </a:cubicBezTo>
                  <a:cubicBezTo>
                    <a:pt x="6584" y="252"/>
                    <a:pt x="6185" y="252"/>
                    <a:pt x="5786" y="300"/>
                  </a:cubicBezTo>
                  <a:cubicBezTo>
                    <a:pt x="5435" y="300"/>
                    <a:pt x="5036" y="352"/>
                    <a:pt x="4689" y="352"/>
                  </a:cubicBezTo>
                  <a:cubicBezTo>
                    <a:pt x="4338" y="399"/>
                    <a:pt x="3990" y="451"/>
                    <a:pt x="3691" y="451"/>
                  </a:cubicBezTo>
                  <a:cubicBezTo>
                    <a:pt x="3340" y="499"/>
                    <a:pt x="3041" y="499"/>
                    <a:pt x="2794" y="551"/>
                  </a:cubicBezTo>
                  <a:cubicBezTo>
                    <a:pt x="2195" y="599"/>
                    <a:pt x="1696" y="651"/>
                    <a:pt x="1297" y="699"/>
                  </a:cubicBezTo>
                  <a:cubicBezTo>
                    <a:pt x="898" y="751"/>
                    <a:pt x="547" y="798"/>
                    <a:pt x="348" y="850"/>
                  </a:cubicBezTo>
                  <a:cubicBezTo>
                    <a:pt x="101" y="898"/>
                    <a:pt x="1" y="898"/>
                    <a:pt x="1" y="898"/>
                  </a:cubicBezTo>
                  <a:lnTo>
                    <a:pt x="1" y="998"/>
                  </a:lnTo>
                  <a:cubicBezTo>
                    <a:pt x="1" y="998"/>
                    <a:pt x="1896" y="1050"/>
                    <a:pt x="4689" y="1050"/>
                  </a:cubicBezTo>
                  <a:lnTo>
                    <a:pt x="25335" y="1050"/>
                  </a:lnTo>
                  <a:cubicBezTo>
                    <a:pt x="28176" y="1050"/>
                    <a:pt x="30023" y="998"/>
                    <a:pt x="30023" y="998"/>
                  </a:cubicBezTo>
                  <a:lnTo>
                    <a:pt x="30023" y="898"/>
                  </a:lnTo>
                  <a:cubicBezTo>
                    <a:pt x="30023" y="898"/>
                    <a:pt x="29923" y="898"/>
                    <a:pt x="29724" y="850"/>
                  </a:cubicBezTo>
                  <a:cubicBezTo>
                    <a:pt x="29472" y="798"/>
                    <a:pt x="29173" y="751"/>
                    <a:pt x="28774" y="699"/>
                  </a:cubicBezTo>
                  <a:cubicBezTo>
                    <a:pt x="28327" y="651"/>
                    <a:pt x="27829" y="599"/>
                    <a:pt x="27278" y="551"/>
                  </a:cubicBezTo>
                  <a:cubicBezTo>
                    <a:pt x="26979" y="499"/>
                    <a:pt x="26680" y="499"/>
                    <a:pt x="26380" y="451"/>
                  </a:cubicBezTo>
                  <a:cubicBezTo>
                    <a:pt x="26033" y="451"/>
                    <a:pt x="25682" y="399"/>
                    <a:pt x="25335" y="399"/>
                  </a:cubicBezTo>
                  <a:cubicBezTo>
                    <a:pt x="24984" y="352"/>
                    <a:pt x="24637" y="300"/>
                    <a:pt x="24238" y="300"/>
                  </a:cubicBezTo>
                  <a:cubicBezTo>
                    <a:pt x="23887" y="252"/>
                    <a:pt x="23488" y="252"/>
                    <a:pt x="23089" y="200"/>
                  </a:cubicBezTo>
                  <a:cubicBezTo>
                    <a:pt x="22291" y="152"/>
                    <a:pt x="21393" y="100"/>
                    <a:pt x="20547" y="100"/>
                  </a:cubicBezTo>
                  <a:cubicBezTo>
                    <a:pt x="20097" y="52"/>
                    <a:pt x="19650" y="52"/>
                    <a:pt x="19199" y="52"/>
                  </a:cubicBezTo>
                  <a:cubicBezTo>
                    <a:pt x="18752" y="0"/>
                    <a:pt x="18301" y="0"/>
                    <a:pt x="178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41"/>
          <p:cNvGrpSpPr/>
          <p:nvPr/>
        </p:nvGrpSpPr>
        <p:grpSpPr>
          <a:xfrm>
            <a:off x="-279710" y="1614900"/>
            <a:ext cx="4829485" cy="2884198"/>
            <a:chOff x="-279710" y="1614900"/>
            <a:chExt cx="4829485" cy="2884198"/>
          </a:xfrm>
        </p:grpSpPr>
        <p:sp>
          <p:nvSpPr>
            <p:cNvPr id="1264" name="Google Shape;1264;p41"/>
            <p:cNvSpPr/>
            <p:nvPr/>
          </p:nvSpPr>
          <p:spPr>
            <a:xfrm flipH="1">
              <a:off x="2218166" y="2768202"/>
              <a:ext cx="1976068" cy="1570429"/>
            </a:xfrm>
            <a:custGeom>
              <a:avLst/>
              <a:gdLst/>
              <a:ahLst/>
              <a:cxnLst/>
              <a:rect l="l" t="t" r="r" b="b"/>
              <a:pathLst>
                <a:path w="43240" h="34362" extrusionOk="0">
                  <a:moveTo>
                    <a:pt x="11073" y="0"/>
                  </a:moveTo>
                  <a:cubicBezTo>
                    <a:pt x="8285" y="0"/>
                    <a:pt x="5249" y="2115"/>
                    <a:pt x="4141" y="8230"/>
                  </a:cubicBezTo>
                  <a:cubicBezTo>
                    <a:pt x="2294" y="18403"/>
                    <a:pt x="0" y="34362"/>
                    <a:pt x="0" y="34362"/>
                  </a:cubicBezTo>
                  <a:lnTo>
                    <a:pt x="43240" y="34362"/>
                  </a:lnTo>
                  <a:cubicBezTo>
                    <a:pt x="43240" y="34362"/>
                    <a:pt x="43140" y="16608"/>
                    <a:pt x="35659" y="14561"/>
                  </a:cubicBezTo>
                  <a:cubicBezTo>
                    <a:pt x="34929" y="14358"/>
                    <a:pt x="34262" y="14265"/>
                    <a:pt x="33651" y="14265"/>
                  </a:cubicBezTo>
                  <a:cubicBezTo>
                    <a:pt x="30673" y="14265"/>
                    <a:pt x="29012" y="16459"/>
                    <a:pt x="27728" y="18651"/>
                  </a:cubicBezTo>
                  <a:cubicBezTo>
                    <a:pt x="26459" y="20872"/>
                    <a:pt x="25568" y="23064"/>
                    <a:pt x="24102" y="23064"/>
                  </a:cubicBezTo>
                  <a:cubicBezTo>
                    <a:pt x="23725" y="23064"/>
                    <a:pt x="23310" y="22919"/>
                    <a:pt x="22841" y="22592"/>
                  </a:cubicBezTo>
                  <a:cubicBezTo>
                    <a:pt x="18305" y="19449"/>
                    <a:pt x="18153" y="5485"/>
                    <a:pt x="15659" y="2245"/>
                  </a:cubicBezTo>
                  <a:cubicBezTo>
                    <a:pt x="14665" y="932"/>
                    <a:pt x="12923" y="0"/>
                    <a:pt x="11073"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flipH="1">
              <a:off x="78172" y="1614900"/>
              <a:ext cx="2290438" cy="2723732"/>
            </a:xfrm>
            <a:custGeom>
              <a:avLst/>
              <a:gdLst/>
              <a:ahLst/>
              <a:cxnLst/>
              <a:rect l="l" t="t" r="r" b="b"/>
              <a:pathLst>
                <a:path w="50119" h="59597" extrusionOk="0">
                  <a:moveTo>
                    <a:pt x="36007" y="0"/>
                  </a:moveTo>
                  <a:cubicBezTo>
                    <a:pt x="29324" y="0"/>
                    <a:pt x="26332" y="16557"/>
                    <a:pt x="25135" y="26683"/>
                  </a:cubicBezTo>
                  <a:cubicBezTo>
                    <a:pt x="24887" y="28727"/>
                    <a:pt x="23668" y="30048"/>
                    <a:pt x="22411" y="30048"/>
                  </a:cubicBezTo>
                  <a:cubicBezTo>
                    <a:pt x="21890" y="30048"/>
                    <a:pt x="21362" y="29821"/>
                    <a:pt x="20894" y="29324"/>
                  </a:cubicBezTo>
                  <a:cubicBezTo>
                    <a:pt x="19498" y="27927"/>
                    <a:pt x="15261" y="23990"/>
                    <a:pt x="13513" y="23990"/>
                  </a:cubicBezTo>
                  <a:cubicBezTo>
                    <a:pt x="4935" y="23990"/>
                    <a:pt x="0" y="59597"/>
                    <a:pt x="0" y="59597"/>
                  </a:cubicBezTo>
                  <a:lnTo>
                    <a:pt x="50118" y="59597"/>
                  </a:lnTo>
                  <a:cubicBezTo>
                    <a:pt x="50118" y="59597"/>
                    <a:pt x="47876" y="0"/>
                    <a:pt x="3600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flipH="1">
              <a:off x="723090" y="1614900"/>
              <a:ext cx="1027976" cy="2219953"/>
            </a:xfrm>
            <a:custGeom>
              <a:avLst/>
              <a:gdLst/>
              <a:ahLst/>
              <a:cxnLst/>
              <a:rect l="l" t="t" r="r" b="b"/>
              <a:pathLst>
                <a:path w="22494" h="48574" extrusionOk="0">
                  <a:moveTo>
                    <a:pt x="0" y="23990"/>
                  </a:moveTo>
                  <a:cubicBezTo>
                    <a:pt x="352" y="23990"/>
                    <a:pt x="804" y="24149"/>
                    <a:pt x="1314" y="24415"/>
                  </a:cubicBezTo>
                  <a:lnTo>
                    <a:pt x="1314" y="24415"/>
                  </a:lnTo>
                  <a:cubicBezTo>
                    <a:pt x="907" y="24139"/>
                    <a:pt x="471" y="23990"/>
                    <a:pt x="0" y="23990"/>
                  </a:cubicBezTo>
                  <a:close/>
                  <a:moveTo>
                    <a:pt x="22494" y="0"/>
                  </a:moveTo>
                  <a:cubicBezTo>
                    <a:pt x="15811" y="0"/>
                    <a:pt x="12819" y="16557"/>
                    <a:pt x="11622" y="26683"/>
                  </a:cubicBezTo>
                  <a:cubicBezTo>
                    <a:pt x="11375" y="28741"/>
                    <a:pt x="10119" y="30075"/>
                    <a:pt x="8845" y="30075"/>
                  </a:cubicBezTo>
                  <a:cubicBezTo>
                    <a:pt x="8822" y="30075"/>
                    <a:pt x="8800" y="30075"/>
                    <a:pt x="8777" y="30074"/>
                  </a:cubicBezTo>
                  <a:cubicBezTo>
                    <a:pt x="8279" y="30022"/>
                    <a:pt x="7780" y="29774"/>
                    <a:pt x="7381" y="29324"/>
                  </a:cubicBezTo>
                  <a:cubicBezTo>
                    <a:pt x="6266" y="28208"/>
                    <a:pt x="3337" y="25471"/>
                    <a:pt x="1314" y="24415"/>
                  </a:cubicBezTo>
                  <a:lnTo>
                    <a:pt x="1314" y="24415"/>
                  </a:lnTo>
                  <a:cubicBezTo>
                    <a:pt x="6118" y="27675"/>
                    <a:pt x="6765" y="48574"/>
                    <a:pt x="11271" y="48574"/>
                  </a:cubicBezTo>
                  <a:cubicBezTo>
                    <a:pt x="21943" y="48574"/>
                    <a:pt x="14515" y="0"/>
                    <a:pt x="22494"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flipH="1">
              <a:off x="3667633" y="2767517"/>
              <a:ext cx="526601" cy="1571115"/>
            </a:xfrm>
            <a:custGeom>
              <a:avLst/>
              <a:gdLst/>
              <a:ahLst/>
              <a:cxnLst/>
              <a:rect l="l" t="t" r="r" b="b"/>
              <a:pathLst>
                <a:path w="11523" h="34377" extrusionOk="0">
                  <a:moveTo>
                    <a:pt x="11134" y="1"/>
                  </a:moveTo>
                  <a:cubicBezTo>
                    <a:pt x="8337" y="1"/>
                    <a:pt x="5235" y="2096"/>
                    <a:pt x="4141" y="8245"/>
                  </a:cubicBezTo>
                  <a:cubicBezTo>
                    <a:pt x="2294" y="18418"/>
                    <a:pt x="0" y="34377"/>
                    <a:pt x="0" y="34377"/>
                  </a:cubicBezTo>
                  <a:lnTo>
                    <a:pt x="7481" y="34377"/>
                  </a:lnTo>
                  <a:cubicBezTo>
                    <a:pt x="7481" y="34377"/>
                    <a:pt x="3643" y="4203"/>
                    <a:pt x="11522" y="14"/>
                  </a:cubicBezTo>
                  <a:cubicBezTo>
                    <a:pt x="11394" y="5"/>
                    <a:pt x="11264" y="1"/>
                    <a:pt x="11134"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1"/>
            <p:cNvSpPr/>
            <p:nvPr/>
          </p:nvSpPr>
          <p:spPr>
            <a:xfrm flipH="1">
              <a:off x="-279710" y="3942025"/>
              <a:ext cx="4829485" cy="557073"/>
            </a:xfrm>
            <a:custGeom>
              <a:avLst/>
              <a:gdLst/>
              <a:ahLst/>
              <a:cxnLst/>
              <a:rect l="l" t="t" r="r" b="b"/>
              <a:pathLst>
                <a:path w="105678" h="11220" extrusionOk="0">
                  <a:moveTo>
                    <a:pt x="86675" y="0"/>
                  </a:moveTo>
                  <a:cubicBezTo>
                    <a:pt x="74307" y="0"/>
                    <a:pt x="64533" y="6531"/>
                    <a:pt x="52464" y="6531"/>
                  </a:cubicBezTo>
                  <a:cubicBezTo>
                    <a:pt x="40395" y="6531"/>
                    <a:pt x="25235" y="1995"/>
                    <a:pt x="16458" y="1995"/>
                  </a:cubicBezTo>
                  <a:cubicBezTo>
                    <a:pt x="6184" y="1995"/>
                    <a:pt x="0" y="11219"/>
                    <a:pt x="0" y="11219"/>
                  </a:cubicBezTo>
                  <a:lnTo>
                    <a:pt x="105678" y="11219"/>
                  </a:lnTo>
                  <a:cubicBezTo>
                    <a:pt x="105678" y="11219"/>
                    <a:pt x="98995" y="0"/>
                    <a:pt x="86675"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1"/>
            <p:cNvSpPr/>
            <p:nvPr/>
          </p:nvSpPr>
          <p:spPr>
            <a:xfrm flipH="1">
              <a:off x="2450230" y="4067296"/>
              <a:ext cx="1725769" cy="234454"/>
            </a:xfrm>
            <a:custGeom>
              <a:avLst/>
              <a:gdLst/>
              <a:ahLst/>
              <a:cxnLst/>
              <a:rect l="l" t="t" r="r" b="b"/>
              <a:pathLst>
                <a:path w="37763" h="5130" extrusionOk="0">
                  <a:moveTo>
                    <a:pt x="8031" y="0"/>
                  </a:moveTo>
                  <a:cubicBezTo>
                    <a:pt x="6934" y="0"/>
                    <a:pt x="5885" y="152"/>
                    <a:pt x="4939" y="351"/>
                  </a:cubicBezTo>
                  <a:lnTo>
                    <a:pt x="4640" y="551"/>
                  </a:lnTo>
                  <a:cubicBezTo>
                    <a:pt x="1349" y="1548"/>
                    <a:pt x="0" y="4740"/>
                    <a:pt x="6284" y="4740"/>
                  </a:cubicBezTo>
                  <a:cubicBezTo>
                    <a:pt x="11036" y="4740"/>
                    <a:pt x="13121" y="3118"/>
                    <a:pt x="16405" y="3118"/>
                  </a:cubicBezTo>
                  <a:cubicBezTo>
                    <a:pt x="17430" y="3118"/>
                    <a:pt x="18572" y="3276"/>
                    <a:pt x="19948" y="3691"/>
                  </a:cubicBezTo>
                  <a:cubicBezTo>
                    <a:pt x="22971" y="4611"/>
                    <a:pt x="28650" y="5130"/>
                    <a:pt x="32451" y="5130"/>
                  </a:cubicBezTo>
                  <a:cubicBezTo>
                    <a:pt x="35864" y="5130"/>
                    <a:pt x="37763" y="4712"/>
                    <a:pt x="34861" y="3790"/>
                  </a:cubicBezTo>
                  <a:cubicBezTo>
                    <a:pt x="34810" y="3790"/>
                    <a:pt x="34762" y="3790"/>
                    <a:pt x="34762" y="3743"/>
                  </a:cubicBezTo>
                  <a:cubicBezTo>
                    <a:pt x="25187" y="2893"/>
                    <a:pt x="14562" y="0"/>
                    <a:pt x="8031" y="0"/>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1"/>
            <p:cNvSpPr/>
            <p:nvPr/>
          </p:nvSpPr>
          <p:spPr>
            <a:xfrm flipH="1">
              <a:off x="21138" y="3971549"/>
              <a:ext cx="1080394" cy="317907"/>
            </a:xfrm>
            <a:custGeom>
              <a:avLst/>
              <a:gdLst/>
              <a:ahLst/>
              <a:cxnLst/>
              <a:rect l="l" t="t" r="r" b="b"/>
              <a:pathLst>
                <a:path w="23641" h="6956" extrusionOk="0">
                  <a:moveTo>
                    <a:pt x="11373" y="1"/>
                  </a:moveTo>
                  <a:cubicBezTo>
                    <a:pt x="8480" y="1"/>
                    <a:pt x="5787" y="400"/>
                    <a:pt x="3194" y="950"/>
                  </a:cubicBezTo>
                  <a:cubicBezTo>
                    <a:pt x="1" y="1791"/>
                    <a:pt x="3197" y="3740"/>
                    <a:pt x="8608" y="3740"/>
                  </a:cubicBezTo>
                  <a:cubicBezTo>
                    <a:pt x="9281" y="3740"/>
                    <a:pt x="9989" y="3709"/>
                    <a:pt x="10722" y="3643"/>
                  </a:cubicBezTo>
                  <a:cubicBezTo>
                    <a:pt x="11642" y="3560"/>
                    <a:pt x="12470" y="3523"/>
                    <a:pt x="13212" y="3523"/>
                  </a:cubicBezTo>
                  <a:cubicBezTo>
                    <a:pt x="17780" y="3523"/>
                    <a:pt x="19030" y="4924"/>
                    <a:pt x="17656" y="5439"/>
                  </a:cubicBezTo>
                  <a:cubicBezTo>
                    <a:pt x="16462" y="5900"/>
                    <a:pt x="17377" y="6956"/>
                    <a:pt x="19393" y="6956"/>
                  </a:cubicBezTo>
                  <a:cubicBezTo>
                    <a:pt x="19990" y="6956"/>
                    <a:pt x="20683" y="6863"/>
                    <a:pt x="21447" y="6635"/>
                  </a:cubicBezTo>
                  <a:cubicBezTo>
                    <a:pt x="23589" y="5985"/>
                    <a:pt x="23641" y="5087"/>
                    <a:pt x="22743" y="4042"/>
                  </a:cubicBezTo>
                  <a:cubicBezTo>
                    <a:pt x="22045" y="3492"/>
                    <a:pt x="21247" y="2945"/>
                    <a:pt x="20397" y="2446"/>
                  </a:cubicBezTo>
                  <a:cubicBezTo>
                    <a:pt x="20198" y="2394"/>
                    <a:pt x="20050" y="2295"/>
                    <a:pt x="19851" y="2147"/>
                  </a:cubicBezTo>
                  <a:cubicBezTo>
                    <a:pt x="17457" y="898"/>
                    <a:pt x="14664" y="1"/>
                    <a:pt x="11373" y="1"/>
                  </a:cubicBezTo>
                  <a:close/>
                </a:path>
              </a:pathLst>
            </a:custGeom>
            <a:solidFill>
              <a:srgbClr val="FFF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1"/>
            <p:cNvSpPr/>
            <p:nvPr/>
          </p:nvSpPr>
          <p:spPr>
            <a:xfrm flipH="1">
              <a:off x="1751020" y="2711257"/>
              <a:ext cx="617590" cy="1627375"/>
            </a:xfrm>
            <a:custGeom>
              <a:avLst/>
              <a:gdLst/>
              <a:ahLst/>
              <a:cxnLst/>
              <a:rect l="l" t="t" r="r" b="b"/>
              <a:pathLst>
                <a:path w="13514" h="35608" extrusionOk="0">
                  <a:moveTo>
                    <a:pt x="13513" y="1"/>
                  </a:moveTo>
                  <a:cubicBezTo>
                    <a:pt x="4935" y="1"/>
                    <a:pt x="0" y="35608"/>
                    <a:pt x="0" y="35608"/>
                  </a:cubicBezTo>
                  <a:lnTo>
                    <a:pt x="7030" y="35608"/>
                  </a:lnTo>
                  <a:cubicBezTo>
                    <a:pt x="7030" y="15907"/>
                    <a:pt x="9875" y="1"/>
                    <a:pt x="13513"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2" name="Google Shape;1272;p41"/>
            <p:cNvGrpSpPr/>
            <p:nvPr/>
          </p:nvGrpSpPr>
          <p:grpSpPr>
            <a:xfrm>
              <a:off x="745849" y="3088211"/>
              <a:ext cx="3113267" cy="1359832"/>
              <a:chOff x="745849" y="3088211"/>
              <a:chExt cx="3113267" cy="1359832"/>
            </a:xfrm>
          </p:grpSpPr>
          <p:sp>
            <p:nvSpPr>
              <p:cNvPr id="1273" name="Google Shape;1273;p41"/>
              <p:cNvSpPr/>
              <p:nvPr/>
            </p:nvSpPr>
            <p:spPr>
              <a:xfrm flipH="1">
                <a:off x="832450" y="3878225"/>
                <a:ext cx="613248" cy="403370"/>
              </a:xfrm>
              <a:custGeom>
                <a:avLst/>
                <a:gdLst/>
                <a:ahLst/>
                <a:cxnLst/>
                <a:rect l="l" t="t" r="r" b="b"/>
                <a:pathLst>
                  <a:path w="13419" h="8826" extrusionOk="0">
                    <a:moveTo>
                      <a:pt x="9927" y="0"/>
                    </a:moveTo>
                    <a:lnTo>
                      <a:pt x="1" y="547"/>
                    </a:lnTo>
                    <a:lnTo>
                      <a:pt x="1449" y="8825"/>
                    </a:lnTo>
                    <a:cubicBezTo>
                      <a:pt x="1449" y="8825"/>
                      <a:pt x="12720" y="8179"/>
                      <a:pt x="12768" y="8179"/>
                    </a:cubicBezTo>
                    <a:lnTo>
                      <a:pt x="13418" y="5486"/>
                    </a:lnTo>
                    <a:lnTo>
                      <a:pt x="99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1"/>
              <p:cNvSpPr/>
              <p:nvPr/>
            </p:nvSpPr>
            <p:spPr>
              <a:xfrm flipH="1">
                <a:off x="825733" y="3871278"/>
                <a:ext cx="626684" cy="417218"/>
              </a:xfrm>
              <a:custGeom>
                <a:avLst/>
                <a:gdLst/>
                <a:ahLst/>
                <a:cxnLst/>
                <a:rect l="l" t="t" r="r" b="b"/>
                <a:pathLst>
                  <a:path w="13713" h="9129" extrusionOk="0">
                    <a:moveTo>
                      <a:pt x="9974" y="300"/>
                    </a:moveTo>
                    <a:lnTo>
                      <a:pt x="13366" y="5686"/>
                    </a:lnTo>
                    <a:lnTo>
                      <a:pt x="12815" y="8179"/>
                    </a:lnTo>
                    <a:cubicBezTo>
                      <a:pt x="11718" y="8231"/>
                      <a:pt x="3292" y="8730"/>
                      <a:pt x="1744" y="8829"/>
                    </a:cubicBezTo>
                    <a:lnTo>
                      <a:pt x="299" y="850"/>
                    </a:lnTo>
                    <a:lnTo>
                      <a:pt x="9974" y="300"/>
                    </a:lnTo>
                    <a:close/>
                    <a:moveTo>
                      <a:pt x="10022" y="0"/>
                    </a:moveTo>
                    <a:lnTo>
                      <a:pt x="100" y="551"/>
                    </a:lnTo>
                    <a:cubicBezTo>
                      <a:pt x="100" y="551"/>
                      <a:pt x="48" y="599"/>
                      <a:pt x="0" y="599"/>
                    </a:cubicBezTo>
                    <a:lnTo>
                      <a:pt x="0" y="750"/>
                    </a:lnTo>
                    <a:lnTo>
                      <a:pt x="1496" y="9029"/>
                    </a:lnTo>
                    <a:cubicBezTo>
                      <a:pt x="1496" y="9077"/>
                      <a:pt x="1544" y="9129"/>
                      <a:pt x="1596" y="9129"/>
                    </a:cubicBezTo>
                    <a:lnTo>
                      <a:pt x="1644" y="9129"/>
                    </a:lnTo>
                    <a:cubicBezTo>
                      <a:pt x="1744" y="9129"/>
                      <a:pt x="12815" y="8478"/>
                      <a:pt x="12915" y="8478"/>
                    </a:cubicBezTo>
                    <a:cubicBezTo>
                      <a:pt x="13014" y="8478"/>
                      <a:pt x="13066" y="8430"/>
                      <a:pt x="13066" y="8379"/>
                    </a:cubicBezTo>
                    <a:lnTo>
                      <a:pt x="13665" y="5686"/>
                    </a:lnTo>
                    <a:cubicBezTo>
                      <a:pt x="13713" y="5638"/>
                      <a:pt x="13713" y="5586"/>
                      <a:pt x="13665" y="5586"/>
                    </a:cubicBezTo>
                    <a:lnTo>
                      <a:pt x="10174" y="52"/>
                    </a:lnTo>
                    <a:cubicBezTo>
                      <a:pt x="10122" y="52"/>
                      <a:pt x="10122" y="0"/>
                      <a:pt x="100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1"/>
              <p:cNvSpPr/>
              <p:nvPr/>
            </p:nvSpPr>
            <p:spPr>
              <a:xfrm flipH="1">
                <a:off x="2291103" y="3878225"/>
                <a:ext cx="663336" cy="430700"/>
              </a:xfrm>
              <a:custGeom>
                <a:avLst/>
                <a:gdLst/>
                <a:ahLst/>
                <a:cxnLst/>
                <a:rect l="l" t="t" r="r" b="b"/>
                <a:pathLst>
                  <a:path w="14515" h="9424" extrusionOk="0">
                    <a:moveTo>
                      <a:pt x="9927" y="0"/>
                    </a:moveTo>
                    <a:lnTo>
                      <a:pt x="1" y="1396"/>
                    </a:lnTo>
                    <a:lnTo>
                      <a:pt x="152" y="8326"/>
                    </a:lnTo>
                    <a:lnTo>
                      <a:pt x="11323" y="9424"/>
                    </a:lnTo>
                    <a:cubicBezTo>
                      <a:pt x="11323" y="9424"/>
                      <a:pt x="14515" y="6830"/>
                      <a:pt x="14515" y="6731"/>
                    </a:cubicBezTo>
                    <a:cubicBezTo>
                      <a:pt x="14515" y="6631"/>
                      <a:pt x="9927" y="0"/>
                      <a:pt x="99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1"/>
              <p:cNvSpPr/>
              <p:nvPr/>
            </p:nvSpPr>
            <p:spPr>
              <a:xfrm flipH="1">
                <a:off x="2284339" y="3871278"/>
                <a:ext cx="676863" cy="444594"/>
              </a:xfrm>
              <a:custGeom>
                <a:avLst/>
                <a:gdLst/>
                <a:ahLst/>
                <a:cxnLst/>
                <a:rect l="l" t="t" r="r" b="b"/>
                <a:pathLst>
                  <a:path w="14811" h="9728" extrusionOk="0">
                    <a:moveTo>
                      <a:pt x="10023" y="300"/>
                    </a:moveTo>
                    <a:cubicBezTo>
                      <a:pt x="11671" y="2745"/>
                      <a:pt x="14112" y="6284"/>
                      <a:pt x="14463" y="6835"/>
                    </a:cubicBezTo>
                    <a:cubicBezTo>
                      <a:pt x="14164" y="7182"/>
                      <a:pt x="12516" y="8530"/>
                      <a:pt x="11419" y="9428"/>
                    </a:cubicBezTo>
                    <a:lnTo>
                      <a:pt x="448" y="8331"/>
                    </a:lnTo>
                    <a:lnTo>
                      <a:pt x="300" y="1648"/>
                    </a:lnTo>
                    <a:lnTo>
                      <a:pt x="10023" y="300"/>
                    </a:lnTo>
                    <a:close/>
                    <a:moveTo>
                      <a:pt x="10075" y="0"/>
                    </a:moveTo>
                    <a:lnTo>
                      <a:pt x="101" y="1397"/>
                    </a:lnTo>
                    <a:cubicBezTo>
                      <a:pt x="49" y="1397"/>
                      <a:pt x="1" y="1449"/>
                      <a:pt x="1" y="1548"/>
                    </a:cubicBezTo>
                    <a:lnTo>
                      <a:pt x="149" y="8478"/>
                    </a:lnTo>
                    <a:cubicBezTo>
                      <a:pt x="149" y="8530"/>
                      <a:pt x="200" y="8578"/>
                      <a:pt x="300" y="8578"/>
                    </a:cubicBezTo>
                    <a:lnTo>
                      <a:pt x="11471" y="9727"/>
                    </a:lnTo>
                    <a:cubicBezTo>
                      <a:pt x="11519" y="9727"/>
                      <a:pt x="11519" y="9727"/>
                      <a:pt x="11571" y="9675"/>
                    </a:cubicBezTo>
                    <a:cubicBezTo>
                      <a:pt x="14811" y="7034"/>
                      <a:pt x="14811" y="6982"/>
                      <a:pt x="14811" y="6883"/>
                    </a:cubicBezTo>
                    <a:cubicBezTo>
                      <a:pt x="14811" y="6835"/>
                      <a:pt x="14811" y="6735"/>
                      <a:pt x="10222" y="52"/>
                    </a:cubicBezTo>
                    <a:cubicBezTo>
                      <a:pt x="10175" y="0"/>
                      <a:pt x="10123" y="0"/>
                      <a:pt x="100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1"/>
              <p:cNvSpPr/>
              <p:nvPr/>
            </p:nvSpPr>
            <p:spPr>
              <a:xfrm flipH="1">
                <a:off x="3394164" y="3957884"/>
                <a:ext cx="351022" cy="483213"/>
              </a:xfrm>
              <a:custGeom>
                <a:avLst/>
                <a:gdLst/>
                <a:ahLst/>
                <a:cxnLst/>
                <a:rect l="l" t="t" r="r" b="b"/>
                <a:pathLst>
                  <a:path w="7681" h="10573" extrusionOk="0">
                    <a:moveTo>
                      <a:pt x="4190" y="1"/>
                    </a:moveTo>
                    <a:cubicBezTo>
                      <a:pt x="1644" y="1"/>
                      <a:pt x="1" y="2346"/>
                      <a:pt x="1" y="5287"/>
                    </a:cubicBezTo>
                    <a:cubicBezTo>
                      <a:pt x="1" y="8179"/>
                      <a:pt x="1644" y="10573"/>
                      <a:pt x="4190" y="10573"/>
                    </a:cubicBezTo>
                    <a:lnTo>
                      <a:pt x="7182" y="10573"/>
                    </a:lnTo>
                    <a:lnTo>
                      <a:pt x="7182" y="7832"/>
                    </a:lnTo>
                    <a:cubicBezTo>
                      <a:pt x="7481" y="7082"/>
                      <a:pt x="7681" y="6184"/>
                      <a:pt x="7681" y="5287"/>
                    </a:cubicBezTo>
                    <a:cubicBezTo>
                      <a:pt x="7681" y="4341"/>
                      <a:pt x="7481" y="3491"/>
                      <a:pt x="7182" y="2745"/>
                    </a:cubicBezTo>
                    <a:lnTo>
                      <a:pt x="7182"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1"/>
              <p:cNvSpPr/>
              <p:nvPr/>
            </p:nvSpPr>
            <p:spPr>
              <a:xfrm flipH="1">
                <a:off x="3387400" y="3951120"/>
                <a:ext cx="364732" cy="496923"/>
              </a:xfrm>
              <a:custGeom>
                <a:avLst/>
                <a:gdLst/>
                <a:ahLst/>
                <a:cxnLst/>
                <a:rect l="l" t="t" r="r" b="b"/>
                <a:pathLst>
                  <a:path w="7981" h="10873" extrusionOk="0">
                    <a:moveTo>
                      <a:pt x="7182" y="300"/>
                    </a:moveTo>
                    <a:lnTo>
                      <a:pt x="7182" y="2893"/>
                    </a:lnTo>
                    <a:lnTo>
                      <a:pt x="7182" y="2941"/>
                    </a:lnTo>
                    <a:cubicBezTo>
                      <a:pt x="7481" y="3691"/>
                      <a:pt x="7681" y="4537"/>
                      <a:pt x="7681" y="5435"/>
                    </a:cubicBezTo>
                    <a:cubicBezTo>
                      <a:pt x="7681" y="6332"/>
                      <a:pt x="7481" y="7182"/>
                      <a:pt x="7182" y="7928"/>
                    </a:cubicBezTo>
                    <a:lnTo>
                      <a:pt x="7182" y="7980"/>
                    </a:lnTo>
                    <a:lnTo>
                      <a:pt x="7182" y="10573"/>
                    </a:lnTo>
                    <a:lnTo>
                      <a:pt x="4342" y="10573"/>
                    </a:lnTo>
                    <a:cubicBezTo>
                      <a:pt x="1996" y="10573"/>
                      <a:pt x="252" y="8427"/>
                      <a:pt x="252" y="5435"/>
                    </a:cubicBezTo>
                    <a:cubicBezTo>
                      <a:pt x="252" y="2443"/>
                      <a:pt x="1996" y="300"/>
                      <a:pt x="4342" y="300"/>
                    </a:cubicBezTo>
                    <a:close/>
                    <a:moveTo>
                      <a:pt x="4342" y="1"/>
                    </a:moveTo>
                    <a:cubicBezTo>
                      <a:pt x="1848" y="1"/>
                      <a:pt x="1" y="2295"/>
                      <a:pt x="1" y="5435"/>
                    </a:cubicBezTo>
                    <a:cubicBezTo>
                      <a:pt x="1" y="8579"/>
                      <a:pt x="1848" y="10873"/>
                      <a:pt x="4342" y="10873"/>
                    </a:cubicBezTo>
                    <a:lnTo>
                      <a:pt x="7334" y="10873"/>
                    </a:lnTo>
                    <a:cubicBezTo>
                      <a:pt x="7434" y="10873"/>
                      <a:pt x="7481" y="10821"/>
                      <a:pt x="7481" y="10721"/>
                    </a:cubicBezTo>
                    <a:lnTo>
                      <a:pt x="7481" y="8028"/>
                    </a:lnTo>
                    <a:cubicBezTo>
                      <a:pt x="7781" y="7230"/>
                      <a:pt x="7980" y="6332"/>
                      <a:pt x="7980" y="5435"/>
                    </a:cubicBezTo>
                    <a:cubicBezTo>
                      <a:pt x="7980" y="4537"/>
                      <a:pt x="7781" y="3639"/>
                      <a:pt x="7481" y="2841"/>
                    </a:cubicBezTo>
                    <a:lnTo>
                      <a:pt x="7481" y="149"/>
                    </a:lnTo>
                    <a:cubicBezTo>
                      <a:pt x="7481" y="49"/>
                      <a:pt x="7434" y="1"/>
                      <a:pt x="73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1"/>
              <p:cNvSpPr/>
              <p:nvPr/>
            </p:nvSpPr>
            <p:spPr>
              <a:xfrm flipH="1">
                <a:off x="3223337" y="3957884"/>
                <a:ext cx="387490" cy="483213"/>
              </a:xfrm>
              <a:custGeom>
                <a:avLst/>
                <a:gdLst/>
                <a:ahLst/>
                <a:cxnLst/>
                <a:rect l="l" t="t" r="r" b="b"/>
                <a:pathLst>
                  <a:path w="8479" h="10573" extrusionOk="0">
                    <a:moveTo>
                      <a:pt x="4242" y="1"/>
                    </a:moveTo>
                    <a:cubicBezTo>
                      <a:pt x="1649" y="1"/>
                      <a:pt x="1" y="2346"/>
                      <a:pt x="1" y="5287"/>
                    </a:cubicBezTo>
                    <a:cubicBezTo>
                      <a:pt x="1" y="8179"/>
                      <a:pt x="1649" y="10573"/>
                      <a:pt x="4242" y="10573"/>
                    </a:cubicBezTo>
                    <a:cubicBezTo>
                      <a:pt x="6835" y="10573"/>
                      <a:pt x="8479" y="8179"/>
                      <a:pt x="8479" y="5287"/>
                    </a:cubicBezTo>
                    <a:cubicBezTo>
                      <a:pt x="8479" y="2346"/>
                      <a:pt x="6835" y="1"/>
                      <a:pt x="42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1"/>
              <p:cNvSpPr/>
              <p:nvPr/>
            </p:nvSpPr>
            <p:spPr>
              <a:xfrm flipH="1">
                <a:off x="3216391" y="3951120"/>
                <a:ext cx="401155" cy="496923"/>
              </a:xfrm>
              <a:custGeom>
                <a:avLst/>
                <a:gdLst/>
                <a:ahLst/>
                <a:cxnLst/>
                <a:rect l="l" t="t" r="r" b="b"/>
                <a:pathLst>
                  <a:path w="8778" h="10873" extrusionOk="0">
                    <a:moveTo>
                      <a:pt x="4389" y="300"/>
                    </a:moveTo>
                    <a:cubicBezTo>
                      <a:pt x="6783" y="300"/>
                      <a:pt x="8478" y="2443"/>
                      <a:pt x="8478" y="5435"/>
                    </a:cubicBezTo>
                    <a:cubicBezTo>
                      <a:pt x="8478" y="8427"/>
                      <a:pt x="6783" y="10573"/>
                      <a:pt x="4389" y="10573"/>
                    </a:cubicBezTo>
                    <a:cubicBezTo>
                      <a:pt x="2043" y="10573"/>
                      <a:pt x="299" y="8427"/>
                      <a:pt x="299" y="5435"/>
                    </a:cubicBezTo>
                    <a:cubicBezTo>
                      <a:pt x="299" y="2443"/>
                      <a:pt x="2043" y="300"/>
                      <a:pt x="4389" y="300"/>
                    </a:cubicBezTo>
                    <a:close/>
                    <a:moveTo>
                      <a:pt x="4389" y="1"/>
                    </a:moveTo>
                    <a:cubicBezTo>
                      <a:pt x="1843" y="1"/>
                      <a:pt x="0" y="2295"/>
                      <a:pt x="0" y="5435"/>
                    </a:cubicBezTo>
                    <a:cubicBezTo>
                      <a:pt x="0" y="8579"/>
                      <a:pt x="1843" y="10873"/>
                      <a:pt x="4389" y="10873"/>
                    </a:cubicBezTo>
                    <a:cubicBezTo>
                      <a:pt x="6930" y="10873"/>
                      <a:pt x="8777" y="8579"/>
                      <a:pt x="8777" y="5435"/>
                    </a:cubicBezTo>
                    <a:cubicBezTo>
                      <a:pt x="8777" y="2295"/>
                      <a:pt x="6930" y="1"/>
                      <a:pt x="4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1"/>
              <p:cNvSpPr/>
              <p:nvPr/>
            </p:nvSpPr>
            <p:spPr>
              <a:xfrm flipH="1">
                <a:off x="1833098" y="3957884"/>
                <a:ext cx="351022" cy="483213"/>
              </a:xfrm>
              <a:custGeom>
                <a:avLst/>
                <a:gdLst/>
                <a:ahLst/>
                <a:cxnLst/>
                <a:rect l="l" t="t" r="r" b="b"/>
                <a:pathLst>
                  <a:path w="7681" h="10573" extrusionOk="0">
                    <a:moveTo>
                      <a:pt x="4242" y="1"/>
                    </a:moveTo>
                    <a:cubicBezTo>
                      <a:pt x="1649" y="1"/>
                      <a:pt x="1" y="2346"/>
                      <a:pt x="1" y="5287"/>
                    </a:cubicBezTo>
                    <a:cubicBezTo>
                      <a:pt x="1" y="8179"/>
                      <a:pt x="1649" y="10573"/>
                      <a:pt x="4242" y="10573"/>
                    </a:cubicBezTo>
                    <a:lnTo>
                      <a:pt x="7234" y="10573"/>
                    </a:lnTo>
                    <a:lnTo>
                      <a:pt x="7234" y="7832"/>
                    </a:lnTo>
                    <a:cubicBezTo>
                      <a:pt x="7533" y="7082"/>
                      <a:pt x="7681" y="6184"/>
                      <a:pt x="7681" y="5287"/>
                    </a:cubicBezTo>
                    <a:cubicBezTo>
                      <a:pt x="7681" y="4341"/>
                      <a:pt x="7533" y="3491"/>
                      <a:pt x="7234" y="2745"/>
                    </a:cubicBezTo>
                    <a:lnTo>
                      <a:pt x="7234"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1"/>
              <p:cNvSpPr/>
              <p:nvPr/>
            </p:nvSpPr>
            <p:spPr>
              <a:xfrm flipH="1">
                <a:off x="1826151" y="3951120"/>
                <a:ext cx="364686" cy="496923"/>
              </a:xfrm>
              <a:custGeom>
                <a:avLst/>
                <a:gdLst/>
                <a:ahLst/>
                <a:cxnLst/>
                <a:rect l="l" t="t" r="r" b="b"/>
                <a:pathLst>
                  <a:path w="7980" h="10873" extrusionOk="0">
                    <a:moveTo>
                      <a:pt x="7229" y="300"/>
                    </a:moveTo>
                    <a:lnTo>
                      <a:pt x="7229" y="2893"/>
                    </a:lnTo>
                    <a:lnTo>
                      <a:pt x="7229" y="2941"/>
                    </a:lnTo>
                    <a:cubicBezTo>
                      <a:pt x="7529" y="3691"/>
                      <a:pt x="7680" y="4537"/>
                      <a:pt x="7680" y="5435"/>
                    </a:cubicBezTo>
                    <a:cubicBezTo>
                      <a:pt x="7680" y="6332"/>
                      <a:pt x="7529" y="7182"/>
                      <a:pt x="7229" y="7928"/>
                    </a:cubicBezTo>
                    <a:lnTo>
                      <a:pt x="7229" y="7980"/>
                    </a:lnTo>
                    <a:lnTo>
                      <a:pt x="7229" y="10573"/>
                    </a:lnTo>
                    <a:lnTo>
                      <a:pt x="4389" y="10573"/>
                    </a:lnTo>
                    <a:cubicBezTo>
                      <a:pt x="2043" y="10573"/>
                      <a:pt x="299" y="8427"/>
                      <a:pt x="299" y="5435"/>
                    </a:cubicBezTo>
                    <a:cubicBezTo>
                      <a:pt x="299" y="2443"/>
                      <a:pt x="2043" y="300"/>
                      <a:pt x="4389" y="300"/>
                    </a:cubicBezTo>
                    <a:close/>
                    <a:moveTo>
                      <a:pt x="4389" y="1"/>
                    </a:moveTo>
                    <a:cubicBezTo>
                      <a:pt x="1843" y="1"/>
                      <a:pt x="0" y="2295"/>
                      <a:pt x="0" y="5435"/>
                    </a:cubicBezTo>
                    <a:cubicBezTo>
                      <a:pt x="0" y="8579"/>
                      <a:pt x="1843" y="10873"/>
                      <a:pt x="4389" y="10873"/>
                    </a:cubicBezTo>
                    <a:lnTo>
                      <a:pt x="7381" y="10873"/>
                    </a:lnTo>
                    <a:cubicBezTo>
                      <a:pt x="7429" y="10873"/>
                      <a:pt x="7529" y="10821"/>
                      <a:pt x="7529" y="10721"/>
                    </a:cubicBezTo>
                    <a:lnTo>
                      <a:pt x="7529" y="8028"/>
                    </a:lnTo>
                    <a:cubicBezTo>
                      <a:pt x="7828" y="7230"/>
                      <a:pt x="7979" y="6332"/>
                      <a:pt x="7979" y="5435"/>
                    </a:cubicBezTo>
                    <a:cubicBezTo>
                      <a:pt x="7979" y="4537"/>
                      <a:pt x="7828" y="3639"/>
                      <a:pt x="7529" y="2841"/>
                    </a:cubicBezTo>
                    <a:lnTo>
                      <a:pt x="7529" y="149"/>
                    </a:lnTo>
                    <a:cubicBezTo>
                      <a:pt x="7529" y="49"/>
                      <a:pt x="7429" y="1"/>
                      <a:pt x="73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1"/>
              <p:cNvSpPr/>
              <p:nvPr/>
            </p:nvSpPr>
            <p:spPr>
              <a:xfrm flipH="1">
                <a:off x="1659849" y="3957884"/>
                <a:ext cx="387490" cy="483213"/>
              </a:xfrm>
              <a:custGeom>
                <a:avLst/>
                <a:gdLst/>
                <a:ahLst/>
                <a:cxnLst/>
                <a:rect l="l" t="t" r="r" b="b"/>
                <a:pathLst>
                  <a:path w="8479" h="10573" extrusionOk="0">
                    <a:moveTo>
                      <a:pt x="4241" y="1"/>
                    </a:moveTo>
                    <a:cubicBezTo>
                      <a:pt x="1648" y="1"/>
                      <a:pt x="0" y="2346"/>
                      <a:pt x="0" y="5287"/>
                    </a:cubicBezTo>
                    <a:cubicBezTo>
                      <a:pt x="0" y="8179"/>
                      <a:pt x="1648" y="10573"/>
                      <a:pt x="4241" y="10573"/>
                    </a:cubicBezTo>
                    <a:cubicBezTo>
                      <a:pt x="6834" y="10573"/>
                      <a:pt x="8478" y="8179"/>
                      <a:pt x="8478" y="5287"/>
                    </a:cubicBezTo>
                    <a:cubicBezTo>
                      <a:pt x="8478" y="2346"/>
                      <a:pt x="6834" y="1"/>
                      <a:pt x="42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1"/>
              <p:cNvSpPr/>
              <p:nvPr/>
            </p:nvSpPr>
            <p:spPr>
              <a:xfrm flipH="1">
                <a:off x="1652948" y="3951120"/>
                <a:ext cx="401155" cy="496923"/>
              </a:xfrm>
              <a:custGeom>
                <a:avLst/>
                <a:gdLst/>
                <a:ahLst/>
                <a:cxnLst/>
                <a:rect l="l" t="t" r="r" b="b"/>
                <a:pathLst>
                  <a:path w="8778" h="10873" extrusionOk="0">
                    <a:moveTo>
                      <a:pt x="4389" y="300"/>
                    </a:moveTo>
                    <a:cubicBezTo>
                      <a:pt x="6731" y="300"/>
                      <a:pt x="8478" y="2443"/>
                      <a:pt x="8478" y="5435"/>
                    </a:cubicBezTo>
                    <a:cubicBezTo>
                      <a:pt x="8478" y="8427"/>
                      <a:pt x="6731" y="10573"/>
                      <a:pt x="4389" y="10573"/>
                    </a:cubicBezTo>
                    <a:cubicBezTo>
                      <a:pt x="1995" y="10573"/>
                      <a:pt x="300" y="8427"/>
                      <a:pt x="300" y="5435"/>
                    </a:cubicBezTo>
                    <a:cubicBezTo>
                      <a:pt x="300" y="2443"/>
                      <a:pt x="1995" y="300"/>
                      <a:pt x="4389" y="300"/>
                    </a:cubicBezTo>
                    <a:close/>
                    <a:moveTo>
                      <a:pt x="4389" y="1"/>
                    </a:moveTo>
                    <a:cubicBezTo>
                      <a:pt x="1844" y="1"/>
                      <a:pt x="0" y="2295"/>
                      <a:pt x="0" y="5435"/>
                    </a:cubicBezTo>
                    <a:cubicBezTo>
                      <a:pt x="0" y="8579"/>
                      <a:pt x="1844" y="10873"/>
                      <a:pt x="4389" y="10873"/>
                    </a:cubicBezTo>
                    <a:cubicBezTo>
                      <a:pt x="6930" y="10873"/>
                      <a:pt x="8778" y="8579"/>
                      <a:pt x="8778" y="5435"/>
                    </a:cubicBezTo>
                    <a:cubicBezTo>
                      <a:pt x="8778" y="2295"/>
                      <a:pt x="6930" y="1"/>
                      <a:pt x="4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1"/>
              <p:cNvSpPr/>
              <p:nvPr/>
            </p:nvSpPr>
            <p:spPr>
              <a:xfrm flipH="1">
                <a:off x="2639885" y="3957884"/>
                <a:ext cx="351022" cy="483213"/>
              </a:xfrm>
              <a:custGeom>
                <a:avLst/>
                <a:gdLst/>
                <a:ahLst/>
                <a:cxnLst/>
                <a:rect l="l" t="t" r="r" b="b"/>
                <a:pathLst>
                  <a:path w="7681" h="10573" extrusionOk="0">
                    <a:moveTo>
                      <a:pt x="4190" y="1"/>
                    </a:moveTo>
                    <a:cubicBezTo>
                      <a:pt x="1648" y="1"/>
                      <a:pt x="1" y="2346"/>
                      <a:pt x="1" y="5287"/>
                    </a:cubicBezTo>
                    <a:cubicBezTo>
                      <a:pt x="1" y="8179"/>
                      <a:pt x="1648" y="10573"/>
                      <a:pt x="4190" y="10573"/>
                    </a:cubicBezTo>
                    <a:lnTo>
                      <a:pt x="7182" y="10573"/>
                    </a:lnTo>
                    <a:lnTo>
                      <a:pt x="7182" y="7832"/>
                    </a:lnTo>
                    <a:cubicBezTo>
                      <a:pt x="7481" y="7082"/>
                      <a:pt x="7681" y="6184"/>
                      <a:pt x="7681" y="5287"/>
                    </a:cubicBezTo>
                    <a:cubicBezTo>
                      <a:pt x="7681" y="4341"/>
                      <a:pt x="7481" y="3491"/>
                      <a:pt x="7182" y="2745"/>
                    </a:cubicBezTo>
                    <a:lnTo>
                      <a:pt x="718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1"/>
              <p:cNvSpPr/>
              <p:nvPr/>
            </p:nvSpPr>
            <p:spPr>
              <a:xfrm flipH="1">
                <a:off x="2632939" y="3951120"/>
                <a:ext cx="364686" cy="496923"/>
              </a:xfrm>
              <a:custGeom>
                <a:avLst/>
                <a:gdLst/>
                <a:ahLst/>
                <a:cxnLst/>
                <a:rect l="l" t="t" r="r" b="b"/>
                <a:pathLst>
                  <a:path w="7980" h="10873" extrusionOk="0">
                    <a:moveTo>
                      <a:pt x="7181" y="300"/>
                    </a:moveTo>
                    <a:lnTo>
                      <a:pt x="7181" y="2893"/>
                    </a:lnTo>
                    <a:lnTo>
                      <a:pt x="7181" y="2941"/>
                    </a:lnTo>
                    <a:cubicBezTo>
                      <a:pt x="7481" y="3691"/>
                      <a:pt x="7680" y="4537"/>
                      <a:pt x="7680" y="5435"/>
                    </a:cubicBezTo>
                    <a:cubicBezTo>
                      <a:pt x="7680" y="6332"/>
                      <a:pt x="7481" y="7182"/>
                      <a:pt x="7181" y="7928"/>
                    </a:cubicBezTo>
                    <a:lnTo>
                      <a:pt x="7181" y="7980"/>
                    </a:lnTo>
                    <a:lnTo>
                      <a:pt x="7181" y="10573"/>
                    </a:lnTo>
                    <a:lnTo>
                      <a:pt x="4337" y="10573"/>
                    </a:lnTo>
                    <a:cubicBezTo>
                      <a:pt x="1995" y="10573"/>
                      <a:pt x="247" y="8427"/>
                      <a:pt x="247" y="5435"/>
                    </a:cubicBezTo>
                    <a:cubicBezTo>
                      <a:pt x="247" y="2443"/>
                      <a:pt x="1995" y="300"/>
                      <a:pt x="4337" y="300"/>
                    </a:cubicBezTo>
                    <a:close/>
                    <a:moveTo>
                      <a:pt x="4337" y="1"/>
                    </a:moveTo>
                    <a:cubicBezTo>
                      <a:pt x="1843" y="1"/>
                      <a:pt x="0" y="2295"/>
                      <a:pt x="0" y="5435"/>
                    </a:cubicBezTo>
                    <a:cubicBezTo>
                      <a:pt x="0" y="8579"/>
                      <a:pt x="1843" y="10873"/>
                      <a:pt x="4337" y="10873"/>
                    </a:cubicBezTo>
                    <a:lnTo>
                      <a:pt x="7329" y="10873"/>
                    </a:lnTo>
                    <a:cubicBezTo>
                      <a:pt x="7429" y="10873"/>
                      <a:pt x="7481" y="10821"/>
                      <a:pt x="7481" y="10721"/>
                    </a:cubicBezTo>
                    <a:lnTo>
                      <a:pt x="7481" y="8028"/>
                    </a:lnTo>
                    <a:cubicBezTo>
                      <a:pt x="7780" y="7230"/>
                      <a:pt x="7979" y="6332"/>
                      <a:pt x="7979" y="5435"/>
                    </a:cubicBezTo>
                    <a:cubicBezTo>
                      <a:pt x="7979" y="4489"/>
                      <a:pt x="7780" y="3639"/>
                      <a:pt x="7481" y="2841"/>
                    </a:cubicBezTo>
                    <a:lnTo>
                      <a:pt x="7481" y="149"/>
                    </a:lnTo>
                    <a:cubicBezTo>
                      <a:pt x="7481" y="49"/>
                      <a:pt x="7429" y="1"/>
                      <a:pt x="7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1"/>
              <p:cNvSpPr/>
              <p:nvPr/>
            </p:nvSpPr>
            <p:spPr>
              <a:xfrm flipH="1">
                <a:off x="2468830" y="3957884"/>
                <a:ext cx="387490" cy="483213"/>
              </a:xfrm>
              <a:custGeom>
                <a:avLst/>
                <a:gdLst/>
                <a:ahLst/>
                <a:cxnLst/>
                <a:rect l="l" t="t" r="r" b="b"/>
                <a:pathLst>
                  <a:path w="8479" h="10573" extrusionOk="0">
                    <a:moveTo>
                      <a:pt x="4237" y="1"/>
                    </a:moveTo>
                    <a:cubicBezTo>
                      <a:pt x="1644" y="1"/>
                      <a:pt x="0" y="2346"/>
                      <a:pt x="0" y="5287"/>
                    </a:cubicBezTo>
                    <a:cubicBezTo>
                      <a:pt x="0" y="8179"/>
                      <a:pt x="1644" y="10573"/>
                      <a:pt x="4237" y="10573"/>
                    </a:cubicBezTo>
                    <a:cubicBezTo>
                      <a:pt x="6830" y="10573"/>
                      <a:pt x="8478" y="8179"/>
                      <a:pt x="8478" y="5287"/>
                    </a:cubicBezTo>
                    <a:cubicBezTo>
                      <a:pt x="8478" y="2346"/>
                      <a:pt x="6830" y="1"/>
                      <a:pt x="4237"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1"/>
              <p:cNvSpPr/>
              <p:nvPr/>
            </p:nvSpPr>
            <p:spPr>
              <a:xfrm flipH="1">
                <a:off x="2462112" y="3951120"/>
                <a:ext cx="401155" cy="496923"/>
              </a:xfrm>
              <a:custGeom>
                <a:avLst/>
                <a:gdLst/>
                <a:ahLst/>
                <a:cxnLst/>
                <a:rect l="l" t="t" r="r" b="b"/>
                <a:pathLst>
                  <a:path w="8778" h="10873" extrusionOk="0">
                    <a:moveTo>
                      <a:pt x="4389" y="300"/>
                    </a:moveTo>
                    <a:cubicBezTo>
                      <a:pt x="6783" y="300"/>
                      <a:pt x="8478" y="2443"/>
                      <a:pt x="8478" y="5435"/>
                    </a:cubicBezTo>
                    <a:cubicBezTo>
                      <a:pt x="8478" y="8427"/>
                      <a:pt x="6783" y="10573"/>
                      <a:pt x="4389" y="10573"/>
                    </a:cubicBezTo>
                    <a:cubicBezTo>
                      <a:pt x="2047" y="10573"/>
                      <a:pt x="300" y="8427"/>
                      <a:pt x="300" y="5435"/>
                    </a:cubicBezTo>
                    <a:cubicBezTo>
                      <a:pt x="300" y="2443"/>
                      <a:pt x="2047" y="300"/>
                      <a:pt x="4389" y="300"/>
                    </a:cubicBezTo>
                    <a:close/>
                    <a:moveTo>
                      <a:pt x="4389" y="1"/>
                    </a:moveTo>
                    <a:cubicBezTo>
                      <a:pt x="1848" y="1"/>
                      <a:pt x="0" y="2295"/>
                      <a:pt x="0" y="5435"/>
                    </a:cubicBezTo>
                    <a:cubicBezTo>
                      <a:pt x="0" y="8579"/>
                      <a:pt x="1848" y="10873"/>
                      <a:pt x="4389" y="10873"/>
                    </a:cubicBezTo>
                    <a:cubicBezTo>
                      <a:pt x="6934" y="10873"/>
                      <a:pt x="8778" y="8579"/>
                      <a:pt x="8778" y="5435"/>
                    </a:cubicBezTo>
                    <a:cubicBezTo>
                      <a:pt x="8778" y="2295"/>
                      <a:pt x="6934" y="1"/>
                      <a:pt x="4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1"/>
              <p:cNvSpPr/>
              <p:nvPr/>
            </p:nvSpPr>
            <p:spPr>
              <a:xfrm flipH="1">
                <a:off x="2539574" y="4030825"/>
                <a:ext cx="246186" cy="335182"/>
              </a:xfrm>
              <a:custGeom>
                <a:avLst/>
                <a:gdLst/>
                <a:ahLst/>
                <a:cxnLst/>
                <a:rect l="l" t="t" r="r" b="b"/>
                <a:pathLst>
                  <a:path w="5387" h="7334" extrusionOk="0">
                    <a:moveTo>
                      <a:pt x="2693" y="0"/>
                    </a:moveTo>
                    <a:cubicBezTo>
                      <a:pt x="1049" y="0"/>
                      <a:pt x="0" y="1648"/>
                      <a:pt x="0" y="3691"/>
                    </a:cubicBezTo>
                    <a:cubicBezTo>
                      <a:pt x="0" y="5686"/>
                      <a:pt x="1049" y="7333"/>
                      <a:pt x="2693" y="7333"/>
                    </a:cubicBezTo>
                    <a:cubicBezTo>
                      <a:pt x="4341" y="7333"/>
                      <a:pt x="5386" y="5686"/>
                      <a:pt x="5386" y="3691"/>
                    </a:cubicBezTo>
                    <a:cubicBezTo>
                      <a:pt x="5386" y="1648"/>
                      <a:pt x="4341" y="0"/>
                      <a:pt x="2693" y="0"/>
                    </a:cubicBezTo>
                    <a:close/>
                  </a:path>
                </a:pathLst>
              </a:custGeom>
              <a:solidFill>
                <a:srgbClr val="F28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1"/>
              <p:cNvSpPr/>
              <p:nvPr/>
            </p:nvSpPr>
            <p:spPr>
              <a:xfrm flipH="1">
                <a:off x="2535050" y="4026255"/>
                <a:ext cx="255280" cy="346471"/>
              </a:xfrm>
              <a:custGeom>
                <a:avLst/>
                <a:gdLst/>
                <a:ahLst/>
                <a:cxnLst/>
                <a:rect l="l" t="t" r="r" b="b"/>
                <a:pathLst>
                  <a:path w="5586" h="7581" extrusionOk="0">
                    <a:moveTo>
                      <a:pt x="2793" y="252"/>
                    </a:moveTo>
                    <a:cubicBezTo>
                      <a:pt x="4289" y="252"/>
                      <a:pt x="5386" y="1748"/>
                      <a:pt x="5386" y="3791"/>
                    </a:cubicBezTo>
                    <a:cubicBezTo>
                      <a:pt x="5386" y="5837"/>
                      <a:pt x="4289" y="7334"/>
                      <a:pt x="2793" y="7334"/>
                    </a:cubicBezTo>
                    <a:cubicBezTo>
                      <a:pt x="1297" y="7334"/>
                      <a:pt x="200" y="5837"/>
                      <a:pt x="200" y="3791"/>
                    </a:cubicBezTo>
                    <a:cubicBezTo>
                      <a:pt x="200" y="1748"/>
                      <a:pt x="1297" y="252"/>
                      <a:pt x="2793" y="252"/>
                    </a:cubicBezTo>
                    <a:close/>
                    <a:moveTo>
                      <a:pt x="2793" y="1"/>
                    </a:moveTo>
                    <a:cubicBezTo>
                      <a:pt x="1149" y="1"/>
                      <a:pt x="0" y="1596"/>
                      <a:pt x="0" y="3791"/>
                    </a:cubicBezTo>
                    <a:cubicBezTo>
                      <a:pt x="0" y="5985"/>
                      <a:pt x="1149" y="7581"/>
                      <a:pt x="2793" y="7581"/>
                    </a:cubicBezTo>
                    <a:cubicBezTo>
                      <a:pt x="4441" y="7581"/>
                      <a:pt x="5586" y="5985"/>
                      <a:pt x="5586" y="3791"/>
                    </a:cubicBezTo>
                    <a:cubicBezTo>
                      <a:pt x="5586" y="1596"/>
                      <a:pt x="4441" y="1"/>
                      <a:pt x="27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1"/>
              <p:cNvSpPr/>
              <p:nvPr/>
            </p:nvSpPr>
            <p:spPr>
              <a:xfrm flipH="1">
                <a:off x="2569142" y="4071866"/>
                <a:ext cx="186913" cy="255294"/>
              </a:xfrm>
              <a:custGeom>
                <a:avLst/>
                <a:gdLst/>
                <a:ahLst/>
                <a:cxnLst/>
                <a:rect l="l" t="t" r="r" b="b"/>
                <a:pathLst>
                  <a:path w="4090" h="5586" extrusionOk="0">
                    <a:moveTo>
                      <a:pt x="2043" y="0"/>
                    </a:moveTo>
                    <a:cubicBezTo>
                      <a:pt x="798" y="0"/>
                      <a:pt x="0" y="1249"/>
                      <a:pt x="0" y="2793"/>
                    </a:cubicBezTo>
                    <a:cubicBezTo>
                      <a:pt x="0" y="4341"/>
                      <a:pt x="798" y="5585"/>
                      <a:pt x="2043" y="5585"/>
                    </a:cubicBezTo>
                    <a:cubicBezTo>
                      <a:pt x="3292" y="5585"/>
                      <a:pt x="4090" y="4341"/>
                      <a:pt x="4090" y="2793"/>
                    </a:cubicBezTo>
                    <a:cubicBezTo>
                      <a:pt x="4090" y="1249"/>
                      <a:pt x="3292" y="0"/>
                      <a:pt x="2043" y="0"/>
                    </a:cubicBezTo>
                    <a:close/>
                  </a:path>
                </a:pathLst>
              </a:custGeom>
              <a:solidFill>
                <a:srgbClr val="B7C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1"/>
              <p:cNvSpPr/>
              <p:nvPr/>
            </p:nvSpPr>
            <p:spPr>
              <a:xfrm flipH="1">
                <a:off x="2562378" y="4055962"/>
                <a:ext cx="200623" cy="287240"/>
              </a:xfrm>
              <a:custGeom>
                <a:avLst/>
                <a:gdLst/>
                <a:ahLst/>
                <a:cxnLst/>
                <a:rect l="l" t="t" r="r" b="b"/>
                <a:pathLst>
                  <a:path w="4390" h="6285" extrusionOk="0">
                    <a:moveTo>
                      <a:pt x="2195" y="1"/>
                    </a:moveTo>
                    <a:cubicBezTo>
                      <a:pt x="851" y="1"/>
                      <a:pt x="1" y="1397"/>
                      <a:pt x="1" y="3141"/>
                    </a:cubicBezTo>
                    <a:cubicBezTo>
                      <a:pt x="1" y="4888"/>
                      <a:pt x="851" y="6285"/>
                      <a:pt x="2195" y="6285"/>
                    </a:cubicBezTo>
                    <a:cubicBezTo>
                      <a:pt x="3544" y="6285"/>
                      <a:pt x="4389" y="4888"/>
                      <a:pt x="4389" y="3141"/>
                    </a:cubicBezTo>
                    <a:cubicBezTo>
                      <a:pt x="4389" y="1397"/>
                      <a:pt x="3544" y="1"/>
                      <a:pt x="2195"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1"/>
              <p:cNvSpPr/>
              <p:nvPr/>
            </p:nvSpPr>
            <p:spPr>
              <a:xfrm flipH="1">
                <a:off x="2639885" y="4128903"/>
                <a:ext cx="100312" cy="141358"/>
              </a:xfrm>
              <a:custGeom>
                <a:avLst/>
                <a:gdLst/>
                <a:ahLst/>
                <a:cxnLst/>
                <a:rect l="l" t="t" r="r" b="b"/>
                <a:pathLst>
                  <a:path w="2195" h="3093" extrusionOk="0">
                    <a:moveTo>
                      <a:pt x="1098" y="1"/>
                    </a:moveTo>
                    <a:cubicBezTo>
                      <a:pt x="451" y="1"/>
                      <a:pt x="0" y="699"/>
                      <a:pt x="0" y="1545"/>
                    </a:cubicBezTo>
                    <a:cubicBezTo>
                      <a:pt x="0" y="2395"/>
                      <a:pt x="451" y="3093"/>
                      <a:pt x="1098" y="3093"/>
                    </a:cubicBezTo>
                    <a:cubicBezTo>
                      <a:pt x="1796" y="3093"/>
                      <a:pt x="2195" y="2395"/>
                      <a:pt x="2195" y="1545"/>
                    </a:cubicBezTo>
                    <a:cubicBezTo>
                      <a:pt x="2195" y="699"/>
                      <a:pt x="1796" y="1"/>
                      <a:pt x="10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1"/>
              <p:cNvSpPr/>
              <p:nvPr/>
            </p:nvSpPr>
            <p:spPr>
              <a:xfrm flipH="1">
                <a:off x="2632939" y="4122002"/>
                <a:ext cx="114022" cy="152829"/>
              </a:xfrm>
              <a:custGeom>
                <a:avLst/>
                <a:gdLst/>
                <a:ahLst/>
                <a:cxnLst/>
                <a:rect l="l" t="t" r="r" b="b"/>
                <a:pathLst>
                  <a:path w="2495" h="3344" extrusionOk="0">
                    <a:moveTo>
                      <a:pt x="1246" y="299"/>
                    </a:moveTo>
                    <a:cubicBezTo>
                      <a:pt x="1796" y="299"/>
                      <a:pt x="2195" y="898"/>
                      <a:pt x="2195" y="1696"/>
                    </a:cubicBezTo>
                    <a:cubicBezTo>
                      <a:pt x="2195" y="2494"/>
                      <a:pt x="1796" y="3092"/>
                      <a:pt x="1246" y="3092"/>
                    </a:cubicBezTo>
                    <a:cubicBezTo>
                      <a:pt x="699" y="3092"/>
                      <a:pt x="300" y="2494"/>
                      <a:pt x="300" y="1696"/>
                    </a:cubicBezTo>
                    <a:cubicBezTo>
                      <a:pt x="300" y="898"/>
                      <a:pt x="699" y="299"/>
                      <a:pt x="1246" y="299"/>
                    </a:cubicBezTo>
                    <a:close/>
                    <a:moveTo>
                      <a:pt x="1246" y="0"/>
                    </a:moveTo>
                    <a:cubicBezTo>
                      <a:pt x="547" y="0"/>
                      <a:pt x="1" y="698"/>
                      <a:pt x="1" y="1696"/>
                    </a:cubicBezTo>
                    <a:cubicBezTo>
                      <a:pt x="1" y="2645"/>
                      <a:pt x="547" y="3343"/>
                      <a:pt x="1246" y="3343"/>
                    </a:cubicBezTo>
                    <a:cubicBezTo>
                      <a:pt x="1996" y="3343"/>
                      <a:pt x="2494" y="2645"/>
                      <a:pt x="2494" y="1696"/>
                    </a:cubicBezTo>
                    <a:cubicBezTo>
                      <a:pt x="2494" y="698"/>
                      <a:pt x="1996" y="0"/>
                      <a:pt x="12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1"/>
              <p:cNvSpPr/>
              <p:nvPr/>
            </p:nvSpPr>
            <p:spPr>
              <a:xfrm flipH="1">
                <a:off x="1101395" y="3957884"/>
                <a:ext cx="351022" cy="483213"/>
              </a:xfrm>
              <a:custGeom>
                <a:avLst/>
                <a:gdLst/>
                <a:ahLst/>
                <a:cxnLst/>
                <a:rect l="l" t="t" r="r" b="b"/>
                <a:pathLst>
                  <a:path w="7681" h="10573" extrusionOk="0">
                    <a:moveTo>
                      <a:pt x="4237" y="1"/>
                    </a:moveTo>
                    <a:cubicBezTo>
                      <a:pt x="1696" y="1"/>
                      <a:pt x="0" y="2346"/>
                      <a:pt x="0" y="5287"/>
                    </a:cubicBezTo>
                    <a:cubicBezTo>
                      <a:pt x="0" y="8179"/>
                      <a:pt x="1696" y="10573"/>
                      <a:pt x="4237" y="10573"/>
                    </a:cubicBezTo>
                    <a:lnTo>
                      <a:pt x="7229" y="10573"/>
                    </a:lnTo>
                    <a:lnTo>
                      <a:pt x="7229" y="7832"/>
                    </a:lnTo>
                    <a:cubicBezTo>
                      <a:pt x="7529" y="7082"/>
                      <a:pt x="7680" y="6184"/>
                      <a:pt x="7680" y="5287"/>
                    </a:cubicBezTo>
                    <a:cubicBezTo>
                      <a:pt x="7680" y="4341"/>
                      <a:pt x="7529" y="3491"/>
                      <a:pt x="7229" y="2745"/>
                    </a:cubicBezTo>
                    <a:lnTo>
                      <a:pt x="72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1"/>
              <p:cNvSpPr/>
              <p:nvPr/>
            </p:nvSpPr>
            <p:spPr>
              <a:xfrm flipH="1">
                <a:off x="1094677" y="3951120"/>
                <a:ext cx="364686" cy="496923"/>
              </a:xfrm>
              <a:custGeom>
                <a:avLst/>
                <a:gdLst/>
                <a:ahLst/>
                <a:cxnLst/>
                <a:rect l="l" t="t" r="r" b="b"/>
                <a:pathLst>
                  <a:path w="7980" h="10873" extrusionOk="0">
                    <a:moveTo>
                      <a:pt x="7234" y="300"/>
                    </a:moveTo>
                    <a:lnTo>
                      <a:pt x="7234" y="2893"/>
                    </a:lnTo>
                    <a:lnTo>
                      <a:pt x="7234" y="2941"/>
                    </a:lnTo>
                    <a:cubicBezTo>
                      <a:pt x="7533" y="3691"/>
                      <a:pt x="7681" y="4537"/>
                      <a:pt x="7681" y="5435"/>
                    </a:cubicBezTo>
                    <a:cubicBezTo>
                      <a:pt x="7681" y="6332"/>
                      <a:pt x="7533" y="7182"/>
                      <a:pt x="7234" y="7928"/>
                    </a:cubicBezTo>
                    <a:lnTo>
                      <a:pt x="7234" y="7980"/>
                    </a:lnTo>
                    <a:lnTo>
                      <a:pt x="7234" y="10573"/>
                    </a:lnTo>
                    <a:lnTo>
                      <a:pt x="4389" y="10573"/>
                    </a:lnTo>
                    <a:cubicBezTo>
                      <a:pt x="2047" y="10573"/>
                      <a:pt x="300" y="8427"/>
                      <a:pt x="300" y="5435"/>
                    </a:cubicBezTo>
                    <a:cubicBezTo>
                      <a:pt x="300" y="2443"/>
                      <a:pt x="2047" y="300"/>
                      <a:pt x="4389" y="300"/>
                    </a:cubicBezTo>
                    <a:close/>
                    <a:moveTo>
                      <a:pt x="4389" y="1"/>
                    </a:moveTo>
                    <a:cubicBezTo>
                      <a:pt x="1848" y="1"/>
                      <a:pt x="1" y="2295"/>
                      <a:pt x="1" y="5435"/>
                    </a:cubicBezTo>
                    <a:cubicBezTo>
                      <a:pt x="1" y="8579"/>
                      <a:pt x="1848" y="10873"/>
                      <a:pt x="4389" y="10873"/>
                    </a:cubicBezTo>
                    <a:lnTo>
                      <a:pt x="7381" y="10873"/>
                    </a:lnTo>
                    <a:cubicBezTo>
                      <a:pt x="7481" y="10873"/>
                      <a:pt x="7533" y="10821"/>
                      <a:pt x="7533" y="10721"/>
                    </a:cubicBezTo>
                    <a:lnTo>
                      <a:pt x="7533" y="8028"/>
                    </a:lnTo>
                    <a:cubicBezTo>
                      <a:pt x="7832" y="7230"/>
                      <a:pt x="7980" y="6332"/>
                      <a:pt x="7980" y="5435"/>
                    </a:cubicBezTo>
                    <a:cubicBezTo>
                      <a:pt x="7980" y="4537"/>
                      <a:pt x="7832" y="3639"/>
                      <a:pt x="7533" y="2841"/>
                    </a:cubicBezTo>
                    <a:lnTo>
                      <a:pt x="7533" y="149"/>
                    </a:lnTo>
                    <a:cubicBezTo>
                      <a:pt x="7533" y="49"/>
                      <a:pt x="7481" y="1"/>
                      <a:pt x="73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1"/>
              <p:cNvSpPr/>
              <p:nvPr/>
            </p:nvSpPr>
            <p:spPr>
              <a:xfrm flipH="1">
                <a:off x="928192" y="3957884"/>
                <a:ext cx="387490" cy="483213"/>
              </a:xfrm>
              <a:custGeom>
                <a:avLst/>
                <a:gdLst/>
                <a:ahLst/>
                <a:cxnLst/>
                <a:rect l="l" t="t" r="r" b="b"/>
                <a:pathLst>
                  <a:path w="8479" h="10573" extrusionOk="0">
                    <a:moveTo>
                      <a:pt x="4237" y="1"/>
                    </a:moveTo>
                    <a:cubicBezTo>
                      <a:pt x="1644" y="1"/>
                      <a:pt x="0" y="2346"/>
                      <a:pt x="0" y="5287"/>
                    </a:cubicBezTo>
                    <a:cubicBezTo>
                      <a:pt x="0" y="8179"/>
                      <a:pt x="1644" y="10573"/>
                      <a:pt x="4237" y="10573"/>
                    </a:cubicBezTo>
                    <a:cubicBezTo>
                      <a:pt x="6831" y="10573"/>
                      <a:pt x="8478" y="8179"/>
                      <a:pt x="8478" y="5287"/>
                    </a:cubicBezTo>
                    <a:cubicBezTo>
                      <a:pt x="8478" y="2346"/>
                      <a:pt x="6831" y="1"/>
                      <a:pt x="4237"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1"/>
              <p:cNvSpPr/>
              <p:nvPr/>
            </p:nvSpPr>
            <p:spPr>
              <a:xfrm flipH="1">
                <a:off x="921428" y="3951120"/>
                <a:ext cx="401200" cy="496923"/>
              </a:xfrm>
              <a:custGeom>
                <a:avLst/>
                <a:gdLst/>
                <a:ahLst/>
                <a:cxnLst/>
                <a:rect l="l" t="t" r="r" b="b"/>
                <a:pathLst>
                  <a:path w="8779" h="10873" extrusionOk="0">
                    <a:moveTo>
                      <a:pt x="4389" y="300"/>
                    </a:moveTo>
                    <a:cubicBezTo>
                      <a:pt x="6735" y="300"/>
                      <a:pt x="8479" y="2443"/>
                      <a:pt x="8479" y="5435"/>
                    </a:cubicBezTo>
                    <a:cubicBezTo>
                      <a:pt x="8479" y="8427"/>
                      <a:pt x="6735" y="10573"/>
                      <a:pt x="4389" y="10573"/>
                    </a:cubicBezTo>
                    <a:cubicBezTo>
                      <a:pt x="1996" y="10573"/>
                      <a:pt x="300" y="8427"/>
                      <a:pt x="300" y="5435"/>
                    </a:cubicBezTo>
                    <a:cubicBezTo>
                      <a:pt x="300" y="2443"/>
                      <a:pt x="1996" y="300"/>
                      <a:pt x="4389" y="300"/>
                    </a:cubicBezTo>
                    <a:close/>
                    <a:moveTo>
                      <a:pt x="4389" y="1"/>
                    </a:moveTo>
                    <a:cubicBezTo>
                      <a:pt x="1848" y="1"/>
                      <a:pt x="1" y="2295"/>
                      <a:pt x="1" y="5435"/>
                    </a:cubicBezTo>
                    <a:cubicBezTo>
                      <a:pt x="1" y="8579"/>
                      <a:pt x="1848" y="10873"/>
                      <a:pt x="4389" y="10873"/>
                    </a:cubicBezTo>
                    <a:cubicBezTo>
                      <a:pt x="6935" y="10873"/>
                      <a:pt x="8778" y="8579"/>
                      <a:pt x="8778" y="5435"/>
                    </a:cubicBezTo>
                    <a:cubicBezTo>
                      <a:pt x="8778" y="2295"/>
                      <a:pt x="6935" y="1"/>
                      <a:pt x="4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1"/>
              <p:cNvSpPr/>
              <p:nvPr/>
            </p:nvSpPr>
            <p:spPr>
              <a:xfrm flipH="1">
                <a:off x="998936" y="4030825"/>
                <a:ext cx="246186" cy="335182"/>
              </a:xfrm>
              <a:custGeom>
                <a:avLst/>
                <a:gdLst/>
                <a:ahLst/>
                <a:cxnLst/>
                <a:rect l="l" t="t" r="r" b="b"/>
                <a:pathLst>
                  <a:path w="5387" h="7334" extrusionOk="0">
                    <a:moveTo>
                      <a:pt x="2693" y="0"/>
                    </a:moveTo>
                    <a:cubicBezTo>
                      <a:pt x="1050" y="0"/>
                      <a:pt x="0" y="1648"/>
                      <a:pt x="0" y="3691"/>
                    </a:cubicBezTo>
                    <a:cubicBezTo>
                      <a:pt x="0" y="5686"/>
                      <a:pt x="1050" y="7333"/>
                      <a:pt x="2693" y="7333"/>
                    </a:cubicBezTo>
                    <a:cubicBezTo>
                      <a:pt x="4341" y="7333"/>
                      <a:pt x="5386" y="5686"/>
                      <a:pt x="5386" y="3691"/>
                    </a:cubicBezTo>
                    <a:cubicBezTo>
                      <a:pt x="5386" y="1648"/>
                      <a:pt x="4341" y="0"/>
                      <a:pt x="2693" y="0"/>
                    </a:cubicBezTo>
                    <a:close/>
                  </a:path>
                </a:pathLst>
              </a:custGeom>
              <a:solidFill>
                <a:srgbClr val="F28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1"/>
              <p:cNvSpPr/>
              <p:nvPr/>
            </p:nvSpPr>
            <p:spPr>
              <a:xfrm flipH="1">
                <a:off x="994366" y="4026255"/>
                <a:ext cx="255326" cy="346471"/>
              </a:xfrm>
              <a:custGeom>
                <a:avLst/>
                <a:gdLst/>
                <a:ahLst/>
                <a:cxnLst/>
                <a:rect l="l" t="t" r="r" b="b"/>
                <a:pathLst>
                  <a:path w="5587" h="7581" extrusionOk="0">
                    <a:moveTo>
                      <a:pt x="2793" y="252"/>
                    </a:moveTo>
                    <a:cubicBezTo>
                      <a:pt x="4290" y="252"/>
                      <a:pt x="5387" y="1748"/>
                      <a:pt x="5387" y="3791"/>
                    </a:cubicBezTo>
                    <a:cubicBezTo>
                      <a:pt x="5387" y="5837"/>
                      <a:pt x="4290" y="7334"/>
                      <a:pt x="2793" y="7334"/>
                    </a:cubicBezTo>
                    <a:cubicBezTo>
                      <a:pt x="1297" y="7334"/>
                      <a:pt x="200" y="5837"/>
                      <a:pt x="200" y="3791"/>
                    </a:cubicBezTo>
                    <a:cubicBezTo>
                      <a:pt x="200" y="1748"/>
                      <a:pt x="1297" y="252"/>
                      <a:pt x="2793" y="252"/>
                    </a:cubicBezTo>
                    <a:close/>
                    <a:moveTo>
                      <a:pt x="2793" y="1"/>
                    </a:moveTo>
                    <a:cubicBezTo>
                      <a:pt x="1150" y="1"/>
                      <a:pt x="1" y="1596"/>
                      <a:pt x="1" y="3791"/>
                    </a:cubicBezTo>
                    <a:cubicBezTo>
                      <a:pt x="1" y="5985"/>
                      <a:pt x="1150" y="7581"/>
                      <a:pt x="2793" y="7581"/>
                    </a:cubicBezTo>
                    <a:cubicBezTo>
                      <a:pt x="4441" y="7581"/>
                      <a:pt x="5586" y="5985"/>
                      <a:pt x="5586" y="3791"/>
                    </a:cubicBezTo>
                    <a:cubicBezTo>
                      <a:pt x="5586" y="1596"/>
                      <a:pt x="4441" y="1"/>
                      <a:pt x="27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1"/>
              <p:cNvSpPr/>
              <p:nvPr/>
            </p:nvSpPr>
            <p:spPr>
              <a:xfrm flipH="1">
                <a:off x="1028458" y="4071866"/>
                <a:ext cx="186959" cy="255294"/>
              </a:xfrm>
              <a:custGeom>
                <a:avLst/>
                <a:gdLst/>
                <a:ahLst/>
                <a:cxnLst/>
                <a:rect l="l" t="t" r="r" b="b"/>
                <a:pathLst>
                  <a:path w="4091" h="5586" extrusionOk="0">
                    <a:moveTo>
                      <a:pt x="2043" y="0"/>
                    </a:moveTo>
                    <a:cubicBezTo>
                      <a:pt x="799" y="0"/>
                      <a:pt x="1" y="1249"/>
                      <a:pt x="1" y="2793"/>
                    </a:cubicBezTo>
                    <a:cubicBezTo>
                      <a:pt x="1" y="4341"/>
                      <a:pt x="799" y="5585"/>
                      <a:pt x="2043" y="5585"/>
                    </a:cubicBezTo>
                    <a:cubicBezTo>
                      <a:pt x="3292" y="5585"/>
                      <a:pt x="4090" y="4341"/>
                      <a:pt x="4090" y="2793"/>
                    </a:cubicBezTo>
                    <a:cubicBezTo>
                      <a:pt x="4090" y="1249"/>
                      <a:pt x="3292" y="0"/>
                      <a:pt x="2043" y="0"/>
                    </a:cubicBezTo>
                    <a:close/>
                  </a:path>
                </a:pathLst>
              </a:custGeom>
              <a:solidFill>
                <a:srgbClr val="B7C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1"/>
              <p:cNvSpPr/>
              <p:nvPr/>
            </p:nvSpPr>
            <p:spPr>
              <a:xfrm flipH="1">
                <a:off x="1021740" y="4055962"/>
                <a:ext cx="200577" cy="287240"/>
              </a:xfrm>
              <a:custGeom>
                <a:avLst/>
                <a:gdLst/>
                <a:ahLst/>
                <a:cxnLst/>
                <a:rect l="l" t="t" r="r" b="b"/>
                <a:pathLst>
                  <a:path w="4389" h="6285" extrusionOk="0">
                    <a:moveTo>
                      <a:pt x="2194" y="1"/>
                    </a:moveTo>
                    <a:cubicBezTo>
                      <a:pt x="850" y="1"/>
                      <a:pt x="0" y="1397"/>
                      <a:pt x="0" y="3141"/>
                    </a:cubicBezTo>
                    <a:cubicBezTo>
                      <a:pt x="0" y="4888"/>
                      <a:pt x="850" y="6285"/>
                      <a:pt x="2194" y="6285"/>
                    </a:cubicBezTo>
                    <a:cubicBezTo>
                      <a:pt x="3543" y="6285"/>
                      <a:pt x="4389" y="4888"/>
                      <a:pt x="4389" y="3141"/>
                    </a:cubicBezTo>
                    <a:cubicBezTo>
                      <a:pt x="4389" y="1397"/>
                      <a:pt x="3543" y="1"/>
                      <a:pt x="2194"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p:cNvSpPr/>
              <p:nvPr/>
            </p:nvSpPr>
            <p:spPr>
              <a:xfrm flipH="1">
                <a:off x="1099201" y="4128903"/>
                <a:ext cx="100357" cy="141358"/>
              </a:xfrm>
              <a:custGeom>
                <a:avLst/>
                <a:gdLst/>
                <a:ahLst/>
                <a:cxnLst/>
                <a:rect l="l" t="t" r="r" b="b"/>
                <a:pathLst>
                  <a:path w="2196" h="3093" extrusionOk="0">
                    <a:moveTo>
                      <a:pt x="1098" y="1"/>
                    </a:moveTo>
                    <a:cubicBezTo>
                      <a:pt x="452" y="1"/>
                      <a:pt x="1" y="699"/>
                      <a:pt x="1" y="1545"/>
                    </a:cubicBezTo>
                    <a:cubicBezTo>
                      <a:pt x="1" y="2395"/>
                      <a:pt x="452" y="3093"/>
                      <a:pt x="1098" y="3093"/>
                    </a:cubicBezTo>
                    <a:cubicBezTo>
                      <a:pt x="1748" y="3093"/>
                      <a:pt x="2195" y="2395"/>
                      <a:pt x="2195" y="1545"/>
                    </a:cubicBezTo>
                    <a:cubicBezTo>
                      <a:pt x="2195" y="699"/>
                      <a:pt x="1748" y="1"/>
                      <a:pt x="10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1"/>
              <p:cNvSpPr/>
              <p:nvPr/>
            </p:nvSpPr>
            <p:spPr>
              <a:xfrm flipH="1">
                <a:off x="1092301" y="4122002"/>
                <a:ext cx="113976" cy="152829"/>
              </a:xfrm>
              <a:custGeom>
                <a:avLst/>
                <a:gdLst/>
                <a:ahLst/>
                <a:cxnLst/>
                <a:rect l="l" t="t" r="r" b="b"/>
                <a:pathLst>
                  <a:path w="2494" h="3344" extrusionOk="0">
                    <a:moveTo>
                      <a:pt x="1245" y="299"/>
                    </a:moveTo>
                    <a:cubicBezTo>
                      <a:pt x="1796" y="299"/>
                      <a:pt x="2195" y="898"/>
                      <a:pt x="2195" y="1696"/>
                    </a:cubicBezTo>
                    <a:cubicBezTo>
                      <a:pt x="2195" y="2494"/>
                      <a:pt x="1796" y="3092"/>
                      <a:pt x="1245" y="3092"/>
                    </a:cubicBezTo>
                    <a:cubicBezTo>
                      <a:pt x="698" y="3092"/>
                      <a:pt x="299" y="2494"/>
                      <a:pt x="299" y="1696"/>
                    </a:cubicBezTo>
                    <a:cubicBezTo>
                      <a:pt x="299" y="898"/>
                      <a:pt x="698" y="299"/>
                      <a:pt x="1245" y="299"/>
                    </a:cubicBezTo>
                    <a:close/>
                    <a:moveTo>
                      <a:pt x="1245" y="0"/>
                    </a:moveTo>
                    <a:cubicBezTo>
                      <a:pt x="499" y="0"/>
                      <a:pt x="0" y="698"/>
                      <a:pt x="0" y="1696"/>
                    </a:cubicBezTo>
                    <a:cubicBezTo>
                      <a:pt x="0" y="2645"/>
                      <a:pt x="499" y="3343"/>
                      <a:pt x="1245" y="3343"/>
                    </a:cubicBezTo>
                    <a:cubicBezTo>
                      <a:pt x="1995" y="3343"/>
                      <a:pt x="2494" y="2645"/>
                      <a:pt x="2494" y="1696"/>
                    </a:cubicBezTo>
                    <a:cubicBezTo>
                      <a:pt x="2494" y="698"/>
                      <a:pt x="1995" y="0"/>
                      <a:pt x="12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1"/>
              <p:cNvSpPr/>
              <p:nvPr/>
            </p:nvSpPr>
            <p:spPr>
              <a:xfrm flipH="1">
                <a:off x="748225" y="3094929"/>
                <a:ext cx="3101796" cy="1257413"/>
              </a:xfrm>
              <a:custGeom>
                <a:avLst/>
                <a:gdLst/>
                <a:ahLst/>
                <a:cxnLst/>
                <a:rect l="l" t="t" r="r" b="b"/>
                <a:pathLst>
                  <a:path w="67873" h="27513" extrusionOk="0">
                    <a:moveTo>
                      <a:pt x="45551" y="0"/>
                    </a:moveTo>
                    <a:cubicBezTo>
                      <a:pt x="39604" y="0"/>
                      <a:pt x="30372" y="1867"/>
                      <a:pt x="23041" y="5717"/>
                    </a:cubicBezTo>
                    <a:cubicBezTo>
                      <a:pt x="15209" y="9806"/>
                      <a:pt x="13964" y="11203"/>
                      <a:pt x="13964" y="11203"/>
                    </a:cubicBezTo>
                    <a:cubicBezTo>
                      <a:pt x="10773" y="12052"/>
                      <a:pt x="7629" y="13149"/>
                      <a:pt x="6033" y="13748"/>
                    </a:cubicBezTo>
                    <a:cubicBezTo>
                      <a:pt x="5386" y="13947"/>
                      <a:pt x="4836" y="14446"/>
                      <a:pt x="4537" y="15092"/>
                    </a:cubicBezTo>
                    <a:lnTo>
                      <a:pt x="3691" y="17139"/>
                    </a:lnTo>
                    <a:lnTo>
                      <a:pt x="1544" y="18236"/>
                    </a:lnTo>
                    <a:cubicBezTo>
                      <a:pt x="898" y="18583"/>
                      <a:pt x="399" y="19281"/>
                      <a:pt x="300" y="20032"/>
                    </a:cubicBezTo>
                    <a:cubicBezTo>
                      <a:pt x="0" y="22525"/>
                      <a:pt x="148" y="24667"/>
                      <a:pt x="499" y="25517"/>
                    </a:cubicBezTo>
                    <a:cubicBezTo>
                      <a:pt x="747" y="26116"/>
                      <a:pt x="1345" y="26614"/>
                      <a:pt x="1744" y="26914"/>
                    </a:cubicBezTo>
                    <a:cubicBezTo>
                      <a:pt x="1786" y="26955"/>
                      <a:pt x="1836" y="26973"/>
                      <a:pt x="1892" y="26973"/>
                    </a:cubicBezTo>
                    <a:cubicBezTo>
                      <a:pt x="2104" y="26973"/>
                      <a:pt x="2395" y="26720"/>
                      <a:pt x="2594" y="26563"/>
                    </a:cubicBezTo>
                    <a:lnTo>
                      <a:pt x="2741" y="26415"/>
                    </a:lnTo>
                    <a:cubicBezTo>
                      <a:pt x="2741" y="26415"/>
                      <a:pt x="3192" y="27512"/>
                      <a:pt x="3591" y="27512"/>
                    </a:cubicBezTo>
                    <a:cubicBezTo>
                      <a:pt x="5686" y="27512"/>
                      <a:pt x="13366" y="27360"/>
                      <a:pt x="13366" y="27360"/>
                    </a:cubicBezTo>
                    <a:lnTo>
                      <a:pt x="13813" y="27213"/>
                    </a:lnTo>
                    <a:lnTo>
                      <a:pt x="15608" y="26415"/>
                    </a:lnTo>
                    <a:cubicBezTo>
                      <a:pt x="15845" y="26966"/>
                      <a:pt x="16124" y="27157"/>
                      <a:pt x="16429" y="27157"/>
                    </a:cubicBezTo>
                    <a:cubicBezTo>
                      <a:pt x="16703" y="27157"/>
                      <a:pt x="16998" y="27003"/>
                      <a:pt x="17304" y="26814"/>
                    </a:cubicBezTo>
                    <a:cubicBezTo>
                      <a:pt x="17954" y="26415"/>
                      <a:pt x="19749" y="25465"/>
                      <a:pt x="19749" y="25465"/>
                    </a:cubicBezTo>
                    <a:cubicBezTo>
                      <a:pt x="20196" y="20829"/>
                      <a:pt x="22243" y="18583"/>
                      <a:pt x="26133" y="18583"/>
                    </a:cubicBezTo>
                    <a:cubicBezTo>
                      <a:pt x="29272" y="18583"/>
                      <a:pt x="32165" y="21476"/>
                      <a:pt x="30920" y="26563"/>
                    </a:cubicBezTo>
                    <a:lnTo>
                      <a:pt x="33362" y="26563"/>
                    </a:lnTo>
                    <a:cubicBezTo>
                      <a:pt x="33761" y="26563"/>
                      <a:pt x="34212" y="26315"/>
                      <a:pt x="34411" y="25964"/>
                    </a:cubicBezTo>
                    <a:lnTo>
                      <a:pt x="34858" y="25266"/>
                    </a:lnTo>
                    <a:lnTo>
                      <a:pt x="48674" y="25266"/>
                    </a:lnTo>
                    <a:cubicBezTo>
                      <a:pt x="49483" y="25910"/>
                      <a:pt x="51077" y="26051"/>
                      <a:pt x="52321" y="26051"/>
                    </a:cubicBezTo>
                    <a:cubicBezTo>
                      <a:pt x="53298" y="26051"/>
                      <a:pt x="54060" y="25964"/>
                      <a:pt x="54060" y="25964"/>
                    </a:cubicBezTo>
                    <a:cubicBezTo>
                      <a:pt x="54060" y="21228"/>
                      <a:pt x="56302" y="18583"/>
                      <a:pt x="60092" y="18583"/>
                    </a:cubicBezTo>
                    <a:cubicBezTo>
                      <a:pt x="62638" y="18583"/>
                      <a:pt x="65678" y="20630"/>
                      <a:pt x="65032" y="24667"/>
                    </a:cubicBezTo>
                    <a:cubicBezTo>
                      <a:pt x="64970" y="24945"/>
                      <a:pt x="65098" y="25316"/>
                      <a:pt x="65332" y="25316"/>
                    </a:cubicBezTo>
                    <a:cubicBezTo>
                      <a:pt x="65479" y="25316"/>
                      <a:pt x="65667" y="25171"/>
                      <a:pt x="65877" y="24767"/>
                    </a:cubicBezTo>
                    <a:cubicBezTo>
                      <a:pt x="66428" y="23722"/>
                      <a:pt x="67872" y="20578"/>
                      <a:pt x="66875" y="18783"/>
                    </a:cubicBezTo>
                    <a:cubicBezTo>
                      <a:pt x="67473" y="14095"/>
                      <a:pt x="65877" y="11554"/>
                      <a:pt x="65478" y="11203"/>
                    </a:cubicBezTo>
                    <a:cubicBezTo>
                      <a:pt x="65079" y="10903"/>
                      <a:pt x="59793" y="10756"/>
                      <a:pt x="59793" y="10756"/>
                    </a:cubicBezTo>
                    <a:cubicBezTo>
                      <a:pt x="60942" y="3423"/>
                      <a:pt x="52712" y="283"/>
                      <a:pt x="46827" y="32"/>
                    </a:cubicBezTo>
                    <a:cubicBezTo>
                      <a:pt x="46421" y="11"/>
                      <a:pt x="45995" y="0"/>
                      <a:pt x="45551" y="0"/>
                    </a:cubicBezTo>
                    <a:close/>
                  </a:path>
                </a:pathLst>
              </a:custGeom>
              <a:solidFill>
                <a:srgbClr val="F28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1"/>
              <p:cNvSpPr/>
              <p:nvPr/>
            </p:nvSpPr>
            <p:spPr>
              <a:xfrm flipH="1">
                <a:off x="3129789" y="3962454"/>
                <a:ext cx="624490" cy="382941"/>
              </a:xfrm>
              <a:custGeom>
                <a:avLst/>
                <a:gdLst/>
                <a:ahLst/>
                <a:cxnLst/>
                <a:rect l="l" t="t" r="r" b="b"/>
                <a:pathLst>
                  <a:path w="13665" h="8379" extrusionOk="0">
                    <a:moveTo>
                      <a:pt x="399" y="0"/>
                    </a:moveTo>
                    <a:lnTo>
                      <a:pt x="0" y="1349"/>
                    </a:lnTo>
                    <a:lnTo>
                      <a:pt x="698" y="7581"/>
                    </a:lnTo>
                    <a:lnTo>
                      <a:pt x="1097" y="8378"/>
                    </a:lnTo>
                    <a:lnTo>
                      <a:pt x="11271" y="8378"/>
                    </a:lnTo>
                    <a:lnTo>
                      <a:pt x="13665" y="7281"/>
                    </a:lnTo>
                    <a:lnTo>
                      <a:pt x="13365" y="950"/>
                    </a:lnTo>
                    <a:cubicBezTo>
                      <a:pt x="13365" y="950"/>
                      <a:pt x="11817" y="2047"/>
                      <a:pt x="11219" y="2047"/>
                    </a:cubicBezTo>
                    <a:lnTo>
                      <a:pt x="698" y="2047"/>
                    </a:lnTo>
                    <a:cubicBezTo>
                      <a:pt x="299" y="2047"/>
                      <a:pt x="200" y="998"/>
                      <a:pt x="646" y="252"/>
                    </a:cubicBezTo>
                    <a:lnTo>
                      <a:pt x="399" y="0"/>
                    </a:ln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1"/>
              <p:cNvSpPr/>
              <p:nvPr/>
            </p:nvSpPr>
            <p:spPr>
              <a:xfrm flipH="1">
                <a:off x="2587376" y="3611459"/>
                <a:ext cx="198384" cy="99494"/>
              </a:xfrm>
              <a:custGeom>
                <a:avLst/>
                <a:gdLst/>
                <a:ahLst/>
                <a:cxnLst/>
                <a:rect l="l" t="t" r="r" b="b"/>
                <a:pathLst>
                  <a:path w="4341" h="2177" extrusionOk="0">
                    <a:moveTo>
                      <a:pt x="3890" y="0"/>
                    </a:moveTo>
                    <a:cubicBezTo>
                      <a:pt x="3890" y="0"/>
                      <a:pt x="1448" y="399"/>
                      <a:pt x="698" y="698"/>
                    </a:cubicBezTo>
                    <a:cubicBezTo>
                      <a:pt x="0" y="960"/>
                      <a:pt x="142" y="2177"/>
                      <a:pt x="722" y="2177"/>
                    </a:cubicBezTo>
                    <a:cubicBezTo>
                      <a:pt x="805" y="2177"/>
                      <a:pt x="897" y="2151"/>
                      <a:pt x="997" y="2095"/>
                    </a:cubicBezTo>
                    <a:cubicBezTo>
                      <a:pt x="1847" y="1648"/>
                      <a:pt x="4341" y="1149"/>
                      <a:pt x="4241" y="1097"/>
                    </a:cubicBezTo>
                    <a:cubicBezTo>
                      <a:pt x="4141" y="1050"/>
                      <a:pt x="3890" y="0"/>
                      <a:pt x="3890" y="0"/>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1"/>
              <p:cNvSpPr/>
              <p:nvPr/>
            </p:nvSpPr>
            <p:spPr>
              <a:xfrm flipH="1">
                <a:off x="3178597" y="3673660"/>
                <a:ext cx="550731" cy="357211"/>
              </a:xfrm>
              <a:custGeom>
                <a:avLst/>
                <a:gdLst/>
                <a:ahLst/>
                <a:cxnLst/>
                <a:rect l="l" t="t" r="r" b="b"/>
                <a:pathLst>
                  <a:path w="12051" h="7816" extrusionOk="0">
                    <a:moveTo>
                      <a:pt x="8673" y="1"/>
                    </a:moveTo>
                    <a:cubicBezTo>
                      <a:pt x="8621" y="1"/>
                      <a:pt x="8572" y="28"/>
                      <a:pt x="8530" y="87"/>
                    </a:cubicBezTo>
                    <a:cubicBezTo>
                      <a:pt x="8431" y="634"/>
                      <a:pt x="8080" y="933"/>
                      <a:pt x="8080" y="933"/>
                    </a:cubicBezTo>
                    <a:cubicBezTo>
                      <a:pt x="8080" y="933"/>
                      <a:pt x="1995" y="5422"/>
                      <a:pt x="850" y="6271"/>
                    </a:cubicBezTo>
                    <a:cubicBezTo>
                      <a:pt x="300" y="6670"/>
                      <a:pt x="1" y="7815"/>
                      <a:pt x="751" y="7815"/>
                    </a:cubicBezTo>
                    <a:lnTo>
                      <a:pt x="4441" y="7815"/>
                    </a:lnTo>
                    <a:cubicBezTo>
                      <a:pt x="5155" y="7799"/>
                      <a:pt x="5826" y="7794"/>
                      <a:pt x="6448" y="7794"/>
                    </a:cubicBezTo>
                    <a:cubicBezTo>
                      <a:pt x="7693" y="7794"/>
                      <a:pt x="8746" y="7815"/>
                      <a:pt x="9576" y="7815"/>
                    </a:cubicBezTo>
                    <a:cubicBezTo>
                      <a:pt x="10426" y="7815"/>
                      <a:pt x="11024" y="7317"/>
                      <a:pt x="11423" y="7017"/>
                    </a:cubicBezTo>
                    <a:cubicBezTo>
                      <a:pt x="12051" y="6522"/>
                      <a:pt x="11998" y="6069"/>
                      <a:pt x="11644" y="6069"/>
                    </a:cubicBezTo>
                    <a:cubicBezTo>
                      <a:pt x="11465" y="6069"/>
                      <a:pt x="11209" y="6185"/>
                      <a:pt x="10924" y="6471"/>
                    </a:cubicBezTo>
                    <a:cubicBezTo>
                      <a:pt x="10473" y="6970"/>
                      <a:pt x="6935" y="7069"/>
                      <a:pt x="4489" y="7069"/>
                    </a:cubicBezTo>
                    <a:cubicBezTo>
                      <a:pt x="2646" y="7017"/>
                      <a:pt x="1549" y="7117"/>
                      <a:pt x="2095" y="6220"/>
                    </a:cubicBezTo>
                    <a:cubicBezTo>
                      <a:pt x="3093" y="4576"/>
                      <a:pt x="7334" y="2980"/>
                      <a:pt x="8878" y="1931"/>
                    </a:cubicBezTo>
                    <a:cubicBezTo>
                      <a:pt x="9626" y="1450"/>
                      <a:pt x="9057" y="1"/>
                      <a:pt x="8673" y="1"/>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1"/>
              <p:cNvSpPr/>
              <p:nvPr/>
            </p:nvSpPr>
            <p:spPr>
              <a:xfrm flipH="1">
                <a:off x="748225" y="3586460"/>
                <a:ext cx="902575" cy="699111"/>
              </a:xfrm>
              <a:custGeom>
                <a:avLst/>
                <a:gdLst/>
                <a:ahLst/>
                <a:cxnLst/>
                <a:rect l="l" t="t" r="r" b="b"/>
                <a:pathLst>
                  <a:path w="19750" h="15297" extrusionOk="0">
                    <a:moveTo>
                      <a:pt x="12069" y="1"/>
                    </a:moveTo>
                    <a:lnTo>
                      <a:pt x="11423" y="400"/>
                    </a:lnTo>
                    <a:cubicBezTo>
                      <a:pt x="11423" y="400"/>
                      <a:pt x="9528" y="3739"/>
                      <a:pt x="7581" y="4988"/>
                    </a:cubicBezTo>
                    <a:cubicBezTo>
                      <a:pt x="10229" y="3569"/>
                      <a:pt x="15835" y="1075"/>
                      <a:pt x="16794" y="1075"/>
                    </a:cubicBezTo>
                    <a:cubicBezTo>
                      <a:pt x="16847" y="1075"/>
                      <a:pt x="16885" y="1082"/>
                      <a:pt x="16909" y="1098"/>
                    </a:cubicBezTo>
                    <a:cubicBezTo>
                      <a:pt x="17355" y="1397"/>
                      <a:pt x="17854" y="4788"/>
                      <a:pt x="17455" y="6384"/>
                    </a:cubicBezTo>
                    <a:cubicBezTo>
                      <a:pt x="18205" y="7481"/>
                      <a:pt x="18305" y="9424"/>
                      <a:pt x="18054" y="10274"/>
                    </a:cubicBezTo>
                    <a:cubicBezTo>
                      <a:pt x="17965" y="10652"/>
                      <a:pt x="17866" y="10900"/>
                      <a:pt x="17726" y="10900"/>
                    </a:cubicBezTo>
                    <a:cubicBezTo>
                      <a:pt x="17553" y="10900"/>
                      <a:pt x="17316" y="10518"/>
                      <a:pt x="16956" y="9524"/>
                    </a:cubicBezTo>
                    <a:cubicBezTo>
                      <a:pt x="16352" y="7892"/>
                      <a:pt x="13733" y="6868"/>
                      <a:pt x="11562" y="6868"/>
                    </a:cubicBezTo>
                    <a:cubicBezTo>
                      <a:pt x="11413" y="6868"/>
                      <a:pt x="11267" y="6873"/>
                      <a:pt x="11124" y="6883"/>
                    </a:cubicBezTo>
                    <a:cubicBezTo>
                      <a:pt x="8929" y="7030"/>
                      <a:pt x="6184" y="8626"/>
                      <a:pt x="5538" y="11471"/>
                    </a:cubicBezTo>
                    <a:cubicBezTo>
                      <a:pt x="5124" y="13369"/>
                      <a:pt x="3922" y="13794"/>
                      <a:pt x="2927" y="13794"/>
                    </a:cubicBezTo>
                    <a:cubicBezTo>
                      <a:pt x="2119" y="13794"/>
                      <a:pt x="1449" y="13513"/>
                      <a:pt x="1449" y="13513"/>
                    </a:cubicBezTo>
                    <a:lnTo>
                      <a:pt x="1" y="14511"/>
                    </a:lnTo>
                    <a:lnTo>
                      <a:pt x="551" y="14511"/>
                    </a:lnTo>
                    <a:cubicBezTo>
                      <a:pt x="1360" y="15155"/>
                      <a:pt x="2954" y="15296"/>
                      <a:pt x="4198" y="15296"/>
                    </a:cubicBezTo>
                    <a:cubicBezTo>
                      <a:pt x="5175" y="15296"/>
                      <a:pt x="5937" y="15209"/>
                      <a:pt x="5937" y="15209"/>
                    </a:cubicBezTo>
                    <a:cubicBezTo>
                      <a:pt x="5937" y="10473"/>
                      <a:pt x="8179" y="7828"/>
                      <a:pt x="11969" y="7828"/>
                    </a:cubicBezTo>
                    <a:cubicBezTo>
                      <a:pt x="14515" y="7828"/>
                      <a:pt x="17555" y="9875"/>
                      <a:pt x="16909" y="13912"/>
                    </a:cubicBezTo>
                    <a:cubicBezTo>
                      <a:pt x="16847" y="14190"/>
                      <a:pt x="16975" y="14561"/>
                      <a:pt x="17209" y="14561"/>
                    </a:cubicBezTo>
                    <a:cubicBezTo>
                      <a:pt x="17356" y="14561"/>
                      <a:pt x="17544" y="14416"/>
                      <a:pt x="17754" y="14012"/>
                    </a:cubicBezTo>
                    <a:cubicBezTo>
                      <a:pt x="18305" y="12967"/>
                      <a:pt x="19749" y="9823"/>
                      <a:pt x="18752" y="8028"/>
                    </a:cubicBezTo>
                    <a:cubicBezTo>
                      <a:pt x="19350" y="3340"/>
                      <a:pt x="17754" y="799"/>
                      <a:pt x="17355" y="448"/>
                    </a:cubicBezTo>
                    <a:cubicBezTo>
                      <a:pt x="17008" y="200"/>
                      <a:pt x="13318" y="49"/>
                      <a:pt x="12069" y="1"/>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1"/>
              <p:cNvSpPr/>
              <p:nvPr/>
            </p:nvSpPr>
            <p:spPr>
              <a:xfrm flipH="1">
                <a:off x="1245076" y="3752771"/>
                <a:ext cx="991370" cy="357942"/>
              </a:xfrm>
              <a:custGeom>
                <a:avLst/>
                <a:gdLst/>
                <a:ahLst/>
                <a:cxnLst/>
                <a:rect l="l" t="t" r="r" b="b"/>
                <a:pathLst>
                  <a:path w="21693" h="7832" extrusionOk="0">
                    <a:moveTo>
                      <a:pt x="21692" y="0"/>
                    </a:moveTo>
                    <a:lnTo>
                      <a:pt x="21692" y="0"/>
                    </a:lnTo>
                    <a:cubicBezTo>
                      <a:pt x="21134" y="406"/>
                      <a:pt x="20360" y="1080"/>
                      <a:pt x="19291" y="1867"/>
                    </a:cubicBezTo>
                    <a:lnTo>
                      <a:pt x="19291" y="1867"/>
                    </a:lnTo>
                    <a:cubicBezTo>
                      <a:pt x="20124" y="1310"/>
                      <a:pt x="20929" y="690"/>
                      <a:pt x="21692" y="0"/>
                    </a:cubicBezTo>
                    <a:close/>
                    <a:moveTo>
                      <a:pt x="19291" y="1867"/>
                    </a:moveTo>
                    <a:cubicBezTo>
                      <a:pt x="13796" y="5540"/>
                      <a:pt x="7042" y="6458"/>
                      <a:pt x="2321" y="6458"/>
                    </a:cubicBezTo>
                    <a:cubicBezTo>
                      <a:pt x="1496" y="6458"/>
                      <a:pt x="732" y="6430"/>
                      <a:pt x="49" y="6384"/>
                    </a:cubicBezTo>
                    <a:lnTo>
                      <a:pt x="1" y="7580"/>
                    </a:lnTo>
                    <a:lnTo>
                      <a:pt x="300" y="7832"/>
                    </a:lnTo>
                    <a:cubicBezTo>
                      <a:pt x="10489" y="7460"/>
                      <a:pt x="16157" y="4176"/>
                      <a:pt x="19291" y="1867"/>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1"/>
              <p:cNvSpPr/>
              <p:nvPr/>
            </p:nvSpPr>
            <p:spPr>
              <a:xfrm flipH="1">
                <a:off x="1304349" y="3316130"/>
                <a:ext cx="448911" cy="103927"/>
              </a:xfrm>
              <a:custGeom>
                <a:avLst/>
                <a:gdLst/>
                <a:ahLst/>
                <a:cxnLst/>
                <a:rect l="l" t="t" r="r" b="b"/>
                <a:pathLst>
                  <a:path w="9823" h="2274" extrusionOk="0">
                    <a:moveTo>
                      <a:pt x="3751" y="1"/>
                    </a:moveTo>
                    <a:cubicBezTo>
                      <a:pt x="2411" y="1"/>
                      <a:pt x="1222" y="207"/>
                      <a:pt x="0" y="530"/>
                    </a:cubicBezTo>
                    <a:lnTo>
                      <a:pt x="48" y="829"/>
                    </a:lnTo>
                    <a:cubicBezTo>
                      <a:pt x="782" y="757"/>
                      <a:pt x="1480" y="724"/>
                      <a:pt x="2145" y="724"/>
                    </a:cubicBezTo>
                    <a:cubicBezTo>
                      <a:pt x="5186" y="724"/>
                      <a:pt x="7524" y="1415"/>
                      <a:pt x="9324" y="2273"/>
                    </a:cubicBezTo>
                    <a:lnTo>
                      <a:pt x="9623" y="1727"/>
                    </a:lnTo>
                    <a:cubicBezTo>
                      <a:pt x="9823" y="1427"/>
                      <a:pt x="9675" y="1076"/>
                      <a:pt x="9324" y="977"/>
                    </a:cubicBezTo>
                    <a:cubicBezTo>
                      <a:pt x="7072" y="279"/>
                      <a:pt x="5310" y="1"/>
                      <a:pt x="3751" y="1"/>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1"/>
              <p:cNvSpPr/>
              <p:nvPr/>
            </p:nvSpPr>
            <p:spPr>
              <a:xfrm flipH="1">
                <a:off x="1117436" y="3223993"/>
                <a:ext cx="1228370" cy="825936"/>
              </a:xfrm>
              <a:custGeom>
                <a:avLst/>
                <a:gdLst/>
                <a:ahLst/>
                <a:cxnLst/>
                <a:rect l="l" t="t" r="r" b="b"/>
                <a:pathLst>
                  <a:path w="26879" h="18072" extrusionOk="0">
                    <a:moveTo>
                      <a:pt x="23140" y="0"/>
                    </a:moveTo>
                    <a:cubicBezTo>
                      <a:pt x="23140" y="100"/>
                      <a:pt x="23140" y="252"/>
                      <a:pt x="23188" y="399"/>
                    </a:cubicBezTo>
                    <a:cubicBezTo>
                      <a:pt x="25382" y="2394"/>
                      <a:pt x="25633" y="4289"/>
                      <a:pt x="25633" y="4289"/>
                    </a:cubicBezTo>
                    <a:cubicBezTo>
                      <a:pt x="25633" y="4289"/>
                      <a:pt x="26579" y="5885"/>
                      <a:pt x="19697" y="9476"/>
                    </a:cubicBezTo>
                    <a:cubicBezTo>
                      <a:pt x="14283" y="12311"/>
                      <a:pt x="3883" y="12527"/>
                      <a:pt x="850" y="12527"/>
                    </a:cubicBezTo>
                    <a:cubicBezTo>
                      <a:pt x="307" y="12527"/>
                      <a:pt x="0" y="12520"/>
                      <a:pt x="0" y="12520"/>
                    </a:cubicBezTo>
                    <a:lnTo>
                      <a:pt x="0" y="12520"/>
                    </a:lnTo>
                    <a:cubicBezTo>
                      <a:pt x="0" y="12520"/>
                      <a:pt x="1345" y="15013"/>
                      <a:pt x="1696" y="15859"/>
                    </a:cubicBezTo>
                    <a:cubicBezTo>
                      <a:pt x="1995" y="16709"/>
                      <a:pt x="2095" y="17954"/>
                      <a:pt x="2693" y="18053"/>
                    </a:cubicBezTo>
                    <a:cubicBezTo>
                      <a:pt x="2764" y="18065"/>
                      <a:pt x="2919" y="18071"/>
                      <a:pt x="3144" y="18071"/>
                    </a:cubicBezTo>
                    <a:cubicBezTo>
                      <a:pt x="4813" y="18071"/>
                      <a:pt x="10338" y="17730"/>
                      <a:pt x="14163" y="16809"/>
                    </a:cubicBezTo>
                    <a:cubicBezTo>
                      <a:pt x="18452" y="15711"/>
                      <a:pt x="22043" y="13166"/>
                      <a:pt x="23240" y="12320"/>
                    </a:cubicBezTo>
                    <a:cubicBezTo>
                      <a:pt x="24484" y="11423"/>
                      <a:pt x="24038" y="11371"/>
                      <a:pt x="23487" y="11323"/>
                    </a:cubicBezTo>
                    <a:cubicBezTo>
                      <a:pt x="22988" y="11323"/>
                      <a:pt x="21891" y="11171"/>
                      <a:pt x="21592" y="11123"/>
                    </a:cubicBezTo>
                    <a:cubicBezTo>
                      <a:pt x="21345" y="11071"/>
                      <a:pt x="20746" y="9528"/>
                      <a:pt x="22541" y="8877"/>
                    </a:cubicBezTo>
                    <a:cubicBezTo>
                      <a:pt x="24883" y="8079"/>
                      <a:pt x="26878" y="5338"/>
                      <a:pt x="26878" y="5338"/>
                    </a:cubicBezTo>
                    <a:cubicBezTo>
                      <a:pt x="26531" y="3044"/>
                      <a:pt x="25083" y="1297"/>
                      <a:pt x="23140" y="0"/>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1"/>
              <p:cNvSpPr/>
              <p:nvPr/>
            </p:nvSpPr>
            <p:spPr>
              <a:xfrm flipH="1">
                <a:off x="1297402" y="3796143"/>
                <a:ext cx="959654" cy="453506"/>
              </a:xfrm>
              <a:custGeom>
                <a:avLst/>
                <a:gdLst/>
                <a:ahLst/>
                <a:cxnLst/>
                <a:rect l="l" t="t" r="r" b="b"/>
                <a:pathLst>
                  <a:path w="20999" h="9923" extrusionOk="0">
                    <a:moveTo>
                      <a:pt x="20998" y="1"/>
                    </a:moveTo>
                    <a:lnTo>
                      <a:pt x="20998" y="1"/>
                    </a:lnTo>
                    <a:cubicBezTo>
                      <a:pt x="12204" y="6630"/>
                      <a:pt x="3964" y="6885"/>
                      <a:pt x="1728" y="6885"/>
                    </a:cubicBezTo>
                    <a:cubicBezTo>
                      <a:pt x="1542" y="6885"/>
                      <a:pt x="1397" y="6883"/>
                      <a:pt x="1298" y="6883"/>
                    </a:cubicBezTo>
                    <a:cubicBezTo>
                      <a:pt x="53" y="6883"/>
                      <a:pt x="400" y="7980"/>
                      <a:pt x="400" y="7980"/>
                    </a:cubicBezTo>
                    <a:lnTo>
                      <a:pt x="1" y="9676"/>
                    </a:lnTo>
                    <a:cubicBezTo>
                      <a:pt x="1" y="9676"/>
                      <a:pt x="101" y="9923"/>
                      <a:pt x="452" y="9923"/>
                    </a:cubicBezTo>
                    <a:lnTo>
                      <a:pt x="13817" y="9923"/>
                    </a:lnTo>
                    <a:cubicBezTo>
                      <a:pt x="18553" y="6185"/>
                      <a:pt x="20998" y="1"/>
                      <a:pt x="20998" y="1"/>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1"/>
              <p:cNvSpPr/>
              <p:nvPr/>
            </p:nvSpPr>
            <p:spPr>
              <a:xfrm flipH="1">
                <a:off x="2202308" y="3704007"/>
                <a:ext cx="973090" cy="630786"/>
              </a:xfrm>
              <a:custGeom>
                <a:avLst/>
                <a:gdLst/>
                <a:ahLst/>
                <a:cxnLst/>
                <a:rect l="l" t="t" r="r" b="b"/>
                <a:pathLst>
                  <a:path w="21293" h="13802" extrusionOk="0">
                    <a:moveTo>
                      <a:pt x="16100" y="1"/>
                    </a:moveTo>
                    <a:cubicBezTo>
                      <a:pt x="15347" y="1"/>
                      <a:pt x="14163" y="321"/>
                      <a:pt x="14163" y="321"/>
                    </a:cubicBezTo>
                    <a:cubicBezTo>
                      <a:pt x="14163" y="321"/>
                      <a:pt x="14254" y="299"/>
                      <a:pt x="14419" y="299"/>
                    </a:cubicBezTo>
                    <a:cubicBezTo>
                      <a:pt x="15037" y="299"/>
                      <a:pt x="16700" y="610"/>
                      <a:pt x="18552" y="3561"/>
                    </a:cubicBezTo>
                    <a:cubicBezTo>
                      <a:pt x="21293" y="7901"/>
                      <a:pt x="19298" y="10941"/>
                      <a:pt x="18552" y="10941"/>
                    </a:cubicBezTo>
                    <a:cubicBezTo>
                      <a:pt x="18357" y="10941"/>
                      <a:pt x="18148" y="10965"/>
                      <a:pt x="17947" y="10965"/>
                    </a:cubicBezTo>
                    <a:cubicBezTo>
                      <a:pt x="17377" y="10965"/>
                      <a:pt x="16869" y="10773"/>
                      <a:pt x="16904" y="9298"/>
                    </a:cubicBezTo>
                    <a:cubicBezTo>
                      <a:pt x="16952" y="7477"/>
                      <a:pt x="14878" y="4575"/>
                      <a:pt x="11062" y="4575"/>
                    </a:cubicBezTo>
                    <a:cubicBezTo>
                      <a:pt x="10698" y="4575"/>
                      <a:pt x="10318" y="4602"/>
                      <a:pt x="9922" y="4658"/>
                    </a:cubicBezTo>
                    <a:cubicBezTo>
                      <a:pt x="5386" y="5256"/>
                      <a:pt x="4688" y="9146"/>
                      <a:pt x="4389" y="10495"/>
                    </a:cubicBezTo>
                    <a:cubicBezTo>
                      <a:pt x="4109" y="11608"/>
                      <a:pt x="2658" y="12467"/>
                      <a:pt x="1854" y="12467"/>
                    </a:cubicBezTo>
                    <a:cubicBezTo>
                      <a:pt x="1650" y="12467"/>
                      <a:pt x="1487" y="12411"/>
                      <a:pt x="1397" y="12290"/>
                    </a:cubicBezTo>
                    <a:cubicBezTo>
                      <a:pt x="998" y="11739"/>
                      <a:pt x="0" y="9098"/>
                      <a:pt x="1496" y="5556"/>
                    </a:cubicBezTo>
                    <a:lnTo>
                      <a:pt x="1496" y="5556"/>
                    </a:lnTo>
                    <a:cubicBezTo>
                      <a:pt x="1496" y="5556"/>
                      <a:pt x="898" y="6054"/>
                      <a:pt x="447" y="6605"/>
                    </a:cubicBezTo>
                    <a:cubicBezTo>
                      <a:pt x="0" y="7103"/>
                      <a:pt x="100" y="8899"/>
                      <a:pt x="100" y="8899"/>
                    </a:cubicBezTo>
                    <a:cubicBezTo>
                      <a:pt x="100" y="8899"/>
                      <a:pt x="148" y="11440"/>
                      <a:pt x="347" y="12090"/>
                    </a:cubicBezTo>
                    <a:cubicBezTo>
                      <a:pt x="765" y="13593"/>
                      <a:pt x="1322" y="13802"/>
                      <a:pt x="1785" y="13802"/>
                    </a:cubicBezTo>
                    <a:cubicBezTo>
                      <a:pt x="1875" y="13802"/>
                      <a:pt x="1962" y="13794"/>
                      <a:pt x="2043" y="13786"/>
                    </a:cubicBezTo>
                    <a:cubicBezTo>
                      <a:pt x="2494" y="13686"/>
                      <a:pt x="3790" y="12789"/>
                      <a:pt x="4987" y="12138"/>
                    </a:cubicBezTo>
                    <a:cubicBezTo>
                      <a:pt x="5486" y="8548"/>
                      <a:pt x="6332" y="7650"/>
                      <a:pt x="7529" y="6306"/>
                    </a:cubicBezTo>
                    <a:cubicBezTo>
                      <a:pt x="8183" y="5599"/>
                      <a:pt x="9468" y="5249"/>
                      <a:pt x="10800" y="5249"/>
                    </a:cubicBezTo>
                    <a:cubicBezTo>
                      <a:pt x="12009" y="5249"/>
                      <a:pt x="13257" y="5537"/>
                      <a:pt x="14112" y="6106"/>
                    </a:cubicBezTo>
                    <a:cubicBezTo>
                      <a:pt x="15859" y="7303"/>
                      <a:pt x="16007" y="8899"/>
                      <a:pt x="16306" y="10295"/>
                    </a:cubicBezTo>
                    <a:cubicBezTo>
                      <a:pt x="16657" y="11640"/>
                      <a:pt x="16158" y="13236"/>
                      <a:pt x="16158" y="13236"/>
                    </a:cubicBezTo>
                    <a:lnTo>
                      <a:pt x="18899" y="13236"/>
                    </a:lnTo>
                    <a:cubicBezTo>
                      <a:pt x="19198" y="13236"/>
                      <a:pt x="20347" y="11939"/>
                      <a:pt x="20495" y="9996"/>
                    </a:cubicBezTo>
                    <a:cubicBezTo>
                      <a:pt x="20694" y="8049"/>
                      <a:pt x="19250" y="3960"/>
                      <a:pt x="18999" y="3413"/>
                    </a:cubicBezTo>
                    <a:cubicBezTo>
                      <a:pt x="18700" y="2815"/>
                      <a:pt x="17104" y="321"/>
                      <a:pt x="16557" y="70"/>
                    </a:cubicBezTo>
                    <a:cubicBezTo>
                      <a:pt x="16448" y="21"/>
                      <a:pt x="16287" y="1"/>
                      <a:pt x="16100" y="1"/>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1"/>
              <p:cNvSpPr/>
              <p:nvPr/>
            </p:nvSpPr>
            <p:spPr>
              <a:xfrm flipH="1">
                <a:off x="3681343" y="3878225"/>
                <a:ext cx="171055" cy="450992"/>
              </a:xfrm>
              <a:custGeom>
                <a:avLst/>
                <a:gdLst/>
                <a:ahLst/>
                <a:cxnLst/>
                <a:rect l="l" t="t" r="r" b="b"/>
                <a:pathLst>
                  <a:path w="3743" h="9868" extrusionOk="0">
                    <a:moveTo>
                      <a:pt x="3743" y="0"/>
                    </a:moveTo>
                    <a:cubicBezTo>
                      <a:pt x="3743" y="0"/>
                      <a:pt x="2993" y="399"/>
                      <a:pt x="2347" y="746"/>
                    </a:cubicBezTo>
                    <a:cubicBezTo>
                      <a:pt x="1648" y="1097"/>
                      <a:pt x="352" y="1396"/>
                      <a:pt x="200" y="4389"/>
                    </a:cubicBezTo>
                    <a:cubicBezTo>
                      <a:pt x="1" y="7381"/>
                      <a:pt x="551" y="8378"/>
                      <a:pt x="1198" y="9276"/>
                    </a:cubicBezTo>
                    <a:cubicBezTo>
                      <a:pt x="1515" y="9738"/>
                      <a:pt x="1761" y="9868"/>
                      <a:pt x="1946" y="9868"/>
                    </a:cubicBezTo>
                    <a:cubicBezTo>
                      <a:pt x="2140" y="9868"/>
                      <a:pt x="2269" y="9726"/>
                      <a:pt x="2347" y="9675"/>
                    </a:cubicBezTo>
                    <a:cubicBezTo>
                      <a:pt x="2446" y="9575"/>
                      <a:pt x="2745" y="9376"/>
                      <a:pt x="2494" y="8777"/>
                    </a:cubicBezTo>
                    <a:cubicBezTo>
                      <a:pt x="2195" y="8127"/>
                      <a:pt x="2147" y="5087"/>
                      <a:pt x="2147" y="3738"/>
                    </a:cubicBezTo>
                    <a:cubicBezTo>
                      <a:pt x="2147" y="2342"/>
                      <a:pt x="2694" y="1744"/>
                      <a:pt x="2694" y="1744"/>
                    </a:cubicBezTo>
                    <a:lnTo>
                      <a:pt x="3743" y="0"/>
                    </a:ln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1"/>
              <p:cNvSpPr/>
              <p:nvPr/>
            </p:nvSpPr>
            <p:spPr>
              <a:xfrm flipH="1">
                <a:off x="1105965" y="3467953"/>
                <a:ext cx="262227" cy="275723"/>
              </a:xfrm>
              <a:custGeom>
                <a:avLst/>
                <a:gdLst/>
                <a:ahLst/>
                <a:cxnLst/>
                <a:rect l="l" t="t" r="r" b="b"/>
                <a:pathLst>
                  <a:path w="5738" h="6033" extrusionOk="0">
                    <a:moveTo>
                      <a:pt x="5486" y="0"/>
                    </a:moveTo>
                    <a:cubicBezTo>
                      <a:pt x="4090" y="2693"/>
                      <a:pt x="1249" y="3539"/>
                      <a:pt x="699" y="3739"/>
                    </a:cubicBezTo>
                    <a:cubicBezTo>
                      <a:pt x="152" y="3938"/>
                      <a:pt x="0" y="4437"/>
                      <a:pt x="0" y="5235"/>
                    </a:cubicBezTo>
                    <a:cubicBezTo>
                      <a:pt x="0" y="6033"/>
                      <a:pt x="1449" y="6033"/>
                      <a:pt x="2893" y="6033"/>
                    </a:cubicBezTo>
                    <a:lnTo>
                      <a:pt x="3045" y="5885"/>
                    </a:lnTo>
                    <a:cubicBezTo>
                      <a:pt x="3045" y="5885"/>
                      <a:pt x="4090" y="4788"/>
                      <a:pt x="4441" y="4337"/>
                    </a:cubicBezTo>
                    <a:cubicBezTo>
                      <a:pt x="4840" y="3838"/>
                      <a:pt x="5386" y="2893"/>
                      <a:pt x="5538" y="2243"/>
                    </a:cubicBezTo>
                    <a:cubicBezTo>
                      <a:pt x="5738" y="1644"/>
                      <a:pt x="5486" y="0"/>
                      <a:pt x="5486"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1"/>
              <p:cNvSpPr/>
              <p:nvPr/>
            </p:nvSpPr>
            <p:spPr>
              <a:xfrm flipH="1">
                <a:off x="1254216" y="3094929"/>
                <a:ext cx="2014730" cy="666982"/>
              </a:xfrm>
              <a:custGeom>
                <a:avLst/>
                <a:gdLst/>
                <a:ahLst/>
                <a:cxnLst/>
                <a:rect l="l" t="t" r="r" b="b"/>
                <a:pathLst>
                  <a:path w="44086" h="14594" extrusionOk="0">
                    <a:moveTo>
                      <a:pt x="32836" y="0"/>
                    </a:moveTo>
                    <a:cubicBezTo>
                      <a:pt x="26889" y="0"/>
                      <a:pt x="17657" y="1867"/>
                      <a:pt x="10326" y="5717"/>
                    </a:cubicBezTo>
                    <a:cubicBezTo>
                      <a:pt x="2494" y="9806"/>
                      <a:pt x="1249" y="11203"/>
                      <a:pt x="1249" y="11203"/>
                    </a:cubicBezTo>
                    <a:cubicBezTo>
                      <a:pt x="651" y="11653"/>
                      <a:pt x="0" y="12850"/>
                      <a:pt x="152" y="13397"/>
                    </a:cubicBezTo>
                    <a:cubicBezTo>
                      <a:pt x="300" y="13947"/>
                      <a:pt x="599" y="14494"/>
                      <a:pt x="4341" y="14594"/>
                    </a:cubicBezTo>
                    <a:cubicBezTo>
                      <a:pt x="4341" y="14594"/>
                      <a:pt x="7932" y="12499"/>
                      <a:pt x="14463" y="11302"/>
                    </a:cubicBezTo>
                    <a:lnTo>
                      <a:pt x="14463" y="11302"/>
                    </a:lnTo>
                    <a:cubicBezTo>
                      <a:pt x="14463" y="11302"/>
                      <a:pt x="14216" y="12300"/>
                      <a:pt x="15412" y="12750"/>
                    </a:cubicBezTo>
                    <a:cubicBezTo>
                      <a:pt x="15549" y="12798"/>
                      <a:pt x="15923" y="12819"/>
                      <a:pt x="16481" y="12819"/>
                    </a:cubicBezTo>
                    <a:cubicBezTo>
                      <a:pt x="20596" y="12819"/>
                      <a:pt x="34714" y="11660"/>
                      <a:pt x="37304" y="11354"/>
                    </a:cubicBezTo>
                    <a:cubicBezTo>
                      <a:pt x="40196" y="11003"/>
                      <a:pt x="40994" y="9260"/>
                      <a:pt x="42490" y="7113"/>
                    </a:cubicBezTo>
                    <a:cubicBezTo>
                      <a:pt x="39891" y="5815"/>
                      <a:pt x="36021" y="5649"/>
                      <a:pt x="34213" y="5649"/>
                    </a:cubicBezTo>
                    <a:cubicBezTo>
                      <a:pt x="33592" y="5649"/>
                      <a:pt x="33214" y="5669"/>
                      <a:pt x="33214" y="5669"/>
                    </a:cubicBezTo>
                    <a:lnTo>
                      <a:pt x="32915" y="5270"/>
                    </a:lnTo>
                    <a:cubicBezTo>
                      <a:pt x="34142" y="4156"/>
                      <a:pt x="37317" y="3045"/>
                      <a:pt x="40850" y="3045"/>
                    </a:cubicBezTo>
                    <a:cubicBezTo>
                      <a:pt x="41911" y="3045"/>
                      <a:pt x="43004" y="3145"/>
                      <a:pt x="44086" y="3375"/>
                    </a:cubicBezTo>
                    <a:cubicBezTo>
                      <a:pt x="41393" y="1228"/>
                      <a:pt x="37403" y="131"/>
                      <a:pt x="34112" y="32"/>
                    </a:cubicBezTo>
                    <a:cubicBezTo>
                      <a:pt x="33706" y="11"/>
                      <a:pt x="33280" y="0"/>
                      <a:pt x="32836" y="0"/>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1"/>
              <p:cNvSpPr/>
              <p:nvPr/>
            </p:nvSpPr>
            <p:spPr>
              <a:xfrm flipH="1">
                <a:off x="3261954" y="3707160"/>
                <a:ext cx="46" cy="46"/>
              </a:xfrm>
              <a:custGeom>
                <a:avLst/>
                <a:gdLst/>
                <a:ahLst/>
                <a:cxnLst/>
                <a:rect l="l" t="t" r="r" b="b"/>
                <a:pathLst>
                  <a:path w="1" h="1" extrusionOk="0">
                    <a:moveTo>
                      <a:pt x="0" y="1"/>
                    </a:moveTo>
                    <a:lnTo>
                      <a:pt x="0" y="1"/>
                    </a:lnTo>
                    <a:lnTo>
                      <a:pt x="0" y="1"/>
                    </a:lnTo>
                    <a:close/>
                    <a:moveTo>
                      <a:pt x="0" y="1"/>
                    </a:moveTo>
                    <a:lnTo>
                      <a:pt x="0" y="1"/>
                    </a:lnTo>
                    <a:lnTo>
                      <a:pt x="0" y="1"/>
                    </a:lnTo>
                    <a:close/>
                    <a:moveTo>
                      <a:pt x="0" y="1"/>
                    </a:moveTo>
                    <a:lnTo>
                      <a:pt x="0" y="1"/>
                    </a:lnTo>
                    <a:close/>
                  </a:path>
                </a:pathLst>
              </a:custGeom>
              <a:solidFill>
                <a:srgbClr val="F6A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1"/>
              <p:cNvSpPr/>
              <p:nvPr/>
            </p:nvSpPr>
            <p:spPr>
              <a:xfrm flipH="1">
                <a:off x="1438707" y="3100916"/>
                <a:ext cx="1823293" cy="645136"/>
              </a:xfrm>
              <a:custGeom>
                <a:avLst/>
                <a:gdLst/>
                <a:ahLst/>
                <a:cxnLst/>
                <a:rect l="l" t="t" r="r" b="b"/>
                <a:pathLst>
                  <a:path w="39897" h="14116" extrusionOk="0">
                    <a:moveTo>
                      <a:pt x="32815" y="0"/>
                    </a:moveTo>
                    <a:cubicBezTo>
                      <a:pt x="27277" y="0"/>
                      <a:pt x="18951" y="1596"/>
                      <a:pt x="11917" y="4888"/>
                    </a:cubicBezTo>
                    <a:cubicBezTo>
                      <a:pt x="6731" y="8131"/>
                      <a:pt x="2194" y="11371"/>
                      <a:pt x="0" y="13266"/>
                    </a:cubicBezTo>
                    <a:cubicBezTo>
                      <a:pt x="100" y="13565"/>
                      <a:pt x="247" y="13916"/>
                      <a:pt x="1045" y="14116"/>
                    </a:cubicBezTo>
                    <a:cubicBezTo>
                      <a:pt x="1744" y="13565"/>
                      <a:pt x="2494" y="12919"/>
                      <a:pt x="3339" y="12268"/>
                    </a:cubicBezTo>
                    <a:cubicBezTo>
                      <a:pt x="14861" y="2793"/>
                      <a:pt x="27229" y="1097"/>
                      <a:pt x="35807" y="1097"/>
                    </a:cubicBezTo>
                    <a:cubicBezTo>
                      <a:pt x="37303" y="1097"/>
                      <a:pt x="38648" y="1149"/>
                      <a:pt x="39896" y="1197"/>
                    </a:cubicBezTo>
                    <a:cubicBezTo>
                      <a:pt x="37850" y="451"/>
                      <a:pt x="35707" y="100"/>
                      <a:pt x="33960" y="0"/>
                    </a:cubicBez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1"/>
              <p:cNvSpPr/>
              <p:nvPr/>
            </p:nvSpPr>
            <p:spPr>
              <a:xfrm flipH="1">
                <a:off x="745849" y="3088211"/>
                <a:ext cx="3113267" cy="1264131"/>
              </a:xfrm>
              <a:custGeom>
                <a:avLst/>
                <a:gdLst/>
                <a:ahLst/>
                <a:cxnLst/>
                <a:rect l="l" t="t" r="r" b="b"/>
                <a:pathLst>
                  <a:path w="68124" h="27660" extrusionOk="0">
                    <a:moveTo>
                      <a:pt x="45967" y="257"/>
                    </a:moveTo>
                    <a:cubicBezTo>
                      <a:pt x="46333" y="257"/>
                      <a:pt x="46686" y="264"/>
                      <a:pt x="47026" y="278"/>
                    </a:cubicBezTo>
                    <a:cubicBezTo>
                      <a:pt x="50569" y="478"/>
                      <a:pt x="55703" y="1774"/>
                      <a:pt x="58297" y="4966"/>
                    </a:cubicBezTo>
                    <a:cubicBezTo>
                      <a:pt x="59693" y="6662"/>
                      <a:pt x="60192" y="8657"/>
                      <a:pt x="59845" y="10851"/>
                    </a:cubicBezTo>
                    <a:cubicBezTo>
                      <a:pt x="59845" y="10903"/>
                      <a:pt x="59892" y="10951"/>
                      <a:pt x="59892" y="11002"/>
                    </a:cubicBezTo>
                    <a:cubicBezTo>
                      <a:pt x="59944" y="11002"/>
                      <a:pt x="59944" y="11050"/>
                      <a:pt x="59992" y="11050"/>
                    </a:cubicBezTo>
                    <a:cubicBezTo>
                      <a:pt x="62538" y="11102"/>
                      <a:pt x="65330" y="11302"/>
                      <a:pt x="65578" y="11449"/>
                    </a:cubicBezTo>
                    <a:cubicBezTo>
                      <a:pt x="65929" y="11748"/>
                      <a:pt x="67525" y="14242"/>
                      <a:pt x="66926" y="18930"/>
                    </a:cubicBezTo>
                    <a:lnTo>
                      <a:pt x="66926" y="19030"/>
                    </a:lnTo>
                    <a:cubicBezTo>
                      <a:pt x="67872" y="20677"/>
                      <a:pt x="66527" y="23669"/>
                      <a:pt x="65929" y="24866"/>
                    </a:cubicBezTo>
                    <a:cubicBezTo>
                      <a:pt x="65761" y="25202"/>
                      <a:pt x="65627" y="25326"/>
                      <a:pt x="65560" y="25326"/>
                    </a:cubicBezTo>
                    <a:cubicBezTo>
                      <a:pt x="65548" y="25326"/>
                      <a:pt x="65537" y="25321"/>
                      <a:pt x="65530" y="25313"/>
                    </a:cubicBezTo>
                    <a:cubicBezTo>
                      <a:pt x="65430" y="25313"/>
                      <a:pt x="65330" y="25014"/>
                      <a:pt x="65378" y="24814"/>
                    </a:cubicBezTo>
                    <a:cubicBezTo>
                      <a:pt x="65729" y="22620"/>
                      <a:pt x="64979" y="21224"/>
                      <a:pt x="64281" y="20426"/>
                    </a:cubicBezTo>
                    <a:cubicBezTo>
                      <a:pt x="63336" y="19281"/>
                      <a:pt x="61839" y="18583"/>
                      <a:pt x="60291" y="18583"/>
                    </a:cubicBezTo>
                    <a:cubicBezTo>
                      <a:pt x="56402" y="18583"/>
                      <a:pt x="54159" y="21276"/>
                      <a:pt x="54108" y="25963"/>
                    </a:cubicBezTo>
                    <a:cubicBezTo>
                      <a:pt x="53859" y="26002"/>
                      <a:pt x="53225" y="26062"/>
                      <a:pt x="52469" y="26062"/>
                    </a:cubicBezTo>
                    <a:cubicBezTo>
                      <a:pt x="51260" y="26062"/>
                      <a:pt x="49738" y="25908"/>
                      <a:pt x="48973" y="25265"/>
                    </a:cubicBezTo>
                    <a:lnTo>
                      <a:pt x="35057" y="25265"/>
                    </a:lnTo>
                    <a:cubicBezTo>
                      <a:pt x="35009" y="25265"/>
                      <a:pt x="34957" y="25265"/>
                      <a:pt x="34909" y="25313"/>
                    </a:cubicBezTo>
                    <a:lnTo>
                      <a:pt x="34459" y="26063"/>
                    </a:lnTo>
                    <a:cubicBezTo>
                      <a:pt x="34311" y="26362"/>
                      <a:pt x="33912" y="26562"/>
                      <a:pt x="33561" y="26562"/>
                    </a:cubicBezTo>
                    <a:lnTo>
                      <a:pt x="31219" y="26562"/>
                    </a:lnTo>
                    <a:cubicBezTo>
                      <a:pt x="31766" y="24168"/>
                      <a:pt x="31418" y="22022"/>
                      <a:pt x="30222" y="20526"/>
                    </a:cubicBezTo>
                    <a:cubicBezTo>
                      <a:pt x="29272" y="19281"/>
                      <a:pt x="27828" y="18583"/>
                      <a:pt x="26232" y="18583"/>
                    </a:cubicBezTo>
                    <a:cubicBezTo>
                      <a:pt x="22342" y="18583"/>
                      <a:pt x="20295" y="20777"/>
                      <a:pt x="19797" y="25513"/>
                    </a:cubicBezTo>
                    <a:cubicBezTo>
                      <a:pt x="19497" y="25664"/>
                      <a:pt x="18001" y="26510"/>
                      <a:pt x="17455" y="26861"/>
                    </a:cubicBezTo>
                    <a:cubicBezTo>
                      <a:pt x="17168" y="27024"/>
                      <a:pt x="16884" y="27187"/>
                      <a:pt x="16627" y="27187"/>
                    </a:cubicBezTo>
                    <a:cubicBezTo>
                      <a:pt x="16569" y="27187"/>
                      <a:pt x="16512" y="27179"/>
                      <a:pt x="16457" y="27160"/>
                    </a:cubicBezTo>
                    <a:cubicBezTo>
                      <a:pt x="16258" y="27108"/>
                      <a:pt x="16106" y="26861"/>
                      <a:pt x="15959" y="26510"/>
                    </a:cubicBezTo>
                    <a:cubicBezTo>
                      <a:pt x="15907" y="26462"/>
                      <a:pt x="15907" y="26462"/>
                      <a:pt x="15859" y="26462"/>
                    </a:cubicBezTo>
                    <a:cubicBezTo>
                      <a:pt x="15833" y="26436"/>
                      <a:pt x="15808" y="26423"/>
                      <a:pt x="15790" y="26423"/>
                    </a:cubicBezTo>
                    <a:cubicBezTo>
                      <a:pt x="15771" y="26423"/>
                      <a:pt x="15759" y="26436"/>
                      <a:pt x="15759" y="26462"/>
                    </a:cubicBezTo>
                    <a:lnTo>
                      <a:pt x="13912" y="27260"/>
                    </a:lnTo>
                    <a:cubicBezTo>
                      <a:pt x="13812" y="27308"/>
                      <a:pt x="13665" y="27308"/>
                      <a:pt x="13565" y="27360"/>
                    </a:cubicBezTo>
                    <a:lnTo>
                      <a:pt x="3690" y="27360"/>
                    </a:lnTo>
                    <a:cubicBezTo>
                      <a:pt x="3639" y="27308"/>
                      <a:pt x="3591" y="27308"/>
                      <a:pt x="3591" y="27308"/>
                    </a:cubicBezTo>
                    <a:cubicBezTo>
                      <a:pt x="3491" y="27260"/>
                      <a:pt x="3439" y="27208"/>
                      <a:pt x="3391" y="27108"/>
                    </a:cubicBezTo>
                    <a:lnTo>
                      <a:pt x="3092" y="26510"/>
                    </a:lnTo>
                    <a:cubicBezTo>
                      <a:pt x="3040" y="26462"/>
                      <a:pt x="3040" y="26410"/>
                      <a:pt x="2992" y="26410"/>
                    </a:cubicBezTo>
                    <a:cubicBezTo>
                      <a:pt x="2940" y="26410"/>
                      <a:pt x="2892" y="26410"/>
                      <a:pt x="2841" y="26462"/>
                    </a:cubicBezTo>
                    <a:lnTo>
                      <a:pt x="2641" y="26610"/>
                    </a:lnTo>
                    <a:cubicBezTo>
                      <a:pt x="2514" y="26740"/>
                      <a:pt x="2236" y="26981"/>
                      <a:pt x="2067" y="26981"/>
                    </a:cubicBezTo>
                    <a:cubicBezTo>
                      <a:pt x="2039" y="26981"/>
                      <a:pt x="2015" y="26975"/>
                      <a:pt x="1995" y="26961"/>
                    </a:cubicBezTo>
                    <a:cubicBezTo>
                      <a:pt x="1596" y="26662"/>
                      <a:pt x="1097" y="26163"/>
                      <a:pt x="846" y="25612"/>
                    </a:cubicBezTo>
                    <a:cubicBezTo>
                      <a:pt x="499" y="24767"/>
                      <a:pt x="347" y="22620"/>
                      <a:pt x="646" y="20179"/>
                    </a:cubicBezTo>
                    <a:cubicBezTo>
                      <a:pt x="746" y="19480"/>
                      <a:pt x="1197" y="18830"/>
                      <a:pt x="1843" y="18531"/>
                    </a:cubicBezTo>
                    <a:lnTo>
                      <a:pt x="3938" y="17434"/>
                    </a:lnTo>
                    <a:cubicBezTo>
                      <a:pt x="3990" y="17386"/>
                      <a:pt x="3990" y="17386"/>
                      <a:pt x="3990" y="17334"/>
                    </a:cubicBezTo>
                    <a:lnTo>
                      <a:pt x="4887" y="15291"/>
                    </a:lnTo>
                    <a:cubicBezTo>
                      <a:pt x="5135" y="14693"/>
                      <a:pt x="5633" y="14242"/>
                      <a:pt x="6284" y="13995"/>
                    </a:cubicBezTo>
                    <a:cubicBezTo>
                      <a:pt x="7880" y="13444"/>
                      <a:pt x="11019" y="12347"/>
                      <a:pt x="14211" y="11501"/>
                    </a:cubicBezTo>
                    <a:cubicBezTo>
                      <a:pt x="14211" y="11501"/>
                      <a:pt x="14263" y="11501"/>
                      <a:pt x="14263" y="11449"/>
                    </a:cubicBezTo>
                    <a:cubicBezTo>
                      <a:pt x="14263" y="11449"/>
                      <a:pt x="15607" y="10005"/>
                      <a:pt x="23339" y="5964"/>
                    </a:cubicBezTo>
                    <a:cubicBezTo>
                      <a:pt x="30670" y="2159"/>
                      <a:pt x="39992" y="257"/>
                      <a:pt x="45967" y="257"/>
                    </a:cubicBezTo>
                    <a:close/>
                    <a:moveTo>
                      <a:pt x="45765" y="0"/>
                    </a:moveTo>
                    <a:cubicBezTo>
                      <a:pt x="39772" y="0"/>
                      <a:pt x="30485" y="1906"/>
                      <a:pt x="23188" y="5716"/>
                    </a:cubicBezTo>
                    <a:cubicBezTo>
                      <a:pt x="15959" y="9506"/>
                      <a:pt x="14311" y="11002"/>
                      <a:pt x="14063" y="11202"/>
                    </a:cubicBezTo>
                    <a:cubicBezTo>
                      <a:pt x="10920" y="12048"/>
                      <a:pt x="7780" y="13145"/>
                      <a:pt x="6184" y="13743"/>
                    </a:cubicBezTo>
                    <a:cubicBezTo>
                      <a:pt x="5486" y="13995"/>
                      <a:pt x="4935" y="14541"/>
                      <a:pt x="4636" y="15192"/>
                    </a:cubicBezTo>
                    <a:lnTo>
                      <a:pt x="3738" y="17186"/>
                    </a:lnTo>
                    <a:lnTo>
                      <a:pt x="1696" y="18283"/>
                    </a:lnTo>
                    <a:cubicBezTo>
                      <a:pt x="946" y="18631"/>
                      <a:pt x="447" y="19329"/>
                      <a:pt x="347" y="20127"/>
                    </a:cubicBezTo>
                    <a:cubicBezTo>
                      <a:pt x="0" y="22772"/>
                      <a:pt x="247" y="24866"/>
                      <a:pt x="598" y="25712"/>
                    </a:cubicBezTo>
                    <a:cubicBezTo>
                      <a:pt x="846" y="26362"/>
                      <a:pt x="1396" y="26861"/>
                      <a:pt x="1843" y="27208"/>
                    </a:cubicBezTo>
                    <a:cubicBezTo>
                      <a:pt x="1910" y="27265"/>
                      <a:pt x="1985" y="27288"/>
                      <a:pt x="2063" y="27288"/>
                    </a:cubicBezTo>
                    <a:cubicBezTo>
                      <a:pt x="2334" y="27288"/>
                      <a:pt x="2649" y="27004"/>
                      <a:pt x="2841" y="26809"/>
                    </a:cubicBezTo>
                    <a:lnTo>
                      <a:pt x="2892" y="26809"/>
                    </a:lnTo>
                    <a:lnTo>
                      <a:pt x="3140" y="27260"/>
                    </a:lnTo>
                    <a:cubicBezTo>
                      <a:pt x="3192" y="27408"/>
                      <a:pt x="3291" y="27460"/>
                      <a:pt x="3439" y="27559"/>
                    </a:cubicBezTo>
                    <a:cubicBezTo>
                      <a:pt x="3439" y="27559"/>
                      <a:pt x="3491" y="27607"/>
                      <a:pt x="3539" y="27607"/>
                    </a:cubicBezTo>
                    <a:cubicBezTo>
                      <a:pt x="3591" y="27659"/>
                      <a:pt x="3591" y="27659"/>
                      <a:pt x="3639" y="27659"/>
                    </a:cubicBezTo>
                    <a:lnTo>
                      <a:pt x="13565" y="27659"/>
                    </a:lnTo>
                    <a:cubicBezTo>
                      <a:pt x="13764" y="27607"/>
                      <a:pt x="13912" y="27559"/>
                      <a:pt x="14063" y="27507"/>
                    </a:cubicBezTo>
                    <a:lnTo>
                      <a:pt x="15707" y="26761"/>
                    </a:lnTo>
                    <a:cubicBezTo>
                      <a:pt x="15907" y="27108"/>
                      <a:pt x="16106" y="27360"/>
                      <a:pt x="16358" y="27408"/>
                    </a:cubicBezTo>
                    <a:cubicBezTo>
                      <a:pt x="16454" y="27444"/>
                      <a:pt x="16552" y="27460"/>
                      <a:pt x="16652" y="27460"/>
                    </a:cubicBezTo>
                    <a:cubicBezTo>
                      <a:pt x="16969" y="27460"/>
                      <a:pt x="17299" y="27299"/>
                      <a:pt x="17602" y="27108"/>
                    </a:cubicBezTo>
                    <a:cubicBezTo>
                      <a:pt x="18253" y="26710"/>
                      <a:pt x="19996" y="25712"/>
                      <a:pt x="20048" y="25712"/>
                    </a:cubicBezTo>
                    <a:cubicBezTo>
                      <a:pt x="20048" y="25712"/>
                      <a:pt x="20096" y="25664"/>
                      <a:pt x="20096" y="25612"/>
                    </a:cubicBezTo>
                    <a:cubicBezTo>
                      <a:pt x="20547" y="20976"/>
                      <a:pt x="22442" y="18882"/>
                      <a:pt x="26232" y="18882"/>
                    </a:cubicBezTo>
                    <a:cubicBezTo>
                      <a:pt x="27728" y="18882"/>
                      <a:pt x="29073" y="19528"/>
                      <a:pt x="30022" y="20725"/>
                    </a:cubicBezTo>
                    <a:cubicBezTo>
                      <a:pt x="31167" y="22173"/>
                      <a:pt x="31466" y="24316"/>
                      <a:pt x="30868" y="26662"/>
                    </a:cubicBezTo>
                    <a:cubicBezTo>
                      <a:pt x="30868" y="26710"/>
                      <a:pt x="30868" y="26761"/>
                      <a:pt x="30920" y="26809"/>
                    </a:cubicBezTo>
                    <a:cubicBezTo>
                      <a:pt x="30920" y="26861"/>
                      <a:pt x="30968" y="26861"/>
                      <a:pt x="31019" y="26861"/>
                    </a:cubicBezTo>
                    <a:lnTo>
                      <a:pt x="33561" y="26861"/>
                    </a:lnTo>
                    <a:cubicBezTo>
                      <a:pt x="34012" y="26861"/>
                      <a:pt x="34510" y="26610"/>
                      <a:pt x="34710" y="26211"/>
                    </a:cubicBezTo>
                    <a:lnTo>
                      <a:pt x="35109" y="25564"/>
                    </a:lnTo>
                    <a:lnTo>
                      <a:pt x="48821" y="25564"/>
                    </a:lnTo>
                    <a:cubicBezTo>
                      <a:pt x="49662" y="26208"/>
                      <a:pt x="51242" y="26349"/>
                      <a:pt x="52492" y="26349"/>
                    </a:cubicBezTo>
                    <a:cubicBezTo>
                      <a:pt x="53468" y="26349"/>
                      <a:pt x="54242" y="26263"/>
                      <a:pt x="54307" y="26263"/>
                    </a:cubicBezTo>
                    <a:cubicBezTo>
                      <a:pt x="54359" y="26263"/>
                      <a:pt x="54407" y="26211"/>
                      <a:pt x="54407" y="26111"/>
                    </a:cubicBezTo>
                    <a:cubicBezTo>
                      <a:pt x="54407" y="21523"/>
                      <a:pt x="56553" y="18882"/>
                      <a:pt x="60291" y="18882"/>
                    </a:cubicBezTo>
                    <a:cubicBezTo>
                      <a:pt x="61740" y="18882"/>
                      <a:pt x="63184" y="19528"/>
                      <a:pt x="64082" y="20625"/>
                    </a:cubicBezTo>
                    <a:cubicBezTo>
                      <a:pt x="64979" y="21675"/>
                      <a:pt x="65330" y="23119"/>
                      <a:pt x="65079" y="24767"/>
                    </a:cubicBezTo>
                    <a:cubicBezTo>
                      <a:pt x="65031" y="25114"/>
                      <a:pt x="65179" y="25513"/>
                      <a:pt x="65430" y="25612"/>
                    </a:cubicBezTo>
                    <a:cubicBezTo>
                      <a:pt x="65466" y="25622"/>
                      <a:pt x="65504" y="25628"/>
                      <a:pt x="65543" y="25628"/>
                    </a:cubicBezTo>
                    <a:cubicBezTo>
                      <a:pt x="65722" y="25628"/>
                      <a:pt x="65940" y="25504"/>
                      <a:pt x="66228" y="25014"/>
                    </a:cubicBezTo>
                    <a:cubicBezTo>
                      <a:pt x="66974" y="23470"/>
                      <a:pt x="68123" y="20625"/>
                      <a:pt x="67225" y="18930"/>
                    </a:cubicBezTo>
                    <a:cubicBezTo>
                      <a:pt x="67824" y="14094"/>
                      <a:pt x="66128" y="11549"/>
                      <a:pt x="65777" y="11250"/>
                    </a:cubicBezTo>
                    <a:cubicBezTo>
                      <a:pt x="65378" y="10903"/>
                      <a:pt x="61588" y="10803"/>
                      <a:pt x="60192" y="10751"/>
                    </a:cubicBezTo>
                    <a:cubicBezTo>
                      <a:pt x="60491" y="8509"/>
                      <a:pt x="59944" y="6514"/>
                      <a:pt x="58548" y="4819"/>
                    </a:cubicBezTo>
                    <a:cubicBezTo>
                      <a:pt x="55855" y="1527"/>
                      <a:pt x="50668" y="179"/>
                      <a:pt x="47026" y="31"/>
                    </a:cubicBezTo>
                    <a:cubicBezTo>
                      <a:pt x="46625" y="11"/>
                      <a:pt x="46204" y="0"/>
                      <a:pt x="45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1"/>
              <p:cNvSpPr/>
              <p:nvPr/>
            </p:nvSpPr>
            <p:spPr>
              <a:xfrm flipH="1">
                <a:off x="2222690" y="3698888"/>
                <a:ext cx="957278" cy="610037"/>
              </a:xfrm>
              <a:custGeom>
                <a:avLst/>
                <a:gdLst/>
                <a:ahLst/>
                <a:cxnLst/>
                <a:rect l="l" t="t" r="r" b="b"/>
                <a:pathLst>
                  <a:path w="20947" h="13348" extrusionOk="0">
                    <a:moveTo>
                      <a:pt x="16128" y="1"/>
                    </a:moveTo>
                    <a:cubicBezTo>
                      <a:pt x="12145" y="1"/>
                      <a:pt x="2655" y="4795"/>
                      <a:pt x="1844" y="5320"/>
                    </a:cubicBezTo>
                    <a:cubicBezTo>
                      <a:pt x="998" y="5867"/>
                      <a:pt x="48" y="6665"/>
                      <a:pt x="48" y="7814"/>
                    </a:cubicBezTo>
                    <a:lnTo>
                      <a:pt x="48" y="10256"/>
                    </a:lnTo>
                    <a:lnTo>
                      <a:pt x="48" y="10555"/>
                    </a:lnTo>
                    <a:cubicBezTo>
                      <a:pt x="0" y="11205"/>
                      <a:pt x="0" y="11903"/>
                      <a:pt x="798" y="13300"/>
                    </a:cubicBezTo>
                    <a:cubicBezTo>
                      <a:pt x="846" y="13348"/>
                      <a:pt x="898" y="13348"/>
                      <a:pt x="946" y="13348"/>
                    </a:cubicBezTo>
                    <a:lnTo>
                      <a:pt x="998" y="13348"/>
                    </a:lnTo>
                    <a:cubicBezTo>
                      <a:pt x="1098" y="13300"/>
                      <a:pt x="1098" y="13200"/>
                      <a:pt x="1046" y="13148"/>
                    </a:cubicBezTo>
                    <a:cubicBezTo>
                      <a:pt x="300" y="11804"/>
                      <a:pt x="300" y="11205"/>
                      <a:pt x="348" y="10607"/>
                    </a:cubicBezTo>
                    <a:lnTo>
                      <a:pt x="348" y="10256"/>
                    </a:lnTo>
                    <a:lnTo>
                      <a:pt x="348" y="7814"/>
                    </a:lnTo>
                    <a:cubicBezTo>
                      <a:pt x="348" y="6817"/>
                      <a:pt x="1245" y="6066"/>
                      <a:pt x="1995" y="5568"/>
                    </a:cubicBezTo>
                    <a:cubicBezTo>
                      <a:pt x="2760" y="5044"/>
                      <a:pt x="12222" y="305"/>
                      <a:pt x="16126" y="305"/>
                    </a:cubicBezTo>
                    <a:cubicBezTo>
                      <a:pt x="16297" y="305"/>
                      <a:pt x="16457" y="315"/>
                      <a:pt x="16605" y="333"/>
                    </a:cubicBezTo>
                    <a:cubicBezTo>
                      <a:pt x="19649" y="3326"/>
                      <a:pt x="20348" y="7215"/>
                      <a:pt x="20495" y="8759"/>
                    </a:cubicBezTo>
                    <a:cubicBezTo>
                      <a:pt x="20647" y="10156"/>
                      <a:pt x="20048" y="11951"/>
                      <a:pt x="20048" y="12003"/>
                    </a:cubicBezTo>
                    <a:cubicBezTo>
                      <a:pt x="19996" y="12051"/>
                      <a:pt x="20048" y="12151"/>
                      <a:pt x="20148" y="12151"/>
                    </a:cubicBezTo>
                    <a:cubicBezTo>
                      <a:pt x="20162" y="12166"/>
                      <a:pt x="20181" y="12172"/>
                      <a:pt x="20200" y="12172"/>
                    </a:cubicBezTo>
                    <a:cubicBezTo>
                      <a:pt x="20246" y="12172"/>
                      <a:pt x="20296" y="12136"/>
                      <a:pt x="20296" y="12103"/>
                    </a:cubicBezTo>
                    <a:cubicBezTo>
                      <a:pt x="20348" y="12003"/>
                      <a:pt x="20946" y="10208"/>
                      <a:pt x="20794" y="8759"/>
                    </a:cubicBezTo>
                    <a:cubicBezTo>
                      <a:pt x="20647" y="7164"/>
                      <a:pt x="19897" y="3174"/>
                      <a:pt x="16757" y="82"/>
                    </a:cubicBezTo>
                    <a:cubicBezTo>
                      <a:pt x="16757" y="82"/>
                      <a:pt x="16705" y="82"/>
                      <a:pt x="16657" y="34"/>
                    </a:cubicBezTo>
                    <a:cubicBezTo>
                      <a:pt x="16494" y="12"/>
                      <a:pt x="16317" y="1"/>
                      <a:pt x="161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1"/>
              <p:cNvSpPr/>
              <p:nvPr/>
            </p:nvSpPr>
            <p:spPr>
              <a:xfrm flipH="1">
                <a:off x="1108341" y="3579559"/>
                <a:ext cx="1132629" cy="537918"/>
              </a:xfrm>
              <a:custGeom>
                <a:avLst/>
                <a:gdLst/>
                <a:ahLst/>
                <a:cxnLst/>
                <a:rect l="l" t="t" r="r" b="b"/>
                <a:pathLst>
                  <a:path w="24784" h="11770" extrusionOk="0">
                    <a:moveTo>
                      <a:pt x="24636" y="0"/>
                    </a:moveTo>
                    <a:cubicBezTo>
                      <a:pt x="24584" y="0"/>
                      <a:pt x="24484" y="0"/>
                      <a:pt x="24484" y="100"/>
                    </a:cubicBezTo>
                    <a:cubicBezTo>
                      <a:pt x="23886" y="1696"/>
                      <a:pt x="21145" y="4640"/>
                      <a:pt x="17203" y="7034"/>
                    </a:cubicBezTo>
                    <a:cubicBezTo>
                      <a:pt x="13778" y="9077"/>
                      <a:pt x="8314" y="11487"/>
                      <a:pt x="1193" y="11487"/>
                    </a:cubicBezTo>
                    <a:cubicBezTo>
                      <a:pt x="848" y="11487"/>
                      <a:pt x="500" y="11482"/>
                      <a:pt x="148" y="11470"/>
                    </a:cubicBezTo>
                    <a:cubicBezTo>
                      <a:pt x="48" y="11470"/>
                      <a:pt x="0" y="11522"/>
                      <a:pt x="0" y="11622"/>
                    </a:cubicBezTo>
                    <a:cubicBezTo>
                      <a:pt x="0" y="11670"/>
                      <a:pt x="48" y="11769"/>
                      <a:pt x="148" y="11769"/>
                    </a:cubicBezTo>
                    <a:lnTo>
                      <a:pt x="1145" y="11769"/>
                    </a:lnTo>
                    <a:cubicBezTo>
                      <a:pt x="8378" y="11769"/>
                      <a:pt x="13912" y="9376"/>
                      <a:pt x="17355" y="7281"/>
                    </a:cubicBezTo>
                    <a:cubicBezTo>
                      <a:pt x="21393" y="4839"/>
                      <a:pt x="24137" y="1847"/>
                      <a:pt x="24736" y="200"/>
                    </a:cubicBezTo>
                    <a:cubicBezTo>
                      <a:pt x="24784" y="100"/>
                      <a:pt x="24736" y="52"/>
                      <a:pt x="24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1"/>
              <p:cNvSpPr/>
              <p:nvPr/>
            </p:nvSpPr>
            <p:spPr>
              <a:xfrm flipH="1">
                <a:off x="1238129" y="3745596"/>
                <a:ext cx="1002841" cy="310411"/>
              </a:xfrm>
              <a:custGeom>
                <a:avLst/>
                <a:gdLst/>
                <a:ahLst/>
                <a:cxnLst/>
                <a:rect l="l" t="t" r="r" b="b"/>
                <a:pathLst>
                  <a:path w="21944" h="6792" extrusionOk="0">
                    <a:moveTo>
                      <a:pt x="21775" y="0"/>
                    </a:moveTo>
                    <a:cubicBezTo>
                      <a:pt x="21744" y="0"/>
                      <a:pt x="21713" y="16"/>
                      <a:pt x="21692" y="57"/>
                    </a:cubicBezTo>
                    <a:cubicBezTo>
                      <a:pt x="16434" y="4831"/>
                      <a:pt x="8706" y="6471"/>
                      <a:pt x="2467" y="6471"/>
                    </a:cubicBezTo>
                    <a:cubicBezTo>
                      <a:pt x="1666" y="6471"/>
                      <a:pt x="891" y="6444"/>
                      <a:pt x="148" y="6393"/>
                    </a:cubicBezTo>
                    <a:cubicBezTo>
                      <a:pt x="48" y="6393"/>
                      <a:pt x="0" y="6441"/>
                      <a:pt x="0" y="6541"/>
                    </a:cubicBezTo>
                    <a:cubicBezTo>
                      <a:pt x="0" y="6592"/>
                      <a:pt x="48" y="6692"/>
                      <a:pt x="100" y="6692"/>
                    </a:cubicBezTo>
                    <a:cubicBezTo>
                      <a:pt x="698" y="6740"/>
                      <a:pt x="1496" y="6792"/>
                      <a:pt x="2442" y="6792"/>
                    </a:cubicBezTo>
                    <a:cubicBezTo>
                      <a:pt x="4536" y="6792"/>
                      <a:pt x="7329" y="6592"/>
                      <a:pt x="10473" y="5894"/>
                    </a:cubicBezTo>
                    <a:cubicBezTo>
                      <a:pt x="15061" y="4845"/>
                      <a:pt x="18899" y="2950"/>
                      <a:pt x="21891" y="257"/>
                    </a:cubicBezTo>
                    <a:cubicBezTo>
                      <a:pt x="21943" y="209"/>
                      <a:pt x="21943" y="109"/>
                      <a:pt x="21891" y="57"/>
                    </a:cubicBezTo>
                    <a:cubicBezTo>
                      <a:pt x="21863" y="30"/>
                      <a:pt x="21818" y="0"/>
                      <a:pt x="217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1"/>
              <p:cNvSpPr/>
              <p:nvPr/>
            </p:nvSpPr>
            <p:spPr>
              <a:xfrm flipH="1">
                <a:off x="1288308" y="3788373"/>
                <a:ext cx="344258" cy="468222"/>
              </a:xfrm>
              <a:custGeom>
                <a:avLst/>
                <a:gdLst/>
                <a:ahLst/>
                <a:cxnLst/>
                <a:rect l="l" t="t" r="r" b="b"/>
                <a:pathLst>
                  <a:path w="7533" h="10245" extrusionOk="0">
                    <a:moveTo>
                      <a:pt x="7355" y="0"/>
                    </a:moveTo>
                    <a:cubicBezTo>
                      <a:pt x="7287" y="0"/>
                      <a:pt x="7234" y="46"/>
                      <a:pt x="7234" y="119"/>
                    </a:cubicBezTo>
                    <a:cubicBezTo>
                      <a:pt x="7182" y="171"/>
                      <a:pt x="4688" y="6303"/>
                      <a:pt x="52" y="9945"/>
                    </a:cubicBezTo>
                    <a:cubicBezTo>
                      <a:pt x="0" y="9993"/>
                      <a:pt x="0" y="10093"/>
                      <a:pt x="52" y="10145"/>
                    </a:cubicBezTo>
                    <a:cubicBezTo>
                      <a:pt x="52" y="10193"/>
                      <a:pt x="100" y="10244"/>
                      <a:pt x="152" y="10244"/>
                    </a:cubicBezTo>
                    <a:cubicBezTo>
                      <a:pt x="200" y="10244"/>
                      <a:pt x="200" y="10193"/>
                      <a:pt x="252" y="10193"/>
                    </a:cubicBezTo>
                    <a:cubicBezTo>
                      <a:pt x="4940" y="6502"/>
                      <a:pt x="7481" y="270"/>
                      <a:pt x="7481" y="219"/>
                    </a:cubicBezTo>
                    <a:cubicBezTo>
                      <a:pt x="7533" y="119"/>
                      <a:pt x="7481" y="71"/>
                      <a:pt x="7433" y="19"/>
                    </a:cubicBezTo>
                    <a:cubicBezTo>
                      <a:pt x="7407" y="6"/>
                      <a:pt x="7380" y="0"/>
                      <a:pt x="73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1"/>
              <p:cNvSpPr/>
              <p:nvPr/>
            </p:nvSpPr>
            <p:spPr>
              <a:xfrm flipH="1">
                <a:off x="1110535" y="3461006"/>
                <a:ext cx="264420" cy="287240"/>
              </a:xfrm>
              <a:custGeom>
                <a:avLst/>
                <a:gdLst/>
                <a:ahLst/>
                <a:cxnLst/>
                <a:rect l="l" t="t" r="r" b="b"/>
                <a:pathLst>
                  <a:path w="5786" h="6285" extrusionOk="0">
                    <a:moveTo>
                      <a:pt x="5634" y="1"/>
                    </a:moveTo>
                    <a:cubicBezTo>
                      <a:pt x="5586" y="1"/>
                      <a:pt x="5534" y="53"/>
                      <a:pt x="5534" y="101"/>
                    </a:cubicBezTo>
                    <a:cubicBezTo>
                      <a:pt x="4689" y="1696"/>
                      <a:pt x="3141" y="2945"/>
                      <a:pt x="899" y="3691"/>
                    </a:cubicBezTo>
                    <a:cubicBezTo>
                      <a:pt x="847" y="3691"/>
                      <a:pt x="799" y="3743"/>
                      <a:pt x="799" y="3743"/>
                    </a:cubicBezTo>
                    <a:cubicBezTo>
                      <a:pt x="101" y="3990"/>
                      <a:pt x="1" y="4689"/>
                      <a:pt x="1" y="5387"/>
                    </a:cubicBezTo>
                    <a:cubicBezTo>
                      <a:pt x="1" y="6037"/>
                      <a:pt x="747" y="6185"/>
                      <a:pt x="998" y="6185"/>
                    </a:cubicBezTo>
                    <a:cubicBezTo>
                      <a:pt x="1497" y="6284"/>
                      <a:pt x="2195" y="6284"/>
                      <a:pt x="2893" y="6284"/>
                    </a:cubicBezTo>
                    <a:lnTo>
                      <a:pt x="3041" y="6284"/>
                    </a:lnTo>
                    <a:cubicBezTo>
                      <a:pt x="3141" y="6284"/>
                      <a:pt x="3193" y="6237"/>
                      <a:pt x="3193" y="6185"/>
                    </a:cubicBezTo>
                    <a:cubicBezTo>
                      <a:pt x="3193" y="6085"/>
                      <a:pt x="3141" y="6037"/>
                      <a:pt x="3041" y="6037"/>
                    </a:cubicBezTo>
                    <a:lnTo>
                      <a:pt x="2941" y="6037"/>
                    </a:lnTo>
                    <a:cubicBezTo>
                      <a:pt x="2295" y="6037"/>
                      <a:pt x="1545" y="6037"/>
                      <a:pt x="1046" y="5937"/>
                    </a:cubicBezTo>
                    <a:cubicBezTo>
                      <a:pt x="348" y="5786"/>
                      <a:pt x="300" y="5538"/>
                      <a:pt x="300" y="5387"/>
                    </a:cubicBezTo>
                    <a:cubicBezTo>
                      <a:pt x="300" y="4541"/>
                      <a:pt x="448" y="4190"/>
                      <a:pt x="899" y="3990"/>
                    </a:cubicBezTo>
                    <a:lnTo>
                      <a:pt x="998" y="3990"/>
                    </a:lnTo>
                    <a:cubicBezTo>
                      <a:pt x="3292" y="3193"/>
                      <a:pt x="4888" y="1948"/>
                      <a:pt x="5786" y="252"/>
                    </a:cubicBezTo>
                    <a:lnTo>
                      <a:pt x="5786" y="152"/>
                    </a:lnTo>
                    <a:cubicBezTo>
                      <a:pt x="5786" y="101"/>
                      <a:pt x="5734" y="1"/>
                      <a:pt x="56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1"/>
              <p:cNvSpPr/>
              <p:nvPr/>
            </p:nvSpPr>
            <p:spPr>
              <a:xfrm flipH="1">
                <a:off x="2718809" y="3642354"/>
                <a:ext cx="505625" cy="342357"/>
              </a:xfrm>
              <a:custGeom>
                <a:avLst/>
                <a:gdLst/>
                <a:ahLst/>
                <a:cxnLst/>
                <a:rect l="l" t="t" r="r" b="b"/>
                <a:pathLst>
                  <a:path w="11064" h="7491" extrusionOk="0">
                    <a:moveTo>
                      <a:pt x="10459" y="0"/>
                    </a:moveTo>
                    <a:cubicBezTo>
                      <a:pt x="10411" y="0"/>
                      <a:pt x="10357" y="8"/>
                      <a:pt x="10297" y="22"/>
                    </a:cubicBezTo>
                    <a:cubicBezTo>
                      <a:pt x="7856" y="573"/>
                      <a:pt x="4712" y="1969"/>
                      <a:pt x="3367" y="2616"/>
                    </a:cubicBezTo>
                    <a:cubicBezTo>
                      <a:pt x="2418" y="3114"/>
                      <a:pt x="922" y="5560"/>
                      <a:pt x="124" y="6956"/>
                    </a:cubicBezTo>
                    <a:cubicBezTo>
                      <a:pt x="0" y="7207"/>
                      <a:pt x="189" y="7490"/>
                      <a:pt x="429" y="7490"/>
                    </a:cubicBezTo>
                    <a:cubicBezTo>
                      <a:pt x="476" y="7490"/>
                      <a:pt x="525" y="7479"/>
                      <a:pt x="574" y="7455"/>
                    </a:cubicBezTo>
                    <a:cubicBezTo>
                      <a:pt x="3168" y="6206"/>
                      <a:pt x="9798" y="2915"/>
                      <a:pt x="10297" y="2069"/>
                    </a:cubicBezTo>
                    <a:cubicBezTo>
                      <a:pt x="10851" y="1098"/>
                      <a:pt x="11063" y="0"/>
                      <a:pt x="10459" y="0"/>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1"/>
              <p:cNvSpPr/>
              <p:nvPr/>
            </p:nvSpPr>
            <p:spPr>
              <a:xfrm flipH="1">
                <a:off x="2826753" y="3752771"/>
                <a:ext cx="175442" cy="31946"/>
              </a:xfrm>
              <a:custGeom>
                <a:avLst/>
                <a:gdLst/>
                <a:ahLst/>
                <a:cxnLst/>
                <a:rect l="l" t="t" r="r" b="b"/>
                <a:pathLst>
                  <a:path w="3839" h="699" extrusionOk="0">
                    <a:moveTo>
                      <a:pt x="499" y="0"/>
                    </a:moveTo>
                    <a:cubicBezTo>
                      <a:pt x="300" y="0"/>
                      <a:pt x="100" y="152"/>
                      <a:pt x="48" y="351"/>
                    </a:cubicBezTo>
                    <a:cubicBezTo>
                      <a:pt x="0" y="551"/>
                      <a:pt x="148" y="698"/>
                      <a:pt x="347" y="698"/>
                    </a:cubicBezTo>
                    <a:lnTo>
                      <a:pt x="3340" y="698"/>
                    </a:lnTo>
                    <a:cubicBezTo>
                      <a:pt x="3539" y="698"/>
                      <a:pt x="3739" y="551"/>
                      <a:pt x="3790" y="351"/>
                    </a:cubicBezTo>
                    <a:cubicBezTo>
                      <a:pt x="3838" y="152"/>
                      <a:pt x="3691" y="0"/>
                      <a:pt x="3491"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1"/>
              <p:cNvSpPr/>
              <p:nvPr/>
            </p:nvSpPr>
            <p:spPr>
              <a:xfrm flipH="1">
                <a:off x="2838086" y="3761866"/>
                <a:ext cx="152821" cy="13711"/>
              </a:xfrm>
              <a:custGeom>
                <a:avLst/>
                <a:gdLst/>
                <a:ahLst/>
                <a:cxnLst/>
                <a:rect l="l" t="t" r="r" b="b"/>
                <a:pathLst>
                  <a:path w="3344" h="300" extrusionOk="0">
                    <a:moveTo>
                      <a:pt x="252" y="1"/>
                    </a:moveTo>
                    <a:cubicBezTo>
                      <a:pt x="152" y="1"/>
                      <a:pt x="1" y="100"/>
                      <a:pt x="1" y="200"/>
                    </a:cubicBezTo>
                    <a:lnTo>
                      <a:pt x="1" y="300"/>
                    </a:lnTo>
                    <a:lnTo>
                      <a:pt x="3093" y="300"/>
                    </a:lnTo>
                    <a:cubicBezTo>
                      <a:pt x="3192" y="300"/>
                      <a:pt x="3292" y="200"/>
                      <a:pt x="3344" y="100"/>
                    </a:cubicBezTo>
                    <a:lnTo>
                      <a:pt x="3344" y="1"/>
                    </a:ln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1"/>
              <p:cNvSpPr/>
              <p:nvPr/>
            </p:nvSpPr>
            <p:spPr>
              <a:xfrm flipH="1">
                <a:off x="2906454" y="3796143"/>
                <a:ext cx="173249" cy="31946"/>
              </a:xfrm>
              <a:custGeom>
                <a:avLst/>
                <a:gdLst/>
                <a:ahLst/>
                <a:cxnLst/>
                <a:rect l="l" t="t" r="r" b="b"/>
                <a:pathLst>
                  <a:path w="3791" h="699" extrusionOk="0">
                    <a:moveTo>
                      <a:pt x="448" y="1"/>
                    </a:moveTo>
                    <a:cubicBezTo>
                      <a:pt x="248" y="1"/>
                      <a:pt x="49" y="148"/>
                      <a:pt x="49" y="348"/>
                    </a:cubicBezTo>
                    <a:cubicBezTo>
                      <a:pt x="1" y="547"/>
                      <a:pt x="100" y="699"/>
                      <a:pt x="300" y="699"/>
                    </a:cubicBezTo>
                    <a:lnTo>
                      <a:pt x="3340" y="699"/>
                    </a:lnTo>
                    <a:cubicBezTo>
                      <a:pt x="3540" y="699"/>
                      <a:pt x="3691" y="547"/>
                      <a:pt x="3739" y="348"/>
                    </a:cubicBezTo>
                    <a:cubicBezTo>
                      <a:pt x="3791" y="148"/>
                      <a:pt x="3691" y="1"/>
                      <a:pt x="3492"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1"/>
              <p:cNvSpPr/>
              <p:nvPr/>
            </p:nvSpPr>
            <p:spPr>
              <a:xfrm flipH="1">
                <a:off x="2915548" y="3805283"/>
                <a:ext cx="155014" cy="13711"/>
              </a:xfrm>
              <a:custGeom>
                <a:avLst/>
                <a:gdLst/>
                <a:ahLst/>
                <a:cxnLst/>
                <a:rect l="l" t="t" r="r" b="b"/>
                <a:pathLst>
                  <a:path w="3392" h="300" extrusionOk="0">
                    <a:moveTo>
                      <a:pt x="248" y="0"/>
                    </a:moveTo>
                    <a:cubicBezTo>
                      <a:pt x="148" y="0"/>
                      <a:pt x="48" y="100"/>
                      <a:pt x="0" y="200"/>
                    </a:cubicBezTo>
                    <a:cubicBezTo>
                      <a:pt x="0" y="248"/>
                      <a:pt x="0" y="248"/>
                      <a:pt x="48" y="299"/>
                    </a:cubicBezTo>
                    <a:lnTo>
                      <a:pt x="3140" y="299"/>
                    </a:lnTo>
                    <a:cubicBezTo>
                      <a:pt x="3240" y="299"/>
                      <a:pt x="3340" y="200"/>
                      <a:pt x="3340" y="100"/>
                    </a:cubicBezTo>
                    <a:cubicBezTo>
                      <a:pt x="3391" y="48"/>
                      <a:pt x="3340" y="48"/>
                      <a:pt x="3340" y="0"/>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1"/>
              <p:cNvSpPr/>
              <p:nvPr/>
            </p:nvSpPr>
            <p:spPr>
              <a:xfrm flipH="1">
                <a:off x="2999956" y="3846279"/>
                <a:ext cx="145920" cy="27421"/>
              </a:xfrm>
              <a:custGeom>
                <a:avLst/>
                <a:gdLst/>
                <a:ahLst/>
                <a:cxnLst/>
                <a:rect l="l" t="t" r="r" b="b"/>
                <a:pathLst>
                  <a:path w="3193" h="600" extrusionOk="0">
                    <a:moveTo>
                      <a:pt x="399" y="1"/>
                    </a:moveTo>
                    <a:cubicBezTo>
                      <a:pt x="252" y="1"/>
                      <a:pt x="52" y="148"/>
                      <a:pt x="52" y="300"/>
                    </a:cubicBezTo>
                    <a:cubicBezTo>
                      <a:pt x="0" y="500"/>
                      <a:pt x="100" y="599"/>
                      <a:pt x="252" y="599"/>
                    </a:cubicBezTo>
                    <a:lnTo>
                      <a:pt x="2793" y="599"/>
                    </a:lnTo>
                    <a:cubicBezTo>
                      <a:pt x="2945" y="599"/>
                      <a:pt x="3092" y="500"/>
                      <a:pt x="3144" y="300"/>
                    </a:cubicBezTo>
                    <a:cubicBezTo>
                      <a:pt x="3192" y="148"/>
                      <a:pt x="3092" y="1"/>
                      <a:pt x="2893"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1"/>
              <p:cNvSpPr/>
              <p:nvPr/>
            </p:nvSpPr>
            <p:spPr>
              <a:xfrm flipH="1">
                <a:off x="3011289" y="3855419"/>
                <a:ext cx="123116" cy="9140"/>
              </a:xfrm>
              <a:custGeom>
                <a:avLst/>
                <a:gdLst/>
                <a:ahLst/>
                <a:cxnLst/>
                <a:rect l="l" t="t" r="r" b="b"/>
                <a:pathLst>
                  <a:path w="2694" h="200" extrusionOk="0">
                    <a:moveTo>
                      <a:pt x="148" y="0"/>
                    </a:moveTo>
                    <a:cubicBezTo>
                      <a:pt x="101" y="0"/>
                      <a:pt x="1" y="100"/>
                      <a:pt x="1" y="148"/>
                    </a:cubicBezTo>
                    <a:lnTo>
                      <a:pt x="1" y="200"/>
                    </a:lnTo>
                    <a:lnTo>
                      <a:pt x="2542" y="200"/>
                    </a:lnTo>
                    <a:cubicBezTo>
                      <a:pt x="2594" y="200"/>
                      <a:pt x="2694" y="148"/>
                      <a:pt x="2694" y="100"/>
                    </a:cubicBezTo>
                    <a:lnTo>
                      <a:pt x="2694" y="48"/>
                    </a:lnTo>
                    <a:cubicBezTo>
                      <a:pt x="2694" y="0"/>
                      <a:pt x="2642" y="0"/>
                      <a:pt x="2642" y="0"/>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1"/>
              <p:cNvSpPr/>
              <p:nvPr/>
            </p:nvSpPr>
            <p:spPr>
              <a:xfrm flipH="1">
                <a:off x="2799424" y="3688925"/>
                <a:ext cx="50179" cy="57128"/>
              </a:xfrm>
              <a:custGeom>
                <a:avLst/>
                <a:gdLst/>
                <a:ahLst/>
                <a:cxnLst/>
                <a:rect l="l" t="t" r="r" b="b"/>
                <a:pathLst>
                  <a:path w="1098" h="1250" extrusionOk="0">
                    <a:moveTo>
                      <a:pt x="451" y="1"/>
                    </a:moveTo>
                    <a:cubicBezTo>
                      <a:pt x="200" y="1"/>
                      <a:pt x="1" y="300"/>
                      <a:pt x="1" y="599"/>
                    </a:cubicBezTo>
                    <a:cubicBezTo>
                      <a:pt x="53" y="950"/>
                      <a:pt x="352" y="1250"/>
                      <a:pt x="599" y="1250"/>
                    </a:cubicBezTo>
                    <a:cubicBezTo>
                      <a:pt x="898" y="1250"/>
                      <a:pt x="1098" y="950"/>
                      <a:pt x="1050" y="599"/>
                    </a:cubicBezTo>
                    <a:cubicBezTo>
                      <a:pt x="998" y="300"/>
                      <a:pt x="751" y="1"/>
                      <a:pt x="451"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1"/>
              <p:cNvSpPr/>
              <p:nvPr/>
            </p:nvSpPr>
            <p:spPr>
              <a:xfrm flipH="1">
                <a:off x="2808518" y="3698065"/>
                <a:ext cx="31944" cy="38893"/>
              </a:xfrm>
              <a:custGeom>
                <a:avLst/>
                <a:gdLst/>
                <a:ahLst/>
                <a:cxnLst/>
                <a:rect l="l" t="t" r="r" b="b"/>
                <a:pathLst>
                  <a:path w="699" h="851" extrusionOk="0">
                    <a:moveTo>
                      <a:pt x="251" y="0"/>
                    </a:moveTo>
                    <a:cubicBezTo>
                      <a:pt x="200" y="0"/>
                      <a:pt x="152" y="52"/>
                      <a:pt x="100" y="100"/>
                    </a:cubicBezTo>
                    <a:cubicBezTo>
                      <a:pt x="52" y="152"/>
                      <a:pt x="0" y="252"/>
                      <a:pt x="0" y="399"/>
                    </a:cubicBezTo>
                    <a:cubicBezTo>
                      <a:pt x="52" y="651"/>
                      <a:pt x="251" y="850"/>
                      <a:pt x="399" y="850"/>
                    </a:cubicBezTo>
                    <a:cubicBezTo>
                      <a:pt x="499" y="850"/>
                      <a:pt x="551" y="798"/>
                      <a:pt x="599" y="750"/>
                    </a:cubicBezTo>
                    <a:cubicBezTo>
                      <a:pt x="650" y="698"/>
                      <a:pt x="698" y="599"/>
                      <a:pt x="650" y="451"/>
                    </a:cubicBezTo>
                    <a:cubicBezTo>
                      <a:pt x="650" y="200"/>
                      <a:pt x="451" y="0"/>
                      <a:pt x="251" y="0"/>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1"/>
              <p:cNvSpPr/>
              <p:nvPr/>
            </p:nvSpPr>
            <p:spPr>
              <a:xfrm flipH="1">
                <a:off x="2733205" y="3650306"/>
                <a:ext cx="474138" cy="310000"/>
              </a:xfrm>
              <a:custGeom>
                <a:avLst/>
                <a:gdLst/>
                <a:ahLst/>
                <a:cxnLst/>
                <a:rect l="l" t="t" r="r" b="b"/>
                <a:pathLst>
                  <a:path w="10375" h="6783" extrusionOk="0">
                    <a:moveTo>
                      <a:pt x="9923" y="0"/>
                    </a:moveTo>
                    <a:cubicBezTo>
                      <a:pt x="7781" y="499"/>
                      <a:pt x="5036" y="1644"/>
                      <a:pt x="3440" y="2394"/>
                    </a:cubicBezTo>
                    <a:cubicBezTo>
                      <a:pt x="2893" y="2841"/>
                      <a:pt x="2343" y="3539"/>
                      <a:pt x="1744" y="4289"/>
                    </a:cubicBezTo>
                    <a:lnTo>
                      <a:pt x="3093" y="4289"/>
                    </a:lnTo>
                    <a:cubicBezTo>
                      <a:pt x="3292" y="4189"/>
                      <a:pt x="3492" y="4038"/>
                      <a:pt x="3691" y="3890"/>
                    </a:cubicBezTo>
                    <a:lnTo>
                      <a:pt x="3093" y="3890"/>
                    </a:lnTo>
                    <a:cubicBezTo>
                      <a:pt x="2893" y="3890"/>
                      <a:pt x="2794" y="3738"/>
                      <a:pt x="2842" y="3539"/>
                    </a:cubicBezTo>
                    <a:cubicBezTo>
                      <a:pt x="2842" y="3339"/>
                      <a:pt x="3041" y="3192"/>
                      <a:pt x="3241" y="3192"/>
                    </a:cubicBezTo>
                    <a:lnTo>
                      <a:pt x="5036" y="3192"/>
                    </a:lnTo>
                    <a:cubicBezTo>
                      <a:pt x="5187" y="3092"/>
                      <a:pt x="5387" y="3040"/>
                      <a:pt x="5535" y="2940"/>
                    </a:cubicBezTo>
                    <a:lnTo>
                      <a:pt x="4836" y="2940"/>
                    </a:lnTo>
                    <a:cubicBezTo>
                      <a:pt x="4637" y="2940"/>
                      <a:pt x="4489" y="2793"/>
                      <a:pt x="4537" y="2593"/>
                    </a:cubicBezTo>
                    <a:cubicBezTo>
                      <a:pt x="4589" y="2394"/>
                      <a:pt x="4789" y="2242"/>
                      <a:pt x="4988" y="2242"/>
                    </a:cubicBezTo>
                    <a:lnTo>
                      <a:pt x="7330" y="2242"/>
                    </a:lnTo>
                    <a:cubicBezTo>
                      <a:pt x="7629" y="2142"/>
                      <a:pt x="7881" y="2043"/>
                      <a:pt x="8128" y="1943"/>
                    </a:cubicBezTo>
                    <a:cubicBezTo>
                      <a:pt x="7980" y="1843"/>
                      <a:pt x="7881" y="1696"/>
                      <a:pt x="7829" y="1444"/>
                    </a:cubicBezTo>
                    <a:cubicBezTo>
                      <a:pt x="7829" y="1145"/>
                      <a:pt x="8028" y="846"/>
                      <a:pt x="8279" y="846"/>
                    </a:cubicBezTo>
                    <a:cubicBezTo>
                      <a:pt x="8579" y="846"/>
                      <a:pt x="8826" y="1145"/>
                      <a:pt x="8878" y="1444"/>
                    </a:cubicBezTo>
                    <a:lnTo>
                      <a:pt x="8878" y="1696"/>
                    </a:lnTo>
                    <a:cubicBezTo>
                      <a:pt x="9277" y="1544"/>
                      <a:pt x="9676" y="1444"/>
                      <a:pt x="10023" y="1297"/>
                    </a:cubicBezTo>
                    <a:cubicBezTo>
                      <a:pt x="10322" y="698"/>
                      <a:pt x="10374" y="200"/>
                      <a:pt x="10222" y="48"/>
                    </a:cubicBezTo>
                    <a:cubicBezTo>
                      <a:pt x="10222" y="48"/>
                      <a:pt x="10175" y="0"/>
                      <a:pt x="10075" y="0"/>
                    </a:cubicBezTo>
                    <a:close/>
                    <a:moveTo>
                      <a:pt x="1397" y="4736"/>
                    </a:moveTo>
                    <a:cubicBezTo>
                      <a:pt x="1345" y="4835"/>
                      <a:pt x="1246" y="4887"/>
                      <a:pt x="1198" y="4987"/>
                    </a:cubicBezTo>
                    <a:cubicBezTo>
                      <a:pt x="500" y="5885"/>
                      <a:pt x="1" y="6782"/>
                      <a:pt x="248" y="6782"/>
                    </a:cubicBezTo>
                    <a:cubicBezTo>
                      <a:pt x="400" y="6782"/>
                      <a:pt x="847" y="6383"/>
                      <a:pt x="1697" y="5486"/>
                    </a:cubicBezTo>
                    <a:lnTo>
                      <a:pt x="2295" y="4887"/>
                    </a:lnTo>
                    <a:lnTo>
                      <a:pt x="1597" y="4887"/>
                    </a:lnTo>
                    <a:cubicBezTo>
                      <a:pt x="1497" y="4887"/>
                      <a:pt x="1397" y="4835"/>
                      <a:pt x="1397" y="4736"/>
                    </a:cubicBezTo>
                    <a:close/>
                  </a:path>
                </a:pathLst>
              </a:custGeom>
              <a:solidFill>
                <a:srgbClr val="E993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1"/>
              <p:cNvSpPr/>
              <p:nvPr/>
            </p:nvSpPr>
            <p:spPr>
              <a:xfrm flipH="1">
                <a:off x="2872361" y="3752771"/>
                <a:ext cx="129834" cy="31946"/>
              </a:xfrm>
              <a:custGeom>
                <a:avLst/>
                <a:gdLst/>
                <a:ahLst/>
                <a:cxnLst/>
                <a:rect l="l" t="t" r="r" b="b"/>
                <a:pathLst>
                  <a:path w="2841" h="699" extrusionOk="0">
                    <a:moveTo>
                      <a:pt x="499" y="0"/>
                    </a:moveTo>
                    <a:cubicBezTo>
                      <a:pt x="300" y="0"/>
                      <a:pt x="100" y="152"/>
                      <a:pt x="48" y="351"/>
                    </a:cubicBezTo>
                    <a:cubicBezTo>
                      <a:pt x="0" y="551"/>
                      <a:pt x="148" y="698"/>
                      <a:pt x="347" y="698"/>
                    </a:cubicBezTo>
                    <a:lnTo>
                      <a:pt x="1046" y="698"/>
                    </a:lnTo>
                    <a:cubicBezTo>
                      <a:pt x="1197" y="651"/>
                      <a:pt x="1345" y="551"/>
                      <a:pt x="1544" y="499"/>
                    </a:cubicBezTo>
                    <a:lnTo>
                      <a:pt x="248" y="499"/>
                    </a:lnTo>
                    <a:lnTo>
                      <a:pt x="248" y="399"/>
                    </a:lnTo>
                    <a:cubicBezTo>
                      <a:pt x="248" y="299"/>
                      <a:pt x="399" y="200"/>
                      <a:pt x="499" y="200"/>
                    </a:cubicBezTo>
                    <a:lnTo>
                      <a:pt x="2342" y="200"/>
                    </a:lnTo>
                    <a:cubicBezTo>
                      <a:pt x="2494" y="100"/>
                      <a:pt x="2693" y="52"/>
                      <a:pt x="2841" y="0"/>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1"/>
              <p:cNvSpPr/>
              <p:nvPr/>
            </p:nvSpPr>
            <p:spPr>
              <a:xfrm flipH="1">
                <a:off x="2895120" y="3761866"/>
                <a:ext cx="95787" cy="13711"/>
              </a:xfrm>
              <a:custGeom>
                <a:avLst/>
                <a:gdLst/>
                <a:ahLst/>
                <a:cxnLst/>
                <a:rect l="l" t="t" r="r" b="b"/>
                <a:pathLst>
                  <a:path w="2096" h="300" extrusionOk="0">
                    <a:moveTo>
                      <a:pt x="252" y="1"/>
                    </a:moveTo>
                    <a:cubicBezTo>
                      <a:pt x="152" y="1"/>
                      <a:pt x="1" y="100"/>
                      <a:pt x="1" y="200"/>
                    </a:cubicBezTo>
                    <a:lnTo>
                      <a:pt x="1" y="300"/>
                    </a:lnTo>
                    <a:lnTo>
                      <a:pt x="1297" y="300"/>
                    </a:lnTo>
                    <a:cubicBezTo>
                      <a:pt x="1549" y="200"/>
                      <a:pt x="1796" y="100"/>
                      <a:pt x="2095" y="1"/>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1"/>
              <p:cNvSpPr/>
              <p:nvPr/>
            </p:nvSpPr>
            <p:spPr>
              <a:xfrm flipH="1">
                <a:off x="2977197" y="3796143"/>
                <a:ext cx="102505" cy="31946"/>
              </a:xfrm>
              <a:custGeom>
                <a:avLst/>
                <a:gdLst/>
                <a:ahLst/>
                <a:cxnLst/>
                <a:rect l="l" t="t" r="r" b="b"/>
                <a:pathLst>
                  <a:path w="2243" h="699" extrusionOk="0">
                    <a:moveTo>
                      <a:pt x="448" y="1"/>
                    </a:moveTo>
                    <a:cubicBezTo>
                      <a:pt x="248" y="1"/>
                      <a:pt x="49" y="148"/>
                      <a:pt x="49" y="348"/>
                    </a:cubicBezTo>
                    <a:cubicBezTo>
                      <a:pt x="1" y="547"/>
                      <a:pt x="100" y="699"/>
                      <a:pt x="300" y="699"/>
                    </a:cubicBezTo>
                    <a:lnTo>
                      <a:pt x="898" y="699"/>
                    </a:lnTo>
                    <a:cubicBezTo>
                      <a:pt x="1046" y="647"/>
                      <a:pt x="1146" y="547"/>
                      <a:pt x="1245" y="499"/>
                    </a:cubicBezTo>
                    <a:lnTo>
                      <a:pt x="248" y="499"/>
                    </a:lnTo>
                    <a:cubicBezTo>
                      <a:pt x="200" y="448"/>
                      <a:pt x="200" y="448"/>
                      <a:pt x="200" y="400"/>
                    </a:cubicBezTo>
                    <a:cubicBezTo>
                      <a:pt x="248" y="300"/>
                      <a:pt x="348" y="200"/>
                      <a:pt x="448" y="200"/>
                    </a:cubicBezTo>
                    <a:lnTo>
                      <a:pt x="1844" y="200"/>
                    </a:lnTo>
                    <a:cubicBezTo>
                      <a:pt x="1996" y="100"/>
                      <a:pt x="2095" y="49"/>
                      <a:pt x="2243" y="1"/>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1"/>
              <p:cNvSpPr/>
              <p:nvPr/>
            </p:nvSpPr>
            <p:spPr>
              <a:xfrm flipH="1">
                <a:off x="2995431" y="3805283"/>
                <a:ext cx="75131" cy="13711"/>
              </a:xfrm>
              <a:custGeom>
                <a:avLst/>
                <a:gdLst/>
                <a:ahLst/>
                <a:cxnLst/>
                <a:rect l="l" t="t" r="r" b="b"/>
                <a:pathLst>
                  <a:path w="1644" h="300" extrusionOk="0">
                    <a:moveTo>
                      <a:pt x="248" y="0"/>
                    </a:moveTo>
                    <a:cubicBezTo>
                      <a:pt x="148" y="0"/>
                      <a:pt x="48" y="100"/>
                      <a:pt x="0" y="200"/>
                    </a:cubicBezTo>
                    <a:cubicBezTo>
                      <a:pt x="0" y="248"/>
                      <a:pt x="0" y="248"/>
                      <a:pt x="48" y="299"/>
                    </a:cubicBezTo>
                    <a:lnTo>
                      <a:pt x="1045" y="299"/>
                    </a:lnTo>
                    <a:lnTo>
                      <a:pt x="1644" y="0"/>
                    </a:ln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1"/>
              <p:cNvSpPr/>
              <p:nvPr/>
            </p:nvSpPr>
            <p:spPr>
              <a:xfrm flipH="1">
                <a:off x="3065992" y="3846279"/>
                <a:ext cx="77507" cy="27421"/>
              </a:xfrm>
              <a:custGeom>
                <a:avLst/>
                <a:gdLst/>
                <a:ahLst/>
                <a:cxnLst/>
                <a:rect l="l" t="t" r="r" b="b"/>
                <a:pathLst>
                  <a:path w="1696" h="600" extrusionOk="0">
                    <a:moveTo>
                      <a:pt x="347" y="1"/>
                    </a:moveTo>
                    <a:cubicBezTo>
                      <a:pt x="200" y="148"/>
                      <a:pt x="100" y="300"/>
                      <a:pt x="0" y="448"/>
                    </a:cubicBezTo>
                    <a:cubicBezTo>
                      <a:pt x="0" y="547"/>
                      <a:pt x="100" y="599"/>
                      <a:pt x="200" y="599"/>
                    </a:cubicBezTo>
                    <a:lnTo>
                      <a:pt x="898" y="599"/>
                    </a:lnTo>
                    <a:cubicBezTo>
                      <a:pt x="998" y="547"/>
                      <a:pt x="1046" y="500"/>
                      <a:pt x="1145" y="400"/>
                    </a:cubicBezTo>
                    <a:lnTo>
                      <a:pt x="200" y="400"/>
                    </a:lnTo>
                    <a:lnTo>
                      <a:pt x="200" y="348"/>
                    </a:lnTo>
                    <a:cubicBezTo>
                      <a:pt x="200" y="300"/>
                      <a:pt x="300" y="200"/>
                      <a:pt x="347" y="200"/>
                    </a:cubicBezTo>
                    <a:lnTo>
                      <a:pt x="1397" y="200"/>
                    </a:lnTo>
                    <a:cubicBezTo>
                      <a:pt x="1496" y="148"/>
                      <a:pt x="1596" y="101"/>
                      <a:pt x="1696" y="1"/>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1"/>
              <p:cNvSpPr/>
              <p:nvPr/>
            </p:nvSpPr>
            <p:spPr>
              <a:xfrm flipH="1">
                <a:off x="3079657" y="3855419"/>
                <a:ext cx="54749" cy="9140"/>
              </a:xfrm>
              <a:custGeom>
                <a:avLst/>
                <a:gdLst/>
                <a:ahLst/>
                <a:cxnLst/>
                <a:rect l="l" t="t" r="r" b="b"/>
                <a:pathLst>
                  <a:path w="1198" h="200" extrusionOk="0">
                    <a:moveTo>
                      <a:pt x="148" y="0"/>
                    </a:moveTo>
                    <a:cubicBezTo>
                      <a:pt x="101" y="0"/>
                      <a:pt x="1" y="100"/>
                      <a:pt x="1" y="148"/>
                    </a:cubicBezTo>
                    <a:lnTo>
                      <a:pt x="1" y="200"/>
                    </a:lnTo>
                    <a:lnTo>
                      <a:pt x="946" y="200"/>
                    </a:lnTo>
                    <a:cubicBezTo>
                      <a:pt x="1046" y="148"/>
                      <a:pt x="1098" y="100"/>
                      <a:pt x="1198" y="0"/>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1"/>
              <p:cNvSpPr/>
              <p:nvPr/>
            </p:nvSpPr>
            <p:spPr>
              <a:xfrm flipH="1">
                <a:off x="2801618" y="3688925"/>
                <a:ext cx="47985" cy="50181"/>
              </a:xfrm>
              <a:custGeom>
                <a:avLst/>
                <a:gdLst/>
                <a:ahLst/>
                <a:cxnLst/>
                <a:rect l="l" t="t" r="r" b="b"/>
                <a:pathLst>
                  <a:path w="1050" h="1098" extrusionOk="0">
                    <a:moveTo>
                      <a:pt x="451" y="1"/>
                    </a:moveTo>
                    <a:cubicBezTo>
                      <a:pt x="200" y="1"/>
                      <a:pt x="1" y="300"/>
                      <a:pt x="1" y="599"/>
                    </a:cubicBezTo>
                    <a:cubicBezTo>
                      <a:pt x="53" y="851"/>
                      <a:pt x="152" y="998"/>
                      <a:pt x="300" y="1098"/>
                    </a:cubicBezTo>
                    <a:cubicBezTo>
                      <a:pt x="352" y="1098"/>
                      <a:pt x="451" y="1050"/>
                      <a:pt x="551" y="1050"/>
                    </a:cubicBezTo>
                    <a:cubicBezTo>
                      <a:pt x="400" y="998"/>
                      <a:pt x="252" y="799"/>
                      <a:pt x="200" y="599"/>
                    </a:cubicBezTo>
                    <a:cubicBezTo>
                      <a:pt x="200" y="452"/>
                      <a:pt x="252" y="352"/>
                      <a:pt x="300" y="300"/>
                    </a:cubicBezTo>
                    <a:cubicBezTo>
                      <a:pt x="352" y="252"/>
                      <a:pt x="400" y="200"/>
                      <a:pt x="451" y="200"/>
                    </a:cubicBezTo>
                    <a:cubicBezTo>
                      <a:pt x="651" y="200"/>
                      <a:pt x="850" y="400"/>
                      <a:pt x="850" y="651"/>
                    </a:cubicBezTo>
                    <a:cubicBezTo>
                      <a:pt x="850" y="751"/>
                      <a:pt x="850" y="851"/>
                      <a:pt x="799" y="950"/>
                    </a:cubicBezTo>
                    <a:cubicBezTo>
                      <a:pt x="898" y="898"/>
                      <a:pt x="950" y="898"/>
                      <a:pt x="1050" y="851"/>
                    </a:cubicBezTo>
                    <a:lnTo>
                      <a:pt x="1050" y="599"/>
                    </a:lnTo>
                    <a:cubicBezTo>
                      <a:pt x="998" y="300"/>
                      <a:pt x="751" y="1"/>
                      <a:pt x="451" y="1"/>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1"/>
              <p:cNvSpPr/>
              <p:nvPr/>
            </p:nvSpPr>
            <p:spPr>
              <a:xfrm flipH="1">
                <a:off x="2810712" y="3698065"/>
                <a:ext cx="29751" cy="38893"/>
              </a:xfrm>
              <a:custGeom>
                <a:avLst/>
                <a:gdLst/>
                <a:ahLst/>
                <a:cxnLst/>
                <a:rect l="l" t="t" r="r" b="b"/>
                <a:pathLst>
                  <a:path w="651" h="851" extrusionOk="0">
                    <a:moveTo>
                      <a:pt x="251" y="0"/>
                    </a:moveTo>
                    <a:cubicBezTo>
                      <a:pt x="200" y="0"/>
                      <a:pt x="152" y="52"/>
                      <a:pt x="100" y="100"/>
                    </a:cubicBezTo>
                    <a:cubicBezTo>
                      <a:pt x="52" y="152"/>
                      <a:pt x="0" y="252"/>
                      <a:pt x="0" y="399"/>
                    </a:cubicBezTo>
                    <a:cubicBezTo>
                      <a:pt x="52" y="599"/>
                      <a:pt x="200" y="798"/>
                      <a:pt x="351" y="850"/>
                    </a:cubicBezTo>
                    <a:cubicBezTo>
                      <a:pt x="399" y="798"/>
                      <a:pt x="499" y="798"/>
                      <a:pt x="599" y="750"/>
                    </a:cubicBezTo>
                    <a:cubicBezTo>
                      <a:pt x="650" y="651"/>
                      <a:pt x="650" y="551"/>
                      <a:pt x="650" y="451"/>
                    </a:cubicBezTo>
                    <a:cubicBezTo>
                      <a:pt x="650" y="200"/>
                      <a:pt x="451" y="0"/>
                      <a:pt x="251" y="0"/>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1"/>
              <p:cNvSpPr/>
              <p:nvPr/>
            </p:nvSpPr>
            <p:spPr>
              <a:xfrm flipH="1">
                <a:off x="3708671" y="3934804"/>
                <a:ext cx="54749" cy="374121"/>
              </a:xfrm>
              <a:custGeom>
                <a:avLst/>
                <a:gdLst/>
                <a:ahLst/>
                <a:cxnLst/>
                <a:rect l="l" t="t" r="r" b="b"/>
                <a:pathLst>
                  <a:path w="1198" h="8186" extrusionOk="0">
                    <a:moveTo>
                      <a:pt x="1022" y="0"/>
                    </a:moveTo>
                    <a:cubicBezTo>
                      <a:pt x="983" y="0"/>
                      <a:pt x="941" y="16"/>
                      <a:pt x="898" y="59"/>
                    </a:cubicBezTo>
                    <a:cubicBezTo>
                      <a:pt x="898" y="59"/>
                      <a:pt x="148" y="805"/>
                      <a:pt x="100" y="1802"/>
                    </a:cubicBezTo>
                    <a:cubicBezTo>
                      <a:pt x="1" y="2800"/>
                      <a:pt x="248" y="6841"/>
                      <a:pt x="699" y="8086"/>
                    </a:cubicBezTo>
                    <a:cubicBezTo>
                      <a:pt x="747" y="8138"/>
                      <a:pt x="798" y="8186"/>
                      <a:pt x="846" y="8186"/>
                    </a:cubicBezTo>
                    <a:lnTo>
                      <a:pt x="898" y="8186"/>
                    </a:lnTo>
                    <a:cubicBezTo>
                      <a:pt x="998" y="8138"/>
                      <a:pt x="998" y="8038"/>
                      <a:pt x="998" y="7986"/>
                    </a:cubicBezTo>
                    <a:cubicBezTo>
                      <a:pt x="547" y="6789"/>
                      <a:pt x="300" y="2752"/>
                      <a:pt x="400" y="1802"/>
                    </a:cubicBezTo>
                    <a:cubicBezTo>
                      <a:pt x="447" y="904"/>
                      <a:pt x="1098" y="258"/>
                      <a:pt x="1146" y="258"/>
                    </a:cubicBezTo>
                    <a:cubicBezTo>
                      <a:pt x="1197" y="206"/>
                      <a:pt x="1197" y="107"/>
                      <a:pt x="1146" y="59"/>
                    </a:cubicBezTo>
                    <a:cubicBezTo>
                      <a:pt x="1118" y="29"/>
                      <a:pt x="1074" y="0"/>
                      <a:pt x="10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1"/>
              <p:cNvSpPr/>
              <p:nvPr/>
            </p:nvSpPr>
            <p:spPr>
              <a:xfrm flipH="1">
                <a:off x="3334891" y="3643359"/>
                <a:ext cx="400332" cy="338610"/>
              </a:xfrm>
              <a:custGeom>
                <a:avLst/>
                <a:gdLst/>
                <a:ahLst/>
                <a:cxnLst/>
                <a:rect l="l" t="t" r="r" b="b"/>
                <a:pathLst>
                  <a:path w="8760" h="7409" extrusionOk="0">
                    <a:moveTo>
                      <a:pt x="8759" y="0"/>
                    </a:moveTo>
                    <a:cubicBezTo>
                      <a:pt x="6565" y="651"/>
                      <a:pt x="4618" y="1297"/>
                      <a:pt x="3521" y="1748"/>
                    </a:cubicBezTo>
                    <a:cubicBezTo>
                      <a:pt x="2874" y="1947"/>
                      <a:pt x="2324" y="2446"/>
                      <a:pt x="2025" y="3092"/>
                    </a:cubicBezTo>
                    <a:lnTo>
                      <a:pt x="1179" y="5139"/>
                    </a:lnTo>
                    <a:lnTo>
                      <a:pt x="82" y="7134"/>
                    </a:lnTo>
                    <a:cubicBezTo>
                      <a:pt x="1" y="7254"/>
                      <a:pt x="117" y="7408"/>
                      <a:pt x="271" y="7408"/>
                    </a:cubicBezTo>
                    <a:cubicBezTo>
                      <a:pt x="306" y="7408"/>
                      <a:pt x="344" y="7400"/>
                      <a:pt x="381" y="7381"/>
                    </a:cubicBezTo>
                    <a:cubicBezTo>
                      <a:pt x="2324" y="5937"/>
                      <a:pt x="7562" y="2047"/>
                      <a:pt x="7961" y="1748"/>
                    </a:cubicBezTo>
                    <a:cubicBezTo>
                      <a:pt x="8460" y="1397"/>
                      <a:pt x="8659" y="1297"/>
                      <a:pt x="8759" y="0"/>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1"/>
              <p:cNvSpPr/>
              <p:nvPr/>
            </p:nvSpPr>
            <p:spPr>
              <a:xfrm flipH="1">
                <a:off x="1280128" y="3253700"/>
                <a:ext cx="425376" cy="61744"/>
              </a:xfrm>
              <a:custGeom>
                <a:avLst/>
                <a:gdLst/>
                <a:ahLst/>
                <a:cxnLst/>
                <a:rect l="l" t="t" r="r" b="b"/>
                <a:pathLst>
                  <a:path w="9308" h="1351" extrusionOk="0">
                    <a:moveTo>
                      <a:pt x="7681" y="1"/>
                    </a:moveTo>
                    <a:cubicBezTo>
                      <a:pt x="4641" y="1"/>
                      <a:pt x="2147" y="248"/>
                      <a:pt x="1" y="1345"/>
                    </a:cubicBezTo>
                    <a:cubicBezTo>
                      <a:pt x="955" y="1162"/>
                      <a:pt x="2255" y="1100"/>
                      <a:pt x="3556" y="1100"/>
                    </a:cubicBezTo>
                    <a:cubicBezTo>
                      <a:pt x="5789" y="1100"/>
                      <a:pt x="8026" y="1282"/>
                      <a:pt x="8530" y="1345"/>
                    </a:cubicBezTo>
                    <a:cubicBezTo>
                      <a:pt x="8557" y="1348"/>
                      <a:pt x="8583" y="1350"/>
                      <a:pt x="8607" y="1350"/>
                    </a:cubicBezTo>
                    <a:cubicBezTo>
                      <a:pt x="9307" y="1350"/>
                      <a:pt x="8984" y="1"/>
                      <a:pt x="7681" y="1"/>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1"/>
              <p:cNvSpPr/>
              <p:nvPr/>
            </p:nvSpPr>
            <p:spPr>
              <a:xfrm flipH="1">
                <a:off x="2418972" y="3732754"/>
                <a:ext cx="731474" cy="500488"/>
              </a:xfrm>
              <a:custGeom>
                <a:avLst/>
                <a:gdLst/>
                <a:ahLst/>
                <a:cxnLst/>
                <a:rect l="l" t="t" r="r" b="b"/>
                <a:pathLst>
                  <a:path w="16006" h="10951" extrusionOk="0">
                    <a:moveTo>
                      <a:pt x="14231" y="1"/>
                    </a:moveTo>
                    <a:cubicBezTo>
                      <a:pt x="14114" y="1"/>
                      <a:pt x="13992" y="13"/>
                      <a:pt x="13865" y="39"/>
                    </a:cubicBezTo>
                    <a:cubicBezTo>
                      <a:pt x="8630" y="1288"/>
                      <a:pt x="3891" y="3430"/>
                      <a:pt x="1948" y="4727"/>
                    </a:cubicBezTo>
                    <a:cubicBezTo>
                      <a:pt x="1" y="6076"/>
                      <a:pt x="400" y="9914"/>
                      <a:pt x="751" y="10612"/>
                    </a:cubicBezTo>
                    <a:cubicBezTo>
                      <a:pt x="846" y="10835"/>
                      <a:pt x="977" y="10951"/>
                      <a:pt x="1113" y="10951"/>
                    </a:cubicBezTo>
                    <a:cubicBezTo>
                      <a:pt x="1402" y="10951"/>
                      <a:pt x="1713" y="10422"/>
                      <a:pt x="1748" y="9267"/>
                    </a:cubicBezTo>
                    <a:cubicBezTo>
                      <a:pt x="1748" y="7619"/>
                      <a:pt x="2095" y="5226"/>
                      <a:pt x="6935" y="3331"/>
                    </a:cubicBezTo>
                    <a:cubicBezTo>
                      <a:pt x="11822" y="1388"/>
                      <a:pt x="13717" y="1487"/>
                      <a:pt x="14914" y="1388"/>
                    </a:cubicBezTo>
                    <a:cubicBezTo>
                      <a:pt x="16006" y="1297"/>
                      <a:pt x="15438" y="1"/>
                      <a:pt x="14231" y="1"/>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1"/>
              <p:cNvSpPr/>
              <p:nvPr/>
            </p:nvSpPr>
            <p:spPr>
              <a:xfrm flipH="1">
                <a:off x="1273501" y="3445056"/>
                <a:ext cx="1116817" cy="287652"/>
              </a:xfrm>
              <a:custGeom>
                <a:avLst/>
                <a:gdLst/>
                <a:ahLst/>
                <a:cxnLst/>
                <a:rect l="l" t="t" r="r" b="b"/>
                <a:pathLst>
                  <a:path w="24438" h="6294" extrusionOk="0">
                    <a:moveTo>
                      <a:pt x="24181" y="1"/>
                    </a:moveTo>
                    <a:cubicBezTo>
                      <a:pt x="23975" y="1"/>
                      <a:pt x="23613" y="250"/>
                      <a:pt x="23264" y="749"/>
                    </a:cubicBezTo>
                    <a:cubicBezTo>
                      <a:pt x="22518" y="1746"/>
                      <a:pt x="22119" y="4539"/>
                      <a:pt x="13789" y="5038"/>
                    </a:cubicBezTo>
                    <a:cubicBezTo>
                      <a:pt x="5012" y="5536"/>
                      <a:pt x="2019" y="5688"/>
                      <a:pt x="974" y="5688"/>
                    </a:cubicBezTo>
                    <a:cubicBezTo>
                      <a:pt x="936" y="5686"/>
                      <a:pt x="899" y="5685"/>
                      <a:pt x="865" y="5685"/>
                    </a:cubicBezTo>
                    <a:cubicBezTo>
                      <a:pt x="0" y="5685"/>
                      <a:pt x="303" y="6286"/>
                      <a:pt x="974" y="6286"/>
                    </a:cubicBezTo>
                    <a:cubicBezTo>
                      <a:pt x="1334" y="6291"/>
                      <a:pt x="1764" y="6294"/>
                      <a:pt x="2249" y="6294"/>
                    </a:cubicBezTo>
                    <a:cubicBezTo>
                      <a:pt x="6807" y="6294"/>
                      <a:pt x="16290" y="6047"/>
                      <a:pt x="19175" y="4738"/>
                    </a:cubicBezTo>
                    <a:cubicBezTo>
                      <a:pt x="22418" y="3294"/>
                      <a:pt x="23663" y="1746"/>
                      <a:pt x="24162" y="749"/>
                    </a:cubicBezTo>
                    <a:cubicBezTo>
                      <a:pt x="24437" y="250"/>
                      <a:pt x="24387" y="1"/>
                      <a:pt x="24181" y="1"/>
                    </a:cubicBezTo>
                    <a:close/>
                  </a:path>
                </a:pathLst>
              </a:custGeom>
              <a:solidFill>
                <a:srgbClr val="DF6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1"/>
              <p:cNvSpPr/>
              <p:nvPr/>
            </p:nvSpPr>
            <p:spPr>
              <a:xfrm flipH="1">
                <a:off x="3457961" y="3752771"/>
                <a:ext cx="120922" cy="31946"/>
              </a:xfrm>
              <a:custGeom>
                <a:avLst/>
                <a:gdLst/>
                <a:ahLst/>
                <a:cxnLst/>
                <a:rect l="l" t="t" r="r" b="b"/>
                <a:pathLst>
                  <a:path w="2646" h="699" extrusionOk="0">
                    <a:moveTo>
                      <a:pt x="499" y="0"/>
                    </a:moveTo>
                    <a:cubicBezTo>
                      <a:pt x="299" y="0"/>
                      <a:pt x="100" y="152"/>
                      <a:pt x="52" y="351"/>
                    </a:cubicBezTo>
                    <a:cubicBezTo>
                      <a:pt x="0" y="551"/>
                      <a:pt x="152" y="698"/>
                      <a:pt x="351" y="698"/>
                    </a:cubicBezTo>
                    <a:lnTo>
                      <a:pt x="2147" y="698"/>
                    </a:lnTo>
                    <a:cubicBezTo>
                      <a:pt x="2346" y="698"/>
                      <a:pt x="2545" y="551"/>
                      <a:pt x="2593" y="351"/>
                    </a:cubicBezTo>
                    <a:cubicBezTo>
                      <a:pt x="2645" y="152"/>
                      <a:pt x="2494" y="0"/>
                      <a:pt x="2294"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1"/>
              <p:cNvSpPr/>
              <p:nvPr/>
            </p:nvSpPr>
            <p:spPr>
              <a:xfrm flipH="1">
                <a:off x="3469478" y="3761866"/>
                <a:ext cx="97935" cy="13711"/>
              </a:xfrm>
              <a:custGeom>
                <a:avLst/>
                <a:gdLst/>
                <a:ahLst/>
                <a:cxnLst/>
                <a:rect l="l" t="t" r="r" b="b"/>
                <a:pathLst>
                  <a:path w="2143" h="300" extrusionOk="0">
                    <a:moveTo>
                      <a:pt x="248" y="1"/>
                    </a:moveTo>
                    <a:cubicBezTo>
                      <a:pt x="148" y="1"/>
                      <a:pt x="0" y="100"/>
                      <a:pt x="0" y="200"/>
                    </a:cubicBezTo>
                    <a:lnTo>
                      <a:pt x="0" y="300"/>
                    </a:lnTo>
                    <a:lnTo>
                      <a:pt x="1896" y="300"/>
                    </a:lnTo>
                    <a:cubicBezTo>
                      <a:pt x="1995" y="300"/>
                      <a:pt x="2143" y="200"/>
                      <a:pt x="2143" y="100"/>
                    </a:cubicBezTo>
                    <a:lnTo>
                      <a:pt x="2143" y="1"/>
                    </a:ln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1"/>
              <p:cNvSpPr/>
              <p:nvPr/>
            </p:nvSpPr>
            <p:spPr>
              <a:xfrm flipH="1">
                <a:off x="3528705" y="3796143"/>
                <a:ext cx="104882" cy="31946"/>
              </a:xfrm>
              <a:custGeom>
                <a:avLst/>
                <a:gdLst/>
                <a:ahLst/>
                <a:cxnLst/>
                <a:rect l="l" t="t" r="r" b="b"/>
                <a:pathLst>
                  <a:path w="2295" h="699" extrusionOk="0">
                    <a:moveTo>
                      <a:pt x="451" y="1"/>
                    </a:moveTo>
                    <a:cubicBezTo>
                      <a:pt x="252" y="1"/>
                      <a:pt x="52" y="148"/>
                      <a:pt x="0" y="348"/>
                    </a:cubicBezTo>
                    <a:cubicBezTo>
                      <a:pt x="0" y="547"/>
                      <a:pt x="100" y="699"/>
                      <a:pt x="299" y="699"/>
                    </a:cubicBezTo>
                    <a:lnTo>
                      <a:pt x="1847" y="699"/>
                    </a:lnTo>
                    <a:cubicBezTo>
                      <a:pt x="2047" y="699"/>
                      <a:pt x="2246" y="547"/>
                      <a:pt x="2246" y="348"/>
                    </a:cubicBezTo>
                    <a:cubicBezTo>
                      <a:pt x="2294" y="148"/>
                      <a:pt x="2194" y="1"/>
                      <a:pt x="1995"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1"/>
              <p:cNvSpPr/>
              <p:nvPr/>
            </p:nvSpPr>
            <p:spPr>
              <a:xfrm flipH="1">
                <a:off x="3537845" y="3805283"/>
                <a:ext cx="86647" cy="13711"/>
              </a:xfrm>
              <a:custGeom>
                <a:avLst/>
                <a:gdLst/>
                <a:ahLst/>
                <a:cxnLst/>
                <a:rect l="l" t="t" r="r" b="b"/>
                <a:pathLst>
                  <a:path w="1896" h="300" extrusionOk="0">
                    <a:moveTo>
                      <a:pt x="252" y="0"/>
                    </a:moveTo>
                    <a:cubicBezTo>
                      <a:pt x="152" y="0"/>
                      <a:pt x="53" y="100"/>
                      <a:pt x="1" y="200"/>
                    </a:cubicBezTo>
                    <a:cubicBezTo>
                      <a:pt x="1" y="248"/>
                      <a:pt x="1" y="248"/>
                      <a:pt x="53" y="299"/>
                    </a:cubicBezTo>
                    <a:lnTo>
                      <a:pt x="1648" y="299"/>
                    </a:lnTo>
                    <a:cubicBezTo>
                      <a:pt x="1748" y="299"/>
                      <a:pt x="1848" y="200"/>
                      <a:pt x="1896" y="100"/>
                    </a:cubicBezTo>
                    <a:cubicBezTo>
                      <a:pt x="1896" y="48"/>
                      <a:pt x="1896" y="48"/>
                      <a:pt x="1848" y="0"/>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1"/>
              <p:cNvSpPr/>
              <p:nvPr/>
            </p:nvSpPr>
            <p:spPr>
              <a:xfrm flipH="1">
                <a:off x="3585601" y="3846279"/>
                <a:ext cx="77553" cy="27421"/>
              </a:xfrm>
              <a:custGeom>
                <a:avLst/>
                <a:gdLst/>
                <a:ahLst/>
                <a:cxnLst/>
                <a:rect l="l" t="t" r="r" b="b"/>
                <a:pathLst>
                  <a:path w="1697" h="600" extrusionOk="0">
                    <a:moveTo>
                      <a:pt x="400" y="1"/>
                    </a:moveTo>
                    <a:cubicBezTo>
                      <a:pt x="200" y="1"/>
                      <a:pt x="49" y="148"/>
                      <a:pt x="1" y="300"/>
                    </a:cubicBezTo>
                    <a:cubicBezTo>
                      <a:pt x="1" y="500"/>
                      <a:pt x="101" y="599"/>
                      <a:pt x="248" y="599"/>
                    </a:cubicBezTo>
                    <a:lnTo>
                      <a:pt x="1297" y="599"/>
                    </a:lnTo>
                    <a:cubicBezTo>
                      <a:pt x="1445" y="599"/>
                      <a:pt x="1597" y="500"/>
                      <a:pt x="1645" y="300"/>
                    </a:cubicBezTo>
                    <a:cubicBezTo>
                      <a:pt x="1696" y="148"/>
                      <a:pt x="1597" y="1"/>
                      <a:pt x="1397"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1"/>
              <p:cNvSpPr/>
              <p:nvPr/>
            </p:nvSpPr>
            <p:spPr>
              <a:xfrm flipH="1">
                <a:off x="3597072" y="3855419"/>
                <a:ext cx="56942" cy="9140"/>
              </a:xfrm>
              <a:custGeom>
                <a:avLst/>
                <a:gdLst/>
                <a:ahLst/>
                <a:cxnLst/>
                <a:rect l="l" t="t" r="r" b="b"/>
                <a:pathLst>
                  <a:path w="1246" h="200" extrusionOk="0">
                    <a:moveTo>
                      <a:pt x="200" y="0"/>
                    </a:moveTo>
                    <a:cubicBezTo>
                      <a:pt x="100" y="0"/>
                      <a:pt x="48" y="100"/>
                      <a:pt x="0" y="148"/>
                    </a:cubicBezTo>
                    <a:lnTo>
                      <a:pt x="0" y="200"/>
                    </a:lnTo>
                    <a:lnTo>
                      <a:pt x="1097" y="200"/>
                    </a:lnTo>
                    <a:cubicBezTo>
                      <a:pt x="1145" y="200"/>
                      <a:pt x="1245" y="148"/>
                      <a:pt x="1245" y="100"/>
                    </a:cubicBezTo>
                    <a:lnTo>
                      <a:pt x="1245" y="48"/>
                    </a:lnTo>
                    <a:cubicBezTo>
                      <a:pt x="1245" y="0"/>
                      <a:pt x="1197" y="0"/>
                      <a:pt x="1197" y="0"/>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1"/>
              <p:cNvSpPr/>
              <p:nvPr/>
            </p:nvSpPr>
            <p:spPr>
              <a:xfrm flipH="1">
                <a:off x="3421493" y="3688925"/>
                <a:ext cx="50224" cy="57128"/>
              </a:xfrm>
              <a:custGeom>
                <a:avLst/>
                <a:gdLst/>
                <a:ahLst/>
                <a:cxnLst/>
                <a:rect l="l" t="t" r="r" b="b"/>
                <a:pathLst>
                  <a:path w="1099" h="1250" extrusionOk="0">
                    <a:moveTo>
                      <a:pt x="548" y="1"/>
                    </a:moveTo>
                    <a:cubicBezTo>
                      <a:pt x="248" y="1"/>
                      <a:pt x="1" y="300"/>
                      <a:pt x="49" y="599"/>
                    </a:cubicBezTo>
                    <a:cubicBezTo>
                      <a:pt x="49" y="950"/>
                      <a:pt x="300" y="1250"/>
                      <a:pt x="548" y="1250"/>
                    </a:cubicBezTo>
                    <a:cubicBezTo>
                      <a:pt x="847" y="1250"/>
                      <a:pt x="1098" y="950"/>
                      <a:pt x="1046" y="599"/>
                    </a:cubicBezTo>
                    <a:cubicBezTo>
                      <a:pt x="1046" y="300"/>
                      <a:pt x="799" y="1"/>
                      <a:pt x="548"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1"/>
              <p:cNvSpPr/>
              <p:nvPr/>
            </p:nvSpPr>
            <p:spPr>
              <a:xfrm flipH="1">
                <a:off x="3430633" y="3698065"/>
                <a:ext cx="29751" cy="38893"/>
              </a:xfrm>
              <a:custGeom>
                <a:avLst/>
                <a:gdLst/>
                <a:ahLst/>
                <a:cxnLst/>
                <a:rect l="l" t="t" r="r" b="b"/>
                <a:pathLst>
                  <a:path w="651" h="851" extrusionOk="0">
                    <a:moveTo>
                      <a:pt x="300" y="0"/>
                    </a:moveTo>
                    <a:cubicBezTo>
                      <a:pt x="200" y="0"/>
                      <a:pt x="152" y="52"/>
                      <a:pt x="100" y="100"/>
                    </a:cubicBezTo>
                    <a:cubicBezTo>
                      <a:pt x="0" y="152"/>
                      <a:pt x="0" y="300"/>
                      <a:pt x="0" y="399"/>
                    </a:cubicBezTo>
                    <a:cubicBezTo>
                      <a:pt x="0" y="651"/>
                      <a:pt x="152" y="850"/>
                      <a:pt x="300" y="850"/>
                    </a:cubicBezTo>
                    <a:cubicBezTo>
                      <a:pt x="399" y="850"/>
                      <a:pt x="451" y="798"/>
                      <a:pt x="499" y="750"/>
                    </a:cubicBezTo>
                    <a:cubicBezTo>
                      <a:pt x="599" y="698"/>
                      <a:pt x="651" y="551"/>
                      <a:pt x="599" y="451"/>
                    </a:cubicBezTo>
                    <a:cubicBezTo>
                      <a:pt x="599" y="200"/>
                      <a:pt x="451" y="0"/>
                      <a:pt x="300" y="0"/>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1"/>
              <p:cNvSpPr/>
              <p:nvPr/>
            </p:nvSpPr>
            <p:spPr>
              <a:xfrm flipH="1">
                <a:off x="2715016" y="3635087"/>
                <a:ext cx="515085" cy="357119"/>
              </a:xfrm>
              <a:custGeom>
                <a:avLst/>
                <a:gdLst/>
                <a:ahLst/>
                <a:cxnLst/>
                <a:rect l="l" t="t" r="r" b="b"/>
                <a:pathLst>
                  <a:path w="11271" h="7814" extrusionOk="0">
                    <a:moveTo>
                      <a:pt x="10572" y="311"/>
                    </a:moveTo>
                    <a:cubicBezTo>
                      <a:pt x="10671" y="311"/>
                      <a:pt x="10720" y="347"/>
                      <a:pt x="10720" y="381"/>
                    </a:cubicBezTo>
                    <a:cubicBezTo>
                      <a:pt x="10872" y="580"/>
                      <a:pt x="10772" y="1330"/>
                      <a:pt x="10274" y="2176"/>
                    </a:cubicBezTo>
                    <a:cubicBezTo>
                      <a:pt x="9974" y="2727"/>
                      <a:pt x="6284" y="4722"/>
                      <a:pt x="647" y="7462"/>
                    </a:cubicBezTo>
                    <a:cubicBezTo>
                      <a:pt x="617" y="7478"/>
                      <a:pt x="588" y="7484"/>
                      <a:pt x="560" y="7484"/>
                    </a:cubicBezTo>
                    <a:cubicBezTo>
                      <a:pt x="492" y="7484"/>
                      <a:pt x="433" y="7448"/>
                      <a:pt x="399" y="7415"/>
                    </a:cubicBezTo>
                    <a:cubicBezTo>
                      <a:pt x="347" y="7363"/>
                      <a:pt x="299" y="7263"/>
                      <a:pt x="399" y="7163"/>
                    </a:cubicBezTo>
                    <a:cubicBezTo>
                      <a:pt x="1696" y="4821"/>
                      <a:pt x="2893" y="3273"/>
                      <a:pt x="3539" y="2926"/>
                    </a:cubicBezTo>
                    <a:cubicBezTo>
                      <a:pt x="5035" y="2176"/>
                      <a:pt x="8127" y="832"/>
                      <a:pt x="10421" y="333"/>
                    </a:cubicBezTo>
                    <a:cubicBezTo>
                      <a:pt x="10480" y="318"/>
                      <a:pt x="10530" y="311"/>
                      <a:pt x="10572" y="311"/>
                    </a:cubicBezTo>
                    <a:close/>
                    <a:moveTo>
                      <a:pt x="10587" y="1"/>
                    </a:moveTo>
                    <a:cubicBezTo>
                      <a:pt x="10525" y="1"/>
                      <a:pt x="10455" y="10"/>
                      <a:pt x="10373" y="34"/>
                    </a:cubicBezTo>
                    <a:cubicBezTo>
                      <a:pt x="8027" y="580"/>
                      <a:pt x="4935" y="1877"/>
                      <a:pt x="3391" y="2675"/>
                    </a:cubicBezTo>
                    <a:cubicBezTo>
                      <a:pt x="2494" y="3126"/>
                      <a:pt x="1097" y="5320"/>
                      <a:pt x="100" y="7064"/>
                    </a:cubicBezTo>
                    <a:cubicBezTo>
                      <a:pt x="0" y="7215"/>
                      <a:pt x="48" y="7462"/>
                      <a:pt x="200" y="7614"/>
                    </a:cubicBezTo>
                    <a:cubicBezTo>
                      <a:pt x="299" y="7762"/>
                      <a:pt x="399" y="7814"/>
                      <a:pt x="547" y="7814"/>
                    </a:cubicBezTo>
                    <a:cubicBezTo>
                      <a:pt x="647" y="7814"/>
                      <a:pt x="698" y="7762"/>
                      <a:pt x="798" y="7762"/>
                    </a:cubicBezTo>
                    <a:cubicBezTo>
                      <a:pt x="4189" y="6066"/>
                      <a:pt x="10022" y="3126"/>
                      <a:pt x="10521" y="2328"/>
                    </a:cubicBezTo>
                    <a:cubicBezTo>
                      <a:pt x="10972" y="1578"/>
                      <a:pt x="11271" y="632"/>
                      <a:pt x="10972" y="181"/>
                    </a:cubicBezTo>
                    <a:cubicBezTo>
                      <a:pt x="10895" y="105"/>
                      <a:pt x="10789" y="1"/>
                      <a:pt x="105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1"/>
              <p:cNvSpPr/>
              <p:nvPr/>
            </p:nvSpPr>
            <p:spPr>
              <a:xfrm flipH="1">
                <a:off x="3375930" y="3654831"/>
                <a:ext cx="214287" cy="75181"/>
              </a:xfrm>
              <a:custGeom>
                <a:avLst/>
                <a:gdLst/>
                <a:ahLst/>
                <a:cxnLst/>
                <a:rect l="l" t="t" r="r" b="b"/>
                <a:pathLst>
                  <a:path w="4689" h="1645" extrusionOk="0">
                    <a:moveTo>
                      <a:pt x="4689" y="1"/>
                    </a:moveTo>
                    <a:lnTo>
                      <a:pt x="4689" y="1"/>
                    </a:lnTo>
                    <a:cubicBezTo>
                      <a:pt x="2868" y="547"/>
                      <a:pt x="921" y="1093"/>
                      <a:pt x="179" y="1524"/>
                    </a:cubicBezTo>
                    <a:lnTo>
                      <a:pt x="179" y="1524"/>
                    </a:lnTo>
                    <a:cubicBezTo>
                      <a:pt x="229" y="1506"/>
                      <a:pt x="284" y="1497"/>
                      <a:pt x="348" y="1497"/>
                    </a:cubicBezTo>
                    <a:cubicBezTo>
                      <a:pt x="1297" y="1146"/>
                      <a:pt x="2893" y="599"/>
                      <a:pt x="4689" y="1"/>
                    </a:cubicBezTo>
                    <a:close/>
                    <a:moveTo>
                      <a:pt x="179" y="1524"/>
                    </a:moveTo>
                    <a:cubicBezTo>
                      <a:pt x="114" y="1548"/>
                      <a:pt x="57" y="1588"/>
                      <a:pt x="1" y="1644"/>
                    </a:cubicBezTo>
                    <a:cubicBezTo>
                      <a:pt x="48" y="1605"/>
                      <a:pt x="108" y="1565"/>
                      <a:pt x="179" y="1524"/>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1"/>
              <p:cNvSpPr/>
              <p:nvPr/>
            </p:nvSpPr>
            <p:spPr>
              <a:xfrm flipH="1">
                <a:off x="3339461" y="3675260"/>
                <a:ext cx="2422" cy="11517"/>
              </a:xfrm>
              <a:custGeom>
                <a:avLst/>
                <a:gdLst/>
                <a:ahLst/>
                <a:cxnLst/>
                <a:rect l="l" t="t" r="r" b="b"/>
                <a:pathLst>
                  <a:path w="53" h="252" extrusionOk="0">
                    <a:moveTo>
                      <a:pt x="52" y="52"/>
                    </a:moveTo>
                    <a:cubicBezTo>
                      <a:pt x="52" y="152"/>
                      <a:pt x="1" y="200"/>
                      <a:pt x="1" y="252"/>
                    </a:cubicBezTo>
                    <a:lnTo>
                      <a:pt x="1" y="252"/>
                    </a:lnTo>
                    <a:cubicBezTo>
                      <a:pt x="1" y="200"/>
                      <a:pt x="52" y="152"/>
                      <a:pt x="52" y="52"/>
                    </a:cubicBezTo>
                    <a:close/>
                    <a:moveTo>
                      <a:pt x="52" y="1"/>
                    </a:moveTo>
                    <a:lnTo>
                      <a:pt x="52" y="52"/>
                    </a:lnTo>
                    <a:lnTo>
                      <a:pt x="52" y="52"/>
                    </a:lnTo>
                    <a:close/>
                  </a:path>
                </a:pathLst>
              </a:custGeom>
              <a:solidFill>
                <a:srgbClr val="F6A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1"/>
              <p:cNvSpPr/>
              <p:nvPr/>
            </p:nvSpPr>
            <p:spPr>
              <a:xfrm flipH="1">
                <a:off x="3339461" y="3677636"/>
                <a:ext cx="2422" cy="9140"/>
              </a:xfrm>
              <a:custGeom>
                <a:avLst/>
                <a:gdLst/>
                <a:ahLst/>
                <a:cxnLst/>
                <a:rect l="l" t="t" r="r" b="b"/>
                <a:pathLst>
                  <a:path w="53" h="200" extrusionOk="0">
                    <a:moveTo>
                      <a:pt x="52" y="0"/>
                    </a:moveTo>
                    <a:cubicBezTo>
                      <a:pt x="52" y="100"/>
                      <a:pt x="1" y="148"/>
                      <a:pt x="1" y="200"/>
                    </a:cubicBezTo>
                    <a:cubicBezTo>
                      <a:pt x="52" y="200"/>
                      <a:pt x="52" y="148"/>
                      <a:pt x="52" y="148"/>
                    </a:cubicBezTo>
                    <a:lnTo>
                      <a:pt x="52" y="0"/>
                    </a:lnTo>
                    <a:close/>
                  </a:path>
                </a:pathLst>
              </a:custGeom>
              <a:solidFill>
                <a:srgbClr val="E993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1"/>
              <p:cNvSpPr/>
              <p:nvPr/>
            </p:nvSpPr>
            <p:spPr>
              <a:xfrm flipH="1">
                <a:off x="3334891" y="3643359"/>
                <a:ext cx="335164" cy="255294"/>
              </a:xfrm>
              <a:custGeom>
                <a:avLst/>
                <a:gdLst/>
                <a:ahLst/>
                <a:cxnLst/>
                <a:rect l="l" t="t" r="r" b="b"/>
                <a:pathLst>
                  <a:path w="7334" h="5586" extrusionOk="0">
                    <a:moveTo>
                      <a:pt x="7333" y="0"/>
                    </a:moveTo>
                    <a:lnTo>
                      <a:pt x="7333" y="0"/>
                    </a:lnTo>
                    <a:cubicBezTo>
                      <a:pt x="7034" y="52"/>
                      <a:pt x="6735" y="152"/>
                      <a:pt x="6436" y="252"/>
                    </a:cubicBezTo>
                    <a:cubicBezTo>
                      <a:pt x="4640" y="850"/>
                      <a:pt x="3044" y="1397"/>
                      <a:pt x="2095" y="1748"/>
                    </a:cubicBezTo>
                    <a:cubicBezTo>
                      <a:pt x="1947" y="1748"/>
                      <a:pt x="1847" y="1796"/>
                      <a:pt x="1748" y="1895"/>
                    </a:cubicBezTo>
                    <a:cubicBezTo>
                      <a:pt x="1254" y="2243"/>
                      <a:pt x="808" y="3515"/>
                      <a:pt x="463" y="4458"/>
                    </a:cubicBezTo>
                    <a:lnTo>
                      <a:pt x="463" y="4458"/>
                    </a:lnTo>
                    <a:cubicBezTo>
                      <a:pt x="480" y="4441"/>
                      <a:pt x="514" y="4441"/>
                      <a:pt x="551" y="4441"/>
                    </a:cubicBezTo>
                    <a:lnTo>
                      <a:pt x="1397" y="4441"/>
                    </a:lnTo>
                    <a:cubicBezTo>
                      <a:pt x="1548" y="4341"/>
                      <a:pt x="1696" y="4190"/>
                      <a:pt x="1796" y="4042"/>
                    </a:cubicBezTo>
                    <a:lnTo>
                      <a:pt x="1097" y="4042"/>
                    </a:lnTo>
                    <a:cubicBezTo>
                      <a:pt x="898" y="4042"/>
                      <a:pt x="798" y="3890"/>
                      <a:pt x="798" y="3691"/>
                    </a:cubicBezTo>
                    <a:cubicBezTo>
                      <a:pt x="850" y="3491"/>
                      <a:pt x="1050" y="3344"/>
                      <a:pt x="1249" y="3344"/>
                    </a:cubicBezTo>
                    <a:lnTo>
                      <a:pt x="2446" y="3344"/>
                    </a:lnTo>
                    <a:cubicBezTo>
                      <a:pt x="2494" y="3244"/>
                      <a:pt x="2594" y="3192"/>
                      <a:pt x="2645" y="3092"/>
                    </a:cubicBezTo>
                    <a:lnTo>
                      <a:pt x="2346" y="3092"/>
                    </a:lnTo>
                    <a:cubicBezTo>
                      <a:pt x="2147" y="3092"/>
                      <a:pt x="1995" y="2945"/>
                      <a:pt x="2047" y="2745"/>
                    </a:cubicBezTo>
                    <a:cubicBezTo>
                      <a:pt x="2095" y="2546"/>
                      <a:pt x="2294" y="2394"/>
                      <a:pt x="2494" y="2394"/>
                    </a:cubicBezTo>
                    <a:lnTo>
                      <a:pt x="3344" y="2394"/>
                    </a:lnTo>
                    <a:cubicBezTo>
                      <a:pt x="3643" y="2147"/>
                      <a:pt x="3990" y="1895"/>
                      <a:pt x="4389" y="1696"/>
                    </a:cubicBezTo>
                    <a:lnTo>
                      <a:pt x="4389" y="1596"/>
                    </a:lnTo>
                    <a:cubicBezTo>
                      <a:pt x="4341" y="1297"/>
                      <a:pt x="4588" y="998"/>
                      <a:pt x="4888" y="998"/>
                    </a:cubicBezTo>
                    <a:cubicBezTo>
                      <a:pt x="5087" y="998"/>
                      <a:pt x="5287" y="1149"/>
                      <a:pt x="5338" y="1349"/>
                    </a:cubicBezTo>
                    <a:cubicBezTo>
                      <a:pt x="6535" y="1050"/>
                      <a:pt x="7034" y="998"/>
                      <a:pt x="7182" y="950"/>
                    </a:cubicBezTo>
                    <a:cubicBezTo>
                      <a:pt x="7182" y="898"/>
                      <a:pt x="7233" y="850"/>
                      <a:pt x="7233" y="750"/>
                    </a:cubicBezTo>
                    <a:lnTo>
                      <a:pt x="7233" y="699"/>
                    </a:lnTo>
                    <a:cubicBezTo>
                      <a:pt x="7281" y="399"/>
                      <a:pt x="7333" y="0"/>
                      <a:pt x="7333" y="0"/>
                    </a:cubicBezTo>
                    <a:close/>
                    <a:moveTo>
                      <a:pt x="463" y="4458"/>
                    </a:moveTo>
                    <a:cubicBezTo>
                      <a:pt x="455" y="4465"/>
                      <a:pt x="451" y="4475"/>
                      <a:pt x="451" y="4489"/>
                    </a:cubicBezTo>
                    <a:cubicBezTo>
                      <a:pt x="455" y="4478"/>
                      <a:pt x="459" y="4468"/>
                      <a:pt x="463" y="4458"/>
                    </a:cubicBezTo>
                    <a:close/>
                    <a:moveTo>
                      <a:pt x="252" y="4987"/>
                    </a:moveTo>
                    <a:cubicBezTo>
                      <a:pt x="200" y="5039"/>
                      <a:pt x="200" y="5087"/>
                      <a:pt x="152" y="5139"/>
                    </a:cubicBezTo>
                    <a:cubicBezTo>
                      <a:pt x="0" y="5438"/>
                      <a:pt x="0" y="5586"/>
                      <a:pt x="52" y="5586"/>
                    </a:cubicBezTo>
                    <a:cubicBezTo>
                      <a:pt x="152" y="5586"/>
                      <a:pt x="399" y="5438"/>
                      <a:pt x="798" y="5039"/>
                    </a:cubicBezTo>
                    <a:lnTo>
                      <a:pt x="399" y="5039"/>
                    </a:lnTo>
                    <a:cubicBezTo>
                      <a:pt x="351" y="5039"/>
                      <a:pt x="299" y="5039"/>
                      <a:pt x="252" y="4987"/>
                    </a:cubicBezTo>
                    <a:close/>
                  </a:path>
                </a:pathLst>
              </a:custGeom>
              <a:solidFill>
                <a:srgbClr val="E993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1"/>
              <p:cNvSpPr/>
              <p:nvPr/>
            </p:nvSpPr>
            <p:spPr>
              <a:xfrm flipH="1">
                <a:off x="3517234" y="3752771"/>
                <a:ext cx="61649" cy="31946"/>
              </a:xfrm>
              <a:custGeom>
                <a:avLst/>
                <a:gdLst/>
                <a:ahLst/>
                <a:cxnLst/>
                <a:rect l="l" t="t" r="r" b="b"/>
                <a:pathLst>
                  <a:path w="1349" h="699" extrusionOk="0">
                    <a:moveTo>
                      <a:pt x="499" y="0"/>
                    </a:moveTo>
                    <a:cubicBezTo>
                      <a:pt x="299" y="0"/>
                      <a:pt x="100" y="152"/>
                      <a:pt x="52" y="351"/>
                    </a:cubicBezTo>
                    <a:cubicBezTo>
                      <a:pt x="0" y="551"/>
                      <a:pt x="152" y="698"/>
                      <a:pt x="351" y="698"/>
                    </a:cubicBezTo>
                    <a:lnTo>
                      <a:pt x="650" y="698"/>
                    </a:lnTo>
                    <a:cubicBezTo>
                      <a:pt x="698" y="651"/>
                      <a:pt x="750" y="551"/>
                      <a:pt x="798" y="499"/>
                    </a:cubicBezTo>
                    <a:lnTo>
                      <a:pt x="251" y="499"/>
                    </a:lnTo>
                    <a:lnTo>
                      <a:pt x="251" y="399"/>
                    </a:lnTo>
                    <a:cubicBezTo>
                      <a:pt x="251" y="299"/>
                      <a:pt x="399" y="200"/>
                      <a:pt x="499" y="200"/>
                    </a:cubicBezTo>
                    <a:lnTo>
                      <a:pt x="1149" y="200"/>
                    </a:lnTo>
                    <a:cubicBezTo>
                      <a:pt x="1197" y="100"/>
                      <a:pt x="1249" y="52"/>
                      <a:pt x="1349" y="0"/>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1"/>
              <p:cNvSpPr/>
              <p:nvPr/>
            </p:nvSpPr>
            <p:spPr>
              <a:xfrm flipH="1">
                <a:off x="3526328" y="3761866"/>
                <a:ext cx="41084" cy="13711"/>
              </a:xfrm>
              <a:custGeom>
                <a:avLst/>
                <a:gdLst/>
                <a:ahLst/>
                <a:cxnLst/>
                <a:rect l="l" t="t" r="r" b="b"/>
                <a:pathLst>
                  <a:path w="899" h="300" extrusionOk="0">
                    <a:moveTo>
                      <a:pt x="248" y="1"/>
                    </a:moveTo>
                    <a:cubicBezTo>
                      <a:pt x="148" y="1"/>
                      <a:pt x="0" y="100"/>
                      <a:pt x="0" y="200"/>
                    </a:cubicBezTo>
                    <a:lnTo>
                      <a:pt x="0" y="300"/>
                    </a:lnTo>
                    <a:lnTo>
                      <a:pt x="547" y="300"/>
                    </a:lnTo>
                    <a:cubicBezTo>
                      <a:pt x="647" y="200"/>
                      <a:pt x="746" y="100"/>
                      <a:pt x="898" y="1"/>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1"/>
              <p:cNvSpPr/>
              <p:nvPr/>
            </p:nvSpPr>
            <p:spPr>
              <a:xfrm flipH="1">
                <a:off x="3558273" y="3796143"/>
                <a:ext cx="75314" cy="31946"/>
              </a:xfrm>
              <a:custGeom>
                <a:avLst/>
                <a:gdLst/>
                <a:ahLst/>
                <a:cxnLst/>
                <a:rect l="l" t="t" r="r" b="b"/>
                <a:pathLst>
                  <a:path w="1648" h="699" extrusionOk="0">
                    <a:moveTo>
                      <a:pt x="451" y="1"/>
                    </a:moveTo>
                    <a:cubicBezTo>
                      <a:pt x="252" y="1"/>
                      <a:pt x="52" y="148"/>
                      <a:pt x="0" y="348"/>
                    </a:cubicBezTo>
                    <a:cubicBezTo>
                      <a:pt x="0" y="547"/>
                      <a:pt x="100" y="699"/>
                      <a:pt x="299" y="699"/>
                    </a:cubicBezTo>
                    <a:lnTo>
                      <a:pt x="998" y="699"/>
                    </a:lnTo>
                    <a:cubicBezTo>
                      <a:pt x="1049" y="647"/>
                      <a:pt x="1149" y="599"/>
                      <a:pt x="1197" y="499"/>
                    </a:cubicBezTo>
                    <a:lnTo>
                      <a:pt x="252" y="499"/>
                    </a:lnTo>
                    <a:cubicBezTo>
                      <a:pt x="200" y="448"/>
                      <a:pt x="200" y="448"/>
                      <a:pt x="200" y="400"/>
                    </a:cubicBezTo>
                    <a:cubicBezTo>
                      <a:pt x="252" y="300"/>
                      <a:pt x="351" y="200"/>
                      <a:pt x="451" y="200"/>
                    </a:cubicBezTo>
                    <a:lnTo>
                      <a:pt x="1448" y="200"/>
                    </a:lnTo>
                    <a:lnTo>
                      <a:pt x="1648" y="1"/>
                    </a:ln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1"/>
              <p:cNvSpPr/>
              <p:nvPr/>
            </p:nvSpPr>
            <p:spPr>
              <a:xfrm flipH="1">
                <a:off x="3567367" y="3805283"/>
                <a:ext cx="57125" cy="13711"/>
              </a:xfrm>
              <a:custGeom>
                <a:avLst/>
                <a:gdLst/>
                <a:ahLst/>
                <a:cxnLst/>
                <a:rect l="l" t="t" r="r" b="b"/>
                <a:pathLst>
                  <a:path w="1250" h="300" extrusionOk="0">
                    <a:moveTo>
                      <a:pt x="252" y="0"/>
                    </a:moveTo>
                    <a:cubicBezTo>
                      <a:pt x="152" y="0"/>
                      <a:pt x="53" y="100"/>
                      <a:pt x="1" y="200"/>
                    </a:cubicBezTo>
                    <a:cubicBezTo>
                      <a:pt x="1" y="248"/>
                      <a:pt x="1" y="248"/>
                      <a:pt x="53" y="299"/>
                    </a:cubicBezTo>
                    <a:lnTo>
                      <a:pt x="998" y="299"/>
                    </a:lnTo>
                    <a:cubicBezTo>
                      <a:pt x="1098" y="200"/>
                      <a:pt x="1198" y="100"/>
                      <a:pt x="1249" y="0"/>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1"/>
              <p:cNvSpPr/>
              <p:nvPr/>
            </p:nvSpPr>
            <p:spPr>
              <a:xfrm flipH="1">
                <a:off x="3606212" y="3846279"/>
                <a:ext cx="52372" cy="27421"/>
              </a:xfrm>
              <a:custGeom>
                <a:avLst/>
                <a:gdLst/>
                <a:ahLst/>
                <a:cxnLst/>
                <a:rect l="l" t="t" r="r" b="b"/>
                <a:pathLst>
                  <a:path w="1146" h="600" extrusionOk="0">
                    <a:moveTo>
                      <a:pt x="300" y="1"/>
                    </a:moveTo>
                    <a:cubicBezTo>
                      <a:pt x="248" y="1"/>
                      <a:pt x="200" y="1"/>
                      <a:pt x="200" y="49"/>
                    </a:cubicBezTo>
                    <a:cubicBezTo>
                      <a:pt x="100" y="200"/>
                      <a:pt x="48" y="400"/>
                      <a:pt x="1" y="547"/>
                    </a:cubicBezTo>
                    <a:cubicBezTo>
                      <a:pt x="48" y="599"/>
                      <a:pt x="100" y="599"/>
                      <a:pt x="148" y="599"/>
                    </a:cubicBezTo>
                    <a:lnTo>
                      <a:pt x="547" y="599"/>
                    </a:lnTo>
                    <a:cubicBezTo>
                      <a:pt x="599" y="547"/>
                      <a:pt x="699" y="500"/>
                      <a:pt x="747" y="400"/>
                    </a:cubicBezTo>
                    <a:lnTo>
                      <a:pt x="100" y="400"/>
                    </a:lnTo>
                    <a:lnTo>
                      <a:pt x="100" y="348"/>
                    </a:lnTo>
                    <a:cubicBezTo>
                      <a:pt x="148" y="300"/>
                      <a:pt x="200" y="200"/>
                      <a:pt x="300" y="200"/>
                    </a:cubicBezTo>
                    <a:lnTo>
                      <a:pt x="946" y="200"/>
                    </a:lnTo>
                    <a:cubicBezTo>
                      <a:pt x="1046" y="148"/>
                      <a:pt x="1098" y="101"/>
                      <a:pt x="1146" y="1"/>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1"/>
              <p:cNvSpPr/>
              <p:nvPr/>
            </p:nvSpPr>
            <p:spPr>
              <a:xfrm flipH="1">
                <a:off x="3615306" y="3855419"/>
                <a:ext cx="38708" cy="9140"/>
              </a:xfrm>
              <a:custGeom>
                <a:avLst/>
                <a:gdLst/>
                <a:ahLst/>
                <a:cxnLst/>
                <a:rect l="l" t="t" r="r" b="b"/>
                <a:pathLst>
                  <a:path w="847" h="200" extrusionOk="0">
                    <a:moveTo>
                      <a:pt x="200" y="0"/>
                    </a:moveTo>
                    <a:cubicBezTo>
                      <a:pt x="100" y="0"/>
                      <a:pt x="48" y="100"/>
                      <a:pt x="0" y="148"/>
                    </a:cubicBezTo>
                    <a:lnTo>
                      <a:pt x="0" y="200"/>
                    </a:lnTo>
                    <a:lnTo>
                      <a:pt x="647" y="200"/>
                    </a:lnTo>
                    <a:cubicBezTo>
                      <a:pt x="699" y="148"/>
                      <a:pt x="798" y="100"/>
                      <a:pt x="846" y="0"/>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1"/>
              <p:cNvSpPr/>
              <p:nvPr/>
            </p:nvSpPr>
            <p:spPr>
              <a:xfrm flipH="1">
                <a:off x="3426063" y="3688925"/>
                <a:ext cx="45654" cy="31992"/>
              </a:xfrm>
              <a:custGeom>
                <a:avLst/>
                <a:gdLst/>
                <a:ahLst/>
                <a:cxnLst/>
                <a:rect l="l" t="t" r="r" b="b"/>
                <a:pathLst>
                  <a:path w="999" h="700" extrusionOk="0">
                    <a:moveTo>
                      <a:pt x="548" y="1"/>
                    </a:moveTo>
                    <a:cubicBezTo>
                      <a:pt x="248" y="1"/>
                      <a:pt x="1" y="300"/>
                      <a:pt x="49" y="599"/>
                    </a:cubicBezTo>
                    <a:lnTo>
                      <a:pt x="49" y="699"/>
                    </a:lnTo>
                    <a:cubicBezTo>
                      <a:pt x="101" y="699"/>
                      <a:pt x="149" y="651"/>
                      <a:pt x="248" y="599"/>
                    </a:cubicBezTo>
                    <a:cubicBezTo>
                      <a:pt x="248" y="500"/>
                      <a:pt x="248" y="352"/>
                      <a:pt x="348" y="300"/>
                    </a:cubicBezTo>
                    <a:cubicBezTo>
                      <a:pt x="400" y="252"/>
                      <a:pt x="448" y="200"/>
                      <a:pt x="548" y="200"/>
                    </a:cubicBezTo>
                    <a:cubicBezTo>
                      <a:pt x="647" y="200"/>
                      <a:pt x="747" y="300"/>
                      <a:pt x="799" y="400"/>
                    </a:cubicBezTo>
                    <a:cubicBezTo>
                      <a:pt x="899" y="400"/>
                      <a:pt x="947" y="400"/>
                      <a:pt x="998" y="352"/>
                    </a:cubicBezTo>
                    <a:cubicBezTo>
                      <a:pt x="947" y="152"/>
                      <a:pt x="747" y="1"/>
                      <a:pt x="548" y="1"/>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1"/>
              <p:cNvSpPr/>
              <p:nvPr/>
            </p:nvSpPr>
            <p:spPr>
              <a:xfrm flipH="1">
                <a:off x="3435203" y="3698065"/>
                <a:ext cx="25181" cy="18281"/>
              </a:xfrm>
              <a:custGeom>
                <a:avLst/>
                <a:gdLst/>
                <a:ahLst/>
                <a:cxnLst/>
                <a:rect l="l" t="t" r="r" b="b"/>
                <a:pathLst>
                  <a:path w="551" h="400" extrusionOk="0">
                    <a:moveTo>
                      <a:pt x="300" y="0"/>
                    </a:moveTo>
                    <a:cubicBezTo>
                      <a:pt x="200" y="0"/>
                      <a:pt x="152" y="52"/>
                      <a:pt x="100" y="100"/>
                    </a:cubicBezTo>
                    <a:cubicBezTo>
                      <a:pt x="0" y="152"/>
                      <a:pt x="0" y="300"/>
                      <a:pt x="0" y="399"/>
                    </a:cubicBezTo>
                    <a:cubicBezTo>
                      <a:pt x="100" y="351"/>
                      <a:pt x="252" y="351"/>
                      <a:pt x="351" y="300"/>
                    </a:cubicBezTo>
                    <a:cubicBezTo>
                      <a:pt x="451" y="252"/>
                      <a:pt x="499" y="252"/>
                      <a:pt x="551" y="200"/>
                    </a:cubicBezTo>
                    <a:cubicBezTo>
                      <a:pt x="499" y="100"/>
                      <a:pt x="399" y="0"/>
                      <a:pt x="300" y="0"/>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1"/>
              <p:cNvSpPr/>
              <p:nvPr/>
            </p:nvSpPr>
            <p:spPr>
              <a:xfrm flipH="1">
                <a:off x="3328173" y="3635544"/>
                <a:ext cx="412443" cy="352092"/>
              </a:xfrm>
              <a:custGeom>
                <a:avLst/>
                <a:gdLst/>
                <a:ahLst/>
                <a:cxnLst/>
                <a:rect l="l" t="t" r="r" b="b"/>
                <a:pathLst>
                  <a:path w="9025" h="7704" extrusionOk="0">
                    <a:moveTo>
                      <a:pt x="8726" y="371"/>
                    </a:moveTo>
                    <a:cubicBezTo>
                      <a:pt x="8578" y="1368"/>
                      <a:pt x="8426" y="1520"/>
                      <a:pt x="8027" y="1767"/>
                    </a:cubicBezTo>
                    <a:lnTo>
                      <a:pt x="7980" y="1819"/>
                    </a:lnTo>
                    <a:cubicBezTo>
                      <a:pt x="7581" y="2066"/>
                      <a:pt x="2542" y="5809"/>
                      <a:pt x="399" y="7405"/>
                    </a:cubicBezTo>
                    <a:cubicBezTo>
                      <a:pt x="399" y="7429"/>
                      <a:pt x="386" y="7441"/>
                      <a:pt x="373" y="7441"/>
                    </a:cubicBezTo>
                    <a:cubicBezTo>
                      <a:pt x="360" y="7441"/>
                      <a:pt x="347" y="7429"/>
                      <a:pt x="347" y="7405"/>
                    </a:cubicBezTo>
                    <a:cubicBezTo>
                      <a:pt x="299" y="7405"/>
                      <a:pt x="299" y="7353"/>
                      <a:pt x="347" y="7353"/>
                    </a:cubicBezTo>
                    <a:lnTo>
                      <a:pt x="1397" y="5358"/>
                    </a:lnTo>
                    <a:lnTo>
                      <a:pt x="2294" y="3315"/>
                    </a:lnTo>
                    <a:cubicBezTo>
                      <a:pt x="2542" y="2717"/>
                      <a:pt x="3040" y="2266"/>
                      <a:pt x="3691" y="2019"/>
                    </a:cubicBezTo>
                    <a:cubicBezTo>
                      <a:pt x="4836" y="1620"/>
                      <a:pt x="6683" y="969"/>
                      <a:pt x="8726" y="371"/>
                    </a:cubicBezTo>
                    <a:close/>
                    <a:moveTo>
                      <a:pt x="8876" y="1"/>
                    </a:moveTo>
                    <a:cubicBezTo>
                      <a:pt x="8859" y="1"/>
                      <a:pt x="8843" y="7"/>
                      <a:pt x="8825" y="24"/>
                    </a:cubicBezTo>
                    <a:cubicBezTo>
                      <a:pt x="6683" y="670"/>
                      <a:pt x="4788" y="1320"/>
                      <a:pt x="3591" y="1767"/>
                    </a:cubicBezTo>
                    <a:cubicBezTo>
                      <a:pt x="2893" y="2019"/>
                      <a:pt x="2342" y="2565"/>
                      <a:pt x="2043" y="3216"/>
                    </a:cubicBezTo>
                    <a:lnTo>
                      <a:pt x="1145" y="5258"/>
                    </a:lnTo>
                    <a:lnTo>
                      <a:pt x="48" y="7205"/>
                    </a:lnTo>
                    <a:cubicBezTo>
                      <a:pt x="0" y="7353"/>
                      <a:pt x="0" y="7552"/>
                      <a:pt x="148" y="7652"/>
                    </a:cubicBezTo>
                    <a:cubicBezTo>
                      <a:pt x="200" y="7704"/>
                      <a:pt x="299" y="7704"/>
                      <a:pt x="399" y="7704"/>
                    </a:cubicBezTo>
                    <a:cubicBezTo>
                      <a:pt x="447" y="7704"/>
                      <a:pt x="499" y="7704"/>
                      <a:pt x="599" y="7652"/>
                    </a:cubicBezTo>
                    <a:cubicBezTo>
                      <a:pt x="2741" y="6056"/>
                      <a:pt x="7780" y="2318"/>
                      <a:pt x="8127" y="2066"/>
                    </a:cubicBezTo>
                    <a:lnTo>
                      <a:pt x="8179" y="2019"/>
                    </a:lnTo>
                    <a:cubicBezTo>
                      <a:pt x="8726" y="1668"/>
                      <a:pt x="8925" y="1468"/>
                      <a:pt x="9025" y="171"/>
                    </a:cubicBezTo>
                    <a:cubicBezTo>
                      <a:pt x="9025" y="124"/>
                      <a:pt x="9025" y="72"/>
                      <a:pt x="8977" y="24"/>
                    </a:cubicBezTo>
                    <a:cubicBezTo>
                      <a:pt x="8942" y="24"/>
                      <a:pt x="8910" y="1"/>
                      <a:pt x="8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1"/>
              <p:cNvSpPr/>
              <p:nvPr/>
            </p:nvSpPr>
            <p:spPr>
              <a:xfrm flipH="1">
                <a:off x="2085956" y="3657024"/>
                <a:ext cx="481038" cy="22851"/>
              </a:xfrm>
              <a:custGeom>
                <a:avLst/>
                <a:gdLst/>
                <a:ahLst/>
                <a:cxnLst/>
                <a:rect l="l" t="t" r="r" b="b"/>
                <a:pathLst>
                  <a:path w="10526" h="500" extrusionOk="0">
                    <a:moveTo>
                      <a:pt x="2147" y="499"/>
                    </a:moveTo>
                    <a:lnTo>
                      <a:pt x="1249" y="499"/>
                    </a:lnTo>
                    <a:lnTo>
                      <a:pt x="1050" y="499"/>
                    </a:lnTo>
                    <a:lnTo>
                      <a:pt x="1249" y="499"/>
                    </a:lnTo>
                    <a:lnTo>
                      <a:pt x="2147" y="499"/>
                    </a:lnTo>
                    <a:close/>
                    <a:moveTo>
                      <a:pt x="2195" y="499"/>
                    </a:moveTo>
                    <a:lnTo>
                      <a:pt x="2147" y="499"/>
                    </a:lnTo>
                    <a:lnTo>
                      <a:pt x="2195" y="499"/>
                    </a:lnTo>
                    <a:close/>
                    <a:moveTo>
                      <a:pt x="2195" y="499"/>
                    </a:moveTo>
                    <a:lnTo>
                      <a:pt x="2195" y="499"/>
                    </a:lnTo>
                    <a:lnTo>
                      <a:pt x="2195" y="499"/>
                    </a:lnTo>
                    <a:close/>
                    <a:moveTo>
                      <a:pt x="2295" y="499"/>
                    </a:moveTo>
                    <a:lnTo>
                      <a:pt x="2195" y="499"/>
                    </a:lnTo>
                    <a:lnTo>
                      <a:pt x="2295" y="499"/>
                    </a:lnTo>
                    <a:close/>
                    <a:moveTo>
                      <a:pt x="2295" y="499"/>
                    </a:moveTo>
                    <a:lnTo>
                      <a:pt x="2295" y="499"/>
                    </a:lnTo>
                    <a:lnTo>
                      <a:pt x="2295" y="499"/>
                    </a:lnTo>
                    <a:close/>
                    <a:moveTo>
                      <a:pt x="2295" y="499"/>
                    </a:moveTo>
                    <a:lnTo>
                      <a:pt x="2295" y="499"/>
                    </a:lnTo>
                    <a:lnTo>
                      <a:pt x="2295" y="499"/>
                    </a:lnTo>
                    <a:close/>
                    <a:moveTo>
                      <a:pt x="2346" y="499"/>
                    </a:moveTo>
                    <a:lnTo>
                      <a:pt x="2346" y="499"/>
                    </a:lnTo>
                    <a:lnTo>
                      <a:pt x="2346" y="499"/>
                    </a:lnTo>
                    <a:close/>
                    <a:moveTo>
                      <a:pt x="2346" y="499"/>
                    </a:moveTo>
                    <a:lnTo>
                      <a:pt x="2346" y="499"/>
                    </a:lnTo>
                    <a:lnTo>
                      <a:pt x="2346" y="499"/>
                    </a:lnTo>
                    <a:close/>
                    <a:moveTo>
                      <a:pt x="2394" y="499"/>
                    </a:moveTo>
                    <a:lnTo>
                      <a:pt x="2346" y="499"/>
                    </a:lnTo>
                    <a:lnTo>
                      <a:pt x="2394" y="499"/>
                    </a:lnTo>
                    <a:close/>
                    <a:moveTo>
                      <a:pt x="52" y="451"/>
                    </a:moveTo>
                    <a:lnTo>
                      <a:pt x="52" y="451"/>
                    </a:lnTo>
                    <a:lnTo>
                      <a:pt x="52" y="451"/>
                    </a:lnTo>
                    <a:close/>
                    <a:moveTo>
                      <a:pt x="52" y="451"/>
                    </a:moveTo>
                    <a:lnTo>
                      <a:pt x="52" y="451"/>
                    </a:lnTo>
                    <a:lnTo>
                      <a:pt x="52" y="451"/>
                    </a:lnTo>
                    <a:close/>
                    <a:moveTo>
                      <a:pt x="1" y="400"/>
                    </a:moveTo>
                    <a:cubicBezTo>
                      <a:pt x="1" y="451"/>
                      <a:pt x="1" y="451"/>
                      <a:pt x="52" y="451"/>
                    </a:cubicBezTo>
                    <a:cubicBezTo>
                      <a:pt x="1" y="451"/>
                      <a:pt x="1" y="451"/>
                      <a:pt x="1" y="400"/>
                    </a:cubicBezTo>
                    <a:close/>
                    <a:moveTo>
                      <a:pt x="5339" y="352"/>
                    </a:moveTo>
                    <a:lnTo>
                      <a:pt x="5339" y="352"/>
                    </a:lnTo>
                    <a:lnTo>
                      <a:pt x="5339" y="352"/>
                    </a:lnTo>
                    <a:close/>
                    <a:moveTo>
                      <a:pt x="5438" y="352"/>
                    </a:moveTo>
                    <a:lnTo>
                      <a:pt x="5387" y="352"/>
                    </a:lnTo>
                    <a:lnTo>
                      <a:pt x="5438" y="352"/>
                    </a:lnTo>
                    <a:close/>
                    <a:moveTo>
                      <a:pt x="5486" y="352"/>
                    </a:moveTo>
                    <a:lnTo>
                      <a:pt x="5438" y="352"/>
                    </a:lnTo>
                    <a:lnTo>
                      <a:pt x="5486" y="352"/>
                    </a:lnTo>
                    <a:close/>
                    <a:moveTo>
                      <a:pt x="5538" y="352"/>
                    </a:moveTo>
                    <a:lnTo>
                      <a:pt x="5486" y="352"/>
                    </a:lnTo>
                    <a:lnTo>
                      <a:pt x="5538" y="352"/>
                    </a:lnTo>
                    <a:close/>
                    <a:moveTo>
                      <a:pt x="5538" y="352"/>
                    </a:moveTo>
                    <a:lnTo>
                      <a:pt x="5538" y="352"/>
                    </a:lnTo>
                    <a:lnTo>
                      <a:pt x="5538" y="352"/>
                    </a:lnTo>
                    <a:close/>
                    <a:moveTo>
                      <a:pt x="5586" y="352"/>
                    </a:moveTo>
                    <a:lnTo>
                      <a:pt x="5538" y="352"/>
                    </a:lnTo>
                    <a:lnTo>
                      <a:pt x="5586" y="352"/>
                    </a:lnTo>
                    <a:close/>
                    <a:moveTo>
                      <a:pt x="5586" y="352"/>
                    </a:moveTo>
                    <a:lnTo>
                      <a:pt x="5586" y="352"/>
                    </a:lnTo>
                    <a:lnTo>
                      <a:pt x="5586" y="352"/>
                    </a:lnTo>
                    <a:close/>
                    <a:moveTo>
                      <a:pt x="5586" y="352"/>
                    </a:moveTo>
                    <a:lnTo>
                      <a:pt x="5586" y="352"/>
                    </a:lnTo>
                    <a:lnTo>
                      <a:pt x="5586" y="352"/>
                    </a:lnTo>
                    <a:close/>
                    <a:moveTo>
                      <a:pt x="10525" y="1"/>
                    </a:moveTo>
                    <a:cubicBezTo>
                      <a:pt x="8830" y="152"/>
                      <a:pt x="7134" y="252"/>
                      <a:pt x="5638" y="352"/>
                    </a:cubicBezTo>
                    <a:cubicBezTo>
                      <a:pt x="7134" y="252"/>
                      <a:pt x="8830" y="152"/>
                      <a:pt x="10525" y="1"/>
                    </a:cubicBezTo>
                    <a:close/>
                  </a:path>
                </a:pathLst>
              </a:custGeom>
              <a:solidFill>
                <a:srgbClr val="F6A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1"/>
              <p:cNvSpPr/>
              <p:nvPr/>
            </p:nvSpPr>
            <p:spPr>
              <a:xfrm flipH="1">
                <a:off x="1331677" y="3376777"/>
                <a:ext cx="1242080" cy="303099"/>
              </a:xfrm>
              <a:custGeom>
                <a:avLst/>
                <a:gdLst/>
                <a:ahLst/>
                <a:cxnLst/>
                <a:rect l="l" t="t" r="r" b="b"/>
                <a:pathLst>
                  <a:path w="27179" h="6632" extrusionOk="0">
                    <a:moveTo>
                      <a:pt x="24438" y="1"/>
                    </a:moveTo>
                    <a:cubicBezTo>
                      <a:pt x="12369" y="4988"/>
                      <a:pt x="1345" y="6332"/>
                      <a:pt x="1" y="6484"/>
                    </a:cubicBezTo>
                    <a:cubicBezTo>
                      <a:pt x="49" y="6532"/>
                      <a:pt x="101" y="6532"/>
                      <a:pt x="149" y="6532"/>
                    </a:cubicBezTo>
                    <a:cubicBezTo>
                      <a:pt x="149" y="6583"/>
                      <a:pt x="149" y="6583"/>
                      <a:pt x="200" y="6583"/>
                    </a:cubicBezTo>
                    <a:cubicBezTo>
                      <a:pt x="348" y="6631"/>
                      <a:pt x="699" y="6631"/>
                      <a:pt x="1198" y="6631"/>
                    </a:cubicBezTo>
                    <a:lnTo>
                      <a:pt x="2542" y="6631"/>
                    </a:lnTo>
                    <a:cubicBezTo>
                      <a:pt x="3340" y="6583"/>
                      <a:pt x="4390" y="6532"/>
                      <a:pt x="5487" y="6484"/>
                    </a:cubicBezTo>
                    <a:lnTo>
                      <a:pt x="5786" y="6484"/>
                    </a:lnTo>
                    <a:cubicBezTo>
                      <a:pt x="7282" y="6384"/>
                      <a:pt x="8978" y="6284"/>
                      <a:pt x="10673" y="6133"/>
                    </a:cubicBezTo>
                    <a:cubicBezTo>
                      <a:pt x="16358" y="4936"/>
                      <a:pt x="23288" y="3140"/>
                      <a:pt x="27178" y="898"/>
                    </a:cubicBezTo>
                    <a:cubicBezTo>
                      <a:pt x="26380" y="499"/>
                      <a:pt x="25383" y="200"/>
                      <a:pt x="24438" y="1"/>
                    </a:cubicBez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1"/>
              <p:cNvSpPr/>
              <p:nvPr/>
            </p:nvSpPr>
            <p:spPr>
              <a:xfrm flipH="1">
                <a:off x="1484270" y="3240035"/>
                <a:ext cx="275937" cy="93416"/>
              </a:xfrm>
              <a:custGeom>
                <a:avLst/>
                <a:gdLst/>
                <a:ahLst/>
                <a:cxnLst/>
                <a:rect l="l" t="t" r="r" b="b"/>
                <a:pathLst>
                  <a:path w="6038" h="2044" extrusionOk="0">
                    <a:moveTo>
                      <a:pt x="5985" y="0"/>
                    </a:moveTo>
                    <a:cubicBezTo>
                      <a:pt x="3292" y="248"/>
                      <a:pt x="1050" y="1145"/>
                      <a:pt x="1" y="2043"/>
                    </a:cubicBezTo>
                    <a:cubicBezTo>
                      <a:pt x="1050" y="1145"/>
                      <a:pt x="3344" y="248"/>
                      <a:pt x="6037" y="0"/>
                    </a:cubicBezTo>
                    <a:close/>
                  </a:path>
                </a:pathLst>
              </a:custGeom>
              <a:solidFill>
                <a:srgbClr val="F6A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1"/>
              <p:cNvSpPr/>
              <p:nvPr/>
            </p:nvSpPr>
            <p:spPr>
              <a:xfrm flipH="1">
                <a:off x="2673978" y="3622930"/>
                <a:ext cx="61649" cy="15904"/>
              </a:xfrm>
              <a:custGeom>
                <a:avLst/>
                <a:gdLst/>
                <a:ahLst/>
                <a:cxnLst/>
                <a:rect l="l" t="t" r="r" b="b"/>
                <a:pathLst>
                  <a:path w="1349" h="348" extrusionOk="0">
                    <a:moveTo>
                      <a:pt x="1349" y="1"/>
                    </a:moveTo>
                    <a:lnTo>
                      <a:pt x="1349" y="1"/>
                    </a:lnTo>
                    <a:cubicBezTo>
                      <a:pt x="898" y="100"/>
                      <a:pt x="451" y="248"/>
                      <a:pt x="0" y="348"/>
                    </a:cubicBezTo>
                    <a:cubicBezTo>
                      <a:pt x="451" y="248"/>
                      <a:pt x="898" y="148"/>
                      <a:pt x="1349" y="1"/>
                    </a:cubicBezTo>
                    <a:close/>
                  </a:path>
                </a:pathLst>
              </a:custGeom>
              <a:solidFill>
                <a:srgbClr val="E993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1"/>
              <p:cNvSpPr/>
              <p:nvPr/>
            </p:nvSpPr>
            <p:spPr>
              <a:xfrm flipH="1">
                <a:off x="1486646" y="3240035"/>
                <a:ext cx="1508831" cy="478688"/>
              </a:xfrm>
              <a:custGeom>
                <a:avLst/>
                <a:gdLst/>
                <a:ahLst/>
                <a:cxnLst/>
                <a:rect l="l" t="t" r="r" b="b"/>
                <a:pathLst>
                  <a:path w="33016" h="10474" extrusionOk="0">
                    <a:moveTo>
                      <a:pt x="33015" y="0"/>
                    </a:moveTo>
                    <a:cubicBezTo>
                      <a:pt x="23492" y="0"/>
                      <a:pt x="10573" y="3491"/>
                      <a:pt x="1896" y="9224"/>
                    </a:cubicBezTo>
                    <a:cubicBezTo>
                      <a:pt x="1198" y="9675"/>
                      <a:pt x="551" y="10122"/>
                      <a:pt x="1" y="10473"/>
                    </a:cubicBezTo>
                    <a:cubicBezTo>
                      <a:pt x="1597" y="9823"/>
                      <a:pt x="3592" y="9077"/>
                      <a:pt x="5239" y="8678"/>
                    </a:cubicBezTo>
                    <a:lnTo>
                      <a:pt x="5439" y="8678"/>
                    </a:lnTo>
                    <a:cubicBezTo>
                      <a:pt x="5539" y="8678"/>
                      <a:pt x="5638" y="8678"/>
                      <a:pt x="5686" y="8726"/>
                    </a:cubicBezTo>
                    <a:cubicBezTo>
                      <a:pt x="6137" y="8626"/>
                      <a:pt x="6584" y="8478"/>
                      <a:pt x="7035" y="8379"/>
                    </a:cubicBezTo>
                    <a:cubicBezTo>
                      <a:pt x="11722" y="6284"/>
                      <a:pt x="20200" y="3439"/>
                      <a:pt x="27182" y="2394"/>
                    </a:cubicBezTo>
                    <a:lnTo>
                      <a:pt x="26931" y="2095"/>
                    </a:lnTo>
                    <a:lnTo>
                      <a:pt x="26983" y="2095"/>
                    </a:lnTo>
                    <a:lnTo>
                      <a:pt x="26983" y="2043"/>
                    </a:lnTo>
                    <a:lnTo>
                      <a:pt x="27031" y="2043"/>
                    </a:lnTo>
                    <a:cubicBezTo>
                      <a:pt x="28080" y="1145"/>
                      <a:pt x="30322" y="248"/>
                      <a:pt x="33015" y="0"/>
                    </a:cubicBez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1"/>
              <p:cNvSpPr/>
              <p:nvPr/>
            </p:nvSpPr>
            <p:spPr>
              <a:xfrm flipH="1">
                <a:off x="2735581" y="3636595"/>
                <a:ext cx="280278" cy="97986"/>
              </a:xfrm>
              <a:custGeom>
                <a:avLst/>
                <a:gdLst/>
                <a:ahLst/>
                <a:cxnLst/>
                <a:rect l="l" t="t" r="r" b="b"/>
                <a:pathLst>
                  <a:path w="6133" h="2144" extrusionOk="0">
                    <a:moveTo>
                      <a:pt x="5685" y="1"/>
                    </a:moveTo>
                    <a:cubicBezTo>
                      <a:pt x="4038" y="400"/>
                      <a:pt x="2043" y="1146"/>
                      <a:pt x="447" y="1796"/>
                    </a:cubicBezTo>
                    <a:cubicBezTo>
                      <a:pt x="299" y="1944"/>
                      <a:pt x="148" y="2043"/>
                      <a:pt x="0" y="2143"/>
                    </a:cubicBezTo>
                    <a:cubicBezTo>
                      <a:pt x="1197" y="1597"/>
                      <a:pt x="3240" y="747"/>
                      <a:pt x="6132" y="49"/>
                    </a:cubicBezTo>
                    <a:cubicBezTo>
                      <a:pt x="6084" y="1"/>
                      <a:pt x="5985" y="1"/>
                      <a:pt x="588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1"/>
              <p:cNvSpPr/>
              <p:nvPr/>
            </p:nvSpPr>
            <p:spPr>
              <a:xfrm flipH="1">
                <a:off x="1245076" y="3227421"/>
                <a:ext cx="2030634" cy="541438"/>
              </a:xfrm>
              <a:custGeom>
                <a:avLst/>
                <a:gdLst/>
                <a:ahLst/>
                <a:cxnLst/>
                <a:rect l="l" t="t" r="r" b="b"/>
                <a:pathLst>
                  <a:path w="44434" h="11847" extrusionOk="0">
                    <a:moveTo>
                      <a:pt x="41056" y="1"/>
                    </a:moveTo>
                    <a:cubicBezTo>
                      <a:pt x="37436" y="1"/>
                      <a:pt x="34198" y="1150"/>
                      <a:pt x="32963" y="2271"/>
                    </a:cubicBezTo>
                    <a:cubicBezTo>
                      <a:pt x="32915" y="2319"/>
                      <a:pt x="32915" y="2371"/>
                      <a:pt x="32963" y="2471"/>
                    </a:cubicBezTo>
                    <a:lnTo>
                      <a:pt x="33262" y="2870"/>
                    </a:lnTo>
                    <a:cubicBezTo>
                      <a:pt x="33262" y="2870"/>
                      <a:pt x="33314" y="2918"/>
                      <a:pt x="33362" y="2918"/>
                    </a:cubicBezTo>
                    <a:cubicBezTo>
                      <a:pt x="33389" y="2918"/>
                      <a:pt x="33801" y="2896"/>
                      <a:pt x="34457" y="2896"/>
                    </a:cubicBezTo>
                    <a:cubicBezTo>
                      <a:pt x="36260" y="2896"/>
                      <a:pt x="39903" y="3057"/>
                      <a:pt x="42391" y="4266"/>
                    </a:cubicBezTo>
                    <a:cubicBezTo>
                      <a:pt x="42239" y="4466"/>
                      <a:pt x="42139" y="4665"/>
                      <a:pt x="41992" y="4864"/>
                    </a:cubicBezTo>
                    <a:cubicBezTo>
                      <a:pt x="40795" y="6660"/>
                      <a:pt x="39897" y="8004"/>
                      <a:pt x="37404" y="8304"/>
                    </a:cubicBezTo>
                    <a:cubicBezTo>
                      <a:pt x="34429" y="8653"/>
                      <a:pt x="20711" y="9771"/>
                      <a:pt x="16677" y="9771"/>
                    </a:cubicBezTo>
                    <a:cubicBezTo>
                      <a:pt x="16112" y="9771"/>
                      <a:pt x="15737" y="9749"/>
                      <a:pt x="15608" y="9700"/>
                    </a:cubicBezTo>
                    <a:cubicBezTo>
                      <a:pt x="14563" y="9301"/>
                      <a:pt x="14711" y="8455"/>
                      <a:pt x="14763" y="8455"/>
                    </a:cubicBezTo>
                    <a:cubicBezTo>
                      <a:pt x="14763" y="8403"/>
                      <a:pt x="14763" y="8304"/>
                      <a:pt x="14711" y="8304"/>
                    </a:cubicBezTo>
                    <a:cubicBezTo>
                      <a:pt x="14663" y="8256"/>
                      <a:pt x="14611" y="8256"/>
                      <a:pt x="14563" y="8256"/>
                    </a:cubicBezTo>
                    <a:cubicBezTo>
                      <a:pt x="8427" y="9353"/>
                      <a:pt x="4836" y="11348"/>
                      <a:pt x="4437" y="11547"/>
                    </a:cubicBezTo>
                    <a:cubicBezTo>
                      <a:pt x="747" y="11447"/>
                      <a:pt x="547" y="10849"/>
                      <a:pt x="448" y="10450"/>
                    </a:cubicBezTo>
                    <a:cubicBezTo>
                      <a:pt x="348" y="9999"/>
                      <a:pt x="899" y="8854"/>
                      <a:pt x="1497" y="8455"/>
                    </a:cubicBezTo>
                    <a:lnTo>
                      <a:pt x="1497" y="8403"/>
                    </a:lnTo>
                    <a:cubicBezTo>
                      <a:pt x="1545" y="8355"/>
                      <a:pt x="1545" y="8256"/>
                      <a:pt x="1497" y="8204"/>
                    </a:cubicBezTo>
                    <a:cubicBezTo>
                      <a:pt x="1471" y="8180"/>
                      <a:pt x="1433" y="8168"/>
                      <a:pt x="1396" y="8168"/>
                    </a:cubicBezTo>
                    <a:cubicBezTo>
                      <a:pt x="1358" y="8168"/>
                      <a:pt x="1321" y="8180"/>
                      <a:pt x="1297" y="8204"/>
                    </a:cubicBezTo>
                    <a:cubicBezTo>
                      <a:pt x="647" y="8655"/>
                      <a:pt x="1" y="9899"/>
                      <a:pt x="148" y="10498"/>
                    </a:cubicBezTo>
                    <a:cubicBezTo>
                      <a:pt x="348" y="11196"/>
                      <a:pt x="799" y="11747"/>
                      <a:pt x="4437" y="11846"/>
                    </a:cubicBezTo>
                    <a:lnTo>
                      <a:pt x="4537" y="11846"/>
                    </a:lnTo>
                    <a:cubicBezTo>
                      <a:pt x="4589" y="11794"/>
                      <a:pt x="8128" y="9752"/>
                      <a:pt x="14411" y="8555"/>
                    </a:cubicBezTo>
                    <a:cubicBezTo>
                      <a:pt x="14411" y="8902"/>
                      <a:pt x="14563" y="9600"/>
                      <a:pt x="15461" y="9951"/>
                    </a:cubicBezTo>
                    <a:cubicBezTo>
                      <a:pt x="15638" y="10020"/>
                      <a:pt x="16129" y="10049"/>
                      <a:pt x="16851" y="10049"/>
                    </a:cubicBezTo>
                    <a:cubicBezTo>
                      <a:pt x="21400" y="10049"/>
                      <a:pt x="35127" y="8861"/>
                      <a:pt x="37452" y="8603"/>
                    </a:cubicBezTo>
                    <a:cubicBezTo>
                      <a:pt x="40097" y="8256"/>
                      <a:pt x="41042" y="6859"/>
                      <a:pt x="42239" y="5012"/>
                    </a:cubicBezTo>
                    <a:cubicBezTo>
                      <a:pt x="42391" y="4765"/>
                      <a:pt x="42590" y="4513"/>
                      <a:pt x="42738" y="4266"/>
                    </a:cubicBezTo>
                    <a:cubicBezTo>
                      <a:pt x="42790" y="4266"/>
                      <a:pt x="42790" y="4214"/>
                      <a:pt x="42738" y="4166"/>
                    </a:cubicBezTo>
                    <a:cubicBezTo>
                      <a:pt x="42738" y="4114"/>
                      <a:pt x="42738" y="4067"/>
                      <a:pt x="42690" y="4067"/>
                    </a:cubicBezTo>
                    <a:cubicBezTo>
                      <a:pt x="40167" y="2785"/>
                      <a:pt x="36409" y="2592"/>
                      <a:pt x="34534" y="2592"/>
                    </a:cubicBezTo>
                    <a:cubicBezTo>
                      <a:pt x="33999" y="2592"/>
                      <a:pt x="33617" y="2608"/>
                      <a:pt x="33462" y="2618"/>
                    </a:cubicBezTo>
                    <a:lnTo>
                      <a:pt x="33262" y="2371"/>
                    </a:lnTo>
                    <a:cubicBezTo>
                      <a:pt x="34525" y="1338"/>
                      <a:pt x="37573" y="307"/>
                      <a:pt x="41015" y="307"/>
                    </a:cubicBezTo>
                    <a:cubicBezTo>
                      <a:pt x="42064" y="307"/>
                      <a:pt x="43151" y="403"/>
                      <a:pt x="44234" y="624"/>
                    </a:cubicBezTo>
                    <a:cubicBezTo>
                      <a:pt x="44286" y="624"/>
                      <a:pt x="44386" y="576"/>
                      <a:pt x="44386" y="524"/>
                    </a:cubicBezTo>
                    <a:cubicBezTo>
                      <a:pt x="44433" y="424"/>
                      <a:pt x="44386" y="324"/>
                      <a:pt x="44286" y="324"/>
                    </a:cubicBezTo>
                    <a:cubicBezTo>
                      <a:pt x="43204" y="99"/>
                      <a:pt x="42114" y="1"/>
                      <a:pt x="41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8" name="Google Shape;1378;p41"/>
          <p:cNvGrpSpPr/>
          <p:nvPr/>
        </p:nvGrpSpPr>
        <p:grpSpPr>
          <a:xfrm>
            <a:off x="-360750" y="2413160"/>
            <a:ext cx="1697841" cy="2041647"/>
            <a:chOff x="-360750" y="2413160"/>
            <a:chExt cx="1697841" cy="2041647"/>
          </a:xfrm>
        </p:grpSpPr>
        <p:sp>
          <p:nvSpPr>
            <p:cNvPr id="1379" name="Google Shape;1379;p41"/>
            <p:cNvSpPr/>
            <p:nvPr/>
          </p:nvSpPr>
          <p:spPr>
            <a:xfrm flipH="1">
              <a:off x="315218" y="3376777"/>
              <a:ext cx="341882" cy="1078031"/>
            </a:xfrm>
            <a:custGeom>
              <a:avLst/>
              <a:gdLst/>
              <a:ahLst/>
              <a:cxnLst/>
              <a:rect l="l" t="t" r="r" b="b"/>
              <a:pathLst>
                <a:path w="7481" h="23588" extrusionOk="0">
                  <a:moveTo>
                    <a:pt x="6184" y="348"/>
                  </a:moveTo>
                  <a:cubicBezTo>
                    <a:pt x="6336" y="348"/>
                    <a:pt x="6483" y="499"/>
                    <a:pt x="6483" y="699"/>
                  </a:cubicBezTo>
                  <a:lnTo>
                    <a:pt x="6483" y="1046"/>
                  </a:lnTo>
                  <a:cubicBezTo>
                    <a:pt x="6483" y="1245"/>
                    <a:pt x="6336" y="1345"/>
                    <a:pt x="6184" y="1345"/>
                  </a:cubicBezTo>
                  <a:lnTo>
                    <a:pt x="5985" y="1345"/>
                  </a:lnTo>
                  <a:lnTo>
                    <a:pt x="6683" y="2043"/>
                  </a:lnTo>
                  <a:cubicBezTo>
                    <a:pt x="6982" y="2295"/>
                    <a:pt x="7082" y="2642"/>
                    <a:pt x="7082" y="3041"/>
                  </a:cubicBezTo>
                  <a:lnTo>
                    <a:pt x="7082" y="23188"/>
                  </a:lnTo>
                  <a:lnTo>
                    <a:pt x="599" y="23188"/>
                  </a:lnTo>
                  <a:lnTo>
                    <a:pt x="599" y="1397"/>
                  </a:lnTo>
                  <a:lnTo>
                    <a:pt x="599" y="1345"/>
                  </a:lnTo>
                  <a:cubicBezTo>
                    <a:pt x="451" y="1297"/>
                    <a:pt x="351" y="1198"/>
                    <a:pt x="351" y="1046"/>
                  </a:cubicBezTo>
                  <a:lnTo>
                    <a:pt x="351" y="699"/>
                  </a:lnTo>
                  <a:cubicBezTo>
                    <a:pt x="351" y="547"/>
                    <a:pt x="499" y="400"/>
                    <a:pt x="599" y="348"/>
                  </a:cubicBezTo>
                  <a:close/>
                  <a:moveTo>
                    <a:pt x="551" y="1"/>
                  </a:moveTo>
                  <a:cubicBezTo>
                    <a:pt x="251" y="100"/>
                    <a:pt x="0" y="348"/>
                    <a:pt x="0" y="699"/>
                  </a:cubicBezTo>
                  <a:lnTo>
                    <a:pt x="0" y="1046"/>
                  </a:lnTo>
                  <a:cubicBezTo>
                    <a:pt x="0" y="1245"/>
                    <a:pt x="100" y="1445"/>
                    <a:pt x="251" y="1545"/>
                  </a:cubicBezTo>
                  <a:lnTo>
                    <a:pt x="251" y="23188"/>
                  </a:lnTo>
                  <a:cubicBezTo>
                    <a:pt x="251" y="23388"/>
                    <a:pt x="399" y="23587"/>
                    <a:pt x="599" y="23587"/>
                  </a:cubicBezTo>
                  <a:lnTo>
                    <a:pt x="7082" y="23587"/>
                  </a:lnTo>
                  <a:cubicBezTo>
                    <a:pt x="7333" y="23587"/>
                    <a:pt x="7481" y="23388"/>
                    <a:pt x="7481" y="23188"/>
                  </a:cubicBezTo>
                  <a:lnTo>
                    <a:pt x="7481" y="3041"/>
                  </a:lnTo>
                  <a:cubicBezTo>
                    <a:pt x="7481" y="2542"/>
                    <a:pt x="7281" y="2095"/>
                    <a:pt x="6934" y="1796"/>
                  </a:cubicBezTo>
                  <a:lnTo>
                    <a:pt x="6683" y="1545"/>
                  </a:lnTo>
                  <a:cubicBezTo>
                    <a:pt x="6782" y="1397"/>
                    <a:pt x="6834" y="1245"/>
                    <a:pt x="6834" y="1046"/>
                  </a:cubicBezTo>
                  <a:lnTo>
                    <a:pt x="6834" y="699"/>
                  </a:lnTo>
                  <a:cubicBezTo>
                    <a:pt x="6834" y="300"/>
                    <a:pt x="6535" y="1"/>
                    <a:pt x="6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1"/>
            <p:cNvSpPr/>
            <p:nvPr/>
          </p:nvSpPr>
          <p:spPr>
            <a:xfrm flipH="1">
              <a:off x="333452" y="3417818"/>
              <a:ext cx="275708" cy="1018754"/>
            </a:xfrm>
            <a:custGeom>
              <a:avLst/>
              <a:gdLst/>
              <a:ahLst/>
              <a:cxnLst/>
              <a:rect l="l" t="t" r="r" b="b"/>
              <a:pathLst>
                <a:path w="6033" h="22291" extrusionOk="0">
                  <a:moveTo>
                    <a:pt x="0" y="0"/>
                  </a:moveTo>
                  <a:lnTo>
                    <a:pt x="1844" y="22290"/>
                  </a:lnTo>
                  <a:lnTo>
                    <a:pt x="6033" y="22290"/>
                  </a:lnTo>
                  <a:lnTo>
                    <a:pt x="6033" y="2143"/>
                  </a:lnTo>
                  <a:cubicBezTo>
                    <a:pt x="6033" y="1744"/>
                    <a:pt x="5933" y="1397"/>
                    <a:pt x="5634" y="1145"/>
                  </a:cubicBezTo>
                  <a:lnTo>
                    <a:pt x="4636" y="200"/>
                  </a:lnTo>
                  <a:cubicBezTo>
                    <a:pt x="4489" y="100"/>
                    <a:pt x="4337" y="0"/>
                    <a:pt x="41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1"/>
            <p:cNvSpPr/>
            <p:nvPr/>
          </p:nvSpPr>
          <p:spPr>
            <a:xfrm flipH="1">
              <a:off x="365351" y="3547613"/>
              <a:ext cx="118546" cy="141358"/>
            </a:xfrm>
            <a:custGeom>
              <a:avLst/>
              <a:gdLst/>
              <a:ahLst/>
              <a:cxnLst/>
              <a:rect l="l" t="t" r="r" b="b"/>
              <a:pathLst>
                <a:path w="2594" h="3093" extrusionOk="0">
                  <a:moveTo>
                    <a:pt x="1297" y="300"/>
                  </a:moveTo>
                  <a:cubicBezTo>
                    <a:pt x="1847" y="300"/>
                    <a:pt x="2294" y="851"/>
                    <a:pt x="2294" y="1549"/>
                  </a:cubicBezTo>
                  <a:cubicBezTo>
                    <a:pt x="2294" y="2195"/>
                    <a:pt x="1847" y="2746"/>
                    <a:pt x="1297" y="2746"/>
                  </a:cubicBezTo>
                  <a:cubicBezTo>
                    <a:pt x="750" y="2746"/>
                    <a:pt x="299" y="2195"/>
                    <a:pt x="299" y="1549"/>
                  </a:cubicBezTo>
                  <a:cubicBezTo>
                    <a:pt x="299" y="851"/>
                    <a:pt x="750" y="300"/>
                    <a:pt x="1297" y="300"/>
                  </a:cubicBezTo>
                  <a:close/>
                  <a:moveTo>
                    <a:pt x="1297" y="1"/>
                  </a:moveTo>
                  <a:cubicBezTo>
                    <a:pt x="551" y="1"/>
                    <a:pt x="0" y="699"/>
                    <a:pt x="0" y="1549"/>
                  </a:cubicBezTo>
                  <a:cubicBezTo>
                    <a:pt x="0" y="2395"/>
                    <a:pt x="551" y="3093"/>
                    <a:pt x="1297" y="3093"/>
                  </a:cubicBezTo>
                  <a:cubicBezTo>
                    <a:pt x="2047" y="3093"/>
                    <a:pt x="2593" y="2395"/>
                    <a:pt x="2593" y="1549"/>
                  </a:cubicBezTo>
                  <a:cubicBezTo>
                    <a:pt x="2593" y="699"/>
                    <a:pt x="2047" y="1"/>
                    <a:pt x="1297"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1"/>
            <p:cNvSpPr/>
            <p:nvPr/>
          </p:nvSpPr>
          <p:spPr>
            <a:xfrm flipH="1">
              <a:off x="410914" y="3574988"/>
              <a:ext cx="27420" cy="22851"/>
            </a:xfrm>
            <a:custGeom>
              <a:avLst/>
              <a:gdLst/>
              <a:ahLst/>
              <a:cxnLst/>
              <a:rect l="l" t="t" r="r" b="b"/>
              <a:pathLst>
                <a:path w="600" h="500" extrusionOk="0">
                  <a:moveTo>
                    <a:pt x="400" y="252"/>
                  </a:moveTo>
                  <a:lnTo>
                    <a:pt x="400" y="300"/>
                  </a:lnTo>
                  <a:lnTo>
                    <a:pt x="200" y="300"/>
                  </a:lnTo>
                  <a:lnTo>
                    <a:pt x="200" y="252"/>
                  </a:lnTo>
                  <a:close/>
                  <a:moveTo>
                    <a:pt x="100" y="0"/>
                  </a:moveTo>
                  <a:cubicBezTo>
                    <a:pt x="53" y="0"/>
                    <a:pt x="1" y="52"/>
                    <a:pt x="1" y="100"/>
                  </a:cubicBezTo>
                  <a:lnTo>
                    <a:pt x="1" y="399"/>
                  </a:lnTo>
                  <a:cubicBezTo>
                    <a:pt x="1" y="451"/>
                    <a:pt x="53" y="499"/>
                    <a:pt x="100" y="499"/>
                  </a:cubicBezTo>
                  <a:lnTo>
                    <a:pt x="499" y="499"/>
                  </a:lnTo>
                  <a:cubicBezTo>
                    <a:pt x="551" y="499"/>
                    <a:pt x="599" y="451"/>
                    <a:pt x="599" y="399"/>
                  </a:cubicBezTo>
                  <a:lnTo>
                    <a:pt x="599" y="100"/>
                  </a:lnTo>
                  <a:cubicBezTo>
                    <a:pt x="599" y="52"/>
                    <a:pt x="551" y="0"/>
                    <a:pt x="499"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1"/>
            <p:cNvSpPr/>
            <p:nvPr/>
          </p:nvSpPr>
          <p:spPr>
            <a:xfrm flipH="1">
              <a:off x="399443" y="3629694"/>
              <a:ext cx="50179" cy="29752"/>
            </a:xfrm>
            <a:custGeom>
              <a:avLst/>
              <a:gdLst/>
              <a:ahLst/>
              <a:cxnLst/>
              <a:rect l="l" t="t" r="r" b="b"/>
              <a:pathLst>
                <a:path w="1098" h="651" extrusionOk="0">
                  <a:moveTo>
                    <a:pt x="898" y="200"/>
                  </a:moveTo>
                  <a:lnTo>
                    <a:pt x="898" y="451"/>
                  </a:lnTo>
                  <a:lnTo>
                    <a:pt x="200" y="451"/>
                  </a:lnTo>
                  <a:lnTo>
                    <a:pt x="200" y="200"/>
                  </a:lnTo>
                  <a:close/>
                  <a:moveTo>
                    <a:pt x="100" y="0"/>
                  </a:moveTo>
                  <a:cubicBezTo>
                    <a:pt x="48" y="0"/>
                    <a:pt x="0" y="52"/>
                    <a:pt x="0" y="100"/>
                  </a:cubicBezTo>
                  <a:lnTo>
                    <a:pt x="0" y="551"/>
                  </a:lnTo>
                  <a:cubicBezTo>
                    <a:pt x="0" y="599"/>
                    <a:pt x="48" y="651"/>
                    <a:pt x="100" y="651"/>
                  </a:cubicBezTo>
                  <a:lnTo>
                    <a:pt x="998" y="651"/>
                  </a:lnTo>
                  <a:cubicBezTo>
                    <a:pt x="1046" y="651"/>
                    <a:pt x="1097" y="599"/>
                    <a:pt x="1097" y="551"/>
                  </a:cubicBezTo>
                  <a:lnTo>
                    <a:pt x="1097" y="100"/>
                  </a:lnTo>
                  <a:cubicBezTo>
                    <a:pt x="1097" y="52"/>
                    <a:pt x="1046" y="0"/>
                    <a:pt x="998"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1"/>
            <p:cNvSpPr/>
            <p:nvPr/>
          </p:nvSpPr>
          <p:spPr>
            <a:xfrm flipH="1">
              <a:off x="399443" y="3588654"/>
              <a:ext cx="50179" cy="29752"/>
            </a:xfrm>
            <a:custGeom>
              <a:avLst/>
              <a:gdLst/>
              <a:ahLst/>
              <a:cxnLst/>
              <a:rect l="l" t="t" r="r" b="b"/>
              <a:pathLst>
                <a:path w="1098" h="651" extrusionOk="0">
                  <a:moveTo>
                    <a:pt x="898" y="200"/>
                  </a:moveTo>
                  <a:lnTo>
                    <a:pt x="898" y="451"/>
                  </a:lnTo>
                  <a:lnTo>
                    <a:pt x="200" y="451"/>
                  </a:lnTo>
                  <a:lnTo>
                    <a:pt x="200" y="200"/>
                  </a:lnTo>
                  <a:close/>
                  <a:moveTo>
                    <a:pt x="100" y="1"/>
                  </a:moveTo>
                  <a:cubicBezTo>
                    <a:pt x="48" y="1"/>
                    <a:pt x="0" y="52"/>
                    <a:pt x="0" y="100"/>
                  </a:cubicBezTo>
                  <a:lnTo>
                    <a:pt x="0" y="551"/>
                  </a:lnTo>
                  <a:cubicBezTo>
                    <a:pt x="0" y="599"/>
                    <a:pt x="48" y="651"/>
                    <a:pt x="100" y="651"/>
                  </a:cubicBezTo>
                  <a:lnTo>
                    <a:pt x="998" y="651"/>
                  </a:lnTo>
                  <a:cubicBezTo>
                    <a:pt x="1046" y="651"/>
                    <a:pt x="1097" y="599"/>
                    <a:pt x="1097" y="551"/>
                  </a:cubicBezTo>
                  <a:lnTo>
                    <a:pt x="1097" y="100"/>
                  </a:lnTo>
                  <a:cubicBezTo>
                    <a:pt x="1097" y="52"/>
                    <a:pt x="1046" y="1"/>
                    <a:pt x="998"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1"/>
            <p:cNvSpPr/>
            <p:nvPr/>
          </p:nvSpPr>
          <p:spPr>
            <a:xfrm flipH="1">
              <a:off x="399443" y="3609265"/>
              <a:ext cx="50179" cy="29570"/>
            </a:xfrm>
            <a:custGeom>
              <a:avLst/>
              <a:gdLst/>
              <a:ahLst/>
              <a:cxnLst/>
              <a:rect l="l" t="t" r="r" b="b"/>
              <a:pathLst>
                <a:path w="1098" h="647" extrusionOk="0">
                  <a:moveTo>
                    <a:pt x="898" y="200"/>
                  </a:moveTo>
                  <a:lnTo>
                    <a:pt x="898" y="447"/>
                  </a:lnTo>
                  <a:lnTo>
                    <a:pt x="200" y="447"/>
                  </a:lnTo>
                  <a:lnTo>
                    <a:pt x="200" y="200"/>
                  </a:lnTo>
                  <a:close/>
                  <a:moveTo>
                    <a:pt x="100" y="0"/>
                  </a:moveTo>
                  <a:cubicBezTo>
                    <a:pt x="48" y="0"/>
                    <a:pt x="0" y="48"/>
                    <a:pt x="0" y="100"/>
                  </a:cubicBezTo>
                  <a:lnTo>
                    <a:pt x="0" y="547"/>
                  </a:lnTo>
                  <a:cubicBezTo>
                    <a:pt x="0" y="599"/>
                    <a:pt x="48" y="647"/>
                    <a:pt x="100" y="647"/>
                  </a:cubicBezTo>
                  <a:lnTo>
                    <a:pt x="998" y="647"/>
                  </a:lnTo>
                  <a:cubicBezTo>
                    <a:pt x="1046" y="647"/>
                    <a:pt x="1097" y="599"/>
                    <a:pt x="1097" y="547"/>
                  </a:cubicBezTo>
                  <a:lnTo>
                    <a:pt x="1097" y="100"/>
                  </a:lnTo>
                  <a:cubicBezTo>
                    <a:pt x="1097" y="48"/>
                    <a:pt x="1046" y="0"/>
                    <a:pt x="998"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1"/>
            <p:cNvSpPr/>
            <p:nvPr/>
          </p:nvSpPr>
          <p:spPr>
            <a:xfrm flipH="1">
              <a:off x="524889" y="3418549"/>
              <a:ext cx="104882" cy="1018023"/>
            </a:xfrm>
            <a:custGeom>
              <a:avLst/>
              <a:gdLst/>
              <a:ahLst/>
              <a:cxnLst/>
              <a:rect l="l" t="t" r="r" b="b"/>
              <a:pathLst>
                <a:path w="2295" h="22275" extrusionOk="0">
                  <a:moveTo>
                    <a:pt x="488" y="0"/>
                  </a:moveTo>
                  <a:cubicBezTo>
                    <a:pt x="241" y="0"/>
                    <a:pt x="1" y="206"/>
                    <a:pt x="1" y="483"/>
                  </a:cubicBezTo>
                  <a:lnTo>
                    <a:pt x="1" y="22274"/>
                  </a:lnTo>
                  <a:lnTo>
                    <a:pt x="2295" y="22274"/>
                  </a:lnTo>
                  <a:lnTo>
                    <a:pt x="2295" y="2426"/>
                  </a:lnTo>
                  <a:cubicBezTo>
                    <a:pt x="2295" y="1879"/>
                    <a:pt x="2095" y="1329"/>
                    <a:pt x="1648" y="930"/>
                  </a:cubicBezTo>
                  <a:lnTo>
                    <a:pt x="798" y="132"/>
                  </a:lnTo>
                  <a:cubicBezTo>
                    <a:pt x="707" y="40"/>
                    <a:pt x="597" y="0"/>
                    <a:pt x="488"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1"/>
            <p:cNvSpPr/>
            <p:nvPr/>
          </p:nvSpPr>
          <p:spPr>
            <a:xfrm flipH="1">
              <a:off x="565928" y="3456482"/>
              <a:ext cx="63843" cy="980090"/>
            </a:xfrm>
            <a:custGeom>
              <a:avLst/>
              <a:gdLst/>
              <a:ahLst/>
              <a:cxnLst/>
              <a:rect l="l" t="t" r="r" b="b"/>
              <a:pathLst>
                <a:path w="1397" h="21445" extrusionOk="0">
                  <a:moveTo>
                    <a:pt x="1" y="0"/>
                  </a:moveTo>
                  <a:lnTo>
                    <a:pt x="1" y="551"/>
                  </a:lnTo>
                  <a:lnTo>
                    <a:pt x="751" y="1049"/>
                  </a:lnTo>
                  <a:cubicBezTo>
                    <a:pt x="850" y="1097"/>
                    <a:pt x="898" y="1249"/>
                    <a:pt x="898" y="1349"/>
                  </a:cubicBezTo>
                  <a:lnTo>
                    <a:pt x="898" y="21444"/>
                  </a:lnTo>
                  <a:lnTo>
                    <a:pt x="1397" y="21444"/>
                  </a:lnTo>
                  <a:lnTo>
                    <a:pt x="1397" y="1149"/>
                  </a:lnTo>
                  <a:cubicBezTo>
                    <a:pt x="1397" y="997"/>
                    <a:pt x="1297" y="850"/>
                    <a:pt x="1197" y="750"/>
                  </a:cubicBezTo>
                  <a:lnTo>
                    <a:pt x="1" y="0"/>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1"/>
            <p:cNvSpPr/>
            <p:nvPr/>
          </p:nvSpPr>
          <p:spPr>
            <a:xfrm flipH="1">
              <a:off x="360781" y="3392636"/>
              <a:ext cx="143544" cy="45657"/>
            </a:xfrm>
            <a:custGeom>
              <a:avLst/>
              <a:gdLst/>
              <a:ahLst/>
              <a:cxnLst/>
              <a:rect l="l" t="t" r="r" b="b"/>
              <a:pathLst>
                <a:path w="3141" h="999" extrusionOk="0">
                  <a:moveTo>
                    <a:pt x="0" y="1"/>
                  </a:moveTo>
                  <a:lnTo>
                    <a:pt x="0" y="998"/>
                  </a:lnTo>
                  <a:lnTo>
                    <a:pt x="3092" y="998"/>
                  </a:lnTo>
                  <a:cubicBezTo>
                    <a:pt x="3092" y="998"/>
                    <a:pt x="3140" y="998"/>
                    <a:pt x="3140" y="950"/>
                  </a:cubicBezTo>
                  <a:lnTo>
                    <a:pt x="3140" y="53"/>
                  </a:lnTo>
                  <a:lnTo>
                    <a:pt x="3092" y="1"/>
                  </a:ln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1"/>
            <p:cNvSpPr/>
            <p:nvPr/>
          </p:nvSpPr>
          <p:spPr>
            <a:xfrm flipH="1">
              <a:off x="483851" y="3392636"/>
              <a:ext cx="145920" cy="45657"/>
            </a:xfrm>
            <a:custGeom>
              <a:avLst/>
              <a:gdLst/>
              <a:ahLst/>
              <a:cxnLst/>
              <a:rect l="l" t="t" r="r" b="b"/>
              <a:pathLst>
                <a:path w="3193" h="999" extrusionOk="0">
                  <a:moveTo>
                    <a:pt x="1" y="1"/>
                  </a:moveTo>
                  <a:lnTo>
                    <a:pt x="1" y="998"/>
                  </a:lnTo>
                  <a:lnTo>
                    <a:pt x="3144" y="998"/>
                  </a:lnTo>
                  <a:cubicBezTo>
                    <a:pt x="3192" y="998"/>
                    <a:pt x="3192" y="998"/>
                    <a:pt x="3192" y="950"/>
                  </a:cubicBezTo>
                  <a:lnTo>
                    <a:pt x="3192" y="53"/>
                  </a:lnTo>
                  <a:cubicBezTo>
                    <a:pt x="3192" y="53"/>
                    <a:pt x="3192" y="1"/>
                    <a:pt x="3144"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1"/>
            <p:cNvSpPr/>
            <p:nvPr/>
          </p:nvSpPr>
          <p:spPr>
            <a:xfrm flipH="1">
              <a:off x="593257" y="3392636"/>
              <a:ext cx="47802" cy="45657"/>
            </a:xfrm>
            <a:custGeom>
              <a:avLst/>
              <a:gdLst/>
              <a:ahLst/>
              <a:cxnLst/>
              <a:rect l="l" t="t" r="r" b="b"/>
              <a:pathLst>
                <a:path w="1046" h="999" extrusionOk="0">
                  <a:moveTo>
                    <a:pt x="48" y="1"/>
                  </a:moveTo>
                  <a:lnTo>
                    <a:pt x="0" y="53"/>
                  </a:lnTo>
                  <a:lnTo>
                    <a:pt x="0" y="950"/>
                  </a:lnTo>
                  <a:cubicBezTo>
                    <a:pt x="0" y="998"/>
                    <a:pt x="48" y="998"/>
                    <a:pt x="48" y="998"/>
                  </a:cubicBezTo>
                  <a:lnTo>
                    <a:pt x="946" y="998"/>
                  </a:lnTo>
                  <a:cubicBezTo>
                    <a:pt x="998" y="998"/>
                    <a:pt x="1045" y="998"/>
                    <a:pt x="1045" y="950"/>
                  </a:cubicBezTo>
                  <a:lnTo>
                    <a:pt x="1045" y="53"/>
                  </a:lnTo>
                  <a:cubicBezTo>
                    <a:pt x="1045" y="53"/>
                    <a:pt x="998" y="1"/>
                    <a:pt x="946"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1" name="Google Shape;1391;p41"/>
            <p:cNvGrpSpPr/>
            <p:nvPr/>
          </p:nvGrpSpPr>
          <p:grpSpPr>
            <a:xfrm>
              <a:off x="350997" y="3941732"/>
              <a:ext cx="159134" cy="118966"/>
              <a:chOff x="1165650" y="865575"/>
              <a:chExt cx="5166675" cy="3862525"/>
            </a:xfrm>
          </p:grpSpPr>
          <p:sp>
            <p:nvSpPr>
              <p:cNvPr id="1392" name="Google Shape;1392;p41"/>
              <p:cNvSpPr/>
              <p:nvPr/>
            </p:nvSpPr>
            <p:spPr>
              <a:xfrm>
                <a:off x="2776925" y="3145225"/>
                <a:ext cx="1944125" cy="803575"/>
              </a:xfrm>
              <a:custGeom>
                <a:avLst/>
                <a:gdLst/>
                <a:ahLst/>
                <a:cxnLst/>
                <a:rect l="l" t="t" r="r" b="b"/>
                <a:pathLst>
                  <a:path w="77765" h="32143" extrusionOk="0">
                    <a:moveTo>
                      <a:pt x="38883" y="0"/>
                    </a:moveTo>
                    <a:cubicBezTo>
                      <a:pt x="26292" y="0"/>
                      <a:pt x="13701" y="4798"/>
                      <a:pt x="4105" y="14394"/>
                    </a:cubicBezTo>
                    <a:cubicBezTo>
                      <a:pt x="1" y="18387"/>
                      <a:pt x="1" y="25043"/>
                      <a:pt x="4105" y="29037"/>
                    </a:cubicBezTo>
                    <a:cubicBezTo>
                      <a:pt x="6158" y="31089"/>
                      <a:pt x="8820" y="32115"/>
                      <a:pt x="11469" y="32115"/>
                    </a:cubicBezTo>
                    <a:cubicBezTo>
                      <a:pt x="14117" y="32115"/>
                      <a:pt x="16752" y="31089"/>
                      <a:pt x="18748" y="29037"/>
                    </a:cubicBezTo>
                    <a:cubicBezTo>
                      <a:pt x="24295" y="23490"/>
                      <a:pt x="31589" y="20717"/>
                      <a:pt x="38869" y="20717"/>
                    </a:cubicBezTo>
                    <a:cubicBezTo>
                      <a:pt x="46149" y="20717"/>
                      <a:pt x="53415" y="23490"/>
                      <a:pt x="58906" y="29037"/>
                    </a:cubicBezTo>
                    <a:cubicBezTo>
                      <a:pt x="61013" y="31033"/>
                      <a:pt x="63676" y="32143"/>
                      <a:pt x="66338" y="32143"/>
                    </a:cubicBezTo>
                    <a:cubicBezTo>
                      <a:pt x="69000" y="32143"/>
                      <a:pt x="71663" y="31033"/>
                      <a:pt x="73660" y="29037"/>
                    </a:cubicBezTo>
                    <a:cubicBezTo>
                      <a:pt x="77764" y="25043"/>
                      <a:pt x="77764" y="18387"/>
                      <a:pt x="73660" y="14394"/>
                    </a:cubicBezTo>
                    <a:cubicBezTo>
                      <a:pt x="64064" y="4798"/>
                      <a:pt x="51473" y="0"/>
                      <a:pt x="38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1"/>
              <p:cNvSpPr/>
              <p:nvPr/>
            </p:nvSpPr>
            <p:spPr>
              <a:xfrm>
                <a:off x="2017050" y="2066400"/>
                <a:ext cx="3463875" cy="1119750"/>
              </a:xfrm>
              <a:custGeom>
                <a:avLst/>
                <a:gdLst/>
                <a:ahLst/>
                <a:cxnLst/>
                <a:rect l="l" t="t" r="r" b="b"/>
                <a:pathLst>
                  <a:path w="138555" h="44790" extrusionOk="0">
                    <a:moveTo>
                      <a:pt x="69278" y="1"/>
                    </a:moveTo>
                    <a:cubicBezTo>
                      <a:pt x="45649" y="1"/>
                      <a:pt x="22021" y="9014"/>
                      <a:pt x="3994" y="27040"/>
                    </a:cubicBezTo>
                    <a:cubicBezTo>
                      <a:pt x="1" y="31034"/>
                      <a:pt x="1" y="37690"/>
                      <a:pt x="3994" y="41683"/>
                    </a:cubicBezTo>
                    <a:cubicBezTo>
                      <a:pt x="6046" y="43736"/>
                      <a:pt x="8709" y="44762"/>
                      <a:pt x="11371" y="44762"/>
                    </a:cubicBezTo>
                    <a:cubicBezTo>
                      <a:pt x="14034" y="44762"/>
                      <a:pt x="16696" y="43736"/>
                      <a:pt x="18748" y="41683"/>
                    </a:cubicBezTo>
                    <a:cubicBezTo>
                      <a:pt x="32670" y="27761"/>
                      <a:pt x="50974" y="20800"/>
                      <a:pt x="69278" y="20800"/>
                    </a:cubicBezTo>
                    <a:cubicBezTo>
                      <a:pt x="87581" y="20800"/>
                      <a:pt x="105885" y="27761"/>
                      <a:pt x="119807" y="41683"/>
                    </a:cubicBezTo>
                    <a:cubicBezTo>
                      <a:pt x="121804" y="43791"/>
                      <a:pt x="124466" y="44789"/>
                      <a:pt x="127128" y="44789"/>
                    </a:cubicBezTo>
                    <a:cubicBezTo>
                      <a:pt x="129791" y="44789"/>
                      <a:pt x="132453" y="43791"/>
                      <a:pt x="134561" y="41683"/>
                    </a:cubicBezTo>
                    <a:cubicBezTo>
                      <a:pt x="138554" y="37690"/>
                      <a:pt x="138554" y="31034"/>
                      <a:pt x="134561" y="27040"/>
                    </a:cubicBezTo>
                    <a:cubicBezTo>
                      <a:pt x="116534" y="9014"/>
                      <a:pt x="92906" y="1"/>
                      <a:pt x="6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1"/>
              <p:cNvSpPr/>
              <p:nvPr/>
            </p:nvSpPr>
            <p:spPr>
              <a:xfrm>
                <a:off x="1165650" y="865575"/>
                <a:ext cx="5166675" cy="1469175"/>
              </a:xfrm>
              <a:custGeom>
                <a:avLst/>
                <a:gdLst/>
                <a:ahLst/>
                <a:cxnLst/>
                <a:rect l="l" t="t" r="r" b="b"/>
                <a:pathLst>
                  <a:path w="206667" h="58767" extrusionOk="0">
                    <a:moveTo>
                      <a:pt x="103320" y="0"/>
                    </a:moveTo>
                    <a:cubicBezTo>
                      <a:pt x="67364" y="0"/>
                      <a:pt x="31394" y="13673"/>
                      <a:pt x="3994" y="41017"/>
                    </a:cubicBezTo>
                    <a:cubicBezTo>
                      <a:pt x="1" y="45122"/>
                      <a:pt x="1" y="51667"/>
                      <a:pt x="3994" y="55771"/>
                    </a:cubicBezTo>
                    <a:cubicBezTo>
                      <a:pt x="6046" y="57768"/>
                      <a:pt x="8709" y="58766"/>
                      <a:pt x="11371" y="58766"/>
                    </a:cubicBezTo>
                    <a:cubicBezTo>
                      <a:pt x="14033" y="58766"/>
                      <a:pt x="16696" y="57768"/>
                      <a:pt x="18748" y="55771"/>
                    </a:cubicBezTo>
                    <a:cubicBezTo>
                      <a:pt x="41378" y="33141"/>
                      <a:pt x="71330" y="20717"/>
                      <a:pt x="103278" y="20717"/>
                    </a:cubicBezTo>
                    <a:cubicBezTo>
                      <a:pt x="135226" y="20717"/>
                      <a:pt x="165289" y="33141"/>
                      <a:pt x="187919" y="55771"/>
                    </a:cubicBezTo>
                    <a:cubicBezTo>
                      <a:pt x="189916" y="57768"/>
                      <a:pt x="192578" y="58766"/>
                      <a:pt x="195240" y="58766"/>
                    </a:cubicBezTo>
                    <a:cubicBezTo>
                      <a:pt x="197903" y="58766"/>
                      <a:pt x="200565" y="57768"/>
                      <a:pt x="202562" y="55771"/>
                    </a:cubicBezTo>
                    <a:cubicBezTo>
                      <a:pt x="206666" y="51667"/>
                      <a:pt x="206666" y="45122"/>
                      <a:pt x="202562" y="41017"/>
                    </a:cubicBezTo>
                    <a:cubicBezTo>
                      <a:pt x="175217" y="13673"/>
                      <a:pt x="139275" y="0"/>
                      <a:pt x="1033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1"/>
              <p:cNvSpPr/>
              <p:nvPr/>
            </p:nvSpPr>
            <p:spPr>
              <a:xfrm>
                <a:off x="3464725" y="4156775"/>
                <a:ext cx="568525" cy="571325"/>
              </a:xfrm>
              <a:custGeom>
                <a:avLst/>
                <a:gdLst/>
                <a:ahLst/>
                <a:cxnLst/>
                <a:rect l="l" t="t" r="r" b="b"/>
                <a:pathLst>
                  <a:path w="22741" h="22853" extrusionOk="0">
                    <a:moveTo>
                      <a:pt x="11315" y="1"/>
                    </a:moveTo>
                    <a:cubicBezTo>
                      <a:pt x="5103" y="1"/>
                      <a:pt x="0" y="5103"/>
                      <a:pt x="0" y="11426"/>
                    </a:cubicBezTo>
                    <a:cubicBezTo>
                      <a:pt x="0" y="17750"/>
                      <a:pt x="5103" y="22852"/>
                      <a:pt x="11315" y="22852"/>
                    </a:cubicBezTo>
                    <a:cubicBezTo>
                      <a:pt x="17638" y="22852"/>
                      <a:pt x="22741" y="17750"/>
                      <a:pt x="22741" y="11426"/>
                    </a:cubicBezTo>
                    <a:cubicBezTo>
                      <a:pt x="22741" y="5103"/>
                      <a:pt x="17638" y="1"/>
                      <a:pt x="113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 name="Google Shape;1396;p41"/>
            <p:cNvGrpSpPr/>
            <p:nvPr/>
          </p:nvGrpSpPr>
          <p:grpSpPr>
            <a:xfrm rot="-2700000">
              <a:off x="-112107" y="2661803"/>
              <a:ext cx="1200555" cy="1200555"/>
              <a:chOff x="-925866" y="4224763"/>
              <a:chExt cx="1849500" cy="1849500"/>
            </a:xfrm>
          </p:grpSpPr>
          <p:sp>
            <p:nvSpPr>
              <p:cNvPr id="1397" name="Google Shape;1397;p41"/>
              <p:cNvSpPr/>
              <p:nvPr/>
            </p:nvSpPr>
            <p:spPr>
              <a:xfrm>
                <a:off x="-925866" y="4224763"/>
                <a:ext cx="1849500" cy="18495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1"/>
              <p:cNvSpPr/>
              <p:nvPr/>
            </p:nvSpPr>
            <p:spPr>
              <a:xfrm>
                <a:off x="-746025" y="4403175"/>
                <a:ext cx="1489800" cy="14898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1"/>
              <p:cNvSpPr/>
              <p:nvPr/>
            </p:nvSpPr>
            <p:spPr>
              <a:xfrm>
                <a:off x="-571575" y="4579275"/>
                <a:ext cx="1137600" cy="11376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1"/>
              <p:cNvSpPr/>
              <p:nvPr/>
            </p:nvSpPr>
            <p:spPr>
              <a:xfrm>
                <a:off x="-387225" y="4760523"/>
                <a:ext cx="768900" cy="7689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1"/>
              <p:cNvSpPr/>
              <p:nvPr/>
            </p:nvSpPr>
            <p:spPr>
              <a:xfrm rot="161184">
                <a:off x="-4824" y="4937380"/>
                <a:ext cx="204825" cy="204825"/>
              </a:xfrm>
              <a:prstGeom prst="ellipse">
                <a:avLst/>
              </a:prstGeom>
              <a:solidFill>
                <a:schemeClr val="dk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6" name="Google Shape;1556;p43"/>
          <p:cNvSpPr txBox="1">
            <a:spLocks noGrp="1"/>
          </p:cNvSpPr>
          <p:nvPr>
            <p:ph type="title"/>
          </p:nvPr>
        </p:nvSpPr>
        <p:spPr>
          <a:xfrm>
            <a:off x="1501837" y="210650"/>
            <a:ext cx="6445137" cy="7134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Vehicle Cybersecurity</a:t>
            </a:r>
            <a:endParaRPr dirty="0"/>
          </a:p>
        </p:txBody>
      </p:sp>
      <p:sp>
        <p:nvSpPr>
          <p:cNvPr id="1557" name="Google Shape;1557;p43"/>
          <p:cNvSpPr txBox="1">
            <a:spLocks noGrp="1"/>
          </p:cNvSpPr>
          <p:nvPr>
            <p:ph type="subTitle" idx="1"/>
          </p:nvPr>
        </p:nvSpPr>
        <p:spPr>
          <a:xfrm>
            <a:off x="1846759" y="1452649"/>
            <a:ext cx="5774958" cy="2057055"/>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a:t>Cybersecurity, within the context of road vehicles, is the protection of automotive electronic systems, communication networks, control algorithms, software, users, and underlying data from malicious attacks, damage, unauthorized access, or manipulation.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sz="1050" dirty="0"/>
              <a:t>Source: </a:t>
            </a:r>
            <a:r>
              <a:rPr lang="en-US" sz="1050" dirty="0">
                <a:hlinkClick r:id="rId3"/>
              </a:rPr>
              <a:t>https://www.nhtsa.gov/crash-avoidance/automotive-cybersecurity</a:t>
            </a:r>
            <a:r>
              <a:rPr lang="en-US" sz="1050" dirty="0"/>
              <a:t> </a:t>
            </a:r>
            <a:endParaRPr sz="1050" dirty="0"/>
          </a:p>
        </p:txBody>
      </p:sp>
      <p:grpSp>
        <p:nvGrpSpPr>
          <p:cNvPr id="1560" name="Google Shape;1560;p43"/>
          <p:cNvGrpSpPr/>
          <p:nvPr/>
        </p:nvGrpSpPr>
        <p:grpSpPr>
          <a:xfrm flipH="1">
            <a:off x="720000" y="2672911"/>
            <a:ext cx="551702" cy="1746909"/>
            <a:chOff x="-201761" y="3609259"/>
            <a:chExt cx="289592" cy="916965"/>
          </a:xfrm>
        </p:grpSpPr>
        <p:grpSp>
          <p:nvGrpSpPr>
            <p:cNvPr id="1561" name="Google Shape;1561;p43"/>
            <p:cNvGrpSpPr/>
            <p:nvPr/>
          </p:nvGrpSpPr>
          <p:grpSpPr>
            <a:xfrm flipH="1">
              <a:off x="-201761" y="3609259"/>
              <a:ext cx="289592" cy="916965"/>
              <a:chOff x="4054625" y="2687525"/>
              <a:chExt cx="93450" cy="295900"/>
            </a:xfrm>
          </p:grpSpPr>
          <p:sp>
            <p:nvSpPr>
              <p:cNvPr id="1562" name="Google Shape;1562;p43"/>
              <p:cNvSpPr/>
              <p:nvPr/>
            </p:nvSpPr>
            <p:spPr>
              <a:xfrm>
                <a:off x="4054625" y="2687525"/>
                <a:ext cx="93450" cy="295900"/>
              </a:xfrm>
              <a:custGeom>
                <a:avLst/>
                <a:gdLst/>
                <a:ahLst/>
                <a:cxnLst/>
                <a:rect l="l" t="t" r="r" b="b"/>
                <a:pathLst>
                  <a:path w="3738" h="11836" extrusionOk="0">
                    <a:moveTo>
                      <a:pt x="3090" y="186"/>
                    </a:moveTo>
                    <a:cubicBezTo>
                      <a:pt x="3182" y="186"/>
                      <a:pt x="3243" y="248"/>
                      <a:pt x="3243" y="342"/>
                    </a:cubicBezTo>
                    <a:lnTo>
                      <a:pt x="3243" y="527"/>
                    </a:lnTo>
                    <a:cubicBezTo>
                      <a:pt x="3243" y="619"/>
                      <a:pt x="3182" y="680"/>
                      <a:pt x="3090" y="680"/>
                    </a:cubicBezTo>
                    <a:lnTo>
                      <a:pt x="2996" y="680"/>
                    </a:lnTo>
                    <a:lnTo>
                      <a:pt x="3367" y="1021"/>
                    </a:lnTo>
                    <a:cubicBezTo>
                      <a:pt x="3491" y="1145"/>
                      <a:pt x="3552" y="1330"/>
                      <a:pt x="3552" y="1516"/>
                    </a:cubicBezTo>
                    <a:lnTo>
                      <a:pt x="3552" y="11650"/>
                    </a:lnTo>
                    <a:lnTo>
                      <a:pt x="309" y="11650"/>
                    </a:lnTo>
                    <a:lnTo>
                      <a:pt x="309" y="680"/>
                    </a:lnTo>
                    <a:cubicBezTo>
                      <a:pt x="216" y="651"/>
                      <a:pt x="186" y="589"/>
                      <a:pt x="186" y="527"/>
                    </a:cubicBezTo>
                    <a:lnTo>
                      <a:pt x="186" y="342"/>
                    </a:lnTo>
                    <a:cubicBezTo>
                      <a:pt x="186" y="248"/>
                      <a:pt x="216" y="186"/>
                      <a:pt x="309" y="186"/>
                    </a:cubicBezTo>
                    <a:close/>
                    <a:moveTo>
                      <a:pt x="277" y="1"/>
                    </a:moveTo>
                    <a:cubicBezTo>
                      <a:pt x="92" y="33"/>
                      <a:pt x="1" y="186"/>
                      <a:pt x="1" y="342"/>
                    </a:cubicBezTo>
                    <a:lnTo>
                      <a:pt x="1" y="527"/>
                    </a:lnTo>
                    <a:cubicBezTo>
                      <a:pt x="1" y="619"/>
                      <a:pt x="30" y="712"/>
                      <a:pt x="124" y="774"/>
                    </a:cubicBezTo>
                    <a:lnTo>
                      <a:pt x="124" y="11650"/>
                    </a:lnTo>
                    <a:cubicBezTo>
                      <a:pt x="124" y="11741"/>
                      <a:pt x="186" y="11835"/>
                      <a:pt x="309" y="11835"/>
                    </a:cubicBezTo>
                    <a:lnTo>
                      <a:pt x="3552" y="11835"/>
                    </a:lnTo>
                    <a:cubicBezTo>
                      <a:pt x="3676" y="11835"/>
                      <a:pt x="3738" y="11741"/>
                      <a:pt x="3738" y="11650"/>
                    </a:cubicBezTo>
                    <a:lnTo>
                      <a:pt x="3738" y="1516"/>
                    </a:lnTo>
                    <a:cubicBezTo>
                      <a:pt x="3738" y="1269"/>
                      <a:pt x="3646" y="1051"/>
                      <a:pt x="3491" y="898"/>
                    </a:cubicBezTo>
                    <a:lnTo>
                      <a:pt x="3337" y="774"/>
                    </a:lnTo>
                    <a:cubicBezTo>
                      <a:pt x="3399" y="712"/>
                      <a:pt x="3429" y="619"/>
                      <a:pt x="3429" y="527"/>
                    </a:cubicBezTo>
                    <a:lnTo>
                      <a:pt x="3429" y="342"/>
                    </a:lnTo>
                    <a:cubicBezTo>
                      <a:pt x="3429" y="156"/>
                      <a:pt x="3276" y="1"/>
                      <a:pt x="30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3"/>
              <p:cNvSpPr/>
              <p:nvPr/>
            </p:nvSpPr>
            <p:spPr>
              <a:xfrm>
                <a:off x="4067725" y="2699150"/>
                <a:ext cx="75725" cy="279625"/>
              </a:xfrm>
              <a:custGeom>
                <a:avLst/>
                <a:gdLst/>
                <a:ahLst/>
                <a:cxnLst/>
                <a:rect l="l" t="t" r="r" b="b"/>
                <a:pathLst>
                  <a:path w="3029" h="11185" extrusionOk="0">
                    <a:moveTo>
                      <a:pt x="1" y="0"/>
                    </a:moveTo>
                    <a:lnTo>
                      <a:pt x="927" y="11185"/>
                    </a:lnTo>
                    <a:lnTo>
                      <a:pt x="3028" y="11185"/>
                    </a:lnTo>
                    <a:lnTo>
                      <a:pt x="3028" y="1051"/>
                    </a:lnTo>
                    <a:cubicBezTo>
                      <a:pt x="3028" y="865"/>
                      <a:pt x="2967" y="680"/>
                      <a:pt x="2843" y="556"/>
                    </a:cubicBezTo>
                    <a:lnTo>
                      <a:pt x="2319" y="92"/>
                    </a:lnTo>
                    <a:cubicBezTo>
                      <a:pt x="2257" y="30"/>
                      <a:pt x="2163" y="0"/>
                      <a:pt x="2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3"/>
              <p:cNvSpPr/>
              <p:nvPr/>
            </p:nvSpPr>
            <p:spPr>
              <a:xfrm>
                <a:off x="4101700" y="2733875"/>
                <a:ext cx="33275" cy="39450"/>
              </a:xfrm>
              <a:custGeom>
                <a:avLst/>
                <a:gdLst/>
                <a:ahLst/>
                <a:cxnLst/>
                <a:rect l="l" t="t" r="r" b="b"/>
                <a:pathLst>
                  <a:path w="1331" h="1578" extrusionOk="0">
                    <a:moveTo>
                      <a:pt x="651" y="186"/>
                    </a:moveTo>
                    <a:cubicBezTo>
                      <a:pt x="928" y="186"/>
                      <a:pt x="1145" y="465"/>
                      <a:pt x="1145" y="804"/>
                    </a:cubicBezTo>
                    <a:cubicBezTo>
                      <a:pt x="1145" y="1113"/>
                      <a:pt x="928" y="1392"/>
                      <a:pt x="651" y="1392"/>
                    </a:cubicBezTo>
                    <a:cubicBezTo>
                      <a:pt x="404" y="1392"/>
                      <a:pt x="186" y="1113"/>
                      <a:pt x="186" y="804"/>
                    </a:cubicBezTo>
                    <a:cubicBezTo>
                      <a:pt x="186" y="465"/>
                      <a:pt x="404" y="186"/>
                      <a:pt x="651" y="186"/>
                    </a:cubicBezTo>
                    <a:close/>
                    <a:moveTo>
                      <a:pt x="651" y="0"/>
                    </a:moveTo>
                    <a:cubicBezTo>
                      <a:pt x="310" y="0"/>
                      <a:pt x="1" y="371"/>
                      <a:pt x="1" y="804"/>
                    </a:cubicBezTo>
                    <a:cubicBezTo>
                      <a:pt x="1" y="1236"/>
                      <a:pt x="310" y="1577"/>
                      <a:pt x="651" y="1577"/>
                    </a:cubicBezTo>
                    <a:cubicBezTo>
                      <a:pt x="1022" y="1577"/>
                      <a:pt x="1331" y="1236"/>
                      <a:pt x="1331" y="804"/>
                    </a:cubicBezTo>
                    <a:cubicBezTo>
                      <a:pt x="1331" y="371"/>
                      <a:pt x="1022" y="0"/>
                      <a:pt x="65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3"/>
              <p:cNvSpPr/>
              <p:nvPr/>
            </p:nvSpPr>
            <p:spPr>
              <a:xfrm>
                <a:off x="4114075" y="2741600"/>
                <a:ext cx="8550" cy="7000"/>
              </a:xfrm>
              <a:custGeom>
                <a:avLst/>
                <a:gdLst/>
                <a:ahLst/>
                <a:cxnLst/>
                <a:rect l="l" t="t" r="r" b="b"/>
                <a:pathLst>
                  <a:path w="342" h="280" extrusionOk="0">
                    <a:moveTo>
                      <a:pt x="218" y="124"/>
                    </a:moveTo>
                    <a:lnTo>
                      <a:pt x="218" y="156"/>
                    </a:lnTo>
                    <a:lnTo>
                      <a:pt x="124" y="156"/>
                    </a:lnTo>
                    <a:lnTo>
                      <a:pt x="124" y="124"/>
                    </a:lnTo>
                    <a:close/>
                    <a:moveTo>
                      <a:pt x="62" y="0"/>
                    </a:moveTo>
                    <a:cubicBezTo>
                      <a:pt x="32" y="0"/>
                      <a:pt x="0" y="32"/>
                      <a:pt x="0" y="62"/>
                    </a:cubicBezTo>
                    <a:lnTo>
                      <a:pt x="0" y="218"/>
                    </a:lnTo>
                    <a:cubicBezTo>
                      <a:pt x="0" y="248"/>
                      <a:pt x="32" y="280"/>
                      <a:pt x="62" y="280"/>
                    </a:cubicBezTo>
                    <a:lnTo>
                      <a:pt x="280" y="280"/>
                    </a:lnTo>
                    <a:cubicBezTo>
                      <a:pt x="309" y="280"/>
                      <a:pt x="341" y="248"/>
                      <a:pt x="341" y="218"/>
                    </a:cubicBezTo>
                    <a:lnTo>
                      <a:pt x="341" y="62"/>
                    </a:lnTo>
                    <a:cubicBezTo>
                      <a:pt x="341" y="32"/>
                      <a:pt x="309" y="0"/>
                      <a:pt x="280"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3"/>
              <p:cNvSpPr/>
              <p:nvPr/>
            </p:nvSpPr>
            <p:spPr>
              <a:xfrm>
                <a:off x="4110975" y="2757050"/>
                <a:ext cx="13925" cy="8550"/>
              </a:xfrm>
              <a:custGeom>
                <a:avLst/>
                <a:gdLst/>
                <a:ahLst/>
                <a:cxnLst/>
                <a:rect l="l" t="t" r="r" b="b"/>
                <a:pathLst>
                  <a:path w="557" h="342" extrusionOk="0">
                    <a:moveTo>
                      <a:pt x="465" y="94"/>
                    </a:moveTo>
                    <a:lnTo>
                      <a:pt x="465" y="218"/>
                    </a:lnTo>
                    <a:lnTo>
                      <a:pt x="124" y="218"/>
                    </a:lnTo>
                    <a:lnTo>
                      <a:pt x="124" y="94"/>
                    </a:lnTo>
                    <a:close/>
                    <a:moveTo>
                      <a:pt x="63" y="0"/>
                    </a:moveTo>
                    <a:cubicBezTo>
                      <a:pt x="33" y="0"/>
                      <a:pt x="1" y="32"/>
                      <a:pt x="1" y="62"/>
                    </a:cubicBezTo>
                    <a:lnTo>
                      <a:pt x="1" y="280"/>
                    </a:lnTo>
                    <a:cubicBezTo>
                      <a:pt x="1" y="309"/>
                      <a:pt x="33" y="341"/>
                      <a:pt x="63" y="341"/>
                    </a:cubicBezTo>
                    <a:lnTo>
                      <a:pt x="527" y="341"/>
                    </a:lnTo>
                    <a:cubicBezTo>
                      <a:pt x="557" y="341"/>
                      <a:pt x="557" y="309"/>
                      <a:pt x="557" y="280"/>
                    </a:cubicBezTo>
                    <a:lnTo>
                      <a:pt x="557" y="62"/>
                    </a:lnTo>
                    <a:cubicBezTo>
                      <a:pt x="557" y="32"/>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3"/>
              <p:cNvSpPr/>
              <p:nvPr/>
            </p:nvSpPr>
            <p:spPr>
              <a:xfrm>
                <a:off x="4110975" y="2745500"/>
                <a:ext cx="13925" cy="8475"/>
              </a:xfrm>
              <a:custGeom>
                <a:avLst/>
                <a:gdLst/>
                <a:ahLst/>
                <a:cxnLst/>
                <a:rect l="l" t="t" r="r" b="b"/>
                <a:pathLst>
                  <a:path w="557" h="339" extrusionOk="0">
                    <a:moveTo>
                      <a:pt x="465" y="124"/>
                    </a:moveTo>
                    <a:lnTo>
                      <a:pt x="465" y="215"/>
                    </a:lnTo>
                    <a:lnTo>
                      <a:pt x="124" y="215"/>
                    </a:lnTo>
                    <a:lnTo>
                      <a:pt x="124" y="124"/>
                    </a:lnTo>
                    <a:close/>
                    <a:moveTo>
                      <a:pt x="63" y="0"/>
                    </a:moveTo>
                    <a:cubicBezTo>
                      <a:pt x="33" y="0"/>
                      <a:pt x="1" y="30"/>
                      <a:pt x="1" y="62"/>
                    </a:cubicBezTo>
                    <a:lnTo>
                      <a:pt x="1" y="277"/>
                    </a:lnTo>
                    <a:cubicBezTo>
                      <a:pt x="1" y="309"/>
                      <a:pt x="33" y="339"/>
                      <a:pt x="63" y="339"/>
                    </a:cubicBezTo>
                    <a:lnTo>
                      <a:pt x="527" y="339"/>
                    </a:lnTo>
                    <a:cubicBezTo>
                      <a:pt x="557" y="339"/>
                      <a:pt x="557" y="309"/>
                      <a:pt x="557" y="277"/>
                    </a:cubicBezTo>
                    <a:lnTo>
                      <a:pt x="557" y="62"/>
                    </a:lnTo>
                    <a:cubicBezTo>
                      <a:pt x="557" y="30"/>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3"/>
              <p:cNvSpPr/>
              <p:nvPr/>
            </p:nvSpPr>
            <p:spPr>
              <a:xfrm>
                <a:off x="4110975" y="2750875"/>
                <a:ext cx="13925" cy="8550"/>
              </a:xfrm>
              <a:custGeom>
                <a:avLst/>
                <a:gdLst/>
                <a:ahLst/>
                <a:cxnLst/>
                <a:rect l="l" t="t" r="r" b="b"/>
                <a:pathLst>
                  <a:path w="557" h="342" extrusionOk="0">
                    <a:moveTo>
                      <a:pt x="465" y="124"/>
                    </a:moveTo>
                    <a:lnTo>
                      <a:pt x="465" y="247"/>
                    </a:lnTo>
                    <a:lnTo>
                      <a:pt x="124" y="247"/>
                    </a:lnTo>
                    <a:lnTo>
                      <a:pt x="124" y="124"/>
                    </a:lnTo>
                    <a:close/>
                    <a:moveTo>
                      <a:pt x="63" y="0"/>
                    </a:moveTo>
                    <a:cubicBezTo>
                      <a:pt x="33" y="0"/>
                      <a:pt x="1" y="32"/>
                      <a:pt x="1" y="62"/>
                    </a:cubicBezTo>
                    <a:lnTo>
                      <a:pt x="1" y="309"/>
                    </a:lnTo>
                    <a:cubicBezTo>
                      <a:pt x="1" y="341"/>
                      <a:pt x="33" y="341"/>
                      <a:pt x="63" y="341"/>
                    </a:cubicBezTo>
                    <a:lnTo>
                      <a:pt x="527" y="341"/>
                    </a:lnTo>
                    <a:cubicBezTo>
                      <a:pt x="557" y="341"/>
                      <a:pt x="557" y="341"/>
                      <a:pt x="557" y="309"/>
                    </a:cubicBezTo>
                    <a:lnTo>
                      <a:pt x="557" y="62"/>
                    </a:lnTo>
                    <a:cubicBezTo>
                      <a:pt x="557" y="32"/>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3"/>
              <p:cNvSpPr/>
              <p:nvPr/>
            </p:nvSpPr>
            <p:spPr>
              <a:xfrm>
                <a:off x="4062350" y="2698925"/>
                <a:ext cx="28575" cy="279850"/>
              </a:xfrm>
              <a:custGeom>
                <a:avLst/>
                <a:gdLst/>
                <a:ahLst/>
                <a:cxnLst/>
                <a:rect l="l" t="t" r="r" b="b"/>
                <a:pathLst>
                  <a:path w="1143" h="11194" extrusionOk="0">
                    <a:moveTo>
                      <a:pt x="213" y="0"/>
                    </a:moveTo>
                    <a:cubicBezTo>
                      <a:pt x="100" y="0"/>
                      <a:pt x="0" y="98"/>
                      <a:pt x="0" y="224"/>
                    </a:cubicBezTo>
                    <a:lnTo>
                      <a:pt x="0" y="11194"/>
                    </a:lnTo>
                    <a:lnTo>
                      <a:pt x="1142" y="11194"/>
                    </a:lnTo>
                    <a:lnTo>
                      <a:pt x="1142" y="1213"/>
                    </a:lnTo>
                    <a:cubicBezTo>
                      <a:pt x="1142" y="936"/>
                      <a:pt x="1019" y="657"/>
                      <a:pt x="833" y="471"/>
                    </a:cubicBezTo>
                    <a:lnTo>
                      <a:pt x="371" y="71"/>
                    </a:lnTo>
                    <a:cubicBezTo>
                      <a:pt x="322" y="22"/>
                      <a:pt x="266" y="0"/>
                      <a:pt x="213"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p:nvPr/>
            </p:nvSpPr>
            <p:spPr>
              <a:xfrm>
                <a:off x="4062350" y="2709150"/>
                <a:ext cx="17025" cy="269625"/>
              </a:xfrm>
              <a:custGeom>
                <a:avLst/>
                <a:gdLst/>
                <a:ahLst/>
                <a:cxnLst/>
                <a:rect l="l" t="t" r="r" b="b"/>
                <a:pathLst>
                  <a:path w="681" h="10785" extrusionOk="0">
                    <a:moveTo>
                      <a:pt x="0" y="1"/>
                    </a:moveTo>
                    <a:lnTo>
                      <a:pt x="0" y="280"/>
                    </a:lnTo>
                    <a:lnTo>
                      <a:pt x="371" y="527"/>
                    </a:lnTo>
                    <a:cubicBezTo>
                      <a:pt x="401" y="557"/>
                      <a:pt x="433" y="619"/>
                      <a:pt x="433" y="680"/>
                    </a:cubicBezTo>
                    <a:lnTo>
                      <a:pt x="433" y="10785"/>
                    </a:lnTo>
                    <a:lnTo>
                      <a:pt x="680" y="10785"/>
                    </a:lnTo>
                    <a:lnTo>
                      <a:pt x="680" y="589"/>
                    </a:lnTo>
                    <a:cubicBezTo>
                      <a:pt x="680" y="495"/>
                      <a:pt x="648" y="433"/>
                      <a:pt x="586" y="371"/>
                    </a:cubicBezTo>
                    <a:lnTo>
                      <a:pt x="0"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3"/>
              <p:cNvSpPr/>
              <p:nvPr/>
            </p:nvSpPr>
            <p:spPr>
              <a:xfrm>
                <a:off x="4096325" y="2692150"/>
                <a:ext cx="39400" cy="12400"/>
              </a:xfrm>
              <a:custGeom>
                <a:avLst/>
                <a:gdLst/>
                <a:ahLst/>
                <a:cxnLst/>
                <a:rect l="l" t="t" r="r" b="b"/>
                <a:pathLst>
                  <a:path w="1576" h="496" extrusionOk="0">
                    <a:moveTo>
                      <a:pt x="1" y="1"/>
                    </a:moveTo>
                    <a:lnTo>
                      <a:pt x="1" y="495"/>
                    </a:lnTo>
                    <a:lnTo>
                      <a:pt x="1546" y="495"/>
                    </a:lnTo>
                    <a:cubicBezTo>
                      <a:pt x="1575" y="495"/>
                      <a:pt x="1575" y="495"/>
                      <a:pt x="1575" y="466"/>
                    </a:cubicBezTo>
                    <a:lnTo>
                      <a:pt x="1575" y="33"/>
                    </a:lnTo>
                    <a:cubicBezTo>
                      <a:pt x="1575" y="1"/>
                      <a:pt x="1575" y="1"/>
                      <a:pt x="1546"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3"/>
              <p:cNvSpPr/>
              <p:nvPr/>
            </p:nvSpPr>
            <p:spPr>
              <a:xfrm>
                <a:off x="4058459" y="2692153"/>
                <a:ext cx="44087" cy="12400"/>
              </a:xfrm>
              <a:custGeom>
                <a:avLst/>
                <a:gdLst/>
                <a:ahLst/>
                <a:cxnLst/>
                <a:rect l="l" t="t" r="r" b="b"/>
                <a:pathLst>
                  <a:path w="1608" h="496" extrusionOk="0">
                    <a:moveTo>
                      <a:pt x="0" y="1"/>
                    </a:moveTo>
                    <a:lnTo>
                      <a:pt x="0" y="495"/>
                    </a:lnTo>
                    <a:lnTo>
                      <a:pt x="1575" y="495"/>
                    </a:lnTo>
                    <a:cubicBezTo>
                      <a:pt x="1575" y="495"/>
                      <a:pt x="1607" y="495"/>
                      <a:pt x="1607" y="466"/>
                    </a:cubicBezTo>
                    <a:lnTo>
                      <a:pt x="1607" y="33"/>
                    </a:lnTo>
                    <a:cubicBezTo>
                      <a:pt x="1607" y="1"/>
                      <a:pt x="1575" y="1"/>
                      <a:pt x="1575"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3"/>
              <p:cNvSpPr/>
              <p:nvPr/>
            </p:nvSpPr>
            <p:spPr>
              <a:xfrm>
                <a:off x="4066175" y="2727700"/>
                <a:ext cx="19375" cy="50250"/>
              </a:xfrm>
              <a:custGeom>
                <a:avLst/>
                <a:gdLst/>
                <a:ahLst/>
                <a:cxnLst/>
                <a:rect l="l" t="t" r="r" b="b"/>
                <a:pathLst>
                  <a:path w="775" h="2010" extrusionOk="0">
                    <a:moveTo>
                      <a:pt x="371" y="0"/>
                    </a:moveTo>
                    <a:cubicBezTo>
                      <a:pt x="280" y="0"/>
                      <a:pt x="156" y="62"/>
                      <a:pt x="95" y="124"/>
                    </a:cubicBezTo>
                    <a:cubicBezTo>
                      <a:pt x="95" y="156"/>
                      <a:pt x="63" y="156"/>
                      <a:pt x="63" y="156"/>
                    </a:cubicBezTo>
                    <a:lnTo>
                      <a:pt x="1" y="247"/>
                    </a:lnTo>
                    <a:lnTo>
                      <a:pt x="1" y="403"/>
                    </a:lnTo>
                    <a:lnTo>
                      <a:pt x="1" y="1607"/>
                    </a:lnTo>
                    <a:lnTo>
                      <a:pt x="1" y="1639"/>
                    </a:lnTo>
                    <a:lnTo>
                      <a:pt x="1" y="1763"/>
                    </a:lnTo>
                    <a:lnTo>
                      <a:pt x="63" y="1854"/>
                    </a:lnTo>
                    <a:lnTo>
                      <a:pt x="95" y="1886"/>
                    </a:lnTo>
                    <a:cubicBezTo>
                      <a:pt x="156" y="1978"/>
                      <a:pt x="280" y="2010"/>
                      <a:pt x="371" y="2010"/>
                    </a:cubicBezTo>
                    <a:cubicBezTo>
                      <a:pt x="589" y="2010"/>
                      <a:pt x="774" y="1824"/>
                      <a:pt x="774" y="1607"/>
                    </a:cubicBezTo>
                    <a:lnTo>
                      <a:pt x="774" y="403"/>
                    </a:lnTo>
                    <a:cubicBezTo>
                      <a:pt x="774" y="186"/>
                      <a:pt x="589" y="0"/>
                      <a:pt x="37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3"/>
              <p:cNvSpPr/>
              <p:nvPr/>
            </p:nvSpPr>
            <p:spPr>
              <a:xfrm>
                <a:off x="4064625" y="2730050"/>
                <a:ext cx="17825" cy="45550"/>
              </a:xfrm>
              <a:custGeom>
                <a:avLst/>
                <a:gdLst/>
                <a:ahLst/>
                <a:cxnLst/>
                <a:rect l="l" t="t" r="r" b="b"/>
                <a:pathLst>
                  <a:path w="713" h="1822" extrusionOk="0">
                    <a:moveTo>
                      <a:pt x="342" y="0"/>
                    </a:moveTo>
                    <a:cubicBezTo>
                      <a:pt x="157" y="0"/>
                      <a:pt x="1" y="186"/>
                      <a:pt x="1" y="371"/>
                    </a:cubicBezTo>
                    <a:lnTo>
                      <a:pt x="1" y="1483"/>
                    </a:lnTo>
                    <a:cubicBezTo>
                      <a:pt x="1" y="1669"/>
                      <a:pt x="157" y="1822"/>
                      <a:pt x="342" y="1822"/>
                    </a:cubicBezTo>
                    <a:cubicBezTo>
                      <a:pt x="527" y="1822"/>
                      <a:pt x="713" y="1669"/>
                      <a:pt x="713" y="1483"/>
                    </a:cubicBezTo>
                    <a:lnTo>
                      <a:pt x="713" y="371"/>
                    </a:lnTo>
                    <a:cubicBezTo>
                      <a:pt x="713" y="186"/>
                      <a:pt x="527" y="0"/>
                      <a:pt x="342"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43"/>
            <p:cNvGrpSpPr/>
            <p:nvPr/>
          </p:nvGrpSpPr>
          <p:grpSpPr>
            <a:xfrm>
              <a:off x="-171821" y="4048498"/>
              <a:ext cx="133300" cy="99653"/>
              <a:chOff x="1165650" y="865575"/>
              <a:chExt cx="5166675" cy="3862525"/>
            </a:xfrm>
          </p:grpSpPr>
          <p:sp>
            <p:nvSpPr>
              <p:cNvPr id="1576" name="Google Shape;1576;p43"/>
              <p:cNvSpPr/>
              <p:nvPr/>
            </p:nvSpPr>
            <p:spPr>
              <a:xfrm>
                <a:off x="2776925" y="3145225"/>
                <a:ext cx="1944125" cy="803575"/>
              </a:xfrm>
              <a:custGeom>
                <a:avLst/>
                <a:gdLst/>
                <a:ahLst/>
                <a:cxnLst/>
                <a:rect l="l" t="t" r="r" b="b"/>
                <a:pathLst>
                  <a:path w="77765" h="32143" extrusionOk="0">
                    <a:moveTo>
                      <a:pt x="38883" y="0"/>
                    </a:moveTo>
                    <a:cubicBezTo>
                      <a:pt x="26292" y="0"/>
                      <a:pt x="13701" y="4798"/>
                      <a:pt x="4105" y="14394"/>
                    </a:cubicBezTo>
                    <a:cubicBezTo>
                      <a:pt x="1" y="18387"/>
                      <a:pt x="1" y="25043"/>
                      <a:pt x="4105" y="29037"/>
                    </a:cubicBezTo>
                    <a:cubicBezTo>
                      <a:pt x="6158" y="31089"/>
                      <a:pt x="8820" y="32115"/>
                      <a:pt x="11469" y="32115"/>
                    </a:cubicBezTo>
                    <a:cubicBezTo>
                      <a:pt x="14117" y="32115"/>
                      <a:pt x="16752" y="31089"/>
                      <a:pt x="18748" y="29037"/>
                    </a:cubicBezTo>
                    <a:cubicBezTo>
                      <a:pt x="24295" y="23490"/>
                      <a:pt x="31589" y="20717"/>
                      <a:pt x="38869" y="20717"/>
                    </a:cubicBezTo>
                    <a:cubicBezTo>
                      <a:pt x="46149" y="20717"/>
                      <a:pt x="53415" y="23490"/>
                      <a:pt x="58906" y="29037"/>
                    </a:cubicBezTo>
                    <a:cubicBezTo>
                      <a:pt x="61013" y="31033"/>
                      <a:pt x="63676" y="32143"/>
                      <a:pt x="66338" y="32143"/>
                    </a:cubicBezTo>
                    <a:cubicBezTo>
                      <a:pt x="69000" y="32143"/>
                      <a:pt x="71663" y="31033"/>
                      <a:pt x="73660" y="29037"/>
                    </a:cubicBezTo>
                    <a:cubicBezTo>
                      <a:pt x="77764" y="25043"/>
                      <a:pt x="77764" y="18387"/>
                      <a:pt x="73660" y="14394"/>
                    </a:cubicBezTo>
                    <a:cubicBezTo>
                      <a:pt x="64064" y="4798"/>
                      <a:pt x="51473" y="0"/>
                      <a:pt x="38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3"/>
              <p:cNvSpPr/>
              <p:nvPr/>
            </p:nvSpPr>
            <p:spPr>
              <a:xfrm>
                <a:off x="2017050" y="2066400"/>
                <a:ext cx="3463875" cy="1119750"/>
              </a:xfrm>
              <a:custGeom>
                <a:avLst/>
                <a:gdLst/>
                <a:ahLst/>
                <a:cxnLst/>
                <a:rect l="l" t="t" r="r" b="b"/>
                <a:pathLst>
                  <a:path w="138555" h="44790" extrusionOk="0">
                    <a:moveTo>
                      <a:pt x="69278" y="1"/>
                    </a:moveTo>
                    <a:cubicBezTo>
                      <a:pt x="45649" y="1"/>
                      <a:pt x="22021" y="9014"/>
                      <a:pt x="3994" y="27040"/>
                    </a:cubicBezTo>
                    <a:cubicBezTo>
                      <a:pt x="1" y="31034"/>
                      <a:pt x="1" y="37690"/>
                      <a:pt x="3994" y="41683"/>
                    </a:cubicBezTo>
                    <a:cubicBezTo>
                      <a:pt x="6046" y="43736"/>
                      <a:pt x="8709" y="44762"/>
                      <a:pt x="11371" y="44762"/>
                    </a:cubicBezTo>
                    <a:cubicBezTo>
                      <a:pt x="14034" y="44762"/>
                      <a:pt x="16696" y="43736"/>
                      <a:pt x="18748" y="41683"/>
                    </a:cubicBezTo>
                    <a:cubicBezTo>
                      <a:pt x="32670" y="27761"/>
                      <a:pt x="50974" y="20800"/>
                      <a:pt x="69278" y="20800"/>
                    </a:cubicBezTo>
                    <a:cubicBezTo>
                      <a:pt x="87581" y="20800"/>
                      <a:pt x="105885" y="27761"/>
                      <a:pt x="119807" y="41683"/>
                    </a:cubicBezTo>
                    <a:cubicBezTo>
                      <a:pt x="121804" y="43791"/>
                      <a:pt x="124466" y="44789"/>
                      <a:pt x="127128" y="44789"/>
                    </a:cubicBezTo>
                    <a:cubicBezTo>
                      <a:pt x="129791" y="44789"/>
                      <a:pt x="132453" y="43791"/>
                      <a:pt x="134561" y="41683"/>
                    </a:cubicBezTo>
                    <a:cubicBezTo>
                      <a:pt x="138554" y="37690"/>
                      <a:pt x="138554" y="31034"/>
                      <a:pt x="134561" y="27040"/>
                    </a:cubicBezTo>
                    <a:cubicBezTo>
                      <a:pt x="116534" y="9014"/>
                      <a:pt x="92906" y="1"/>
                      <a:pt x="6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3"/>
              <p:cNvSpPr/>
              <p:nvPr/>
            </p:nvSpPr>
            <p:spPr>
              <a:xfrm>
                <a:off x="1165650" y="865575"/>
                <a:ext cx="5166675" cy="1469175"/>
              </a:xfrm>
              <a:custGeom>
                <a:avLst/>
                <a:gdLst/>
                <a:ahLst/>
                <a:cxnLst/>
                <a:rect l="l" t="t" r="r" b="b"/>
                <a:pathLst>
                  <a:path w="206667" h="58767" extrusionOk="0">
                    <a:moveTo>
                      <a:pt x="103320" y="0"/>
                    </a:moveTo>
                    <a:cubicBezTo>
                      <a:pt x="67364" y="0"/>
                      <a:pt x="31394" y="13673"/>
                      <a:pt x="3994" y="41017"/>
                    </a:cubicBezTo>
                    <a:cubicBezTo>
                      <a:pt x="1" y="45122"/>
                      <a:pt x="1" y="51667"/>
                      <a:pt x="3994" y="55771"/>
                    </a:cubicBezTo>
                    <a:cubicBezTo>
                      <a:pt x="6046" y="57768"/>
                      <a:pt x="8709" y="58766"/>
                      <a:pt x="11371" y="58766"/>
                    </a:cubicBezTo>
                    <a:cubicBezTo>
                      <a:pt x="14033" y="58766"/>
                      <a:pt x="16696" y="57768"/>
                      <a:pt x="18748" y="55771"/>
                    </a:cubicBezTo>
                    <a:cubicBezTo>
                      <a:pt x="41378" y="33141"/>
                      <a:pt x="71330" y="20717"/>
                      <a:pt x="103278" y="20717"/>
                    </a:cubicBezTo>
                    <a:cubicBezTo>
                      <a:pt x="135226" y="20717"/>
                      <a:pt x="165289" y="33141"/>
                      <a:pt x="187919" y="55771"/>
                    </a:cubicBezTo>
                    <a:cubicBezTo>
                      <a:pt x="189916" y="57768"/>
                      <a:pt x="192578" y="58766"/>
                      <a:pt x="195240" y="58766"/>
                    </a:cubicBezTo>
                    <a:cubicBezTo>
                      <a:pt x="197903" y="58766"/>
                      <a:pt x="200565" y="57768"/>
                      <a:pt x="202562" y="55771"/>
                    </a:cubicBezTo>
                    <a:cubicBezTo>
                      <a:pt x="206666" y="51667"/>
                      <a:pt x="206666" y="45122"/>
                      <a:pt x="202562" y="41017"/>
                    </a:cubicBezTo>
                    <a:cubicBezTo>
                      <a:pt x="175217" y="13673"/>
                      <a:pt x="139275" y="0"/>
                      <a:pt x="1033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3"/>
              <p:cNvSpPr/>
              <p:nvPr/>
            </p:nvSpPr>
            <p:spPr>
              <a:xfrm>
                <a:off x="3464725" y="4156775"/>
                <a:ext cx="568525" cy="571325"/>
              </a:xfrm>
              <a:custGeom>
                <a:avLst/>
                <a:gdLst/>
                <a:ahLst/>
                <a:cxnLst/>
                <a:rect l="l" t="t" r="r" b="b"/>
                <a:pathLst>
                  <a:path w="22741" h="22853" extrusionOk="0">
                    <a:moveTo>
                      <a:pt x="11315" y="1"/>
                    </a:moveTo>
                    <a:cubicBezTo>
                      <a:pt x="5103" y="1"/>
                      <a:pt x="0" y="5103"/>
                      <a:pt x="0" y="11426"/>
                    </a:cubicBezTo>
                    <a:cubicBezTo>
                      <a:pt x="0" y="17750"/>
                      <a:pt x="5103" y="22852"/>
                      <a:pt x="11315" y="22852"/>
                    </a:cubicBezTo>
                    <a:cubicBezTo>
                      <a:pt x="17638" y="22852"/>
                      <a:pt x="22741" y="17750"/>
                      <a:pt x="22741" y="11426"/>
                    </a:cubicBezTo>
                    <a:cubicBezTo>
                      <a:pt x="22741" y="5103"/>
                      <a:pt x="17638" y="1"/>
                      <a:pt x="113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0" name="Google Shape;1580;p43"/>
          <p:cNvGrpSpPr/>
          <p:nvPr/>
        </p:nvGrpSpPr>
        <p:grpSpPr>
          <a:xfrm>
            <a:off x="7872300" y="2672911"/>
            <a:ext cx="551702" cy="1746909"/>
            <a:chOff x="-201761" y="3609259"/>
            <a:chExt cx="289592" cy="916965"/>
          </a:xfrm>
        </p:grpSpPr>
        <p:grpSp>
          <p:nvGrpSpPr>
            <p:cNvPr id="1581" name="Google Shape;1581;p43"/>
            <p:cNvGrpSpPr/>
            <p:nvPr/>
          </p:nvGrpSpPr>
          <p:grpSpPr>
            <a:xfrm flipH="1">
              <a:off x="-201761" y="3609259"/>
              <a:ext cx="289592" cy="916965"/>
              <a:chOff x="4054625" y="2687525"/>
              <a:chExt cx="93450" cy="295900"/>
            </a:xfrm>
          </p:grpSpPr>
          <p:sp>
            <p:nvSpPr>
              <p:cNvPr id="1582" name="Google Shape;1582;p43"/>
              <p:cNvSpPr/>
              <p:nvPr/>
            </p:nvSpPr>
            <p:spPr>
              <a:xfrm>
                <a:off x="4054625" y="2687525"/>
                <a:ext cx="93450" cy="295900"/>
              </a:xfrm>
              <a:custGeom>
                <a:avLst/>
                <a:gdLst/>
                <a:ahLst/>
                <a:cxnLst/>
                <a:rect l="l" t="t" r="r" b="b"/>
                <a:pathLst>
                  <a:path w="3738" h="11836" extrusionOk="0">
                    <a:moveTo>
                      <a:pt x="3090" y="186"/>
                    </a:moveTo>
                    <a:cubicBezTo>
                      <a:pt x="3182" y="186"/>
                      <a:pt x="3243" y="248"/>
                      <a:pt x="3243" y="342"/>
                    </a:cubicBezTo>
                    <a:lnTo>
                      <a:pt x="3243" y="527"/>
                    </a:lnTo>
                    <a:cubicBezTo>
                      <a:pt x="3243" y="619"/>
                      <a:pt x="3182" y="680"/>
                      <a:pt x="3090" y="680"/>
                    </a:cubicBezTo>
                    <a:lnTo>
                      <a:pt x="2996" y="680"/>
                    </a:lnTo>
                    <a:lnTo>
                      <a:pt x="3367" y="1021"/>
                    </a:lnTo>
                    <a:cubicBezTo>
                      <a:pt x="3491" y="1145"/>
                      <a:pt x="3552" y="1330"/>
                      <a:pt x="3552" y="1516"/>
                    </a:cubicBezTo>
                    <a:lnTo>
                      <a:pt x="3552" y="11650"/>
                    </a:lnTo>
                    <a:lnTo>
                      <a:pt x="309" y="11650"/>
                    </a:lnTo>
                    <a:lnTo>
                      <a:pt x="309" y="680"/>
                    </a:lnTo>
                    <a:cubicBezTo>
                      <a:pt x="216" y="651"/>
                      <a:pt x="186" y="589"/>
                      <a:pt x="186" y="527"/>
                    </a:cubicBezTo>
                    <a:lnTo>
                      <a:pt x="186" y="342"/>
                    </a:lnTo>
                    <a:cubicBezTo>
                      <a:pt x="186" y="248"/>
                      <a:pt x="216" y="186"/>
                      <a:pt x="309" y="186"/>
                    </a:cubicBezTo>
                    <a:close/>
                    <a:moveTo>
                      <a:pt x="277" y="1"/>
                    </a:moveTo>
                    <a:cubicBezTo>
                      <a:pt x="92" y="33"/>
                      <a:pt x="1" y="186"/>
                      <a:pt x="1" y="342"/>
                    </a:cubicBezTo>
                    <a:lnTo>
                      <a:pt x="1" y="527"/>
                    </a:lnTo>
                    <a:cubicBezTo>
                      <a:pt x="1" y="619"/>
                      <a:pt x="30" y="712"/>
                      <a:pt x="124" y="774"/>
                    </a:cubicBezTo>
                    <a:lnTo>
                      <a:pt x="124" y="11650"/>
                    </a:lnTo>
                    <a:cubicBezTo>
                      <a:pt x="124" y="11741"/>
                      <a:pt x="186" y="11835"/>
                      <a:pt x="309" y="11835"/>
                    </a:cubicBezTo>
                    <a:lnTo>
                      <a:pt x="3552" y="11835"/>
                    </a:lnTo>
                    <a:cubicBezTo>
                      <a:pt x="3676" y="11835"/>
                      <a:pt x="3738" y="11741"/>
                      <a:pt x="3738" y="11650"/>
                    </a:cubicBezTo>
                    <a:lnTo>
                      <a:pt x="3738" y="1516"/>
                    </a:lnTo>
                    <a:cubicBezTo>
                      <a:pt x="3738" y="1269"/>
                      <a:pt x="3646" y="1051"/>
                      <a:pt x="3491" y="898"/>
                    </a:cubicBezTo>
                    <a:lnTo>
                      <a:pt x="3337" y="774"/>
                    </a:lnTo>
                    <a:cubicBezTo>
                      <a:pt x="3399" y="712"/>
                      <a:pt x="3429" y="619"/>
                      <a:pt x="3429" y="527"/>
                    </a:cubicBezTo>
                    <a:lnTo>
                      <a:pt x="3429" y="342"/>
                    </a:lnTo>
                    <a:cubicBezTo>
                      <a:pt x="3429" y="156"/>
                      <a:pt x="3276" y="1"/>
                      <a:pt x="30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3"/>
              <p:cNvSpPr/>
              <p:nvPr/>
            </p:nvSpPr>
            <p:spPr>
              <a:xfrm>
                <a:off x="4067725" y="2699150"/>
                <a:ext cx="75725" cy="279625"/>
              </a:xfrm>
              <a:custGeom>
                <a:avLst/>
                <a:gdLst/>
                <a:ahLst/>
                <a:cxnLst/>
                <a:rect l="l" t="t" r="r" b="b"/>
                <a:pathLst>
                  <a:path w="3029" h="11185" extrusionOk="0">
                    <a:moveTo>
                      <a:pt x="1" y="0"/>
                    </a:moveTo>
                    <a:lnTo>
                      <a:pt x="927" y="11185"/>
                    </a:lnTo>
                    <a:lnTo>
                      <a:pt x="3028" y="11185"/>
                    </a:lnTo>
                    <a:lnTo>
                      <a:pt x="3028" y="1051"/>
                    </a:lnTo>
                    <a:cubicBezTo>
                      <a:pt x="3028" y="865"/>
                      <a:pt x="2967" y="680"/>
                      <a:pt x="2843" y="556"/>
                    </a:cubicBezTo>
                    <a:lnTo>
                      <a:pt x="2319" y="92"/>
                    </a:lnTo>
                    <a:cubicBezTo>
                      <a:pt x="2257" y="30"/>
                      <a:pt x="2163" y="0"/>
                      <a:pt x="2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3"/>
              <p:cNvSpPr/>
              <p:nvPr/>
            </p:nvSpPr>
            <p:spPr>
              <a:xfrm>
                <a:off x="4101700" y="2733875"/>
                <a:ext cx="33275" cy="39450"/>
              </a:xfrm>
              <a:custGeom>
                <a:avLst/>
                <a:gdLst/>
                <a:ahLst/>
                <a:cxnLst/>
                <a:rect l="l" t="t" r="r" b="b"/>
                <a:pathLst>
                  <a:path w="1331" h="1578" extrusionOk="0">
                    <a:moveTo>
                      <a:pt x="651" y="186"/>
                    </a:moveTo>
                    <a:cubicBezTo>
                      <a:pt x="928" y="186"/>
                      <a:pt x="1145" y="465"/>
                      <a:pt x="1145" y="804"/>
                    </a:cubicBezTo>
                    <a:cubicBezTo>
                      <a:pt x="1145" y="1113"/>
                      <a:pt x="928" y="1392"/>
                      <a:pt x="651" y="1392"/>
                    </a:cubicBezTo>
                    <a:cubicBezTo>
                      <a:pt x="404" y="1392"/>
                      <a:pt x="186" y="1113"/>
                      <a:pt x="186" y="804"/>
                    </a:cubicBezTo>
                    <a:cubicBezTo>
                      <a:pt x="186" y="465"/>
                      <a:pt x="404" y="186"/>
                      <a:pt x="651" y="186"/>
                    </a:cubicBezTo>
                    <a:close/>
                    <a:moveTo>
                      <a:pt x="651" y="0"/>
                    </a:moveTo>
                    <a:cubicBezTo>
                      <a:pt x="310" y="0"/>
                      <a:pt x="1" y="371"/>
                      <a:pt x="1" y="804"/>
                    </a:cubicBezTo>
                    <a:cubicBezTo>
                      <a:pt x="1" y="1236"/>
                      <a:pt x="310" y="1577"/>
                      <a:pt x="651" y="1577"/>
                    </a:cubicBezTo>
                    <a:cubicBezTo>
                      <a:pt x="1022" y="1577"/>
                      <a:pt x="1331" y="1236"/>
                      <a:pt x="1331" y="804"/>
                    </a:cubicBezTo>
                    <a:cubicBezTo>
                      <a:pt x="1331" y="371"/>
                      <a:pt x="1022" y="0"/>
                      <a:pt x="65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3"/>
              <p:cNvSpPr/>
              <p:nvPr/>
            </p:nvSpPr>
            <p:spPr>
              <a:xfrm>
                <a:off x="4114075" y="2741600"/>
                <a:ext cx="8550" cy="7000"/>
              </a:xfrm>
              <a:custGeom>
                <a:avLst/>
                <a:gdLst/>
                <a:ahLst/>
                <a:cxnLst/>
                <a:rect l="l" t="t" r="r" b="b"/>
                <a:pathLst>
                  <a:path w="342" h="280" extrusionOk="0">
                    <a:moveTo>
                      <a:pt x="218" y="124"/>
                    </a:moveTo>
                    <a:lnTo>
                      <a:pt x="218" y="156"/>
                    </a:lnTo>
                    <a:lnTo>
                      <a:pt x="124" y="156"/>
                    </a:lnTo>
                    <a:lnTo>
                      <a:pt x="124" y="124"/>
                    </a:lnTo>
                    <a:close/>
                    <a:moveTo>
                      <a:pt x="62" y="0"/>
                    </a:moveTo>
                    <a:cubicBezTo>
                      <a:pt x="32" y="0"/>
                      <a:pt x="0" y="32"/>
                      <a:pt x="0" y="62"/>
                    </a:cubicBezTo>
                    <a:lnTo>
                      <a:pt x="0" y="218"/>
                    </a:lnTo>
                    <a:cubicBezTo>
                      <a:pt x="0" y="248"/>
                      <a:pt x="32" y="280"/>
                      <a:pt x="62" y="280"/>
                    </a:cubicBezTo>
                    <a:lnTo>
                      <a:pt x="280" y="280"/>
                    </a:lnTo>
                    <a:cubicBezTo>
                      <a:pt x="309" y="280"/>
                      <a:pt x="341" y="248"/>
                      <a:pt x="341" y="218"/>
                    </a:cubicBezTo>
                    <a:lnTo>
                      <a:pt x="341" y="62"/>
                    </a:lnTo>
                    <a:cubicBezTo>
                      <a:pt x="341" y="32"/>
                      <a:pt x="309" y="0"/>
                      <a:pt x="280"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3"/>
              <p:cNvSpPr/>
              <p:nvPr/>
            </p:nvSpPr>
            <p:spPr>
              <a:xfrm>
                <a:off x="4110975" y="2757050"/>
                <a:ext cx="13925" cy="8550"/>
              </a:xfrm>
              <a:custGeom>
                <a:avLst/>
                <a:gdLst/>
                <a:ahLst/>
                <a:cxnLst/>
                <a:rect l="l" t="t" r="r" b="b"/>
                <a:pathLst>
                  <a:path w="557" h="342" extrusionOk="0">
                    <a:moveTo>
                      <a:pt x="465" y="94"/>
                    </a:moveTo>
                    <a:lnTo>
                      <a:pt x="465" y="218"/>
                    </a:lnTo>
                    <a:lnTo>
                      <a:pt x="124" y="218"/>
                    </a:lnTo>
                    <a:lnTo>
                      <a:pt x="124" y="94"/>
                    </a:lnTo>
                    <a:close/>
                    <a:moveTo>
                      <a:pt x="63" y="0"/>
                    </a:moveTo>
                    <a:cubicBezTo>
                      <a:pt x="33" y="0"/>
                      <a:pt x="1" y="32"/>
                      <a:pt x="1" y="62"/>
                    </a:cubicBezTo>
                    <a:lnTo>
                      <a:pt x="1" y="280"/>
                    </a:lnTo>
                    <a:cubicBezTo>
                      <a:pt x="1" y="309"/>
                      <a:pt x="33" y="341"/>
                      <a:pt x="63" y="341"/>
                    </a:cubicBezTo>
                    <a:lnTo>
                      <a:pt x="527" y="341"/>
                    </a:lnTo>
                    <a:cubicBezTo>
                      <a:pt x="557" y="341"/>
                      <a:pt x="557" y="309"/>
                      <a:pt x="557" y="280"/>
                    </a:cubicBezTo>
                    <a:lnTo>
                      <a:pt x="557" y="62"/>
                    </a:lnTo>
                    <a:cubicBezTo>
                      <a:pt x="557" y="32"/>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3"/>
              <p:cNvSpPr/>
              <p:nvPr/>
            </p:nvSpPr>
            <p:spPr>
              <a:xfrm>
                <a:off x="4110975" y="2745500"/>
                <a:ext cx="13925" cy="8475"/>
              </a:xfrm>
              <a:custGeom>
                <a:avLst/>
                <a:gdLst/>
                <a:ahLst/>
                <a:cxnLst/>
                <a:rect l="l" t="t" r="r" b="b"/>
                <a:pathLst>
                  <a:path w="557" h="339" extrusionOk="0">
                    <a:moveTo>
                      <a:pt x="465" y="124"/>
                    </a:moveTo>
                    <a:lnTo>
                      <a:pt x="465" y="215"/>
                    </a:lnTo>
                    <a:lnTo>
                      <a:pt x="124" y="215"/>
                    </a:lnTo>
                    <a:lnTo>
                      <a:pt x="124" y="124"/>
                    </a:lnTo>
                    <a:close/>
                    <a:moveTo>
                      <a:pt x="63" y="0"/>
                    </a:moveTo>
                    <a:cubicBezTo>
                      <a:pt x="33" y="0"/>
                      <a:pt x="1" y="30"/>
                      <a:pt x="1" y="62"/>
                    </a:cubicBezTo>
                    <a:lnTo>
                      <a:pt x="1" y="277"/>
                    </a:lnTo>
                    <a:cubicBezTo>
                      <a:pt x="1" y="309"/>
                      <a:pt x="33" y="339"/>
                      <a:pt x="63" y="339"/>
                    </a:cubicBezTo>
                    <a:lnTo>
                      <a:pt x="527" y="339"/>
                    </a:lnTo>
                    <a:cubicBezTo>
                      <a:pt x="557" y="339"/>
                      <a:pt x="557" y="309"/>
                      <a:pt x="557" y="277"/>
                    </a:cubicBezTo>
                    <a:lnTo>
                      <a:pt x="557" y="62"/>
                    </a:lnTo>
                    <a:cubicBezTo>
                      <a:pt x="557" y="30"/>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3"/>
              <p:cNvSpPr/>
              <p:nvPr/>
            </p:nvSpPr>
            <p:spPr>
              <a:xfrm>
                <a:off x="4110975" y="2750875"/>
                <a:ext cx="13925" cy="8550"/>
              </a:xfrm>
              <a:custGeom>
                <a:avLst/>
                <a:gdLst/>
                <a:ahLst/>
                <a:cxnLst/>
                <a:rect l="l" t="t" r="r" b="b"/>
                <a:pathLst>
                  <a:path w="557" h="342" extrusionOk="0">
                    <a:moveTo>
                      <a:pt x="465" y="124"/>
                    </a:moveTo>
                    <a:lnTo>
                      <a:pt x="465" y="247"/>
                    </a:lnTo>
                    <a:lnTo>
                      <a:pt x="124" y="247"/>
                    </a:lnTo>
                    <a:lnTo>
                      <a:pt x="124" y="124"/>
                    </a:lnTo>
                    <a:close/>
                    <a:moveTo>
                      <a:pt x="63" y="0"/>
                    </a:moveTo>
                    <a:cubicBezTo>
                      <a:pt x="33" y="0"/>
                      <a:pt x="1" y="32"/>
                      <a:pt x="1" y="62"/>
                    </a:cubicBezTo>
                    <a:lnTo>
                      <a:pt x="1" y="309"/>
                    </a:lnTo>
                    <a:cubicBezTo>
                      <a:pt x="1" y="341"/>
                      <a:pt x="33" y="341"/>
                      <a:pt x="63" y="341"/>
                    </a:cubicBezTo>
                    <a:lnTo>
                      <a:pt x="527" y="341"/>
                    </a:lnTo>
                    <a:cubicBezTo>
                      <a:pt x="557" y="341"/>
                      <a:pt x="557" y="341"/>
                      <a:pt x="557" y="309"/>
                    </a:cubicBezTo>
                    <a:lnTo>
                      <a:pt x="557" y="62"/>
                    </a:lnTo>
                    <a:cubicBezTo>
                      <a:pt x="557" y="32"/>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3"/>
              <p:cNvSpPr/>
              <p:nvPr/>
            </p:nvSpPr>
            <p:spPr>
              <a:xfrm>
                <a:off x="4062350" y="2698925"/>
                <a:ext cx="28575" cy="279850"/>
              </a:xfrm>
              <a:custGeom>
                <a:avLst/>
                <a:gdLst/>
                <a:ahLst/>
                <a:cxnLst/>
                <a:rect l="l" t="t" r="r" b="b"/>
                <a:pathLst>
                  <a:path w="1143" h="11194" extrusionOk="0">
                    <a:moveTo>
                      <a:pt x="213" y="0"/>
                    </a:moveTo>
                    <a:cubicBezTo>
                      <a:pt x="100" y="0"/>
                      <a:pt x="0" y="98"/>
                      <a:pt x="0" y="224"/>
                    </a:cubicBezTo>
                    <a:lnTo>
                      <a:pt x="0" y="11194"/>
                    </a:lnTo>
                    <a:lnTo>
                      <a:pt x="1142" y="11194"/>
                    </a:lnTo>
                    <a:lnTo>
                      <a:pt x="1142" y="1213"/>
                    </a:lnTo>
                    <a:cubicBezTo>
                      <a:pt x="1142" y="936"/>
                      <a:pt x="1019" y="657"/>
                      <a:pt x="833" y="471"/>
                    </a:cubicBezTo>
                    <a:lnTo>
                      <a:pt x="371" y="71"/>
                    </a:lnTo>
                    <a:cubicBezTo>
                      <a:pt x="322" y="22"/>
                      <a:pt x="266" y="0"/>
                      <a:pt x="213"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4062350" y="2709150"/>
                <a:ext cx="17025" cy="269625"/>
              </a:xfrm>
              <a:custGeom>
                <a:avLst/>
                <a:gdLst/>
                <a:ahLst/>
                <a:cxnLst/>
                <a:rect l="l" t="t" r="r" b="b"/>
                <a:pathLst>
                  <a:path w="681" h="10785" extrusionOk="0">
                    <a:moveTo>
                      <a:pt x="0" y="1"/>
                    </a:moveTo>
                    <a:lnTo>
                      <a:pt x="0" y="280"/>
                    </a:lnTo>
                    <a:lnTo>
                      <a:pt x="371" y="527"/>
                    </a:lnTo>
                    <a:cubicBezTo>
                      <a:pt x="401" y="557"/>
                      <a:pt x="433" y="619"/>
                      <a:pt x="433" y="680"/>
                    </a:cubicBezTo>
                    <a:lnTo>
                      <a:pt x="433" y="10785"/>
                    </a:lnTo>
                    <a:lnTo>
                      <a:pt x="680" y="10785"/>
                    </a:lnTo>
                    <a:lnTo>
                      <a:pt x="680" y="589"/>
                    </a:lnTo>
                    <a:cubicBezTo>
                      <a:pt x="680" y="495"/>
                      <a:pt x="648" y="433"/>
                      <a:pt x="586" y="371"/>
                    </a:cubicBezTo>
                    <a:lnTo>
                      <a:pt x="0"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3"/>
              <p:cNvSpPr/>
              <p:nvPr/>
            </p:nvSpPr>
            <p:spPr>
              <a:xfrm>
                <a:off x="4096325" y="2692150"/>
                <a:ext cx="39400" cy="12400"/>
              </a:xfrm>
              <a:custGeom>
                <a:avLst/>
                <a:gdLst/>
                <a:ahLst/>
                <a:cxnLst/>
                <a:rect l="l" t="t" r="r" b="b"/>
                <a:pathLst>
                  <a:path w="1576" h="496" extrusionOk="0">
                    <a:moveTo>
                      <a:pt x="1" y="1"/>
                    </a:moveTo>
                    <a:lnTo>
                      <a:pt x="1" y="495"/>
                    </a:lnTo>
                    <a:lnTo>
                      <a:pt x="1546" y="495"/>
                    </a:lnTo>
                    <a:cubicBezTo>
                      <a:pt x="1575" y="495"/>
                      <a:pt x="1575" y="495"/>
                      <a:pt x="1575" y="466"/>
                    </a:cubicBezTo>
                    <a:lnTo>
                      <a:pt x="1575" y="33"/>
                    </a:lnTo>
                    <a:cubicBezTo>
                      <a:pt x="1575" y="1"/>
                      <a:pt x="1575" y="1"/>
                      <a:pt x="1546"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3"/>
              <p:cNvSpPr/>
              <p:nvPr/>
            </p:nvSpPr>
            <p:spPr>
              <a:xfrm>
                <a:off x="4058459" y="2692153"/>
                <a:ext cx="44087" cy="12400"/>
              </a:xfrm>
              <a:custGeom>
                <a:avLst/>
                <a:gdLst/>
                <a:ahLst/>
                <a:cxnLst/>
                <a:rect l="l" t="t" r="r" b="b"/>
                <a:pathLst>
                  <a:path w="1608" h="496" extrusionOk="0">
                    <a:moveTo>
                      <a:pt x="0" y="1"/>
                    </a:moveTo>
                    <a:lnTo>
                      <a:pt x="0" y="495"/>
                    </a:lnTo>
                    <a:lnTo>
                      <a:pt x="1575" y="495"/>
                    </a:lnTo>
                    <a:cubicBezTo>
                      <a:pt x="1575" y="495"/>
                      <a:pt x="1607" y="495"/>
                      <a:pt x="1607" y="466"/>
                    </a:cubicBezTo>
                    <a:lnTo>
                      <a:pt x="1607" y="33"/>
                    </a:lnTo>
                    <a:cubicBezTo>
                      <a:pt x="1607" y="1"/>
                      <a:pt x="1575" y="1"/>
                      <a:pt x="1575"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4066175" y="2727700"/>
                <a:ext cx="19375" cy="50250"/>
              </a:xfrm>
              <a:custGeom>
                <a:avLst/>
                <a:gdLst/>
                <a:ahLst/>
                <a:cxnLst/>
                <a:rect l="l" t="t" r="r" b="b"/>
                <a:pathLst>
                  <a:path w="775" h="2010" extrusionOk="0">
                    <a:moveTo>
                      <a:pt x="371" y="0"/>
                    </a:moveTo>
                    <a:cubicBezTo>
                      <a:pt x="280" y="0"/>
                      <a:pt x="156" y="62"/>
                      <a:pt x="95" y="124"/>
                    </a:cubicBezTo>
                    <a:cubicBezTo>
                      <a:pt x="95" y="156"/>
                      <a:pt x="63" y="156"/>
                      <a:pt x="63" y="156"/>
                    </a:cubicBezTo>
                    <a:lnTo>
                      <a:pt x="1" y="247"/>
                    </a:lnTo>
                    <a:lnTo>
                      <a:pt x="1" y="403"/>
                    </a:lnTo>
                    <a:lnTo>
                      <a:pt x="1" y="1607"/>
                    </a:lnTo>
                    <a:lnTo>
                      <a:pt x="1" y="1639"/>
                    </a:lnTo>
                    <a:lnTo>
                      <a:pt x="1" y="1763"/>
                    </a:lnTo>
                    <a:lnTo>
                      <a:pt x="63" y="1854"/>
                    </a:lnTo>
                    <a:lnTo>
                      <a:pt x="95" y="1886"/>
                    </a:lnTo>
                    <a:cubicBezTo>
                      <a:pt x="156" y="1978"/>
                      <a:pt x="280" y="2010"/>
                      <a:pt x="371" y="2010"/>
                    </a:cubicBezTo>
                    <a:cubicBezTo>
                      <a:pt x="589" y="2010"/>
                      <a:pt x="774" y="1824"/>
                      <a:pt x="774" y="1607"/>
                    </a:cubicBezTo>
                    <a:lnTo>
                      <a:pt x="774" y="403"/>
                    </a:lnTo>
                    <a:cubicBezTo>
                      <a:pt x="774" y="186"/>
                      <a:pt x="589" y="0"/>
                      <a:pt x="37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3"/>
              <p:cNvSpPr/>
              <p:nvPr/>
            </p:nvSpPr>
            <p:spPr>
              <a:xfrm>
                <a:off x="4064625" y="2730050"/>
                <a:ext cx="17825" cy="45550"/>
              </a:xfrm>
              <a:custGeom>
                <a:avLst/>
                <a:gdLst/>
                <a:ahLst/>
                <a:cxnLst/>
                <a:rect l="l" t="t" r="r" b="b"/>
                <a:pathLst>
                  <a:path w="713" h="1822" extrusionOk="0">
                    <a:moveTo>
                      <a:pt x="342" y="0"/>
                    </a:moveTo>
                    <a:cubicBezTo>
                      <a:pt x="157" y="0"/>
                      <a:pt x="1" y="186"/>
                      <a:pt x="1" y="371"/>
                    </a:cubicBezTo>
                    <a:lnTo>
                      <a:pt x="1" y="1483"/>
                    </a:lnTo>
                    <a:cubicBezTo>
                      <a:pt x="1" y="1669"/>
                      <a:pt x="157" y="1822"/>
                      <a:pt x="342" y="1822"/>
                    </a:cubicBezTo>
                    <a:cubicBezTo>
                      <a:pt x="527" y="1822"/>
                      <a:pt x="713" y="1669"/>
                      <a:pt x="713" y="1483"/>
                    </a:cubicBezTo>
                    <a:lnTo>
                      <a:pt x="713" y="371"/>
                    </a:lnTo>
                    <a:cubicBezTo>
                      <a:pt x="713" y="186"/>
                      <a:pt x="527" y="0"/>
                      <a:pt x="342"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43"/>
            <p:cNvGrpSpPr/>
            <p:nvPr/>
          </p:nvGrpSpPr>
          <p:grpSpPr>
            <a:xfrm>
              <a:off x="-171821" y="4048498"/>
              <a:ext cx="133300" cy="99653"/>
              <a:chOff x="1165650" y="865575"/>
              <a:chExt cx="5166675" cy="3862525"/>
            </a:xfrm>
          </p:grpSpPr>
          <p:sp>
            <p:nvSpPr>
              <p:cNvPr id="1596" name="Google Shape;1596;p43"/>
              <p:cNvSpPr/>
              <p:nvPr/>
            </p:nvSpPr>
            <p:spPr>
              <a:xfrm>
                <a:off x="2776925" y="3145225"/>
                <a:ext cx="1944125" cy="803575"/>
              </a:xfrm>
              <a:custGeom>
                <a:avLst/>
                <a:gdLst/>
                <a:ahLst/>
                <a:cxnLst/>
                <a:rect l="l" t="t" r="r" b="b"/>
                <a:pathLst>
                  <a:path w="77765" h="32143" extrusionOk="0">
                    <a:moveTo>
                      <a:pt x="38883" y="0"/>
                    </a:moveTo>
                    <a:cubicBezTo>
                      <a:pt x="26292" y="0"/>
                      <a:pt x="13701" y="4798"/>
                      <a:pt x="4105" y="14394"/>
                    </a:cubicBezTo>
                    <a:cubicBezTo>
                      <a:pt x="1" y="18387"/>
                      <a:pt x="1" y="25043"/>
                      <a:pt x="4105" y="29037"/>
                    </a:cubicBezTo>
                    <a:cubicBezTo>
                      <a:pt x="6158" y="31089"/>
                      <a:pt x="8820" y="32115"/>
                      <a:pt x="11469" y="32115"/>
                    </a:cubicBezTo>
                    <a:cubicBezTo>
                      <a:pt x="14117" y="32115"/>
                      <a:pt x="16752" y="31089"/>
                      <a:pt x="18748" y="29037"/>
                    </a:cubicBezTo>
                    <a:cubicBezTo>
                      <a:pt x="24295" y="23490"/>
                      <a:pt x="31589" y="20717"/>
                      <a:pt x="38869" y="20717"/>
                    </a:cubicBezTo>
                    <a:cubicBezTo>
                      <a:pt x="46149" y="20717"/>
                      <a:pt x="53415" y="23490"/>
                      <a:pt x="58906" y="29037"/>
                    </a:cubicBezTo>
                    <a:cubicBezTo>
                      <a:pt x="61013" y="31033"/>
                      <a:pt x="63676" y="32143"/>
                      <a:pt x="66338" y="32143"/>
                    </a:cubicBezTo>
                    <a:cubicBezTo>
                      <a:pt x="69000" y="32143"/>
                      <a:pt x="71663" y="31033"/>
                      <a:pt x="73660" y="29037"/>
                    </a:cubicBezTo>
                    <a:cubicBezTo>
                      <a:pt x="77764" y="25043"/>
                      <a:pt x="77764" y="18387"/>
                      <a:pt x="73660" y="14394"/>
                    </a:cubicBezTo>
                    <a:cubicBezTo>
                      <a:pt x="64064" y="4798"/>
                      <a:pt x="51473" y="0"/>
                      <a:pt x="38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3"/>
              <p:cNvSpPr/>
              <p:nvPr/>
            </p:nvSpPr>
            <p:spPr>
              <a:xfrm>
                <a:off x="2017050" y="2066400"/>
                <a:ext cx="3463875" cy="1119750"/>
              </a:xfrm>
              <a:custGeom>
                <a:avLst/>
                <a:gdLst/>
                <a:ahLst/>
                <a:cxnLst/>
                <a:rect l="l" t="t" r="r" b="b"/>
                <a:pathLst>
                  <a:path w="138555" h="44790" extrusionOk="0">
                    <a:moveTo>
                      <a:pt x="69278" y="1"/>
                    </a:moveTo>
                    <a:cubicBezTo>
                      <a:pt x="45649" y="1"/>
                      <a:pt x="22021" y="9014"/>
                      <a:pt x="3994" y="27040"/>
                    </a:cubicBezTo>
                    <a:cubicBezTo>
                      <a:pt x="1" y="31034"/>
                      <a:pt x="1" y="37690"/>
                      <a:pt x="3994" y="41683"/>
                    </a:cubicBezTo>
                    <a:cubicBezTo>
                      <a:pt x="6046" y="43736"/>
                      <a:pt x="8709" y="44762"/>
                      <a:pt x="11371" y="44762"/>
                    </a:cubicBezTo>
                    <a:cubicBezTo>
                      <a:pt x="14034" y="44762"/>
                      <a:pt x="16696" y="43736"/>
                      <a:pt x="18748" y="41683"/>
                    </a:cubicBezTo>
                    <a:cubicBezTo>
                      <a:pt x="32670" y="27761"/>
                      <a:pt x="50974" y="20800"/>
                      <a:pt x="69278" y="20800"/>
                    </a:cubicBezTo>
                    <a:cubicBezTo>
                      <a:pt x="87581" y="20800"/>
                      <a:pt x="105885" y="27761"/>
                      <a:pt x="119807" y="41683"/>
                    </a:cubicBezTo>
                    <a:cubicBezTo>
                      <a:pt x="121804" y="43791"/>
                      <a:pt x="124466" y="44789"/>
                      <a:pt x="127128" y="44789"/>
                    </a:cubicBezTo>
                    <a:cubicBezTo>
                      <a:pt x="129791" y="44789"/>
                      <a:pt x="132453" y="43791"/>
                      <a:pt x="134561" y="41683"/>
                    </a:cubicBezTo>
                    <a:cubicBezTo>
                      <a:pt x="138554" y="37690"/>
                      <a:pt x="138554" y="31034"/>
                      <a:pt x="134561" y="27040"/>
                    </a:cubicBezTo>
                    <a:cubicBezTo>
                      <a:pt x="116534" y="9014"/>
                      <a:pt x="92906" y="1"/>
                      <a:pt x="6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3"/>
              <p:cNvSpPr/>
              <p:nvPr/>
            </p:nvSpPr>
            <p:spPr>
              <a:xfrm>
                <a:off x="1165650" y="865575"/>
                <a:ext cx="5166675" cy="1469175"/>
              </a:xfrm>
              <a:custGeom>
                <a:avLst/>
                <a:gdLst/>
                <a:ahLst/>
                <a:cxnLst/>
                <a:rect l="l" t="t" r="r" b="b"/>
                <a:pathLst>
                  <a:path w="206667" h="58767" extrusionOk="0">
                    <a:moveTo>
                      <a:pt x="103320" y="0"/>
                    </a:moveTo>
                    <a:cubicBezTo>
                      <a:pt x="67364" y="0"/>
                      <a:pt x="31394" y="13673"/>
                      <a:pt x="3994" y="41017"/>
                    </a:cubicBezTo>
                    <a:cubicBezTo>
                      <a:pt x="1" y="45122"/>
                      <a:pt x="1" y="51667"/>
                      <a:pt x="3994" y="55771"/>
                    </a:cubicBezTo>
                    <a:cubicBezTo>
                      <a:pt x="6046" y="57768"/>
                      <a:pt x="8709" y="58766"/>
                      <a:pt x="11371" y="58766"/>
                    </a:cubicBezTo>
                    <a:cubicBezTo>
                      <a:pt x="14033" y="58766"/>
                      <a:pt x="16696" y="57768"/>
                      <a:pt x="18748" y="55771"/>
                    </a:cubicBezTo>
                    <a:cubicBezTo>
                      <a:pt x="41378" y="33141"/>
                      <a:pt x="71330" y="20717"/>
                      <a:pt x="103278" y="20717"/>
                    </a:cubicBezTo>
                    <a:cubicBezTo>
                      <a:pt x="135226" y="20717"/>
                      <a:pt x="165289" y="33141"/>
                      <a:pt x="187919" y="55771"/>
                    </a:cubicBezTo>
                    <a:cubicBezTo>
                      <a:pt x="189916" y="57768"/>
                      <a:pt x="192578" y="58766"/>
                      <a:pt x="195240" y="58766"/>
                    </a:cubicBezTo>
                    <a:cubicBezTo>
                      <a:pt x="197903" y="58766"/>
                      <a:pt x="200565" y="57768"/>
                      <a:pt x="202562" y="55771"/>
                    </a:cubicBezTo>
                    <a:cubicBezTo>
                      <a:pt x="206666" y="51667"/>
                      <a:pt x="206666" y="45122"/>
                      <a:pt x="202562" y="41017"/>
                    </a:cubicBezTo>
                    <a:cubicBezTo>
                      <a:pt x="175217" y="13673"/>
                      <a:pt x="139275" y="0"/>
                      <a:pt x="1033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3"/>
              <p:cNvSpPr/>
              <p:nvPr/>
            </p:nvSpPr>
            <p:spPr>
              <a:xfrm>
                <a:off x="3464725" y="4156775"/>
                <a:ext cx="568525" cy="571325"/>
              </a:xfrm>
              <a:custGeom>
                <a:avLst/>
                <a:gdLst/>
                <a:ahLst/>
                <a:cxnLst/>
                <a:rect l="l" t="t" r="r" b="b"/>
                <a:pathLst>
                  <a:path w="22741" h="22853" extrusionOk="0">
                    <a:moveTo>
                      <a:pt x="11315" y="1"/>
                    </a:moveTo>
                    <a:cubicBezTo>
                      <a:pt x="5103" y="1"/>
                      <a:pt x="0" y="5103"/>
                      <a:pt x="0" y="11426"/>
                    </a:cubicBezTo>
                    <a:cubicBezTo>
                      <a:pt x="0" y="17750"/>
                      <a:pt x="5103" y="22852"/>
                      <a:pt x="11315" y="22852"/>
                    </a:cubicBezTo>
                    <a:cubicBezTo>
                      <a:pt x="17638" y="22852"/>
                      <a:pt x="22741" y="17750"/>
                      <a:pt x="22741" y="11426"/>
                    </a:cubicBezTo>
                    <a:cubicBezTo>
                      <a:pt x="22741" y="5103"/>
                      <a:pt x="17638" y="1"/>
                      <a:pt x="113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0" name="Google Shape;1600;p43"/>
          <p:cNvGrpSpPr/>
          <p:nvPr/>
        </p:nvGrpSpPr>
        <p:grpSpPr>
          <a:xfrm rot="-2700000">
            <a:off x="7547868" y="1852053"/>
            <a:ext cx="1200555" cy="1200555"/>
            <a:chOff x="-925866" y="4224763"/>
            <a:chExt cx="1849500" cy="1849500"/>
          </a:xfrm>
        </p:grpSpPr>
        <p:sp>
          <p:nvSpPr>
            <p:cNvPr id="1601" name="Google Shape;1601;p43"/>
            <p:cNvSpPr/>
            <p:nvPr/>
          </p:nvSpPr>
          <p:spPr>
            <a:xfrm>
              <a:off x="-925866" y="4224763"/>
              <a:ext cx="1849500" cy="18495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746025" y="4403175"/>
              <a:ext cx="1489800" cy="14898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571575" y="4579275"/>
              <a:ext cx="1137600" cy="11376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387225" y="4760523"/>
              <a:ext cx="768900" cy="7689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rot="161184">
              <a:off x="-4824" y="4937380"/>
              <a:ext cx="204825" cy="204825"/>
            </a:xfrm>
            <a:prstGeom prst="ellipse">
              <a:avLst/>
            </a:prstGeom>
            <a:solidFill>
              <a:schemeClr val="dk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6" name="Google Shape;1606;p43"/>
          <p:cNvGrpSpPr/>
          <p:nvPr/>
        </p:nvGrpSpPr>
        <p:grpSpPr>
          <a:xfrm rot="-2700000">
            <a:off x="395518" y="1852053"/>
            <a:ext cx="1200555" cy="1200555"/>
            <a:chOff x="-925866" y="4224763"/>
            <a:chExt cx="1849500" cy="1849500"/>
          </a:xfrm>
        </p:grpSpPr>
        <p:sp>
          <p:nvSpPr>
            <p:cNvPr id="1607" name="Google Shape;1607;p43"/>
            <p:cNvSpPr/>
            <p:nvPr/>
          </p:nvSpPr>
          <p:spPr>
            <a:xfrm>
              <a:off x="-925866" y="4224763"/>
              <a:ext cx="1849500" cy="18495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746025" y="4403175"/>
              <a:ext cx="1489800" cy="14898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3"/>
            <p:cNvSpPr/>
            <p:nvPr/>
          </p:nvSpPr>
          <p:spPr>
            <a:xfrm>
              <a:off x="-571575" y="4579275"/>
              <a:ext cx="1137600" cy="11376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3"/>
            <p:cNvSpPr/>
            <p:nvPr/>
          </p:nvSpPr>
          <p:spPr>
            <a:xfrm>
              <a:off x="-387225" y="4760523"/>
              <a:ext cx="768900" cy="7689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rot="161184">
              <a:off x="-4824" y="4937380"/>
              <a:ext cx="204825" cy="204825"/>
            </a:xfrm>
            <a:prstGeom prst="ellipse">
              <a:avLst/>
            </a:prstGeom>
            <a:solidFill>
              <a:schemeClr val="dk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35"/>
          <p:cNvSpPr txBox="1">
            <a:spLocks noGrp="1"/>
          </p:cNvSpPr>
          <p:nvPr>
            <p:ph type="title"/>
          </p:nvPr>
        </p:nvSpPr>
        <p:spPr>
          <a:xfrm>
            <a:off x="792074" y="569400"/>
            <a:ext cx="7814043" cy="448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Why is Vehicle Cybersecurity </a:t>
            </a:r>
            <a:r>
              <a:rPr lang="en" dirty="0">
                <a:solidFill>
                  <a:schemeClr val="accent3"/>
                </a:solidFill>
              </a:rPr>
              <a:t>Important?</a:t>
            </a:r>
            <a:endParaRPr dirty="0">
              <a:solidFill>
                <a:schemeClr val="accent3"/>
              </a:solidFill>
            </a:endParaRPr>
          </a:p>
        </p:txBody>
      </p:sp>
      <p:sp>
        <p:nvSpPr>
          <p:cNvPr id="780" name="Google Shape;780;p35"/>
          <p:cNvSpPr txBox="1"/>
          <p:nvPr/>
        </p:nvSpPr>
        <p:spPr>
          <a:xfrm>
            <a:off x="719999" y="1152562"/>
            <a:ext cx="8029554" cy="2935343"/>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US" sz="1200" dirty="0">
                <a:solidFill>
                  <a:schemeClr val="dk1"/>
                </a:solidFill>
                <a:latin typeface="Krub"/>
                <a:ea typeface="Krub"/>
                <a:cs typeface="Krub"/>
                <a:sym typeface="Krub"/>
              </a:rPr>
              <a:t>A system becomes vulnerable to cyber-attack the instant it is linked to a network. Depending on how secure the network is, the attack may or may not be effective. We have heard several reports of website/email hacking or social media account hijacking. Movies go a step farther by depicting a full-fledged cyber-attack on a government installation. That may appear to be an exaggeration, but such assaults are theoretically feasible.</a:t>
            </a:r>
          </a:p>
          <a:p>
            <a:pPr marL="0" lvl="0" indent="0" algn="l" rtl="0">
              <a:spcBef>
                <a:spcPts val="0"/>
              </a:spcBef>
              <a:spcAft>
                <a:spcPts val="0"/>
              </a:spcAft>
              <a:buNone/>
            </a:pPr>
            <a:endParaRPr lang="en-US" sz="1200" dirty="0">
              <a:solidFill>
                <a:schemeClr val="dk1"/>
              </a:solidFill>
              <a:latin typeface="Krub"/>
              <a:ea typeface="Krub"/>
              <a:cs typeface="Krub"/>
              <a:sym typeface="Krub"/>
            </a:endParaRPr>
          </a:p>
          <a:p>
            <a:pPr marL="0" lvl="0" indent="0" algn="l" rtl="0">
              <a:spcBef>
                <a:spcPts val="0"/>
              </a:spcBef>
              <a:spcAft>
                <a:spcPts val="0"/>
              </a:spcAft>
              <a:buNone/>
            </a:pPr>
            <a:r>
              <a:rPr lang="en-US" sz="1200" dirty="0">
                <a:solidFill>
                  <a:schemeClr val="dk1"/>
                </a:solidFill>
                <a:latin typeface="Krub"/>
                <a:ea typeface="Krub"/>
                <a:cs typeface="Krub"/>
                <a:sym typeface="Krub"/>
              </a:rPr>
              <a:t>Now that autos have joined the digital revolution, the security danger has become a reality for them as well. A connected automobile, for example, is analogous to a computer on a network with open interfaces such as steering, braking, and other essential information about the occupants.</a:t>
            </a:r>
          </a:p>
          <a:p>
            <a:pPr marL="0" lvl="0" indent="0" algn="l" rtl="0">
              <a:spcBef>
                <a:spcPts val="0"/>
              </a:spcBef>
              <a:spcAft>
                <a:spcPts val="0"/>
              </a:spcAft>
              <a:buNone/>
            </a:pPr>
            <a:endParaRPr lang="en-US" sz="1200" dirty="0">
              <a:solidFill>
                <a:schemeClr val="dk1"/>
              </a:solidFill>
              <a:latin typeface="Krub"/>
              <a:ea typeface="Krub"/>
              <a:cs typeface="Krub"/>
              <a:sym typeface="Krub"/>
            </a:endParaRPr>
          </a:p>
          <a:p>
            <a:pPr marL="0" lvl="0" indent="0" algn="l" rtl="0">
              <a:spcBef>
                <a:spcPts val="0"/>
              </a:spcBef>
              <a:spcAft>
                <a:spcPts val="0"/>
              </a:spcAft>
              <a:buNone/>
            </a:pPr>
            <a:r>
              <a:rPr lang="en-US" sz="1200" b="1" dirty="0">
                <a:solidFill>
                  <a:schemeClr val="accent3"/>
                </a:solidFill>
                <a:latin typeface="Offside"/>
                <a:sym typeface="Krub"/>
              </a:rPr>
              <a:t>Attacks Against Cars Nearly Doubled in One Year</a:t>
            </a:r>
          </a:p>
          <a:p>
            <a:pPr marL="0" lvl="0" indent="0" algn="l" rtl="0">
              <a:spcBef>
                <a:spcPts val="0"/>
              </a:spcBef>
              <a:spcAft>
                <a:spcPts val="0"/>
              </a:spcAft>
              <a:buNone/>
            </a:pPr>
            <a:endParaRPr lang="en-US" sz="1200" dirty="0">
              <a:solidFill>
                <a:schemeClr val="dk1"/>
              </a:solidFill>
              <a:latin typeface="Krub"/>
              <a:ea typeface="Krub"/>
              <a:cs typeface="Krub"/>
              <a:sym typeface="Krub"/>
            </a:endParaRPr>
          </a:p>
          <a:p>
            <a:pPr marL="0" lvl="0" indent="0" algn="l" rtl="0">
              <a:spcBef>
                <a:spcPts val="0"/>
              </a:spcBef>
              <a:spcAft>
                <a:spcPts val="0"/>
              </a:spcAft>
              <a:buNone/>
            </a:pPr>
            <a:r>
              <a:rPr lang="en-US" sz="1200" dirty="0">
                <a:solidFill>
                  <a:schemeClr val="accent3"/>
                </a:solidFill>
                <a:latin typeface="Offside"/>
                <a:sym typeface="Krub"/>
              </a:rPr>
              <a:t>Upstream Security’s 2020 Automotive Cybersecurity Report </a:t>
            </a:r>
            <a:r>
              <a:rPr lang="en-US" sz="1200" dirty="0">
                <a:solidFill>
                  <a:schemeClr val="dk1"/>
                </a:solidFill>
                <a:latin typeface="Krub"/>
                <a:ea typeface="Krub"/>
                <a:cs typeface="Krub"/>
                <a:sym typeface="Krub"/>
              </a:rPr>
              <a:t>shows that the past decade has demonstrated a marked increase in automotive cyber incidents. From 2018 to 2019, there was a 99% increase in automotive cyber security incidents. Now, that their Auto Threat Intelligence data covers both physical and remote attacks, although 82% of the attacks in 2019 involved short- and long-range remote attacks.</a:t>
            </a:r>
          </a:p>
          <a:p>
            <a:pPr marL="0" lvl="0" indent="0" algn="l" rtl="0">
              <a:spcBef>
                <a:spcPts val="0"/>
              </a:spcBef>
              <a:spcAft>
                <a:spcPts val="0"/>
              </a:spcAft>
              <a:buNone/>
            </a:pPr>
            <a:endParaRPr lang="en-US" sz="1200" dirty="0">
              <a:solidFill>
                <a:schemeClr val="dk1"/>
              </a:solidFill>
              <a:latin typeface="Krub"/>
              <a:ea typeface="Krub"/>
              <a:cs typeface="Krub"/>
              <a:sym typeface="Krub"/>
            </a:endParaRPr>
          </a:p>
        </p:txBody>
      </p:sp>
    </p:spTree>
    <p:extLst>
      <p:ext uri="{BB962C8B-B14F-4D97-AF65-F5344CB8AC3E}">
        <p14:creationId xmlns:p14="http://schemas.microsoft.com/office/powerpoint/2010/main" val="631795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88"/>
        <p:cNvGrpSpPr/>
        <p:nvPr/>
      </p:nvGrpSpPr>
      <p:grpSpPr>
        <a:xfrm>
          <a:off x="0" y="0"/>
          <a:ext cx="0" cy="0"/>
          <a:chOff x="0" y="0"/>
          <a:chExt cx="0" cy="0"/>
        </a:xfrm>
      </p:grpSpPr>
      <p:sp>
        <p:nvSpPr>
          <p:cNvPr id="5" name="Rectangle 4">
            <a:extLst>
              <a:ext uri="{FF2B5EF4-FFF2-40B4-BE49-F238E27FC236}">
                <a16:creationId xmlns:a16="http://schemas.microsoft.com/office/drawing/2014/main" id="{0B1A49E4-21F5-12EC-D7DA-910EB9F3985C}"/>
              </a:ext>
            </a:extLst>
          </p:cNvPr>
          <p:cNvSpPr/>
          <p:nvPr/>
        </p:nvSpPr>
        <p:spPr>
          <a:xfrm>
            <a:off x="0" y="0"/>
            <a:ext cx="9144000" cy="51435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9" name="Google Shape;1889;p45"/>
          <p:cNvSpPr txBox="1">
            <a:spLocks noGrp="1"/>
          </p:cNvSpPr>
          <p:nvPr>
            <p:ph type="body" idx="1"/>
          </p:nvPr>
        </p:nvSpPr>
        <p:spPr>
          <a:xfrm>
            <a:off x="6131858" y="3565144"/>
            <a:ext cx="2767121" cy="8307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dirty="0"/>
              <a:t>Attack Vectors</a:t>
            </a:r>
            <a:endParaRPr dirty="0"/>
          </a:p>
        </p:txBody>
      </p:sp>
      <p:pic>
        <p:nvPicPr>
          <p:cNvPr id="7" name="Picture 6" descr="Diagram&#10;&#10;Description automatically generated">
            <a:extLst>
              <a:ext uri="{FF2B5EF4-FFF2-40B4-BE49-F238E27FC236}">
                <a16:creationId xmlns:a16="http://schemas.microsoft.com/office/drawing/2014/main" id="{4232A455-68F9-C97C-774D-831F8995EDD8}"/>
              </a:ext>
            </a:extLst>
          </p:cNvPr>
          <p:cNvPicPr>
            <a:picLocks noChangeAspect="1"/>
          </p:cNvPicPr>
          <p:nvPr/>
        </p:nvPicPr>
        <p:blipFill rotWithShape="1">
          <a:blip r:embed="rId4"/>
          <a:srcRect l="640" r="1345" b="941"/>
          <a:stretch/>
        </p:blipFill>
        <p:spPr>
          <a:xfrm>
            <a:off x="1691207" y="414355"/>
            <a:ext cx="4619946" cy="4319009"/>
          </a:xfrm>
          <a:prstGeom prst="rect">
            <a:avLst/>
          </a:prstGeom>
        </p:spPr>
      </p:pic>
      <p:sp>
        <p:nvSpPr>
          <p:cNvPr id="9" name="TextBox 8">
            <a:extLst>
              <a:ext uri="{FF2B5EF4-FFF2-40B4-BE49-F238E27FC236}">
                <a16:creationId xmlns:a16="http://schemas.microsoft.com/office/drawing/2014/main" id="{235E5F88-BEB8-D0D2-745A-EB4A9961A38F}"/>
              </a:ext>
            </a:extLst>
          </p:cNvPr>
          <p:cNvSpPr txBox="1"/>
          <p:nvPr/>
        </p:nvSpPr>
        <p:spPr>
          <a:xfrm>
            <a:off x="1828800" y="4748235"/>
            <a:ext cx="3881718" cy="230832"/>
          </a:xfrm>
          <a:prstGeom prst="rect">
            <a:avLst/>
          </a:prstGeom>
          <a:noFill/>
        </p:spPr>
        <p:txBody>
          <a:bodyPr wrap="square">
            <a:spAutoFit/>
          </a:bodyPr>
          <a:lstStyle/>
          <a:p>
            <a:r>
              <a:rPr lang="en-US" sz="900" b="1" i="0" dirty="0">
                <a:solidFill>
                  <a:schemeClr val="tx1"/>
                </a:solidFill>
                <a:effectLst/>
                <a:latin typeface="LatoWeb"/>
              </a:rPr>
              <a:t>Source:</a:t>
            </a:r>
            <a:r>
              <a:rPr lang="en-US" sz="900" b="0" i="0" dirty="0">
                <a:solidFill>
                  <a:schemeClr val="tx1"/>
                </a:solidFill>
                <a:effectLst/>
                <a:latin typeface="LatoWeb"/>
              </a:rPr>
              <a:t> </a:t>
            </a:r>
            <a:r>
              <a:rPr lang="en-US" sz="900" b="0" i="0" dirty="0" err="1">
                <a:solidFill>
                  <a:schemeClr val="tx1"/>
                </a:solidFill>
                <a:effectLst/>
                <a:latin typeface="LatoWeb"/>
              </a:rPr>
              <a:t>Joelynn</a:t>
            </a:r>
            <a:r>
              <a:rPr lang="en-US" sz="900" b="0" i="0" dirty="0">
                <a:solidFill>
                  <a:schemeClr val="tx1"/>
                </a:solidFill>
                <a:effectLst/>
                <a:latin typeface="LatoWeb"/>
              </a:rPr>
              <a:t> Schroeder, NREL</a:t>
            </a:r>
            <a:endParaRPr lang="en-US" sz="900" dirty="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grpSp>
        <p:nvGrpSpPr>
          <p:cNvPr id="814" name="Google Shape;814;p38"/>
          <p:cNvGrpSpPr/>
          <p:nvPr/>
        </p:nvGrpSpPr>
        <p:grpSpPr>
          <a:xfrm flipH="1">
            <a:off x="5144357" y="2068277"/>
            <a:ext cx="2812299" cy="448206"/>
            <a:chOff x="2768525" y="1776100"/>
            <a:chExt cx="1003425" cy="159925"/>
          </a:xfrm>
        </p:grpSpPr>
        <p:sp>
          <p:nvSpPr>
            <p:cNvPr id="815" name="Google Shape;815;p38"/>
            <p:cNvSpPr/>
            <p:nvPr/>
          </p:nvSpPr>
          <p:spPr>
            <a:xfrm>
              <a:off x="3011075" y="1865700"/>
              <a:ext cx="672825" cy="19350"/>
            </a:xfrm>
            <a:custGeom>
              <a:avLst/>
              <a:gdLst/>
              <a:ahLst/>
              <a:cxnLst/>
              <a:rect l="l" t="t" r="r" b="b"/>
              <a:pathLst>
                <a:path w="26913" h="774" extrusionOk="0">
                  <a:moveTo>
                    <a:pt x="13471" y="0"/>
                  </a:moveTo>
                  <a:cubicBezTo>
                    <a:pt x="12638" y="0"/>
                    <a:pt x="11773" y="0"/>
                    <a:pt x="10970" y="32"/>
                  </a:cubicBezTo>
                  <a:lnTo>
                    <a:pt x="9734" y="32"/>
                  </a:lnTo>
                  <a:cubicBezTo>
                    <a:pt x="9331" y="62"/>
                    <a:pt x="8931" y="62"/>
                    <a:pt x="8528" y="94"/>
                  </a:cubicBezTo>
                  <a:lnTo>
                    <a:pt x="7663" y="94"/>
                  </a:lnTo>
                  <a:cubicBezTo>
                    <a:pt x="7571" y="94"/>
                    <a:pt x="7447" y="124"/>
                    <a:pt x="7354" y="124"/>
                  </a:cubicBezTo>
                  <a:cubicBezTo>
                    <a:pt x="6983" y="124"/>
                    <a:pt x="6612" y="156"/>
                    <a:pt x="6241" y="156"/>
                  </a:cubicBezTo>
                  <a:cubicBezTo>
                    <a:pt x="5903" y="185"/>
                    <a:pt x="5532" y="185"/>
                    <a:pt x="5191" y="218"/>
                  </a:cubicBezTo>
                  <a:cubicBezTo>
                    <a:pt x="4852" y="247"/>
                    <a:pt x="4543" y="247"/>
                    <a:pt x="4202" y="279"/>
                  </a:cubicBezTo>
                  <a:cubicBezTo>
                    <a:pt x="3893" y="309"/>
                    <a:pt x="3584" y="309"/>
                    <a:pt x="3307" y="341"/>
                  </a:cubicBezTo>
                  <a:cubicBezTo>
                    <a:pt x="3028" y="371"/>
                    <a:pt x="2751" y="371"/>
                    <a:pt x="2504" y="403"/>
                  </a:cubicBezTo>
                  <a:cubicBezTo>
                    <a:pt x="1978" y="433"/>
                    <a:pt x="1545" y="494"/>
                    <a:pt x="1174" y="527"/>
                  </a:cubicBezTo>
                  <a:cubicBezTo>
                    <a:pt x="804" y="556"/>
                    <a:pt x="527" y="588"/>
                    <a:pt x="309" y="618"/>
                  </a:cubicBezTo>
                  <a:cubicBezTo>
                    <a:pt x="124" y="650"/>
                    <a:pt x="0" y="650"/>
                    <a:pt x="0" y="650"/>
                  </a:cubicBezTo>
                  <a:lnTo>
                    <a:pt x="0" y="712"/>
                  </a:lnTo>
                  <a:cubicBezTo>
                    <a:pt x="0" y="712"/>
                    <a:pt x="1701" y="742"/>
                    <a:pt x="4202" y="742"/>
                  </a:cubicBezTo>
                  <a:cubicBezTo>
                    <a:pt x="6736" y="742"/>
                    <a:pt x="10105" y="742"/>
                    <a:pt x="13471" y="774"/>
                  </a:cubicBezTo>
                  <a:cubicBezTo>
                    <a:pt x="16840" y="742"/>
                    <a:pt x="20206" y="742"/>
                    <a:pt x="22710" y="742"/>
                  </a:cubicBezTo>
                  <a:cubicBezTo>
                    <a:pt x="25244" y="742"/>
                    <a:pt x="26912" y="712"/>
                    <a:pt x="26912" y="712"/>
                  </a:cubicBezTo>
                  <a:lnTo>
                    <a:pt x="26912" y="650"/>
                  </a:lnTo>
                  <a:cubicBezTo>
                    <a:pt x="26912" y="650"/>
                    <a:pt x="26818" y="650"/>
                    <a:pt x="26633" y="618"/>
                  </a:cubicBezTo>
                  <a:cubicBezTo>
                    <a:pt x="26418" y="588"/>
                    <a:pt x="26139" y="556"/>
                    <a:pt x="25768" y="527"/>
                  </a:cubicBezTo>
                  <a:cubicBezTo>
                    <a:pt x="25397" y="494"/>
                    <a:pt x="24965" y="433"/>
                    <a:pt x="24441" y="403"/>
                  </a:cubicBezTo>
                  <a:cubicBezTo>
                    <a:pt x="24193" y="371"/>
                    <a:pt x="23914" y="371"/>
                    <a:pt x="23637" y="341"/>
                  </a:cubicBezTo>
                  <a:cubicBezTo>
                    <a:pt x="23328" y="309"/>
                    <a:pt x="23049" y="309"/>
                    <a:pt x="22710" y="279"/>
                  </a:cubicBezTo>
                  <a:cubicBezTo>
                    <a:pt x="22401" y="247"/>
                    <a:pt x="22060" y="247"/>
                    <a:pt x="21722" y="218"/>
                  </a:cubicBezTo>
                  <a:cubicBezTo>
                    <a:pt x="21381" y="185"/>
                    <a:pt x="21042" y="185"/>
                    <a:pt x="20671" y="156"/>
                  </a:cubicBezTo>
                  <a:cubicBezTo>
                    <a:pt x="19959" y="124"/>
                    <a:pt x="19188" y="94"/>
                    <a:pt x="18414" y="94"/>
                  </a:cubicBezTo>
                  <a:cubicBezTo>
                    <a:pt x="18014" y="62"/>
                    <a:pt x="17611" y="62"/>
                    <a:pt x="17211" y="62"/>
                  </a:cubicBezTo>
                  <a:cubicBezTo>
                    <a:pt x="16993" y="32"/>
                    <a:pt x="16808" y="32"/>
                    <a:pt x="16593" y="32"/>
                  </a:cubicBezTo>
                  <a:lnTo>
                    <a:pt x="15975" y="32"/>
                  </a:lnTo>
                  <a:cubicBezTo>
                    <a:pt x="15139" y="0"/>
                    <a:pt x="14306" y="0"/>
                    <a:pt x="134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8"/>
            <p:cNvSpPr/>
            <p:nvPr/>
          </p:nvSpPr>
          <p:spPr>
            <a:xfrm>
              <a:off x="3157075" y="1776100"/>
              <a:ext cx="380800" cy="106600"/>
            </a:xfrm>
            <a:custGeom>
              <a:avLst/>
              <a:gdLst/>
              <a:ahLst/>
              <a:cxnLst/>
              <a:rect l="l" t="t" r="r" b="b"/>
              <a:pathLst>
                <a:path w="15232" h="4264" extrusionOk="0">
                  <a:moveTo>
                    <a:pt x="9208" y="0"/>
                  </a:moveTo>
                  <a:cubicBezTo>
                    <a:pt x="8434" y="0"/>
                    <a:pt x="7725" y="247"/>
                    <a:pt x="7169" y="680"/>
                  </a:cubicBezTo>
                  <a:cubicBezTo>
                    <a:pt x="6983" y="588"/>
                    <a:pt x="6798" y="556"/>
                    <a:pt x="6581" y="556"/>
                  </a:cubicBezTo>
                  <a:cubicBezTo>
                    <a:pt x="6057" y="556"/>
                    <a:pt x="5592" y="803"/>
                    <a:pt x="5315" y="1174"/>
                  </a:cubicBezTo>
                  <a:lnTo>
                    <a:pt x="5068" y="1174"/>
                  </a:lnTo>
                  <a:cubicBezTo>
                    <a:pt x="3894" y="1174"/>
                    <a:pt x="2873" y="1916"/>
                    <a:pt x="2502" y="2966"/>
                  </a:cubicBezTo>
                  <a:cubicBezTo>
                    <a:pt x="2349" y="2937"/>
                    <a:pt x="2193" y="2904"/>
                    <a:pt x="2040" y="2904"/>
                  </a:cubicBezTo>
                  <a:cubicBezTo>
                    <a:pt x="1113" y="2904"/>
                    <a:pt x="339" y="3461"/>
                    <a:pt x="1" y="4264"/>
                  </a:cubicBezTo>
                  <a:lnTo>
                    <a:pt x="15232" y="4264"/>
                  </a:lnTo>
                  <a:cubicBezTo>
                    <a:pt x="14984" y="3616"/>
                    <a:pt x="14428" y="3122"/>
                    <a:pt x="13719" y="2966"/>
                  </a:cubicBezTo>
                  <a:cubicBezTo>
                    <a:pt x="13501" y="2133"/>
                    <a:pt x="12822" y="1515"/>
                    <a:pt x="11957" y="1360"/>
                  </a:cubicBezTo>
                  <a:cubicBezTo>
                    <a:pt x="11309" y="527"/>
                    <a:pt x="10320" y="0"/>
                    <a:pt x="9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8"/>
            <p:cNvSpPr/>
            <p:nvPr/>
          </p:nvSpPr>
          <p:spPr>
            <a:xfrm>
              <a:off x="2906825" y="1926750"/>
              <a:ext cx="270375" cy="9275"/>
            </a:xfrm>
            <a:custGeom>
              <a:avLst/>
              <a:gdLst/>
              <a:ahLst/>
              <a:cxnLst/>
              <a:rect l="l" t="t" r="r" b="b"/>
              <a:pathLst>
                <a:path w="10815" h="371" extrusionOk="0">
                  <a:moveTo>
                    <a:pt x="4388" y="0"/>
                  </a:moveTo>
                  <a:cubicBezTo>
                    <a:pt x="4079" y="0"/>
                    <a:pt x="3738" y="30"/>
                    <a:pt x="3429" y="30"/>
                  </a:cubicBezTo>
                  <a:cubicBezTo>
                    <a:pt x="3120" y="30"/>
                    <a:pt x="2811" y="62"/>
                    <a:pt x="2502" y="62"/>
                  </a:cubicBezTo>
                  <a:cubicBezTo>
                    <a:pt x="2349" y="92"/>
                    <a:pt x="2225" y="92"/>
                    <a:pt x="2069" y="92"/>
                  </a:cubicBezTo>
                  <a:cubicBezTo>
                    <a:pt x="1946" y="124"/>
                    <a:pt x="1822" y="124"/>
                    <a:pt x="1698" y="124"/>
                  </a:cubicBezTo>
                  <a:cubicBezTo>
                    <a:pt x="1422" y="153"/>
                    <a:pt x="1204" y="186"/>
                    <a:pt x="989" y="186"/>
                  </a:cubicBezTo>
                  <a:cubicBezTo>
                    <a:pt x="804" y="215"/>
                    <a:pt x="618" y="247"/>
                    <a:pt x="463" y="247"/>
                  </a:cubicBezTo>
                  <a:cubicBezTo>
                    <a:pt x="309" y="277"/>
                    <a:pt x="186" y="277"/>
                    <a:pt x="124" y="309"/>
                  </a:cubicBezTo>
                  <a:lnTo>
                    <a:pt x="0" y="309"/>
                  </a:lnTo>
                  <a:lnTo>
                    <a:pt x="0" y="339"/>
                  </a:lnTo>
                  <a:cubicBezTo>
                    <a:pt x="0" y="339"/>
                    <a:pt x="680" y="371"/>
                    <a:pt x="1698" y="371"/>
                  </a:cubicBezTo>
                  <a:lnTo>
                    <a:pt x="9146" y="371"/>
                  </a:lnTo>
                  <a:cubicBezTo>
                    <a:pt x="10164" y="371"/>
                    <a:pt x="10814" y="339"/>
                    <a:pt x="10814" y="339"/>
                  </a:cubicBezTo>
                  <a:lnTo>
                    <a:pt x="10814" y="309"/>
                  </a:lnTo>
                  <a:lnTo>
                    <a:pt x="10720" y="309"/>
                  </a:lnTo>
                  <a:cubicBezTo>
                    <a:pt x="10629" y="277"/>
                    <a:pt x="10505" y="277"/>
                    <a:pt x="10349" y="247"/>
                  </a:cubicBezTo>
                  <a:cubicBezTo>
                    <a:pt x="10226" y="247"/>
                    <a:pt x="10041" y="215"/>
                    <a:pt x="9825" y="186"/>
                  </a:cubicBezTo>
                  <a:cubicBezTo>
                    <a:pt x="9608" y="186"/>
                    <a:pt x="9393" y="153"/>
                    <a:pt x="9146" y="124"/>
                  </a:cubicBezTo>
                  <a:cubicBezTo>
                    <a:pt x="8866" y="124"/>
                    <a:pt x="8619" y="92"/>
                    <a:pt x="8310" y="62"/>
                  </a:cubicBezTo>
                  <a:cubicBezTo>
                    <a:pt x="8033" y="62"/>
                    <a:pt x="7725" y="30"/>
                    <a:pt x="7416" y="30"/>
                  </a:cubicBezTo>
                  <a:cubicBezTo>
                    <a:pt x="7074" y="30"/>
                    <a:pt x="6766" y="0"/>
                    <a:pt x="6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8"/>
            <p:cNvSpPr/>
            <p:nvPr/>
          </p:nvSpPr>
          <p:spPr>
            <a:xfrm>
              <a:off x="3557200" y="1915925"/>
              <a:ext cx="214750" cy="9300"/>
            </a:xfrm>
            <a:custGeom>
              <a:avLst/>
              <a:gdLst/>
              <a:ahLst/>
              <a:cxnLst/>
              <a:rect l="l" t="t" r="r" b="b"/>
              <a:pathLst>
                <a:path w="8590" h="372" extrusionOk="0">
                  <a:moveTo>
                    <a:pt x="3490" y="1"/>
                  </a:moveTo>
                  <a:cubicBezTo>
                    <a:pt x="3243" y="1"/>
                    <a:pt x="2966" y="30"/>
                    <a:pt x="2719" y="30"/>
                  </a:cubicBezTo>
                  <a:cubicBezTo>
                    <a:pt x="2472" y="62"/>
                    <a:pt x="2225" y="62"/>
                    <a:pt x="2007" y="92"/>
                  </a:cubicBezTo>
                  <a:lnTo>
                    <a:pt x="1669" y="92"/>
                  </a:lnTo>
                  <a:cubicBezTo>
                    <a:pt x="1545" y="124"/>
                    <a:pt x="1451" y="124"/>
                    <a:pt x="1360" y="124"/>
                  </a:cubicBezTo>
                  <a:cubicBezTo>
                    <a:pt x="1142" y="154"/>
                    <a:pt x="957" y="186"/>
                    <a:pt x="804" y="186"/>
                  </a:cubicBezTo>
                  <a:cubicBezTo>
                    <a:pt x="648" y="216"/>
                    <a:pt x="495" y="248"/>
                    <a:pt x="371" y="248"/>
                  </a:cubicBezTo>
                  <a:cubicBezTo>
                    <a:pt x="247" y="277"/>
                    <a:pt x="153" y="310"/>
                    <a:pt x="92" y="310"/>
                  </a:cubicBezTo>
                  <a:lnTo>
                    <a:pt x="0" y="310"/>
                  </a:lnTo>
                  <a:lnTo>
                    <a:pt x="0" y="371"/>
                  </a:lnTo>
                  <a:lnTo>
                    <a:pt x="8589" y="371"/>
                  </a:lnTo>
                  <a:lnTo>
                    <a:pt x="8589" y="310"/>
                  </a:lnTo>
                  <a:lnTo>
                    <a:pt x="8496" y="310"/>
                  </a:lnTo>
                  <a:cubicBezTo>
                    <a:pt x="8434" y="310"/>
                    <a:pt x="8342" y="277"/>
                    <a:pt x="8219" y="248"/>
                  </a:cubicBezTo>
                  <a:cubicBezTo>
                    <a:pt x="8095" y="248"/>
                    <a:pt x="7972" y="216"/>
                    <a:pt x="7786" y="186"/>
                  </a:cubicBezTo>
                  <a:cubicBezTo>
                    <a:pt x="7630" y="186"/>
                    <a:pt x="7445" y="154"/>
                    <a:pt x="7260" y="124"/>
                  </a:cubicBezTo>
                  <a:cubicBezTo>
                    <a:pt x="7045" y="124"/>
                    <a:pt x="6827" y="92"/>
                    <a:pt x="6612" y="92"/>
                  </a:cubicBezTo>
                  <a:cubicBezTo>
                    <a:pt x="6365" y="62"/>
                    <a:pt x="6118" y="62"/>
                    <a:pt x="5871" y="30"/>
                  </a:cubicBezTo>
                  <a:cubicBezTo>
                    <a:pt x="5623" y="30"/>
                    <a:pt x="5376" y="1"/>
                    <a:pt x="50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8"/>
            <p:cNvSpPr/>
            <p:nvPr/>
          </p:nvSpPr>
          <p:spPr>
            <a:xfrm>
              <a:off x="2768525" y="1906650"/>
              <a:ext cx="219400" cy="6200"/>
            </a:xfrm>
            <a:custGeom>
              <a:avLst/>
              <a:gdLst/>
              <a:ahLst/>
              <a:cxnLst/>
              <a:rect l="l" t="t" r="r" b="b"/>
              <a:pathLst>
                <a:path w="8776" h="248" extrusionOk="0">
                  <a:moveTo>
                    <a:pt x="3585" y="1"/>
                  </a:moveTo>
                  <a:cubicBezTo>
                    <a:pt x="3308" y="1"/>
                    <a:pt x="3029" y="30"/>
                    <a:pt x="2781" y="30"/>
                  </a:cubicBezTo>
                  <a:cubicBezTo>
                    <a:pt x="2534" y="30"/>
                    <a:pt x="2287" y="30"/>
                    <a:pt x="2040" y="63"/>
                  </a:cubicBezTo>
                  <a:cubicBezTo>
                    <a:pt x="1793" y="63"/>
                    <a:pt x="1578" y="63"/>
                    <a:pt x="1360" y="92"/>
                  </a:cubicBezTo>
                  <a:cubicBezTo>
                    <a:pt x="960" y="124"/>
                    <a:pt x="619" y="124"/>
                    <a:pt x="371" y="154"/>
                  </a:cubicBezTo>
                  <a:cubicBezTo>
                    <a:pt x="248" y="186"/>
                    <a:pt x="156" y="186"/>
                    <a:pt x="95" y="186"/>
                  </a:cubicBezTo>
                  <a:lnTo>
                    <a:pt x="1" y="186"/>
                  </a:lnTo>
                  <a:lnTo>
                    <a:pt x="1" y="216"/>
                  </a:lnTo>
                  <a:cubicBezTo>
                    <a:pt x="1" y="216"/>
                    <a:pt x="2196" y="216"/>
                    <a:pt x="4388" y="248"/>
                  </a:cubicBezTo>
                  <a:cubicBezTo>
                    <a:pt x="6583" y="216"/>
                    <a:pt x="8775" y="216"/>
                    <a:pt x="8775" y="216"/>
                  </a:cubicBezTo>
                  <a:lnTo>
                    <a:pt x="8775" y="186"/>
                  </a:lnTo>
                  <a:lnTo>
                    <a:pt x="8684" y="186"/>
                  </a:lnTo>
                  <a:cubicBezTo>
                    <a:pt x="8622" y="186"/>
                    <a:pt x="8528" y="154"/>
                    <a:pt x="8405" y="154"/>
                  </a:cubicBezTo>
                  <a:cubicBezTo>
                    <a:pt x="8157" y="124"/>
                    <a:pt x="7819" y="124"/>
                    <a:pt x="7416" y="92"/>
                  </a:cubicBezTo>
                  <a:cubicBezTo>
                    <a:pt x="7201" y="63"/>
                    <a:pt x="6983" y="63"/>
                    <a:pt x="6736" y="63"/>
                  </a:cubicBezTo>
                  <a:cubicBezTo>
                    <a:pt x="6521" y="30"/>
                    <a:pt x="6274" y="30"/>
                    <a:pt x="5995" y="30"/>
                  </a:cubicBezTo>
                  <a:cubicBezTo>
                    <a:pt x="5747" y="30"/>
                    <a:pt x="5471" y="1"/>
                    <a:pt x="5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38"/>
          <p:cNvGrpSpPr/>
          <p:nvPr/>
        </p:nvGrpSpPr>
        <p:grpSpPr>
          <a:xfrm flipH="1">
            <a:off x="6960887" y="1650925"/>
            <a:ext cx="1188478" cy="192449"/>
            <a:chOff x="3011075" y="1776100"/>
            <a:chExt cx="672825" cy="108950"/>
          </a:xfrm>
        </p:grpSpPr>
        <p:sp>
          <p:nvSpPr>
            <p:cNvPr id="821" name="Google Shape;821;p38"/>
            <p:cNvSpPr/>
            <p:nvPr/>
          </p:nvSpPr>
          <p:spPr>
            <a:xfrm>
              <a:off x="3011075" y="1865700"/>
              <a:ext cx="672825" cy="19350"/>
            </a:xfrm>
            <a:custGeom>
              <a:avLst/>
              <a:gdLst/>
              <a:ahLst/>
              <a:cxnLst/>
              <a:rect l="l" t="t" r="r" b="b"/>
              <a:pathLst>
                <a:path w="26913" h="774" extrusionOk="0">
                  <a:moveTo>
                    <a:pt x="13471" y="0"/>
                  </a:moveTo>
                  <a:cubicBezTo>
                    <a:pt x="12638" y="0"/>
                    <a:pt x="11773" y="0"/>
                    <a:pt x="10970" y="32"/>
                  </a:cubicBezTo>
                  <a:lnTo>
                    <a:pt x="9734" y="32"/>
                  </a:lnTo>
                  <a:cubicBezTo>
                    <a:pt x="9331" y="62"/>
                    <a:pt x="8931" y="62"/>
                    <a:pt x="8528" y="94"/>
                  </a:cubicBezTo>
                  <a:lnTo>
                    <a:pt x="7663" y="94"/>
                  </a:lnTo>
                  <a:cubicBezTo>
                    <a:pt x="7571" y="94"/>
                    <a:pt x="7447" y="124"/>
                    <a:pt x="7354" y="124"/>
                  </a:cubicBezTo>
                  <a:cubicBezTo>
                    <a:pt x="6983" y="124"/>
                    <a:pt x="6612" y="156"/>
                    <a:pt x="6241" y="156"/>
                  </a:cubicBezTo>
                  <a:cubicBezTo>
                    <a:pt x="5903" y="185"/>
                    <a:pt x="5532" y="185"/>
                    <a:pt x="5191" y="218"/>
                  </a:cubicBezTo>
                  <a:cubicBezTo>
                    <a:pt x="4852" y="247"/>
                    <a:pt x="4543" y="247"/>
                    <a:pt x="4202" y="279"/>
                  </a:cubicBezTo>
                  <a:cubicBezTo>
                    <a:pt x="3893" y="309"/>
                    <a:pt x="3584" y="309"/>
                    <a:pt x="3307" y="341"/>
                  </a:cubicBezTo>
                  <a:cubicBezTo>
                    <a:pt x="3028" y="371"/>
                    <a:pt x="2751" y="371"/>
                    <a:pt x="2504" y="403"/>
                  </a:cubicBezTo>
                  <a:cubicBezTo>
                    <a:pt x="1978" y="433"/>
                    <a:pt x="1545" y="494"/>
                    <a:pt x="1174" y="527"/>
                  </a:cubicBezTo>
                  <a:cubicBezTo>
                    <a:pt x="804" y="556"/>
                    <a:pt x="527" y="588"/>
                    <a:pt x="309" y="618"/>
                  </a:cubicBezTo>
                  <a:cubicBezTo>
                    <a:pt x="124" y="650"/>
                    <a:pt x="0" y="650"/>
                    <a:pt x="0" y="650"/>
                  </a:cubicBezTo>
                  <a:lnTo>
                    <a:pt x="0" y="712"/>
                  </a:lnTo>
                  <a:cubicBezTo>
                    <a:pt x="0" y="712"/>
                    <a:pt x="1701" y="742"/>
                    <a:pt x="4202" y="742"/>
                  </a:cubicBezTo>
                  <a:cubicBezTo>
                    <a:pt x="6736" y="742"/>
                    <a:pt x="10105" y="742"/>
                    <a:pt x="13471" y="774"/>
                  </a:cubicBezTo>
                  <a:cubicBezTo>
                    <a:pt x="16840" y="742"/>
                    <a:pt x="20206" y="742"/>
                    <a:pt x="22710" y="742"/>
                  </a:cubicBezTo>
                  <a:cubicBezTo>
                    <a:pt x="25244" y="742"/>
                    <a:pt x="26912" y="712"/>
                    <a:pt x="26912" y="712"/>
                  </a:cubicBezTo>
                  <a:lnTo>
                    <a:pt x="26912" y="650"/>
                  </a:lnTo>
                  <a:cubicBezTo>
                    <a:pt x="26912" y="650"/>
                    <a:pt x="26818" y="650"/>
                    <a:pt x="26633" y="618"/>
                  </a:cubicBezTo>
                  <a:cubicBezTo>
                    <a:pt x="26418" y="588"/>
                    <a:pt x="26139" y="556"/>
                    <a:pt x="25768" y="527"/>
                  </a:cubicBezTo>
                  <a:cubicBezTo>
                    <a:pt x="25397" y="494"/>
                    <a:pt x="24965" y="433"/>
                    <a:pt x="24441" y="403"/>
                  </a:cubicBezTo>
                  <a:cubicBezTo>
                    <a:pt x="24193" y="371"/>
                    <a:pt x="23914" y="371"/>
                    <a:pt x="23637" y="341"/>
                  </a:cubicBezTo>
                  <a:cubicBezTo>
                    <a:pt x="23328" y="309"/>
                    <a:pt x="23049" y="309"/>
                    <a:pt x="22710" y="279"/>
                  </a:cubicBezTo>
                  <a:cubicBezTo>
                    <a:pt x="22401" y="247"/>
                    <a:pt x="22060" y="247"/>
                    <a:pt x="21722" y="218"/>
                  </a:cubicBezTo>
                  <a:cubicBezTo>
                    <a:pt x="21381" y="185"/>
                    <a:pt x="21042" y="185"/>
                    <a:pt x="20671" y="156"/>
                  </a:cubicBezTo>
                  <a:cubicBezTo>
                    <a:pt x="19959" y="124"/>
                    <a:pt x="19188" y="94"/>
                    <a:pt x="18414" y="94"/>
                  </a:cubicBezTo>
                  <a:cubicBezTo>
                    <a:pt x="18014" y="62"/>
                    <a:pt x="17611" y="62"/>
                    <a:pt x="17211" y="62"/>
                  </a:cubicBezTo>
                  <a:cubicBezTo>
                    <a:pt x="16993" y="32"/>
                    <a:pt x="16808" y="32"/>
                    <a:pt x="16593" y="32"/>
                  </a:cubicBezTo>
                  <a:lnTo>
                    <a:pt x="15975" y="32"/>
                  </a:lnTo>
                  <a:cubicBezTo>
                    <a:pt x="15139" y="0"/>
                    <a:pt x="14306" y="0"/>
                    <a:pt x="134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8"/>
            <p:cNvSpPr/>
            <p:nvPr/>
          </p:nvSpPr>
          <p:spPr>
            <a:xfrm>
              <a:off x="3157075" y="1776100"/>
              <a:ext cx="380800" cy="106600"/>
            </a:xfrm>
            <a:custGeom>
              <a:avLst/>
              <a:gdLst/>
              <a:ahLst/>
              <a:cxnLst/>
              <a:rect l="l" t="t" r="r" b="b"/>
              <a:pathLst>
                <a:path w="15232" h="4264" extrusionOk="0">
                  <a:moveTo>
                    <a:pt x="9208" y="0"/>
                  </a:moveTo>
                  <a:cubicBezTo>
                    <a:pt x="8434" y="0"/>
                    <a:pt x="7725" y="247"/>
                    <a:pt x="7169" y="680"/>
                  </a:cubicBezTo>
                  <a:cubicBezTo>
                    <a:pt x="6983" y="588"/>
                    <a:pt x="6798" y="556"/>
                    <a:pt x="6581" y="556"/>
                  </a:cubicBezTo>
                  <a:cubicBezTo>
                    <a:pt x="6057" y="556"/>
                    <a:pt x="5592" y="803"/>
                    <a:pt x="5315" y="1174"/>
                  </a:cubicBezTo>
                  <a:lnTo>
                    <a:pt x="5068" y="1174"/>
                  </a:lnTo>
                  <a:cubicBezTo>
                    <a:pt x="3894" y="1174"/>
                    <a:pt x="2873" y="1916"/>
                    <a:pt x="2502" y="2966"/>
                  </a:cubicBezTo>
                  <a:cubicBezTo>
                    <a:pt x="2349" y="2937"/>
                    <a:pt x="2193" y="2904"/>
                    <a:pt x="2040" y="2904"/>
                  </a:cubicBezTo>
                  <a:cubicBezTo>
                    <a:pt x="1113" y="2904"/>
                    <a:pt x="339" y="3461"/>
                    <a:pt x="1" y="4264"/>
                  </a:cubicBezTo>
                  <a:lnTo>
                    <a:pt x="15232" y="4264"/>
                  </a:lnTo>
                  <a:cubicBezTo>
                    <a:pt x="14984" y="3616"/>
                    <a:pt x="14428" y="3122"/>
                    <a:pt x="13719" y="2966"/>
                  </a:cubicBezTo>
                  <a:cubicBezTo>
                    <a:pt x="13501" y="2133"/>
                    <a:pt x="12822" y="1515"/>
                    <a:pt x="11957" y="1360"/>
                  </a:cubicBezTo>
                  <a:cubicBezTo>
                    <a:pt x="11309" y="527"/>
                    <a:pt x="10320" y="0"/>
                    <a:pt x="9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8"/>
          <p:cNvGrpSpPr/>
          <p:nvPr/>
        </p:nvGrpSpPr>
        <p:grpSpPr>
          <a:xfrm flipH="1">
            <a:off x="8328062" y="2745975"/>
            <a:ext cx="1188478" cy="192449"/>
            <a:chOff x="3011075" y="1776100"/>
            <a:chExt cx="672825" cy="108950"/>
          </a:xfrm>
        </p:grpSpPr>
        <p:sp>
          <p:nvSpPr>
            <p:cNvPr id="824" name="Google Shape;824;p38"/>
            <p:cNvSpPr/>
            <p:nvPr/>
          </p:nvSpPr>
          <p:spPr>
            <a:xfrm>
              <a:off x="3011075" y="1865700"/>
              <a:ext cx="672825" cy="19350"/>
            </a:xfrm>
            <a:custGeom>
              <a:avLst/>
              <a:gdLst/>
              <a:ahLst/>
              <a:cxnLst/>
              <a:rect l="l" t="t" r="r" b="b"/>
              <a:pathLst>
                <a:path w="26913" h="774" extrusionOk="0">
                  <a:moveTo>
                    <a:pt x="13471" y="0"/>
                  </a:moveTo>
                  <a:cubicBezTo>
                    <a:pt x="12638" y="0"/>
                    <a:pt x="11773" y="0"/>
                    <a:pt x="10970" y="32"/>
                  </a:cubicBezTo>
                  <a:lnTo>
                    <a:pt x="9734" y="32"/>
                  </a:lnTo>
                  <a:cubicBezTo>
                    <a:pt x="9331" y="62"/>
                    <a:pt x="8931" y="62"/>
                    <a:pt x="8528" y="94"/>
                  </a:cubicBezTo>
                  <a:lnTo>
                    <a:pt x="7663" y="94"/>
                  </a:lnTo>
                  <a:cubicBezTo>
                    <a:pt x="7571" y="94"/>
                    <a:pt x="7447" y="124"/>
                    <a:pt x="7354" y="124"/>
                  </a:cubicBezTo>
                  <a:cubicBezTo>
                    <a:pt x="6983" y="124"/>
                    <a:pt x="6612" y="156"/>
                    <a:pt x="6241" y="156"/>
                  </a:cubicBezTo>
                  <a:cubicBezTo>
                    <a:pt x="5903" y="185"/>
                    <a:pt x="5532" y="185"/>
                    <a:pt x="5191" y="218"/>
                  </a:cubicBezTo>
                  <a:cubicBezTo>
                    <a:pt x="4852" y="247"/>
                    <a:pt x="4543" y="247"/>
                    <a:pt x="4202" y="279"/>
                  </a:cubicBezTo>
                  <a:cubicBezTo>
                    <a:pt x="3893" y="309"/>
                    <a:pt x="3584" y="309"/>
                    <a:pt x="3307" y="341"/>
                  </a:cubicBezTo>
                  <a:cubicBezTo>
                    <a:pt x="3028" y="371"/>
                    <a:pt x="2751" y="371"/>
                    <a:pt x="2504" y="403"/>
                  </a:cubicBezTo>
                  <a:cubicBezTo>
                    <a:pt x="1978" y="433"/>
                    <a:pt x="1545" y="494"/>
                    <a:pt x="1174" y="527"/>
                  </a:cubicBezTo>
                  <a:cubicBezTo>
                    <a:pt x="804" y="556"/>
                    <a:pt x="527" y="588"/>
                    <a:pt x="309" y="618"/>
                  </a:cubicBezTo>
                  <a:cubicBezTo>
                    <a:pt x="124" y="650"/>
                    <a:pt x="0" y="650"/>
                    <a:pt x="0" y="650"/>
                  </a:cubicBezTo>
                  <a:lnTo>
                    <a:pt x="0" y="712"/>
                  </a:lnTo>
                  <a:cubicBezTo>
                    <a:pt x="0" y="712"/>
                    <a:pt x="1701" y="742"/>
                    <a:pt x="4202" y="742"/>
                  </a:cubicBezTo>
                  <a:cubicBezTo>
                    <a:pt x="6736" y="742"/>
                    <a:pt x="10105" y="742"/>
                    <a:pt x="13471" y="774"/>
                  </a:cubicBezTo>
                  <a:cubicBezTo>
                    <a:pt x="16840" y="742"/>
                    <a:pt x="20206" y="742"/>
                    <a:pt x="22710" y="742"/>
                  </a:cubicBezTo>
                  <a:cubicBezTo>
                    <a:pt x="25244" y="742"/>
                    <a:pt x="26912" y="712"/>
                    <a:pt x="26912" y="712"/>
                  </a:cubicBezTo>
                  <a:lnTo>
                    <a:pt x="26912" y="650"/>
                  </a:lnTo>
                  <a:cubicBezTo>
                    <a:pt x="26912" y="650"/>
                    <a:pt x="26818" y="650"/>
                    <a:pt x="26633" y="618"/>
                  </a:cubicBezTo>
                  <a:cubicBezTo>
                    <a:pt x="26418" y="588"/>
                    <a:pt x="26139" y="556"/>
                    <a:pt x="25768" y="527"/>
                  </a:cubicBezTo>
                  <a:cubicBezTo>
                    <a:pt x="25397" y="494"/>
                    <a:pt x="24965" y="433"/>
                    <a:pt x="24441" y="403"/>
                  </a:cubicBezTo>
                  <a:cubicBezTo>
                    <a:pt x="24193" y="371"/>
                    <a:pt x="23914" y="371"/>
                    <a:pt x="23637" y="341"/>
                  </a:cubicBezTo>
                  <a:cubicBezTo>
                    <a:pt x="23328" y="309"/>
                    <a:pt x="23049" y="309"/>
                    <a:pt x="22710" y="279"/>
                  </a:cubicBezTo>
                  <a:cubicBezTo>
                    <a:pt x="22401" y="247"/>
                    <a:pt x="22060" y="247"/>
                    <a:pt x="21722" y="218"/>
                  </a:cubicBezTo>
                  <a:cubicBezTo>
                    <a:pt x="21381" y="185"/>
                    <a:pt x="21042" y="185"/>
                    <a:pt x="20671" y="156"/>
                  </a:cubicBezTo>
                  <a:cubicBezTo>
                    <a:pt x="19959" y="124"/>
                    <a:pt x="19188" y="94"/>
                    <a:pt x="18414" y="94"/>
                  </a:cubicBezTo>
                  <a:cubicBezTo>
                    <a:pt x="18014" y="62"/>
                    <a:pt x="17611" y="62"/>
                    <a:pt x="17211" y="62"/>
                  </a:cubicBezTo>
                  <a:cubicBezTo>
                    <a:pt x="16993" y="32"/>
                    <a:pt x="16808" y="32"/>
                    <a:pt x="16593" y="32"/>
                  </a:cubicBezTo>
                  <a:lnTo>
                    <a:pt x="15975" y="32"/>
                  </a:lnTo>
                  <a:cubicBezTo>
                    <a:pt x="15139" y="0"/>
                    <a:pt x="14306" y="0"/>
                    <a:pt x="134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3157075" y="1776100"/>
              <a:ext cx="380800" cy="106600"/>
            </a:xfrm>
            <a:custGeom>
              <a:avLst/>
              <a:gdLst/>
              <a:ahLst/>
              <a:cxnLst/>
              <a:rect l="l" t="t" r="r" b="b"/>
              <a:pathLst>
                <a:path w="15232" h="4264" extrusionOk="0">
                  <a:moveTo>
                    <a:pt x="9208" y="0"/>
                  </a:moveTo>
                  <a:cubicBezTo>
                    <a:pt x="8434" y="0"/>
                    <a:pt x="7725" y="247"/>
                    <a:pt x="7169" y="680"/>
                  </a:cubicBezTo>
                  <a:cubicBezTo>
                    <a:pt x="6983" y="588"/>
                    <a:pt x="6798" y="556"/>
                    <a:pt x="6581" y="556"/>
                  </a:cubicBezTo>
                  <a:cubicBezTo>
                    <a:pt x="6057" y="556"/>
                    <a:pt x="5592" y="803"/>
                    <a:pt x="5315" y="1174"/>
                  </a:cubicBezTo>
                  <a:lnTo>
                    <a:pt x="5068" y="1174"/>
                  </a:lnTo>
                  <a:cubicBezTo>
                    <a:pt x="3894" y="1174"/>
                    <a:pt x="2873" y="1916"/>
                    <a:pt x="2502" y="2966"/>
                  </a:cubicBezTo>
                  <a:cubicBezTo>
                    <a:pt x="2349" y="2937"/>
                    <a:pt x="2193" y="2904"/>
                    <a:pt x="2040" y="2904"/>
                  </a:cubicBezTo>
                  <a:cubicBezTo>
                    <a:pt x="1113" y="2904"/>
                    <a:pt x="339" y="3461"/>
                    <a:pt x="1" y="4264"/>
                  </a:cubicBezTo>
                  <a:lnTo>
                    <a:pt x="15232" y="4264"/>
                  </a:lnTo>
                  <a:cubicBezTo>
                    <a:pt x="14984" y="3616"/>
                    <a:pt x="14428" y="3122"/>
                    <a:pt x="13719" y="2966"/>
                  </a:cubicBezTo>
                  <a:cubicBezTo>
                    <a:pt x="13501" y="2133"/>
                    <a:pt x="12822" y="1515"/>
                    <a:pt x="11957" y="1360"/>
                  </a:cubicBezTo>
                  <a:cubicBezTo>
                    <a:pt x="11309" y="527"/>
                    <a:pt x="10320" y="0"/>
                    <a:pt x="9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38"/>
          <p:cNvGrpSpPr/>
          <p:nvPr/>
        </p:nvGrpSpPr>
        <p:grpSpPr>
          <a:xfrm>
            <a:off x="5144341" y="2903993"/>
            <a:ext cx="3543380" cy="1519755"/>
            <a:chOff x="3612200" y="2385575"/>
            <a:chExt cx="1218075" cy="522450"/>
          </a:xfrm>
        </p:grpSpPr>
        <p:sp>
          <p:nvSpPr>
            <p:cNvPr id="827" name="Google Shape;827;p38"/>
            <p:cNvSpPr/>
            <p:nvPr/>
          </p:nvSpPr>
          <p:spPr>
            <a:xfrm>
              <a:off x="4602125" y="2388075"/>
              <a:ext cx="83525" cy="45800"/>
            </a:xfrm>
            <a:custGeom>
              <a:avLst/>
              <a:gdLst/>
              <a:ahLst/>
              <a:cxnLst/>
              <a:rect l="l" t="t" r="r" b="b"/>
              <a:pathLst>
                <a:path w="3341" h="1832" extrusionOk="0">
                  <a:moveTo>
                    <a:pt x="1" y="0"/>
                  </a:moveTo>
                  <a:cubicBezTo>
                    <a:pt x="1" y="0"/>
                    <a:pt x="2269" y="1832"/>
                    <a:pt x="2860" y="1832"/>
                  </a:cubicBezTo>
                  <a:cubicBezTo>
                    <a:pt x="2930" y="1832"/>
                    <a:pt x="2977" y="1806"/>
                    <a:pt x="2993" y="1748"/>
                  </a:cubicBezTo>
                  <a:cubicBezTo>
                    <a:pt x="3093" y="1197"/>
                    <a:pt x="3340" y="0"/>
                    <a:pt x="2842"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4602125" y="2388075"/>
              <a:ext cx="78525" cy="16275"/>
            </a:xfrm>
            <a:custGeom>
              <a:avLst/>
              <a:gdLst/>
              <a:ahLst/>
              <a:cxnLst/>
              <a:rect l="l" t="t" r="r" b="b"/>
              <a:pathLst>
                <a:path w="3141" h="651" extrusionOk="0">
                  <a:moveTo>
                    <a:pt x="1" y="0"/>
                  </a:moveTo>
                  <a:cubicBezTo>
                    <a:pt x="1" y="0"/>
                    <a:pt x="348" y="299"/>
                    <a:pt x="847" y="650"/>
                  </a:cubicBezTo>
                  <a:lnTo>
                    <a:pt x="3141" y="650"/>
                  </a:lnTo>
                  <a:cubicBezTo>
                    <a:pt x="3141" y="299"/>
                    <a:pt x="3093" y="52"/>
                    <a:pt x="2893"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4599650" y="2385575"/>
              <a:ext cx="86000" cy="51200"/>
            </a:xfrm>
            <a:custGeom>
              <a:avLst/>
              <a:gdLst/>
              <a:ahLst/>
              <a:cxnLst/>
              <a:rect l="l" t="t" r="r" b="b"/>
              <a:pathLst>
                <a:path w="3440" h="2048" extrusionOk="0">
                  <a:moveTo>
                    <a:pt x="3040" y="252"/>
                  </a:moveTo>
                  <a:cubicBezTo>
                    <a:pt x="3240" y="499"/>
                    <a:pt x="3040" y="1496"/>
                    <a:pt x="2992" y="1796"/>
                  </a:cubicBezTo>
                  <a:cubicBezTo>
                    <a:pt x="2978" y="1801"/>
                    <a:pt x="2961" y="1804"/>
                    <a:pt x="2940" y="1804"/>
                  </a:cubicBezTo>
                  <a:cubicBezTo>
                    <a:pt x="2605" y="1804"/>
                    <a:pt x="1482" y="1049"/>
                    <a:pt x="447" y="252"/>
                  </a:cubicBezTo>
                  <a:close/>
                  <a:moveTo>
                    <a:pt x="100" y="0"/>
                  </a:moveTo>
                  <a:cubicBezTo>
                    <a:pt x="48" y="0"/>
                    <a:pt x="48" y="52"/>
                    <a:pt x="0" y="100"/>
                  </a:cubicBezTo>
                  <a:cubicBezTo>
                    <a:pt x="0" y="100"/>
                    <a:pt x="0" y="152"/>
                    <a:pt x="48" y="200"/>
                  </a:cubicBezTo>
                  <a:cubicBezTo>
                    <a:pt x="599" y="651"/>
                    <a:pt x="2394" y="2047"/>
                    <a:pt x="2941" y="2047"/>
                  </a:cubicBezTo>
                  <a:lnTo>
                    <a:pt x="3040" y="2047"/>
                  </a:lnTo>
                  <a:cubicBezTo>
                    <a:pt x="3140" y="1995"/>
                    <a:pt x="3192" y="1947"/>
                    <a:pt x="3192" y="1848"/>
                  </a:cubicBezTo>
                  <a:cubicBezTo>
                    <a:pt x="3340" y="1149"/>
                    <a:pt x="3439" y="399"/>
                    <a:pt x="3240" y="100"/>
                  </a:cubicBezTo>
                  <a:cubicBezTo>
                    <a:pt x="3140" y="52"/>
                    <a:pt x="3040" y="0"/>
                    <a:pt x="29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3692000" y="2692275"/>
              <a:ext cx="150825" cy="210775"/>
            </a:xfrm>
            <a:custGeom>
              <a:avLst/>
              <a:gdLst/>
              <a:ahLst/>
              <a:cxnLst/>
              <a:rect l="l" t="t" r="r" b="b"/>
              <a:pathLst>
                <a:path w="6033" h="8431" extrusionOk="0">
                  <a:moveTo>
                    <a:pt x="2841" y="0"/>
                  </a:moveTo>
                  <a:cubicBezTo>
                    <a:pt x="1297" y="0"/>
                    <a:pt x="0" y="1895"/>
                    <a:pt x="0" y="4241"/>
                  </a:cubicBezTo>
                  <a:cubicBezTo>
                    <a:pt x="0" y="6535"/>
                    <a:pt x="1297" y="8430"/>
                    <a:pt x="2841" y="8430"/>
                  </a:cubicBezTo>
                  <a:lnTo>
                    <a:pt x="6033" y="8430"/>
                  </a:lnTo>
                  <a:lnTo>
                    <a:pt x="6033" y="0"/>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3689500" y="2688575"/>
              <a:ext cx="155825" cy="218175"/>
            </a:xfrm>
            <a:custGeom>
              <a:avLst/>
              <a:gdLst/>
              <a:ahLst/>
              <a:cxnLst/>
              <a:rect l="l" t="t" r="r" b="b"/>
              <a:pathLst>
                <a:path w="6233" h="8727" extrusionOk="0">
                  <a:moveTo>
                    <a:pt x="6033" y="248"/>
                  </a:moveTo>
                  <a:lnTo>
                    <a:pt x="6033" y="8479"/>
                  </a:lnTo>
                  <a:lnTo>
                    <a:pt x="2941" y="8479"/>
                  </a:lnTo>
                  <a:cubicBezTo>
                    <a:pt x="1445" y="8479"/>
                    <a:pt x="200" y="6632"/>
                    <a:pt x="200" y="4389"/>
                  </a:cubicBezTo>
                  <a:cubicBezTo>
                    <a:pt x="200" y="2095"/>
                    <a:pt x="1445" y="248"/>
                    <a:pt x="2941" y="248"/>
                  </a:cubicBezTo>
                  <a:close/>
                  <a:moveTo>
                    <a:pt x="2941" y="1"/>
                  </a:moveTo>
                  <a:cubicBezTo>
                    <a:pt x="1297" y="1"/>
                    <a:pt x="1" y="1944"/>
                    <a:pt x="1" y="4389"/>
                  </a:cubicBezTo>
                  <a:cubicBezTo>
                    <a:pt x="1" y="6783"/>
                    <a:pt x="1297" y="8726"/>
                    <a:pt x="2941" y="8726"/>
                  </a:cubicBezTo>
                  <a:lnTo>
                    <a:pt x="6133" y="8726"/>
                  </a:lnTo>
                  <a:cubicBezTo>
                    <a:pt x="6185" y="8726"/>
                    <a:pt x="6233" y="8678"/>
                    <a:pt x="6233" y="8578"/>
                  </a:cubicBezTo>
                  <a:lnTo>
                    <a:pt x="6233" y="148"/>
                  </a:lnTo>
                  <a:cubicBezTo>
                    <a:pt x="6233" y="49"/>
                    <a:pt x="6185" y="1"/>
                    <a:pt x="61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3771800" y="2692275"/>
              <a:ext cx="142150" cy="210775"/>
            </a:xfrm>
            <a:custGeom>
              <a:avLst/>
              <a:gdLst/>
              <a:ahLst/>
              <a:cxnLst/>
              <a:rect l="l" t="t" r="r" b="b"/>
              <a:pathLst>
                <a:path w="5686" h="8431" extrusionOk="0">
                  <a:moveTo>
                    <a:pt x="2841" y="0"/>
                  </a:moveTo>
                  <a:cubicBezTo>
                    <a:pt x="1297" y="0"/>
                    <a:pt x="0" y="1895"/>
                    <a:pt x="0" y="4241"/>
                  </a:cubicBezTo>
                  <a:cubicBezTo>
                    <a:pt x="0" y="6535"/>
                    <a:pt x="1297" y="8430"/>
                    <a:pt x="2841" y="8430"/>
                  </a:cubicBezTo>
                  <a:cubicBezTo>
                    <a:pt x="4389" y="8430"/>
                    <a:pt x="5685" y="6535"/>
                    <a:pt x="5685" y="4241"/>
                  </a:cubicBezTo>
                  <a:cubicBezTo>
                    <a:pt x="5685" y="1895"/>
                    <a:pt x="4389" y="0"/>
                    <a:pt x="28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3769300" y="2688575"/>
              <a:ext cx="147150" cy="218175"/>
            </a:xfrm>
            <a:custGeom>
              <a:avLst/>
              <a:gdLst/>
              <a:ahLst/>
              <a:cxnLst/>
              <a:rect l="l" t="t" r="r" b="b"/>
              <a:pathLst>
                <a:path w="5886" h="8727" extrusionOk="0">
                  <a:moveTo>
                    <a:pt x="2941" y="248"/>
                  </a:moveTo>
                  <a:cubicBezTo>
                    <a:pt x="4437" y="248"/>
                    <a:pt x="5686" y="2095"/>
                    <a:pt x="5686" y="4389"/>
                  </a:cubicBezTo>
                  <a:cubicBezTo>
                    <a:pt x="5686" y="6632"/>
                    <a:pt x="4437" y="8479"/>
                    <a:pt x="2941" y="8479"/>
                  </a:cubicBezTo>
                  <a:cubicBezTo>
                    <a:pt x="1445" y="8479"/>
                    <a:pt x="200" y="6632"/>
                    <a:pt x="200" y="4389"/>
                  </a:cubicBezTo>
                  <a:cubicBezTo>
                    <a:pt x="200" y="2095"/>
                    <a:pt x="1445" y="248"/>
                    <a:pt x="2941" y="248"/>
                  </a:cubicBezTo>
                  <a:close/>
                  <a:moveTo>
                    <a:pt x="2941" y="1"/>
                  </a:moveTo>
                  <a:cubicBezTo>
                    <a:pt x="1297" y="1"/>
                    <a:pt x="0" y="1944"/>
                    <a:pt x="0" y="4389"/>
                  </a:cubicBezTo>
                  <a:cubicBezTo>
                    <a:pt x="0" y="6783"/>
                    <a:pt x="1297" y="8726"/>
                    <a:pt x="2941" y="8726"/>
                  </a:cubicBezTo>
                  <a:cubicBezTo>
                    <a:pt x="4589" y="8726"/>
                    <a:pt x="5885" y="6783"/>
                    <a:pt x="5885" y="4389"/>
                  </a:cubicBezTo>
                  <a:cubicBezTo>
                    <a:pt x="5885" y="1944"/>
                    <a:pt x="4589" y="1"/>
                    <a:pt x="2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4261725" y="2693575"/>
              <a:ext cx="150925" cy="211975"/>
            </a:xfrm>
            <a:custGeom>
              <a:avLst/>
              <a:gdLst/>
              <a:ahLst/>
              <a:cxnLst/>
              <a:rect l="l" t="t" r="r" b="b"/>
              <a:pathLst>
                <a:path w="6037" h="8479" extrusionOk="0">
                  <a:moveTo>
                    <a:pt x="2845" y="0"/>
                  </a:moveTo>
                  <a:cubicBezTo>
                    <a:pt x="1249" y="0"/>
                    <a:pt x="0" y="1895"/>
                    <a:pt x="0" y="4237"/>
                  </a:cubicBezTo>
                  <a:cubicBezTo>
                    <a:pt x="0" y="6583"/>
                    <a:pt x="1249" y="8478"/>
                    <a:pt x="2845" y="8478"/>
                  </a:cubicBezTo>
                  <a:lnTo>
                    <a:pt x="6037" y="8478"/>
                  </a:lnTo>
                  <a:lnTo>
                    <a:pt x="6037" y="0"/>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4259225" y="2691075"/>
              <a:ext cx="155925" cy="216950"/>
            </a:xfrm>
            <a:custGeom>
              <a:avLst/>
              <a:gdLst/>
              <a:ahLst/>
              <a:cxnLst/>
              <a:rect l="l" t="t" r="r" b="b"/>
              <a:pathLst>
                <a:path w="6237" h="8678" extrusionOk="0">
                  <a:moveTo>
                    <a:pt x="5985" y="200"/>
                  </a:moveTo>
                  <a:lnTo>
                    <a:pt x="5985" y="8478"/>
                  </a:lnTo>
                  <a:lnTo>
                    <a:pt x="2945" y="8478"/>
                  </a:lnTo>
                  <a:cubicBezTo>
                    <a:pt x="1449" y="8478"/>
                    <a:pt x="200" y="6631"/>
                    <a:pt x="200" y="4337"/>
                  </a:cubicBezTo>
                  <a:cubicBezTo>
                    <a:pt x="200" y="2043"/>
                    <a:pt x="1449" y="200"/>
                    <a:pt x="2945" y="200"/>
                  </a:cubicBezTo>
                  <a:close/>
                  <a:moveTo>
                    <a:pt x="2945" y="1"/>
                  </a:moveTo>
                  <a:cubicBezTo>
                    <a:pt x="1297" y="1"/>
                    <a:pt x="1" y="1943"/>
                    <a:pt x="1" y="4337"/>
                  </a:cubicBezTo>
                  <a:cubicBezTo>
                    <a:pt x="1" y="6731"/>
                    <a:pt x="1297" y="8678"/>
                    <a:pt x="2945" y="8678"/>
                  </a:cubicBezTo>
                  <a:lnTo>
                    <a:pt x="6137" y="8678"/>
                  </a:lnTo>
                  <a:cubicBezTo>
                    <a:pt x="6184" y="8678"/>
                    <a:pt x="6236" y="8626"/>
                    <a:pt x="6236" y="8578"/>
                  </a:cubicBezTo>
                  <a:lnTo>
                    <a:pt x="6236" y="100"/>
                  </a:lnTo>
                  <a:cubicBezTo>
                    <a:pt x="6236" y="48"/>
                    <a:pt x="6184" y="1"/>
                    <a:pt x="6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4341525" y="2693575"/>
              <a:ext cx="142150" cy="211975"/>
            </a:xfrm>
            <a:custGeom>
              <a:avLst/>
              <a:gdLst/>
              <a:ahLst/>
              <a:cxnLst/>
              <a:rect l="l" t="t" r="r" b="b"/>
              <a:pathLst>
                <a:path w="5686" h="8479" extrusionOk="0">
                  <a:moveTo>
                    <a:pt x="2845" y="0"/>
                  </a:moveTo>
                  <a:cubicBezTo>
                    <a:pt x="1249" y="0"/>
                    <a:pt x="0" y="1895"/>
                    <a:pt x="0" y="4237"/>
                  </a:cubicBezTo>
                  <a:cubicBezTo>
                    <a:pt x="0" y="6583"/>
                    <a:pt x="1249" y="8478"/>
                    <a:pt x="2845" y="8478"/>
                  </a:cubicBezTo>
                  <a:cubicBezTo>
                    <a:pt x="4389" y="8478"/>
                    <a:pt x="5685" y="6583"/>
                    <a:pt x="5685" y="4237"/>
                  </a:cubicBezTo>
                  <a:cubicBezTo>
                    <a:pt x="5685" y="1895"/>
                    <a:pt x="4389" y="0"/>
                    <a:pt x="28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4337825" y="2691075"/>
              <a:ext cx="148325" cy="216950"/>
            </a:xfrm>
            <a:custGeom>
              <a:avLst/>
              <a:gdLst/>
              <a:ahLst/>
              <a:cxnLst/>
              <a:rect l="l" t="t" r="r" b="b"/>
              <a:pathLst>
                <a:path w="5933" h="8678" extrusionOk="0">
                  <a:moveTo>
                    <a:pt x="2993" y="200"/>
                  </a:moveTo>
                  <a:cubicBezTo>
                    <a:pt x="4489" y="200"/>
                    <a:pt x="5686" y="2043"/>
                    <a:pt x="5686" y="4337"/>
                  </a:cubicBezTo>
                  <a:cubicBezTo>
                    <a:pt x="5686" y="6631"/>
                    <a:pt x="4489" y="8478"/>
                    <a:pt x="2993" y="8478"/>
                  </a:cubicBezTo>
                  <a:cubicBezTo>
                    <a:pt x="1497" y="8478"/>
                    <a:pt x="248" y="6631"/>
                    <a:pt x="248" y="4337"/>
                  </a:cubicBezTo>
                  <a:cubicBezTo>
                    <a:pt x="248" y="2043"/>
                    <a:pt x="1497" y="200"/>
                    <a:pt x="2993" y="200"/>
                  </a:cubicBezTo>
                  <a:close/>
                  <a:moveTo>
                    <a:pt x="2993" y="1"/>
                  </a:moveTo>
                  <a:cubicBezTo>
                    <a:pt x="1345" y="1"/>
                    <a:pt x="0" y="1943"/>
                    <a:pt x="0" y="4337"/>
                  </a:cubicBezTo>
                  <a:cubicBezTo>
                    <a:pt x="0" y="6731"/>
                    <a:pt x="1345" y="8678"/>
                    <a:pt x="2993" y="8678"/>
                  </a:cubicBezTo>
                  <a:cubicBezTo>
                    <a:pt x="4588" y="8678"/>
                    <a:pt x="5933" y="6731"/>
                    <a:pt x="5933" y="4337"/>
                  </a:cubicBezTo>
                  <a:cubicBezTo>
                    <a:pt x="5933" y="1943"/>
                    <a:pt x="4588" y="1"/>
                    <a:pt x="29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4090975" y="2672325"/>
              <a:ext cx="208175" cy="177075"/>
            </a:xfrm>
            <a:custGeom>
              <a:avLst/>
              <a:gdLst/>
              <a:ahLst/>
              <a:cxnLst/>
              <a:rect l="l" t="t" r="r" b="b"/>
              <a:pathLst>
                <a:path w="8327" h="7083" extrusionOk="0">
                  <a:moveTo>
                    <a:pt x="0" y="0"/>
                  </a:moveTo>
                  <a:lnTo>
                    <a:pt x="0" y="7082"/>
                  </a:lnTo>
                  <a:lnTo>
                    <a:pt x="8326" y="7082"/>
                  </a:lnTo>
                  <a:lnTo>
                    <a:pt x="83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4088475" y="2668625"/>
              <a:ext cx="213175" cy="184550"/>
            </a:xfrm>
            <a:custGeom>
              <a:avLst/>
              <a:gdLst/>
              <a:ahLst/>
              <a:cxnLst/>
              <a:rect l="l" t="t" r="r" b="b"/>
              <a:pathLst>
                <a:path w="8527" h="7382" extrusionOk="0">
                  <a:moveTo>
                    <a:pt x="8279" y="248"/>
                  </a:moveTo>
                  <a:lnTo>
                    <a:pt x="8279" y="7130"/>
                  </a:lnTo>
                  <a:lnTo>
                    <a:pt x="200" y="7130"/>
                  </a:lnTo>
                  <a:lnTo>
                    <a:pt x="200" y="248"/>
                  </a:lnTo>
                  <a:close/>
                  <a:moveTo>
                    <a:pt x="100" y="1"/>
                  </a:moveTo>
                  <a:cubicBezTo>
                    <a:pt x="48" y="1"/>
                    <a:pt x="0" y="49"/>
                    <a:pt x="0" y="148"/>
                  </a:cubicBezTo>
                  <a:lnTo>
                    <a:pt x="0" y="7230"/>
                  </a:lnTo>
                  <a:cubicBezTo>
                    <a:pt x="0" y="7330"/>
                    <a:pt x="48" y="7382"/>
                    <a:pt x="100" y="7382"/>
                  </a:cubicBezTo>
                  <a:lnTo>
                    <a:pt x="8426" y="7382"/>
                  </a:lnTo>
                  <a:cubicBezTo>
                    <a:pt x="8478" y="7382"/>
                    <a:pt x="8526" y="7330"/>
                    <a:pt x="8526" y="7230"/>
                  </a:cubicBezTo>
                  <a:lnTo>
                    <a:pt x="8526" y="148"/>
                  </a:lnTo>
                  <a:cubicBezTo>
                    <a:pt x="8526" y="49"/>
                    <a:pt x="8478" y="1"/>
                    <a:pt x="84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4049775" y="2692275"/>
              <a:ext cx="150925" cy="210775"/>
            </a:xfrm>
            <a:custGeom>
              <a:avLst/>
              <a:gdLst/>
              <a:ahLst/>
              <a:cxnLst/>
              <a:rect l="l" t="t" r="r" b="b"/>
              <a:pathLst>
                <a:path w="6037" h="8431" extrusionOk="0">
                  <a:moveTo>
                    <a:pt x="2845" y="0"/>
                  </a:moveTo>
                  <a:cubicBezTo>
                    <a:pt x="1249" y="0"/>
                    <a:pt x="0" y="1895"/>
                    <a:pt x="0" y="4241"/>
                  </a:cubicBezTo>
                  <a:cubicBezTo>
                    <a:pt x="0" y="6535"/>
                    <a:pt x="1249" y="8430"/>
                    <a:pt x="2845" y="8430"/>
                  </a:cubicBezTo>
                  <a:lnTo>
                    <a:pt x="6037" y="8430"/>
                  </a:lnTo>
                  <a:lnTo>
                    <a:pt x="60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4047275" y="2688575"/>
              <a:ext cx="155925" cy="218175"/>
            </a:xfrm>
            <a:custGeom>
              <a:avLst/>
              <a:gdLst/>
              <a:ahLst/>
              <a:cxnLst/>
              <a:rect l="l" t="t" r="r" b="b"/>
              <a:pathLst>
                <a:path w="6237" h="8727" extrusionOk="0">
                  <a:moveTo>
                    <a:pt x="6037" y="248"/>
                  </a:moveTo>
                  <a:lnTo>
                    <a:pt x="6037" y="8479"/>
                  </a:lnTo>
                  <a:lnTo>
                    <a:pt x="2945" y="8479"/>
                  </a:lnTo>
                  <a:cubicBezTo>
                    <a:pt x="1449" y="8479"/>
                    <a:pt x="200" y="6632"/>
                    <a:pt x="200" y="4389"/>
                  </a:cubicBezTo>
                  <a:cubicBezTo>
                    <a:pt x="200" y="2095"/>
                    <a:pt x="1449" y="248"/>
                    <a:pt x="2945" y="248"/>
                  </a:cubicBezTo>
                  <a:close/>
                  <a:moveTo>
                    <a:pt x="2945" y="1"/>
                  </a:moveTo>
                  <a:cubicBezTo>
                    <a:pt x="1297" y="1"/>
                    <a:pt x="1" y="1944"/>
                    <a:pt x="1" y="4389"/>
                  </a:cubicBezTo>
                  <a:cubicBezTo>
                    <a:pt x="1" y="6783"/>
                    <a:pt x="1297" y="8726"/>
                    <a:pt x="2945" y="8726"/>
                  </a:cubicBezTo>
                  <a:lnTo>
                    <a:pt x="6137" y="8726"/>
                  </a:lnTo>
                  <a:cubicBezTo>
                    <a:pt x="6185" y="8726"/>
                    <a:pt x="6236" y="8678"/>
                    <a:pt x="6236" y="8578"/>
                  </a:cubicBezTo>
                  <a:lnTo>
                    <a:pt x="6236" y="148"/>
                  </a:lnTo>
                  <a:cubicBezTo>
                    <a:pt x="6236" y="49"/>
                    <a:pt x="6185" y="1"/>
                    <a:pt x="6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4129575" y="2692275"/>
              <a:ext cx="142150" cy="210775"/>
            </a:xfrm>
            <a:custGeom>
              <a:avLst/>
              <a:gdLst/>
              <a:ahLst/>
              <a:cxnLst/>
              <a:rect l="l" t="t" r="r" b="b"/>
              <a:pathLst>
                <a:path w="5686" h="8431" extrusionOk="0">
                  <a:moveTo>
                    <a:pt x="2845" y="0"/>
                  </a:moveTo>
                  <a:cubicBezTo>
                    <a:pt x="1249" y="0"/>
                    <a:pt x="0" y="1895"/>
                    <a:pt x="0" y="4241"/>
                  </a:cubicBezTo>
                  <a:cubicBezTo>
                    <a:pt x="0" y="6535"/>
                    <a:pt x="1249" y="8430"/>
                    <a:pt x="2845" y="8430"/>
                  </a:cubicBezTo>
                  <a:cubicBezTo>
                    <a:pt x="4389" y="8430"/>
                    <a:pt x="5685" y="6535"/>
                    <a:pt x="5685" y="4241"/>
                  </a:cubicBezTo>
                  <a:cubicBezTo>
                    <a:pt x="5685" y="1895"/>
                    <a:pt x="4389" y="0"/>
                    <a:pt x="2845"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4127075" y="2688575"/>
              <a:ext cx="147125" cy="218175"/>
            </a:xfrm>
            <a:custGeom>
              <a:avLst/>
              <a:gdLst/>
              <a:ahLst/>
              <a:cxnLst/>
              <a:rect l="l" t="t" r="r" b="b"/>
              <a:pathLst>
                <a:path w="5885" h="8727" extrusionOk="0">
                  <a:moveTo>
                    <a:pt x="2945" y="248"/>
                  </a:moveTo>
                  <a:cubicBezTo>
                    <a:pt x="4441" y="248"/>
                    <a:pt x="5686" y="2095"/>
                    <a:pt x="5686" y="4389"/>
                  </a:cubicBezTo>
                  <a:cubicBezTo>
                    <a:pt x="5686" y="6632"/>
                    <a:pt x="4441" y="8479"/>
                    <a:pt x="2945" y="8479"/>
                  </a:cubicBezTo>
                  <a:cubicBezTo>
                    <a:pt x="1449" y="8479"/>
                    <a:pt x="200" y="6632"/>
                    <a:pt x="200" y="4389"/>
                  </a:cubicBezTo>
                  <a:cubicBezTo>
                    <a:pt x="200" y="2095"/>
                    <a:pt x="1449" y="248"/>
                    <a:pt x="2945" y="248"/>
                  </a:cubicBezTo>
                  <a:close/>
                  <a:moveTo>
                    <a:pt x="2945" y="1"/>
                  </a:moveTo>
                  <a:cubicBezTo>
                    <a:pt x="1297" y="1"/>
                    <a:pt x="0" y="1944"/>
                    <a:pt x="0" y="4389"/>
                  </a:cubicBezTo>
                  <a:cubicBezTo>
                    <a:pt x="0" y="6783"/>
                    <a:pt x="1297" y="8726"/>
                    <a:pt x="2945" y="8726"/>
                  </a:cubicBezTo>
                  <a:cubicBezTo>
                    <a:pt x="4588" y="8726"/>
                    <a:pt x="5885" y="6783"/>
                    <a:pt x="5885" y="4389"/>
                  </a:cubicBezTo>
                  <a:cubicBezTo>
                    <a:pt x="5885" y="1944"/>
                    <a:pt x="4588" y="1"/>
                    <a:pt x="2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4143325" y="2709725"/>
              <a:ext cx="114725" cy="175875"/>
            </a:xfrm>
            <a:custGeom>
              <a:avLst/>
              <a:gdLst/>
              <a:ahLst/>
              <a:cxnLst/>
              <a:rect l="l" t="t" r="r" b="b"/>
              <a:pathLst>
                <a:path w="4589" h="7035" extrusionOk="0">
                  <a:moveTo>
                    <a:pt x="2295" y="1"/>
                  </a:moveTo>
                  <a:cubicBezTo>
                    <a:pt x="1046" y="1"/>
                    <a:pt x="1" y="1549"/>
                    <a:pt x="1" y="3543"/>
                  </a:cubicBezTo>
                  <a:cubicBezTo>
                    <a:pt x="1" y="5486"/>
                    <a:pt x="1046" y="7034"/>
                    <a:pt x="2295" y="7034"/>
                  </a:cubicBezTo>
                  <a:cubicBezTo>
                    <a:pt x="3539" y="7034"/>
                    <a:pt x="4589" y="5486"/>
                    <a:pt x="4589" y="3543"/>
                  </a:cubicBezTo>
                  <a:cubicBezTo>
                    <a:pt x="4589" y="1549"/>
                    <a:pt x="3539" y="1"/>
                    <a:pt x="2295" y="1"/>
                  </a:cubicBezTo>
                  <a:close/>
                </a:path>
              </a:pathLst>
            </a:custGeom>
            <a:solidFill>
              <a:srgbClr val="D6F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4140825" y="2706025"/>
              <a:ext cx="119725" cy="183250"/>
            </a:xfrm>
            <a:custGeom>
              <a:avLst/>
              <a:gdLst/>
              <a:ahLst/>
              <a:cxnLst/>
              <a:rect l="l" t="t" r="r" b="b"/>
              <a:pathLst>
                <a:path w="4789" h="7330" extrusionOk="0">
                  <a:moveTo>
                    <a:pt x="2395" y="248"/>
                  </a:moveTo>
                  <a:cubicBezTo>
                    <a:pt x="3592" y="248"/>
                    <a:pt x="4589" y="1796"/>
                    <a:pt x="4589" y="3691"/>
                  </a:cubicBezTo>
                  <a:cubicBezTo>
                    <a:pt x="4589" y="5535"/>
                    <a:pt x="3592" y="7083"/>
                    <a:pt x="2395" y="7083"/>
                  </a:cubicBezTo>
                  <a:cubicBezTo>
                    <a:pt x="1198" y="7083"/>
                    <a:pt x="200" y="5535"/>
                    <a:pt x="200" y="3691"/>
                  </a:cubicBezTo>
                  <a:cubicBezTo>
                    <a:pt x="200" y="1796"/>
                    <a:pt x="1198" y="248"/>
                    <a:pt x="2395" y="248"/>
                  </a:cubicBezTo>
                  <a:close/>
                  <a:moveTo>
                    <a:pt x="2395" y="1"/>
                  </a:moveTo>
                  <a:cubicBezTo>
                    <a:pt x="1744" y="1"/>
                    <a:pt x="1098" y="400"/>
                    <a:pt x="647" y="1146"/>
                  </a:cubicBezTo>
                  <a:cubicBezTo>
                    <a:pt x="248" y="1796"/>
                    <a:pt x="1" y="2694"/>
                    <a:pt x="1" y="3691"/>
                  </a:cubicBezTo>
                  <a:cubicBezTo>
                    <a:pt x="1" y="4637"/>
                    <a:pt x="248" y="5535"/>
                    <a:pt x="647" y="6185"/>
                  </a:cubicBezTo>
                  <a:cubicBezTo>
                    <a:pt x="1098" y="6931"/>
                    <a:pt x="1744" y="7330"/>
                    <a:pt x="2395" y="7330"/>
                  </a:cubicBezTo>
                  <a:cubicBezTo>
                    <a:pt x="3041" y="7330"/>
                    <a:pt x="3639" y="6931"/>
                    <a:pt x="4138" y="6185"/>
                  </a:cubicBezTo>
                  <a:cubicBezTo>
                    <a:pt x="4537" y="5535"/>
                    <a:pt x="4788" y="4637"/>
                    <a:pt x="4788" y="3691"/>
                  </a:cubicBezTo>
                  <a:cubicBezTo>
                    <a:pt x="4788" y="2694"/>
                    <a:pt x="4537" y="1796"/>
                    <a:pt x="4138" y="1146"/>
                  </a:cubicBezTo>
                  <a:cubicBezTo>
                    <a:pt x="3639" y="400"/>
                    <a:pt x="3041" y="1"/>
                    <a:pt x="2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4150800" y="2718500"/>
              <a:ext cx="99775" cy="159625"/>
            </a:xfrm>
            <a:custGeom>
              <a:avLst/>
              <a:gdLst/>
              <a:ahLst/>
              <a:cxnLst/>
              <a:rect l="l" t="t" r="r" b="b"/>
              <a:pathLst>
                <a:path w="3991" h="6385" extrusionOk="0">
                  <a:moveTo>
                    <a:pt x="1996" y="1"/>
                  </a:moveTo>
                  <a:cubicBezTo>
                    <a:pt x="898" y="1"/>
                    <a:pt x="1" y="1397"/>
                    <a:pt x="1" y="3192"/>
                  </a:cubicBezTo>
                  <a:cubicBezTo>
                    <a:pt x="1" y="4936"/>
                    <a:pt x="898" y="6384"/>
                    <a:pt x="1996" y="6384"/>
                  </a:cubicBezTo>
                  <a:cubicBezTo>
                    <a:pt x="3093" y="6384"/>
                    <a:pt x="3990" y="4936"/>
                    <a:pt x="3990" y="3192"/>
                  </a:cubicBezTo>
                  <a:cubicBezTo>
                    <a:pt x="3990" y="1397"/>
                    <a:pt x="3093" y="1"/>
                    <a:pt x="1996"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4158300" y="2728475"/>
              <a:ext cx="84800" cy="138375"/>
            </a:xfrm>
            <a:custGeom>
              <a:avLst/>
              <a:gdLst/>
              <a:ahLst/>
              <a:cxnLst/>
              <a:rect l="l" t="t" r="r" b="b"/>
              <a:pathLst>
                <a:path w="3392" h="5535" extrusionOk="0">
                  <a:moveTo>
                    <a:pt x="1396" y="1"/>
                  </a:moveTo>
                  <a:cubicBezTo>
                    <a:pt x="1297" y="49"/>
                    <a:pt x="1245" y="248"/>
                    <a:pt x="1245" y="400"/>
                  </a:cubicBezTo>
                  <a:lnTo>
                    <a:pt x="1145" y="1696"/>
                  </a:lnTo>
                  <a:cubicBezTo>
                    <a:pt x="1171" y="1846"/>
                    <a:pt x="1246" y="1921"/>
                    <a:pt x="1321" y="1921"/>
                  </a:cubicBezTo>
                  <a:cubicBezTo>
                    <a:pt x="1395" y="1921"/>
                    <a:pt x="1470" y="1846"/>
                    <a:pt x="1496" y="1696"/>
                  </a:cubicBezTo>
                  <a:lnTo>
                    <a:pt x="2095" y="400"/>
                  </a:lnTo>
                  <a:cubicBezTo>
                    <a:pt x="2095" y="200"/>
                    <a:pt x="2043" y="49"/>
                    <a:pt x="1895" y="1"/>
                  </a:cubicBezTo>
                  <a:close/>
                  <a:moveTo>
                    <a:pt x="2916" y="923"/>
                  </a:moveTo>
                  <a:cubicBezTo>
                    <a:pt x="2867" y="923"/>
                    <a:pt x="2817" y="948"/>
                    <a:pt x="2793" y="998"/>
                  </a:cubicBezTo>
                  <a:lnTo>
                    <a:pt x="1795" y="1944"/>
                  </a:lnTo>
                  <a:cubicBezTo>
                    <a:pt x="1708" y="2165"/>
                    <a:pt x="1774" y="2460"/>
                    <a:pt x="1927" y="2460"/>
                  </a:cubicBezTo>
                  <a:cubicBezTo>
                    <a:pt x="1948" y="2460"/>
                    <a:pt x="1971" y="2454"/>
                    <a:pt x="1995" y="2442"/>
                  </a:cubicBezTo>
                  <a:lnTo>
                    <a:pt x="3192" y="2095"/>
                  </a:lnTo>
                  <a:cubicBezTo>
                    <a:pt x="3291" y="2043"/>
                    <a:pt x="3339" y="1844"/>
                    <a:pt x="3339" y="1696"/>
                  </a:cubicBezTo>
                  <a:cubicBezTo>
                    <a:pt x="3291" y="1596"/>
                    <a:pt x="3240" y="1445"/>
                    <a:pt x="3192" y="1345"/>
                  </a:cubicBezTo>
                  <a:cubicBezTo>
                    <a:pt x="3140" y="1245"/>
                    <a:pt x="3140" y="1146"/>
                    <a:pt x="3040" y="998"/>
                  </a:cubicBezTo>
                  <a:cubicBezTo>
                    <a:pt x="3016" y="948"/>
                    <a:pt x="2966" y="923"/>
                    <a:pt x="2916" y="923"/>
                  </a:cubicBezTo>
                  <a:close/>
                  <a:moveTo>
                    <a:pt x="439" y="977"/>
                  </a:moveTo>
                  <a:cubicBezTo>
                    <a:pt x="384" y="977"/>
                    <a:pt x="326" y="1014"/>
                    <a:pt x="299" y="1098"/>
                  </a:cubicBezTo>
                  <a:lnTo>
                    <a:pt x="148" y="1397"/>
                  </a:lnTo>
                  <a:cubicBezTo>
                    <a:pt x="100" y="1545"/>
                    <a:pt x="48" y="1644"/>
                    <a:pt x="48" y="1796"/>
                  </a:cubicBezTo>
                  <a:cubicBezTo>
                    <a:pt x="0" y="1944"/>
                    <a:pt x="48" y="2143"/>
                    <a:pt x="148" y="2143"/>
                  </a:cubicBezTo>
                  <a:lnTo>
                    <a:pt x="646" y="2494"/>
                  </a:lnTo>
                  <a:cubicBezTo>
                    <a:pt x="663" y="2505"/>
                    <a:pt x="679" y="2510"/>
                    <a:pt x="695" y="2510"/>
                  </a:cubicBezTo>
                  <a:cubicBezTo>
                    <a:pt x="826" y="2510"/>
                    <a:pt x="930" y="2173"/>
                    <a:pt x="798" y="1995"/>
                  </a:cubicBezTo>
                  <a:lnTo>
                    <a:pt x="547" y="1046"/>
                  </a:lnTo>
                  <a:cubicBezTo>
                    <a:pt x="525" y="1001"/>
                    <a:pt x="483" y="977"/>
                    <a:pt x="439" y="977"/>
                  </a:cubicBezTo>
                  <a:close/>
                  <a:moveTo>
                    <a:pt x="1934" y="3025"/>
                  </a:moveTo>
                  <a:cubicBezTo>
                    <a:pt x="1777" y="3025"/>
                    <a:pt x="1712" y="3362"/>
                    <a:pt x="1843" y="3539"/>
                  </a:cubicBezTo>
                  <a:lnTo>
                    <a:pt x="2793" y="4489"/>
                  </a:lnTo>
                  <a:cubicBezTo>
                    <a:pt x="2837" y="4534"/>
                    <a:pt x="2892" y="4558"/>
                    <a:pt x="2943" y="4558"/>
                  </a:cubicBezTo>
                  <a:cubicBezTo>
                    <a:pt x="3006" y="4558"/>
                    <a:pt x="3063" y="4521"/>
                    <a:pt x="3092" y="4437"/>
                  </a:cubicBezTo>
                  <a:lnTo>
                    <a:pt x="3240" y="4138"/>
                  </a:lnTo>
                  <a:cubicBezTo>
                    <a:pt x="3291" y="3990"/>
                    <a:pt x="3291" y="3891"/>
                    <a:pt x="3339" y="3739"/>
                  </a:cubicBezTo>
                  <a:cubicBezTo>
                    <a:pt x="3391" y="3591"/>
                    <a:pt x="3339" y="3392"/>
                    <a:pt x="3192" y="3392"/>
                  </a:cubicBezTo>
                  <a:lnTo>
                    <a:pt x="1995" y="3041"/>
                  </a:lnTo>
                  <a:cubicBezTo>
                    <a:pt x="1973" y="3030"/>
                    <a:pt x="1953" y="3025"/>
                    <a:pt x="1934" y="3025"/>
                  </a:cubicBezTo>
                  <a:close/>
                  <a:moveTo>
                    <a:pt x="700" y="3075"/>
                  </a:moveTo>
                  <a:cubicBezTo>
                    <a:pt x="683" y="3075"/>
                    <a:pt x="665" y="3081"/>
                    <a:pt x="646" y="3093"/>
                  </a:cubicBezTo>
                  <a:lnTo>
                    <a:pt x="200" y="3440"/>
                  </a:lnTo>
                  <a:cubicBezTo>
                    <a:pt x="48" y="3492"/>
                    <a:pt x="0" y="3691"/>
                    <a:pt x="48" y="3839"/>
                  </a:cubicBezTo>
                  <a:cubicBezTo>
                    <a:pt x="100" y="3938"/>
                    <a:pt x="148" y="4090"/>
                    <a:pt x="148" y="4190"/>
                  </a:cubicBezTo>
                  <a:cubicBezTo>
                    <a:pt x="200" y="4289"/>
                    <a:pt x="247" y="4437"/>
                    <a:pt x="299" y="4537"/>
                  </a:cubicBezTo>
                  <a:cubicBezTo>
                    <a:pt x="349" y="4587"/>
                    <a:pt x="399" y="4612"/>
                    <a:pt x="449" y="4612"/>
                  </a:cubicBezTo>
                  <a:cubicBezTo>
                    <a:pt x="499" y="4612"/>
                    <a:pt x="549" y="4587"/>
                    <a:pt x="598" y="4537"/>
                  </a:cubicBezTo>
                  <a:lnTo>
                    <a:pt x="798" y="3591"/>
                  </a:lnTo>
                  <a:cubicBezTo>
                    <a:pt x="928" y="3370"/>
                    <a:pt x="829" y="3075"/>
                    <a:pt x="700" y="3075"/>
                  </a:cubicBezTo>
                  <a:close/>
                  <a:moveTo>
                    <a:pt x="1321" y="3614"/>
                  </a:moveTo>
                  <a:cubicBezTo>
                    <a:pt x="1246" y="3614"/>
                    <a:pt x="1171" y="3689"/>
                    <a:pt x="1145" y="3839"/>
                  </a:cubicBezTo>
                  <a:lnTo>
                    <a:pt x="1297" y="5135"/>
                  </a:lnTo>
                  <a:cubicBezTo>
                    <a:pt x="1297" y="5335"/>
                    <a:pt x="1345" y="5486"/>
                    <a:pt x="1444" y="5534"/>
                  </a:cubicBezTo>
                  <a:lnTo>
                    <a:pt x="1943" y="5534"/>
                  </a:lnTo>
                  <a:cubicBezTo>
                    <a:pt x="2095" y="5486"/>
                    <a:pt x="2142" y="5287"/>
                    <a:pt x="2095" y="5135"/>
                  </a:cubicBezTo>
                  <a:lnTo>
                    <a:pt x="1496" y="3839"/>
                  </a:lnTo>
                  <a:cubicBezTo>
                    <a:pt x="1470" y="3689"/>
                    <a:pt x="1395" y="3614"/>
                    <a:pt x="1321" y="3614"/>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4158300" y="2806975"/>
              <a:ext cx="14975" cy="33725"/>
            </a:xfrm>
            <a:custGeom>
              <a:avLst/>
              <a:gdLst/>
              <a:ahLst/>
              <a:cxnLst/>
              <a:rect l="l" t="t" r="r" b="b"/>
              <a:pathLst>
                <a:path w="599" h="1349" extrusionOk="0">
                  <a:moveTo>
                    <a:pt x="499" y="0"/>
                  </a:moveTo>
                  <a:lnTo>
                    <a:pt x="200" y="300"/>
                  </a:lnTo>
                  <a:cubicBezTo>
                    <a:pt x="48" y="352"/>
                    <a:pt x="0" y="551"/>
                    <a:pt x="48" y="699"/>
                  </a:cubicBezTo>
                  <a:cubicBezTo>
                    <a:pt x="100" y="798"/>
                    <a:pt x="148" y="950"/>
                    <a:pt x="148" y="1050"/>
                  </a:cubicBezTo>
                  <a:lnTo>
                    <a:pt x="299" y="1349"/>
                  </a:lnTo>
                  <a:lnTo>
                    <a:pt x="499" y="451"/>
                  </a:lnTo>
                  <a:cubicBezTo>
                    <a:pt x="598" y="300"/>
                    <a:pt x="598" y="152"/>
                    <a:pt x="499"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4186925" y="2821925"/>
              <a:ext cx="17475" cy="44925"/>
            </a:xfrm>
            <a:custGeom>
              <a:avLst/>
              <a:gdLst/>
              <a:ahLst/>
              <a:cxnLst/>
              <a:rect l="l" t="t" r="r" b="b"/>
              <a:pathLst>
                <a:path w="699" h="1797" extrusionOk="0">
                  <a:moveTo>
                    <a:pt x="52" y="1"/>
                  </a:moveTo>
                  <a:cubicBezTo>
                    <a:pt x="0" y="53"/>
                    <a:pt x="0" y="53"/>
                    <a:pt x="0" y="101"/>
                  </a:cubicBezTo>
                  <a:lnTo>
                    <a:pt x="152" y="1397"/>
                  </a:lnTo>
                  <a:cubicBezTo>
                    <a:pt x="152" y="1597"/>
                    <a:pt x="200" y="1748"/>
                    <a:pt x="299" y="1796"/>
                  </a:cubicBezTo>
                  <a:lnTo>
                    <a:pt x="499" y="1796"/>
                  </a:lnTo>
                  <a:cubicBezTo>
                    <a:pt x="650" y="1748"/>
                    <a:pt x="698" y="1549"/>
                    <a:pt x="650" y="1397"/>
                  </a:cubicBezTo>
                  <a:lnTo>
                    <a:pt x="52" y="101"/>
                  </a:lnTo>
                  <a:lnTo>
                    <a:pt x="52"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4201875" y="2805775"/>
              <a:ext cx="33725" cy="33650"/>
            </a:xfrm>
            <a:custGeom>
              <a:avLst/>
              <a:gdLst/>
              <a:ahLst/>
              <a:cxnLst/>
              <a:rect l="l" t="t" r="r" b="b"/>
              <a:pathLst>
                <a:path w="1349" h="1346" extrusionOk="0">
                  <a:moveTo>
                    <a:pt x="100" y="1"/>
                  </a:moveTo>
                  <a:cubicBezTo>
                    <a:pt x="1" y="100"/>
                    <a:pt x="1" y="300"/>
                    <a:pt x="100" y="447"/>
                  </a:cubicBezTo>
                  <a:lnTo>
                    <a:pt x="1050" y="1345"/>
                  </a:lnTo>
                  <a:lnTo>
                    <a:pt x="1197" y="1046"/>
                  </a:lnTo>
                  <a:cubicBezTo>
                    <a:pt x="1249" y="898"/>
                    <a:pt x="1249" y="799"/>
                    <a:pt x="1297" y="647"/>
                  </a:cubicBezTo>
                  <a:cubicBezTo>
                    <a:pt x="1349" y="499"/>
                    <a:pt x="1249" y="300"/>
                    <a:pt x="1150" y="300"/>
                  </a:cubicBezTo>
                  <a:lnTo>
                    <a:pt x="100"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4201875" y="2754600"/>
              <a:ext cx="32450" cy="34950"/>
            </a:xfrm>
            <a:custGeom>
              <a:avLst/>
              <a:gdLst/>
              <a:ahLst/>
              <a:cxnLst/>
              <a:rect l="l" t="t" r="r" b="b"/>
              <a:pathLst>
                <a:path w="1298" h="1398" extrusionOk="0">
                  <a:moveTo>
                    <a:pt x="998" y="1"/>
                  </a:moveTo>
                  <a:lnTo>
                    <a:pt x="52" y="899"/>
                  </a:lnTo>
                  <a:cubicBezTo>
                    <a:pt x="1" y="1050"/>
                    <a:pt x="1" y="1298"/>
                    <a:pt x="100" y="1397"/>
                  </a:cubicBezTo>
                  <a:lnTo>
                    <a:pt x="1150" y="1050"/>
                  </a:lnTo>
                  <a:cubicBezTo>
                    <a:pt x="1249" y="998"/>
                    <a:pt x="1297" y="799"/>
                    <a:pt x="1249" y="651"/>
                  </a:cubicBezTo>
                  <a:cubicBezTo>
                    <a:pt x="1249" y="551"/>
                    <a:pt x="1197" y="400"/>
                    <a:pt x="1150" y="300"/>
                  </a:cubicBezTo>
                  <a:lnTo>
                    <a:pt x="998"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4158300" y="2755900"/>
              <a:ext cx="14975" cy="32450"/>
            </a:xfrm>
            <a:custGeom>
              <a:avLst/>
              <a:gdLst/>
              <a:ahLst/>
              <a:cxnLst/>
              <a:rect l="l" t="t" r="r" b="b"/>
              <a:pathLst>
                <a:path w="599" h="1298" extrusionOk="0">
                  <a:moveTo>
                    <a:pt x="247" y="1"/>
                  </a:moveTo>
                  <a:cubicBezTo>
                    <a:pt x="200" y="101"/>
                    <a:pt x="200" y="200"/>
                    <a:pt x="148" y="300"/>
                  </a:cubicBezTo>
                  <a:cubicBezTo>
                    <a:pt x="100" y="448"/>
                    <a:pt x="48" y="547"/>
                    <a:pt x="48" y="699"/>
                  </a:cubicBezTo>
                  <a:cubicBezTo>
                    <a:pt x="0" y="847"/>
                    <a:pt x="48" y="1046"/>
                    <a:pt x="148" y="1046"/>
                  </a:cubicBezTo>
                  <a:lnTo>
                    <a:pt x="499" y="1297"/>
                  </a:lnTo>
                  <a:cubicBezTo>
                    <a:pt x="547" y="1198"/>
                    <a:pt x="598" y="998"/>
                    <a:pt x="499" y="898"/>
                  </a:cubicBezTo>
                  <a:lnTo>
                    <a:pt x="247"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4186925" y="2728475"/>
              <a:ext cx="16275" cy="44900"/>
            </a:xfrm>
            <a:custGeom>
              <a:avLst/>
              <a:gdLst/>
              <a:ahLst/>
              <a:cxnLst/>
              <a:rect l="l" t="t" r="r" b="b"/>
              <a:pathLst>
                <a:path w="651" h="1796" extrusionOk="0">
                  <a:moveTo>
                    <a:pt x="251" y="1"/>
                  </a:moveTo>
                  <a:cubicBezTo>
                    <a:pt x="152" y="49"/>
                    <a:pt x="100" y="248"/>
                    <a:pt x="100" y="400"/>
                  </a:cubicBezTo>
                  <a:lnTo>
                    <a:pt x="0" y="1696"/>
                  </a:lnTo>
                  <a:lnTo>
                    <a:pt x="0" y="1796"/>
                  </a:lnTo>
                  <a:cubicBezTo>
                    <a:pt x="0" y="1744"/>
                    <a:pt x="52" y="1744"/>
                    <a:pt x="52" y="1696"/>
                  </a:cubicBezTo>
                  <a:lnTo>
                    <a:pt x="599" y="400"/>
                  </a:lnTo>
                  <a:cubicBezTo>
                    <a:pt x="650" y="200"/>
                    <a:pt x="599" y="49"/>
                    <a:pt x="451"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4608325" y="2664850"/>
              <a:ext cx="199500" cy="184550"/>
            </a:xfrm>
            <a:custGeom>
              <a:avLst/>
              <a:gdLst/>
              <a:ahLst/>
              <a:cxnLst/>
              <a:rect l="l" t="t" r="r" b="b"/>
              <a:pathLst>
                <a:path w="7980" h="7382" extrusionOk="0">
                  <a:moveTo>
                    <a:pt x="3890" y="0"/>
                  </a:moveTo>
                  <a:cubicBezTo>
                    <a:pt x="3890" y="0"/>
                    <a:pt x="0" y="2793"/>
                    <a:pt x="0" y="2845"/>
                  </a:cubicBezTo>
                  <a:cubicBezTo>
                    <a:pt x="0" y="2945"/>
                    <a:pt x="750" y="7381"/>
                    <a:pt x="850" y="7381"/>
                  </a:cubicBezTo>
                  <a:cubicBezTo>
                    <a:pt x="950" y="7381"/>
                    <a:pt x="4888" y="6136"/>
                    <a:pt x="4888" y="6136"/>
                  </a:cubicBezTo>
                  <a:lnTo>
                    <a:pt x="7281" y="6136"/>
                  </a:lnTo>
                  <a:cubicBezTo>
                    <a:pt x="7281" y="6136"/>
                    <a:pt x="7932" y="4888"/>
                    <a:pt x="7932" y="4840"/>
                  </a:cubicBezTo>
                  <a:cubicBezTo>
                    <a:pt x="7980" y="4788"/>
                    <a:pt x="7281" y="1097"/>
                    <a:pt x="7281" y="1097"/>
                  </a:cubicBezTo>
                  <a:lnTo>
                    <a:pt x="38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4605825" y="2661825"/>
              <a:ext cx="204500" cy="191350"/>
            </a:xfrm>
            <a:custGeom>
              <a:avLst/>
              <a:gdLst/>
              <a:ahLst/>
              <a:cxnLst/>
              <a:rect l="l" t="t" r="r" b="b"/>
              <a:pathLst>
                <a:path w="8180" h="7654" extrusionOk="0">
                  <a:moveTo>
                    <a:pt x="3990" y="221"/>
                  </a:moveTo>
                  <a:lnTo>
                    <a:pt x="7282" y="1270"/>
                  </a:lnTo>
                  <a:cubicBezTo>
                    <a:pt x="7533" y="2667"/>
                    <a:pt x="7932" y="4661"/>
                    <a:pt x="7932" y="4909"/>
                  </a:cubicBezTo>
                  <a:cubicBezTo>
                    <a:pt x="7880" y="5060"/>
                    <a:pt x="7533" y="5707"/>
                    <a:pt x="7334" y="6158"/>
                  </a:cubicBezTo>
                  <a:lnTo>
                    <a:pt x="4988" y="6158"/>
                  </a:lnTo>
                  <a:cubicBezTo>
                    <a:pt x="3543" y="6604"/>
                    <a:pt x="1449" y="7255"/>
                    <a:pt x="1050" y="7402"/>
                  </a:cubicBezTo>
                  <a:cubicBezTo>
                    <a:pt x="850" y="6856"/>
                    <a:pt x="252" y="3465"/>
                    <a:pt x="200" y="3014"/>
                  </a:cubicBezTo>
                  <a:cubicBezTo>
                    <a:pt x="499" y="2766"/>
                    <a:pt x="2594" y="1270"/>
                    <a:pt x="3990" y="221"/>
                  </a:cubicBezTo>
                  <a:close/>
                  <a:moveTo>
                    <a:pt x="3993" y="0"/>
                  </a:moveTo>
                  <a:cubicBezTo>
                    <a:pt x="3964" y="0"/>
                    <a:pt x="3942" y="22"/>
                    <a:pt x="3942" y="22"/>
                  </a:cubicBezTo>
                  <a:cubicBezTo>
                    <a:pt x="3890" y="22"/>
                    <a:pt x="2945" y="720"/>
                    <a:pt x="1995" y="1418"/>
                  </a:cubicBezTo>
                  <a:cubicBezTo>
                    <a:pt x="1" y="2866"/>
                    <a:pt x="1" y="2914"/>
                    <a:pt x="1" y="2966"/>
                  </a:cubicBezTo>
                  <a:cubicBezTo>
                    <a:pt x="1" y="3014"/>
                    <a:pt x="200" y="4362"/>
                    <a:pt x="400" y="5308"/>
                  </a:cubicBezTo>
                  <a:cubicBezTo>
                    <a:pt x="798" y="7654"/>
                    <a:pt x="850" y="7654"/>
                    <a:pt x="950" y="7654"/>
                  </a:cubicBezTo>
                  <a:cubicBezTo>
                    <a:pt x="1050" y="7654"/>
                    <a:pt x="3244" y="6955"/>
                    <a:pt x="5039" y="6357"/>
                  </a:cubicBezTo>
                  <a:lnTo>
                    <a:pt x="7381" y="6357"/>
                  </a:lnTo>
                  <a:cubicBezTo>
                    <a:pt x="7433" y="6357"/>
                    <a:pt x="7481" y="6357"/>
                    <a:pt x="7481" y="6305"/>
                  </a:cubicBezTo>
                  <a:cubicBezTo>
                    <a:pt x="7533" y="6205"/>
                    <a:pt x="8131" y="5060"/>
                    <a:pt x="8131" y="5009"/>
                  </a:cubicBezTo>
                  <a:cubicBezTo>
                    <a:pt x="8179" y="4961"/>
                    <a:pt x="8179" y="4909"/>
                    <a:pt x="7481" y="1171"/>
                  </a:cubicBezTo>
                  <a:cubicBezTo>
                    <a:pt x="7481" y="1119"/>
                    <a:pt x="7433" y="1119"/>
                    <a:pt x="7433" y="1071"/>
                  </a:cubicBezTo>
                  <a:lnTo>
                    <a:pt x="4042" y="22"/>
                  </a:lnTo>
                  <a:cubicBezTo>
                    <a:pt x="4025" y="6"/>
                    <a:pt x="4008" y="0"/>
                    <a:pt x="39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4562250" y="2692275"/>
              <a:ext cx="150825" cy="210775"/>
            </a:xfrm>
            <a:custGeom>
              <a:avLst/>
              <a:gdLst/>
              <a:ahLst/>
              <a:cxnLst/>
              <a:rect l="l" t="t" r="r" b="b"/>
              <a:pathLst>
                <a:path w="6033" h="8431" extrusionOk="0">
                  <a:moveTo>
                    <a:pt x="2841" y="0"/>
                  </a:moveTo>
                  <a:cubicBezTo>
                    <a:pt x="1245" y="0"/>
                    <a:pt x="0" y="1895"/>
                    <a:pt x="0" y="4241"/>
                  </a:cubicBezTo>
                  <a:cubicBezTo>
                    <a:pt x="0" y="6535"/>
                    <a:pt x="1245" y="8430"/>
                    <a:pt x="2841" y="8430"/>
                  </a:cubicBezTo>
                  <a:lnTo>
                    <a:pt x="6032" y="8430"/>
                  </a:lnTo>
                  <a:lnTo>
                    <a:pt x="60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4558450" y="2688575"/>
              <a:ext cx="157125" cy="218175"/>
            </a:xfrm>
            <a:custGeom>
              <a:avLst/>
              <a:gdLst/>
              <a:ahLst/>
              <a:cxnLst/>
              <a:rect l="l" t="t" r="r" b="b"/>
              <a:pathLst>
                <a:path w="6285" h="8727" extrusionOk="0">
                  <a:moveTo>
                    <a:pt x="6037" y="248"/>
                  </a:moveTo>
                  <a:lnTo>
                    <a:pt x="6037" y="8479"/>
                  </a:lnTo>
                  <a:lnTo>
                    <a:pt x="2993" y="8479"/>
                  </a:lnTo>
                  <a:cubicBezTo>
                    <a:pt x="1449" y="8479"/>
                    <a:pt x="252" y="6632"/>
                    <a:pt x="252" y="4389"/>
                  </a:cubicBezTo>
                  <a:cubicBezTo>
                    <a:pt x="252" y="2095"/>
                    <a:pt x="1449" y="248"/>
                    <a:pt x="2993" y="248"/>
                  </a:cubicBezTo>
                  <a:close/>
                  <a:moveTo>
                    <a:pt x="2993" y="1"/>
                  </a:moveTo>
                  <a:cubicBezTo>
                    <a:pt x="1349" y="1"/>
                    <a:pt x="0" y="1944"/>
                    <a:pt x="0" y="4389"/>
                  </a:cubicBezTo>
                  <a:cubicBezTo>
                    <a:pt x="0" y="6783"/>
                    <a:pt x="1349" y="8726"/>
                    <a:pt x="2993" y="8726"/>
                  </a:cubicBezTo>
                  <a:lnTo>
                    <a:pt x="6184" y="8726"/>
                  </a:lnTo>
                  <a:cubicBezTo>
                    <a:pt x="6236" y="8726"/>
                    <a:pt x="6284" y="8678"/>
                    <a:pt x="6284" y="8578"/>
                  </a:cubicBezTo>
                  <a:lnTo>
                    <a:pt x="6284" y="148"/>
                  </a:lnTo>
                  <a:cubicBezTo>
                    <a:pt x="6284" y="49"/>
                    <a:pt x="6236" y="1"/>
                    <a:pt x="6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4642025" y="2692275"/>
              <a:ext cx="142175" cy="210775"/>
            </a:xfrm>
            <a:custGeom>
              <a:avLst/>
              <a:gdLst/>
              <a:ahLst/>
              <a:cxnLst/>
              <a:rect l="l" t="t" r="r" b="b"/>
              <a:pathLst>
                <a:path w="5687" h="8431" extrusionOk="0">
                  <a:moveTo>
                    <a:pt x="2841" y="0"/>
                  </a:moveTo>
                  <a:cubicBezTo>
                    <a:pt x="1246" y="0"/>
                    <a:pt x="1" y="1895"/>
                    <a:pt x="1" y="4241"/>
                  </a:cubicBezTo>
                  <a:cubicBezTo>
                    <a:pt x="1" y="6535"/>
                    <a:pt x="1246" y="8430"/>
                    <a:pt x="2841" y="8430"/>
                  </a:cubicBezTo>
                  <a:cubicBezTo>
                    <a:pt x="4389" y="8430"/>
                    <a:pt x="5686" y="6535"/>
                    <a:pt x="5686" y="4241"/>
                  </a:cubicBezTo>
                  <a:cubicBezTo>
                    <a:pt x="5686" y="1895"/>
                    <a:pt x="4389" y="0"/>
                    <a:pt x="2841"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4638250" y="2688575"/>
              <a:ext cx="148425" cy="218175"/>
            </a:xfrm>
            <a:custGeom>
              <a:avLst/>
              <a:gdLst/>
              <a:ahLst/>
              <a:cxnLst/>
              <a:rect l="l" t="t" r="r" b="b"/>
              <a:pathLst>
                <a:path w="5937" h="8727" extrusionOk="0">
                  <a:moveTo>
                    <a:pt x="2992" y="248"/>
                  </a:moveTo>
                  <a:cubicBezTo>
                    <a:pt x="4489" y="248"/>
                    <a:pt x="5685" y="2095"/>
                    <a:pt x="5685" y="4389"/>
                  </a:cubicBezTo>
                  <a:cubicBezTo>
                    <a:pt x="5685" y="6632"/>
                    <a:pt x="4489" y="8479"/>
                    <a:pt x="2992" y="8479"/>
                  </a:cubicBezTo>
                  <a:cubicBezTo>
                    <a:pt x="1448" y="8479"/>
                    <a:pt x="252" y="6632"/>
                    <a:pt x="252" y="4389"/>
                  </a:cubicBezTo>
                  <a:cubicBezTo>
                    <a:pt x="252" y="2095"/>
                    <a:pt x="1448" y="248"/>
                    <a:pt x="2992" y="248"/>
                  </a:cubicBezTo>
                  <a:close/>
                  <a:moveTo>
                    <a:pt x="2992" y="1"/>
                  </a:moveTo>
                  <a:cubicBezTo>
                    <a:pt x="1349" y="1"/>
                    <a:pt x="0" y="1944"/>
                    <a:pt x="0" y="4389"/>
                  </a:cubicBezTo>
                  <a:cubicBezTo>
                    <a:pt x="0" y="6783"/>
                    <a:pt x="1349" y="8726"/>
                    <a:pt x="2992" y="8726"/>
                  </a:cubicBezTo>
                  <a:cubicBezTo>
                    <a:pt x="4588" y="8726"/>
                    <a:pt x="5937" y="6783"/>
                    <a:pt x="5937" y="4389"/>
                  </a:cubicBezTo>
                  <a:cubicBezTo>
                    <a:pt x="5937" y="1944"/>
                    <a:pt x="4588" y="1"/>
                    <a:pt x="29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4655700" y="2709725"/>
              <a:ext cx="113525" cy="175875"/>
            </a:xfrm>
            <a:custGeom>
              <a:avLst/>
              <a:gdLst/>
              <a:ahLst/>
              <a:cxnLst/>
              <a:rect l="l" t="t" r="r" b="b"/>
              <a:pathLst>
                <a:path w="4541" h="7035" extrusionOk="0">
                  <a:moveTo>
                    <a:pt x="2294" y="1"/>
                  </a:moveTo>
                  <a:cubicBezTo>
                    <a:pt x="998" y="1"/>
                    <a:pt x="0" y="1549"/>
                    <a:pt x="0" y="3543"/>
                  </a:cubicBezTo>
                  <a:cubicBezTo>
                    <a:pt x="0" y="5486"/>
                    <a:pt x="998" y="7034"/>
                    <a:pt x="2294" y="7034"/>
                  </a:cubicBezTo>
                  <a:cubicBezTo>
                    <a:pt x="3543" y="7034"/>
                    <a:pt x="4541" y="5486"/>
                    <a:pt x="4541" y="3543"/>
                  </a:cubicBezTo>
                  <a:cubicBezTo>
                    <a:pt x="4541" y="1549"/>
                    <a:pt x="3543" y="1"/>
                    <a:pt x="2294" y="1"/>
                  </a:cubicBezTo>
                  <a:close/>
                </a:path>
              </a:pathLst>
            </a:custGeom>
            <a:solidFill>
              <a:srgbClr val="D6F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4652000" y="2706025"/>
              <a:ext cx="120925" cy="183250"/>
            </a:xfrm>
            <a:custGeom>
              <a:avLst/>
              <a:gdLst/>
              <a:ahLst/>
              <a:cxnLst/>
              <a:rect l="l" t="t" r="r" b="b"/>
              <a:pathLst>
                <a:path w="4837" h="7330" extrusionOk="0">
                  <a:moveTo>
                    <a:pt x="2442" y="248"/>
                  </a:moveTo>
                  <a:cubicBezTo>
                    <a:pt x="3639" y="248"/>
                    <a:pt x="4589" y="1796"/>
                    <a:pt x="4589" y="3691"/>
                  </a:cubicBezTo>
                  <a:cubicBezTo>
                    <a:pt x="4589" y="5535"/>
                    <a:pt x="3639" y="7083"/>
                    <a:pt x="2442" y="7083"/>
                  </a:cubicBezTo>
                  <a:cubicBezTo>
                    <a:pt x="1198" y="7083"/>
                    <a:pt x="248" y="5535"/>
                    <a:pt x="248" y="3691"/>
                  </a:cubicBezTo>
                  <a:cubicBezTo>
                    <a:pt x="248" y="1796"/>
                    <a:pt x="1198" y="248"/>
                    <a:pt x="2442" y="248"/>
                  </a:cubicBezTo>
                  <a:close/>
                  <a:moveTo>
                    <a:pt x="2442" y="1"/>
                  </a:moveTo>
                  <a:cubicBezTo>
                    <a:pt x="1744" y="1"/>
                    <a:pt x="1146" y="400"/>
                    <a:pt x="699" y="1146"/>
                  </a:cubicBezTo>
                  <a:cubicBezTo>
                    <a:pt x="248" y="1796"/>
                    <a:pt x="1" y="2694"/>
                    <a:pt x="1" y="3691"/>
                  </a:cubicBezTo>
                  <a:cubicBezTo>
                    <a:pt x="1" y="4637"/>
                    <a:pt x="248" y="5535"/>
                    <a:pt x="699" y="6185"/>
                  </a:cubicBezTo>
                  <a:cubicBezTo>
                    <a:pt x="1146" y="6931"/>
                    <a:pt x="1744" y="7330"/>
                    <a:pt x="2442" y="7330"/>
                  </a:cubicBezTo>
                  <a:cubicBezTo>
                    <a:pt x="3093" y="7330"/>
                    <a:pt x="3691" y="6931"/>
                    <a:pt x="4138" y="6185"/>
                  </a:cubicBezTo>
                  <a:cubicBezTo>
                    <a:pt x="4589" y="5535"/>
                    <a:pt x="4836" y="4637"/>
                    <a:pt x="4836" y="3691"/>
                  </a:cubicBezTo>
                  <a:cubicBezTo>
                    <a:pt x="4836" y="2694"/>
                    <a:pt x="4589" y="1796"/>
                    <a:pt x="4138" y="1146"/>
                  </a:cubicBezTo>
                  <a:cubicBezTo>
                    <a:pt x="3691" y="400"/>
                    <a:pt x="3093" y="1"/>
                    <a:pt x="24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4663175" y="2718500"/>
              <a:ext cx="98575" cy="159625"/>
            </a:xfrm>
            <a:custGeom>
              <a:avLst/>
              <a:gdLst/>
              <a:ahLst/>
              <a:cxnLst/>
              <a:rect l="l" t="t" r="r" b="b"/>
              <a:pathLst>
                <a:path w="3943" h="6385" extrusionOk="0">
                  <a:moveTo>
                    <a:pt x="1995" y="1"/>
                  </a:moveTo>
                  <a:cubicBezTo>
                    <a:pt x="898" y="1"/>
                    <a:pt x="1" y="1397"/>
                    <a:pt x="1" y="3192"/>
                  </a:cubicBezTo>
                  <a:cubicBezTo>
                    <a:pt x="1" y="4936"/>
                    <a:pt x="898" y="6384"/>
                    <a:pt x="1995" y="6384"/>
                  </a:cubicBezTo>
                  <a:cubicBezTo>
                    <a:pt x="3093" y="6384"/>
                    <a:pt x="3942" y="4936"/>
                    <a:pt x="3942" y="3192"/>
                  </a:cubicBezTo>
                  <a:cubicBezTo>
                    <a:pt x="3942" y="1397"/>
                    <a:pt x="3093" y="1"/>
                    <a:pt x="1995"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4670650" y="2728475"/>
              <a:ext cx="84825" cy="138375"/>
            </a:xfrm>
            <a:custGeom>
              <a:avLst/>
              <a:gdLst/>
              <a:ahLst/>
              <a:cxnLst/>
              <a:rect l="l" t="t" r="r" b="b"/>
              <a:pathLst>
                <a:path w="3393" h="5535" extrusionOk="0">
                  <a:moveTo>
                    <a:pt x="1397" y="1"/>
                  </a:moveTo>
                  <a:cubicBezTo>
                    <a:pt x="1297" y="49"/>
                    <a:pt x="1198" y="248"/>
                    <a:pt x="1250" y="400"/>
                  </a:cubicBezTo>
                  <a:lnTo>
                    <a:pt x="1098" y="1696"/>
                  </a:lnTo>
                  <a:cubicBezTo>
                    <a:pt x="1124" y="1846"/>
                    <a:pt x="1212" y="1921"/>
                    <a:pt x="1299" y="1921"/>
                  </a:cubicBezTo>
                  <a:cubicBezTo>
                    <a:pt x="1386" y="1921"/>
                    <a:pt x="1473" y="1846"/>
                    <a:pt x="1497" y="1696"/>
                  </a:cubicBezTo>
                  <a:lnTo>
                    <a:pt x="2048" y="400"/>
                  </a:lnTo>
                  <a:cubicBezTo>
                    <a:pt x="2095" y="200"/>
                    <a:pt x="1996" y="49"/>
                    <a:pt x="1896" y="1"/>
                  </a:cubicBezTo>
                  <a:close/>
                  <a:moveTo>
                    <a:pt x="2913" y="923"/>
                  </a:moveTo>
                  <a:cubicBezTo>
                    <a:pt x="2857" y="923"/>
                    <a:pt x="2796" y="948"/>
                    <a:pt x="2746" y="998"/>
                  </a:cubicBezTo>
                  <a:lnTo>
                    <a:pt x="1796" y="1944"/>
                  </a:lnTo>
                  <a:cubicBezTo>
                    <a:pt x="1666" y="2165"/>
                    <a:pt x="1765" y="2460"/>
                    <a:pt x="1926" y="2460"/>
                  </a:cubicBezTo>
                  <a:cubicBezTo>
                    <a:pt x="1948" y="2460"/>
                    <a:pt x="1972" y="2454"/>
                    <a:pt x="1996" y="2442"/>
                  </a:cubicBezTo>
                  <a:lnTo>
                    <a:pt x="3193" y="2095"/>
                  </a:lnTo>
                  <a:cubicBezTo>
                    <a:pt x="3292" y="2043"/>
                    <a:pt x="3344" y="1844"/>
                    <a:pt x="3292" y="1696"/>
                  </a:cubicBezTo>
                  <a:cubicBezTo>
                    <a:pt x="3292" y="1596"/>
                    <a:pt x="3244" y="1445"/>
                    <a:pt x="3193" y="1345"/>
                  </a:cubicBezTo>
                  <a:cubicBezTo>
                    <a:pt x="3145" y="1245"/>
                    <a:pt x="3093" y="1146"/>
                    <a:pt x="3045" y="998"/>
                  </a:cubicBezTo>
                  <a:cubicBezTo>
                    <a:pt x="3019" y="948"/>
                    <a:pt x="2969" y="923"/>
                    <a:pt x="2913" y="923"/>
                  </a:cubicBezTo>
                  <a:close/>
                  <a:moveTo>
                    <a:pt x="417" y="977"/>
                  </a:moveTo>
                  <a:cubicBezTo>
                    <a:pt x="362" y="977"/>
                    <a:pt x="307" y="1014"/>
                    <a:pt x="252" y="1098"/>
                  </a:cubicBezTo>
                  <a:cubicBezTo>
                    <a:pt x="200" y="1198"/>
                    <a:pt x="152" y="1297"/>
                    <a:pt x="152" y="1397"/>
                  </a:cubicBezTo>
                  <a:cubicBezTo>
                    <a:pt x="101" y="1545"/>
                    <a:pt x="53" y="1644"/>
                    <a:pt x="1" y="1796"/>
                  </a:cubicBezTo>
                  <a:cubicBezTo>
                    <a:pt x="1" y="1944"/>
                    <a:pt x="53" y="2143"/>
                    <a:pt x="152" y="2143"/>
                  </a:cubicBezTo>
                  <a:lnTo>
                    <a:pt x="599" y="2494"/>
                  </a:lnTo>
                  <a:cubicBezTo>
                    <a:pt x="621" y="2505"/>
                    <a:pt x="642" y="2510"/>
                    <a:pt x="662" y="2510"/>
                  </a:cubicBezTo>
                  <a:cubicBezTo>
                    <a:pt x="828" y="2510"/>
                    <a:pt x="934" y="2173"/>
                    <a:pt x="799" y="1995"/>
                  </a:cubicBezTo>
                  <a:lnTo>
                    <a:pt x="551" y="1046"/>
                  </a:lnTo>
                  <a:cubicBezTo>
                    <a:pt x="507" y="1001"/>
                    <a:pt x="462" y="977"/>
                    <a:pt x="417" y="977"/>
                  </a:cubicBezTo>
                  <a:close/>
                  <a:moveTo>
                    <a:pt x="1935" y="3025"/>
                  </a:moveTo>
                  <a:cubicBezTo>
                    <a:pt x="1777" y="3025"/>
                    <a:pt x="1707" y="3362"/>
                    <a:pt x="1796" y="3539"/>
                  </a:cubicBezTo>
                  <a:lnTo>
                    <a:pt x="2794" y="4489"/>
                  </a:lnTo>
                  <a:cubicBezTo>
                    <a:pt x="2838" y="4534"/>
                    <a:pt x="2883" y="4558"/>
                    <a:pt x="2928" y="4558"/>
                  </a:cubicBezTo>
                  <a:cubicBezTo>
                    <a:pt x="2983" y="4558"/>
                    <a:pt x="3038" y="4521"/>
                    <a:pt x="3093" y="4437"/>
                  </a:cubicBezTo>
                  <a:lnTo>
                    <a:pt x="3244" y="4138"/>
                  </a:lnTo>
                  <a:cubicBezTo>
                    <a:pt x="3244" y="3990"/>
                    <a:pt x="3292" y="3891"/>
                    <a:pt x="3344" y="3739"/>
                  </a:cubicBezTo>
                  <a:cubicBezTo>
                    <a:pt x="3392" y="3591"/>
                    <a:pt x="3292" y="3392"/>
                    <a:pt x="3193" y="3392"/>
                  </a:cubicBezTo>
                  <a:lnTo>
                    <a:pt x="1996" y="3041"/>
                  </a:lnTo>
                  <a:cubicBezTo>
                    <a:pt x="1974" y="3030"/>
                    <a:pt x="1954" y="3025"/>
                    <a:pt x="1935" y="3025"/>
                  </a:cubicBezTo>
                  <a:close/>
                  <a:moveTo>
                    <a:pt x="669" y="3075"/>
                  </a:moveTo>
                  <a:cubicBezTo>
                    <a:pt x="647" y="3075"/>
                    <a:pt x="623" y="3081"/>
                    <a:pt x="599" y="3093"/>
                  </a:cubicBezTo>
                  <a:lnTo>
                    <a:pt x="152" y="3440"/>
                  </a:lnTo>
                  <a:cubicBezTo>
                    <a:pt x="53" y="3492"/>
                    <a:pt x="1" y="3691"/>
                    <a:pt x="53" y="3839"/>
                  </a:cubicBezTo>
                  <a:cubicBezTo>
                    <a:pt x="53" y="3938"/>
                    <a:pt x="101" y="4090"/>
                    <a:pt x="152" y="4190"/>
                  </a:cubicBezTo>
                  <a:cubicBezTo>
                    <a:pt x="200" y="4289"/>
                    <a:pt x="252" y="4437"/>
                    <a:pt x="300" y="4537"/>
                  </a:cubicBezTo>
                  <a:cubicBezTo>
                    <a:pt x="326" y="4587"/>
                    <a:pt x="376" y="4612"/>
                    <a:pt x="432" y="4612"/>
                  </a:cubicBezTo>
                  <a:cubicBezTo>
                    <a:pt x="488" y="4612"/>
                    <a:pt x="549" y="4587"/>
                    <a:pt x="599" y="4537"/>
                  </a:cubicBezTo>
                  <a:lnTo>
                    <a:pt x="799" y="3591"/>
                  </a:lnTo>
                  <a:cubicBezTo>
                    <a:pt x="932" y="3370"/>
                    <a:pt x="831" y="3075"/>
                    <a:pt x="669" y="3075"/>
                  </a:cubicBezTo>
                  <a:close/>
                  <a:moveTo>
                    <a:pt x="1323" y="3614"/>
                  </a:moveTo>
                  <a:cubicBezTo>
                    <a:pt x="1249" y="3614"/>
                    <a:pt x="1174" y="3689"/>
                    <a:pt x="1150" y="3839"/>
                  </a:cubicBezTo>
                  <a:lnTo>
                    <a:pt x="1297" y="5135"/>
                  </a:lnTo>
                  <a:cubicBezTo>
                    <a:pt x="1250" y="5335"/>
                    <a:pt x="1349" y="5486"/>
                    <a:pt x="1449" y="5534"/>
                  </a:cubicBezTo>
                  <a:lnTo>
                    <a:pt x="1948" y="5534"/>
                  </a:lnTo>
                  <a:cubicBezTo>
                    <a:pt x="2048" y="5486"/>
                    <a:pt x="2147" y="5287"/>
                    <a:pt x="2095" y="5135"/>
                  </a:cubicBezTo>
                  <a:lnTo>
                    <a:pt x="1497" y="3839"/>
                  </a:lnTo>
                  <a:cubicBezTo>
                    <a:pt x="1473" y="3689"/>
                    <a:pt x="1398" y="3614"/>
                    <a:pt x="1323" y="3614"/>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a:off x="4670650" y="2806975"/>
              <a:ext cx="15000" cy="33725"/>
            </a:xfrm>
            <a:custGeom>
              <a:avLst/>
              <a:gdLst/>
              <a:ahLst/>
              <a:cxnLst/>
              <a:rect l="l" t="t" r="r" b="b"/>
              <a:pathLst>
                <a:path w="600" h="1349" extrusionOk="0">
                  <a:moveTo>
                    <a:pt x="500" y="0"/>
                  </a:moveTo>
                  <a:lnTo>
                    <a:pt x="152" y="300"/>
                  </a:lnTo>
                  <a:cubicBezTo>
                    <a:pt x="53" y="352"/>
                    <a:pt x="1" y="551"/>
                    <a:pt x="53" y="699"/>
                  </a:cubicBezTo>
                  <a:cubicBezTo>
                    <a:pt x="53" y="798"/>
                    <a:pt x="101" y="950"/>
                    <a:pt x="152" y="1050"/>
                  </a:cubicBezTo>
                  <a:lnTo>
                    <a:pt x="300" y="1349"/>
                  </a:lnTo>
                  <a:lnTo>
                    <a:pt x="500" y="451"/>
                  </a:lnTo>
                  <a:cubicBezTo>
                    <a:pt x="599" y="300"/>
                    <a:pt x="551" y="152"/>
                    <a:pt x="500"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4699375" y="2821925"/>
              <a:ext cx="17500" cy="44925"/>
            </a:xfrm>
            <a:custGeom>
              <a:avLst/>
              <a:gdLst/>
              <a:ahLst/>
              <a:cxnLst/>
              <a:rect l="l" t="t" r="r" b="b"/>
              <a:pathLst>
                <a:path w="700" h="1797" extrusionOk="0">
                  <a:moveTo>
                    <a:pt x="1" y="1"/>
                  </a:moveTo>
                  <a:lnTo>
                    <a:pt x="1" y="101"/>
                  </a:lnTo>
                  <a:lnTo>
                    <a:pt x="148" y="1397"/>
                  </a:lnTo>
                  <a:cubicBezTo>
                    <a:pt x="101" y="1597"/>
                    <a:pt x="200" y="1748"/>
                    <a:pt x="300" y="1796"/>
                  </a:cubicBezTo>
                  <a:lnTo>
                    <a:pt x="500" y="1796"/>
                  </a:lnTo>
                  <a:cubicBezTo>
                    <a:pt x="599" y="1748"/>
                    <a:pt x="699" y="1549"/>
                    <a:pt x="647" y="1397"/>
                  </a:cubicBezTo>
                  <a:lnTo>
                    <a:pt x="49" y="101"/>
                  </a:lnTo>
                  <a:cubicBezTo>
                    <a:pt x="49" y="53"/>
                    <a:pt x="49" y="53"/>
                    <a:pt x="1"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4713050" y="2805775"/>
              <a:ext cx="33725" cy="33650"/>
            </a:xfrm>
            <a:custGeom>
              <a:avLst/>
              <a:gdLst/>
              <a:ahLst/>
              <a:cxnLst/>
              <a:rect l="l" t="t" r="r" b="b"/>
              <a:pathLst>
                <a:path w="1349" h="1346" extrusionOk="0">
                  <a:moveTo>
                    <a:pt x="152" y="1"/>
                  </a:moveTo>
                  <a:cubicBezTo>
                    <a:pt x="52" y="100"/>
                    <a:pt x="0" y="300"/>
                    <a:pt x="100" y="447"/>
                  </a:cubicBezTo>
                  <a:lnTo>
                    <a:pt x="1098" y="1345"/>
                  </a:lnTo>
                  <a:cubicBezTo>
                    <a:pt x="1149" y="1245"/>
                    <a:pt x="1197" y="1146"/>
                    <a:pt x="1197" y="1046"/>
                  </a:cubicBezTo>
                  <a:cubicBezTo>
                    <a:pt x="1249" y="898"/>
                    <a:pt x="1297" y="799"/>
                    <a:pt x="1349" y="647"/>
                  </a:cubicBezTo>
                  <a:cubicBezTo>
                    <a:pt x="1349" y="499"/>
                    <a:pt x="1297" y="300"/>
                    <a:pt x="1197" y="300"/>
                  </a:cubicBezTo>
                  <a:lnTo>
                    <a:pt x="152"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4713050" y="2754600"/>
              <a:ext cx="33725" cy="34950"/>
            </a:xfrm>
            <a:custGeom>
              <a:avLst/>
              <a:gdLst/>
              <a:ahLst/>
              <a:cxnLst/>
              <a:rect l="l" t="t" r="r" b="b"/>
              <a:pathLst>
                <a:path w="1349" h="1398" extrusionOk="0">
                  <a:moveTo>
                    <a:pt x="1050" y="1"/>
                  </a:moveTo>
                  <a:lnTo>
                    <a:pt x="100" y="899"/>
                  </a:lnTo>
                  <a:cubicBezTo>
                    <a:pt x="0" y="1050"/>
                    <a:pt x="52" y="1298"/>
                    <a:pt x="152" y="1397"/>
                  </a:cubicBezTo>
                  <a:lnTo>
                    <a:pt x="1197" y="1050"/>
                  </a:lnTo>
                  <a:cubicBezTo>
                    <a:pt x="1297" y="998"/>
                    <a:pt x="1349" y="799"/>
                    <a:pt x="1297" y="651"/>
                  </a:cubicBezTo>
                  <a:cubicBezTo>
                    <a:pt x="1297" y="551"/>
                    <a:pt x="1249" y="400"/>
                    <a:pt x="1197" y="300"/>
                  </a:cubicBezTo>
                  <a:lnTo>
                    <a:pt x="1050"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4670650" y="2755900"/>
              <a:ext cx="13800" cy="32450"/>
            </a:xfrm>
            <a:custGeom>
              <a:avLst/>
              <a:gdLst/>
              <a:ahLst/>
              <a:cxnLst/>
              <a:rect l="l" t="t" r="r" b="b"/>
              <a:pathLst>
                <a:path w="552" h="1298" extrusionOk="0">
                  <a:moveTo>
                    <a:pt x="252" y="1"/>
                  </a:moveTo>
                  <a:cubicBezTo>
                    <a:pt x="200" y="101"/>
                    <a:pt x="152" y="200"/>
                    <a:pt x="152" y="300"/>
                  </a:cubicBezTo>
                  <a:cubicBezTo>
                    <a:pt x="101" y="448"/>
                    <a:pt x="53" y="547"/>
                    <a:pt x="1" y="699"/>
                  </a:cubicBezTo>
                  <a:cubicBezTo>
                    <a:pt x="1" y="847"/>
                    <a:pt x="53" y="1046"/>
                    <a:pt x="152" y="1046"/>
                  </a:cubicBezTo>
                  <a:lnTo>
                    <a:pt x="500" y="1297"/>
                  </a:lnTo>
                  <a:cubicBezTo>
                    <a:pt x="551" y="1198"/>
                    <a:pt x="551" y="998"/>
                    <a:pt x="500" y="898"/>
                  </a:cubicBezTo>
                  <a:lnTo>
                    <a:pt x="252"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4698075" y="2728475"/>
              <a:ext cx="17500" cy="44900"/>
            </a:xfrm>
            <a:custGeom>
              <a:avLst/>
              <a:gdLst/>
              <a:ahLst/>
              <a:cxnLst/>
              <a:rect l="l" t="t" r="r" b="b"/>
              <a:pathLst>
                <a:path w="700" h="1796" extrusionOk="0">
                  <a:moveTo>
                    <a:pt x="300" y="1"/>
                  </a:moveTo>
                  <a:cubicBezTo>
                    <a:pt x="200" y="49"/>
                    <a:pt x="101" y="248"/>
                    <a:pt x="153" y="400"/>
                  </a:cubicBezTo>
                  <a:lnTo>
                    <a:pt x="1" y="1696"/>
                  </a:lnTo>
                  <a:cubicBezTo>
                    <a:pt x="1" y="1744"/>
                    <a:pt x="53" y="1744"/>
                    <a:pt x="53" y="1796"/>
                  </a:cubicBezTo>
                  <a:lnTo>
                    <a:pt x="53" y="1696"/>
                  </a:lnTo>
                  <a:lnTo>
                    <a:pt x="651" y="400"/>
                  </a:lnTo>
                  <a:cubicBezTo>
                    <a:pt x="699" y="200"/>
                    <a:pt x="599" y="49"/>
                    <a:pt x="500"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3652100" y="2849375"/>
              <a:ext cx="446375" cy="19950"/>
            </a:xfrm>
            <a:custGeom>
              <a:avLst/>
              <a:gdLst/>
              <a:ahLst/>
              <a:cxnLst/>
              <a:rect l="l" t="t" r="r" b="b"/>
              <a:pathLst>
                <a:path w="17855" h="798" extrusionOk="0">
                  <a:moveTo>
                    <a:pt x="1" y="0"/>
                  </a:moveTo>
                  <a:cubicBezTo>
                    <a:pt x="447" y="499"/>
                    <a:pt x="300" y="798"/>
                    <a:pt x="300" y="798"/>
                  </a:cubicBezTo>
                  <a:lnTo>
                    <a:pt x="17503" y="798"/>
                  </a:lnTo>
                  <a:cubicBezTo>
                    <a:pt x="17503" y="798"/>
                    <a:pt x="17854" y="598"/>
                    <a:pt x="17854"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8"/>
            <p:cNvSpPr/>
            <p:nvPr/>
          </p:nvSpPr>
          <p:spPr>
            <a:xfrm>
              <a:off x="3649600" y="2846875"/>
              <a:ext cx="451350" cy="24950"/>
            </a:xfrm>
            <a:custGeom>
              <a:avLst/>
              <a:gdLst/>
              <a:ahLst/>
              <a:cxnLst/>
              <a:rect l="l" t="t" r="r" b="b"/>
              <a:pathLst>
                <a:path w="18054" h="998" extrusionOk="0">
                  <a:moveTo>
                    <a:pt x="17855" y="252"/>
                  </a:moveTo>
                  <a:cubicBezTo>
                    <a:pt x="17803" y="551"/>
                    <a:pt x="17603" y="698"/>
                    <a:pt x="17555" y="750"/>
                  </a:cubicBezTo>
                  <a:lnTo>
                    <a:pt x="547" y="750"/>
                  </a:lnTo>
                  <a:cubicBezTo>
                    <a:pt x="547" y="651"/>
                    <a:pt x="500" y="451"/>
                    <a:pt x="348" y="252"/>
                  </a:cubicBezTo>
                  <a:close/>
                  <a:moveTo>
                    <a:pt x="101" y="0"/>
                  </a:moveTo>
                  <a:cubicBezTo>
                    <a:pt x="49" y="0"/>
                    <a:pt x="49" y="52"/>
                    <a:pt x="1" y="52"/>
                  </a:cubicBezTo>
                  <a:cubicBezTo>
                    <a:pt x="1" y="100"/>
                    <a:pt x="1" y="152"/>
                    <a:pt x="49" y="200"/>
                  </a:cubicBezTo>
                  <a:cubicBezTo>
                    <a:pt x="400" y="599"/>
                    <a:pt x="300" y="850"/>
                    <a:pt x="300" y="850"/>
                  </a:cubicBezTo>
                  <a:lnTo>
                    <a:pt x="300" y="950"/>
                  </a:lnTo>
                  <a:cubicBezTo>
                    <a:pt x="348" y="950"/>
                    <a:pt x="400" y="998"/>
                    <a:pt x="400" y="998"/>
                  </a:cubicBezTo>
                  <a:lnTo>
                    <a:pt x="17655" y="998"/>
                  </a:lnTo>
                  <a:cubicBezTo>
                    <a:pt x="17655" y="950"/>
                    <a:pt x="18054" y="750"/>
                    <a:pt x="18054" y="100"/>
                  </a:cubicBezTo>
                  <a:cubicBezTo>
                    <a:pt x="18054" y="52"/>
                    <a:pt x="18002" y="0"/>
                    <a:pt x="179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8"/>
            <p:cNvSpPr/>
            <p:nvPr/>
          </p:nvSpPr>
          <p:spPr>
            <a:xfrm>
              <a:off x="3612200" y="2388075"/>
              <a:ext cx="1216875" cy="461325"/>
            </a:xfrm>
            <a:custGeom>
              <a:avLst/>
              <a:gdLst/>
              <a:ahLst/>
              <a:cxnLst/>
              <a:rect l="l" t="t" r="r" b="b"/>
              <a:pathLst>
                <a:path w="48675" h="18453" extrusionOk="0">
                  <a:moveTo>
                    <a:pt x="24637" y="0"/>
                  </a:moveTo>
                  <a:cubicBezTo>
                    <a:pt x="20148" y="0"/>
                    <a:pt x="16805" y="2047"/>
                    <a:pt x="11970" y="6136"/>
                  </a:cubicBezTo>
                  <a:cubicBezTo>
                    <a:pt x="10023" y="6683"/>
                    <a:pt x="7481" y="7532"/>
                    <a:pt x="4988" y="8530"/>
                  </a:cubicBezTo>
                  <a:cubicBezTo>
                    <a:pt x="2542" y="9475"/>
                    <a:pt x="2442" y="10824"/>
                    <a:pt x="2442" y="11821"/>
                  </a:cubicBezTo>
                  <a:cubicBezTo>
                    <a:pt x="1844" y="12021"/>
                    <a:pt x="1098" y="12368"/>
                    <a:pt x="599" y="13317"/>
                  </a:cubicBezTo>
                  <a:cubicBezTo>
                    <a:pt x="1" y="14315"/>
                    <a:pt x="148" y="16010"/>
                    <a:pt x="148" y="16657"/>
                  </a:cubicBezTo>
                  <a:cubicBezTo>
                    <a:pt x="148" y="17207"/>
                    <a:pt x="101" y="17606"/>
                    <a:pt x="847" y="18253"/>
                  </a:cubicBezTo>
                  <a:cubicBezTo>
                    <a:pt x="998" y="18404"/>
                    <a:pt x="1246" y="18452"/>
                    <a:pt x="1445" y="18452"/>
                  </a:cubicBezTo>
                  <a:lnTo>
                    <a:pt x="19398" y="18452"/>
                  </a:lnTo>
                  <a:cubicBezTo>
                    <a:pt x="19650" y="18452"/>
                    <a:pt x="19849" y="18253"/>
                    <a:pt x="19849" y="18005"/>
                  </a:cubicBezTo>
                  <a:cubicBezTo>
                    <a:pt x="19698" y="15161"/>
                    <a:pt x="20847" y="11670"/>
                    <a:pt x="23388" y="11670"/>
                  </a:cubicBezTo>
                  <a:cubicBezTo>
                    <a:pt x="25782" y="11670"/>
                    <a:pt x="27278" y="14714"/>
                    <a:pt x="26731" y="17953"/>
                  </a:cubicBezTo>
                  <a:cubicBezTo>
                    <a:pt x="26679" y="18205"/>
                    <a:pt x="26879" y="18452"/>
                    <a:pt x="27178" y="18452"/>
                  </a:cubicBezTo>
                  <a:lnTo>
                    <a:pt x="40145" y="18452"/>
                  </a:lnTo>
                  <a:cubicBezTo>
                    <a:pt x="40444" y="18452"/>
                    <a:pt x="40695" y="18253"/>
                    <a:pt x="40695" y="17953"/>
                  </a:cubicBezTo>
                  <a:cubicBezTo>
                    <a:pt x="40595" y="14263"/>
                    <a:pt x="41940" y="11670"/>
                    <a:pt x="44186" y="11670"/>
                  </a:cubicBezTo>
                  <a:cubicBezTo>
                    <a:pt x="46480" y="11670"/>
                    <a:pt x="47625" y="15061"/>
                    <a:pt x="47126" y="17207"/>
                  </a:cubicBezTo>
                  <a:lnTo>
                    <a:pt x="47226" y="17207"/>
                  </a:lnTo>
                  <a:cubicBezTo>
                    <a:pt x="47426" y="17207"/>
                    <a:pt x="47625" y="17108"/>
                    <a:pt x="47725" y="16908"/>
                  </a:cubicBezTo>
                  <a:cubicBezTo>
                    <a:pt x="48176" y="15959"/>
                    <a:pt x="48674" y="13266"/>
                    <a:pt x="46428" y="11071"/>
                  </a:cubicBezTo>
                  <a:lnTo>
                    <a:pt x="46428" y="8929"/>
                  </a:lnTo>
                  <a:cubicBezTo>
                    <a:pt x="46428" y="7880"/>
                    <a:pt x="45929" y="7233"/>
                    <a:pt x="45383" y="7034"/>
                  </a:cubicBezTo>
                  <a:cubicBezTo>
                    <a:pt x="45183" y="6934"/>
                    <a:pt x="44984" y="6782"/>
                    <a:pt x="44932" y="6535"/>
                  </a:cubicBezTo>
                  <a:cubicBezTo>
                    <a:pt x="44485" y="5238"/>
                    <a:pt x="43236" y="2745"/>
                    <a:pt x="42590" y="1795"/>
                  </a:cubicBezTo>
                  <a:cubicBezTo>
                    <a:pt x="41892" y="698"/>
                    <a:pt x="40843" y="0"/>
                    <a:pt x="39398"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p:nvPr/>
          </p:nvSpPr>
          <p:spPr>
            <a:xfrm>
              <a:off x="3731425" y="2583575"/>
              <a:ext cx="121350" cy="77850"/>
            </a:xfrm>
            <a:custGeom>
              <a:avLst/>
              <a:gdLst/>
              <a:ahLst/>
              <a:cxnLst/>
              <a:rect l="l" t="t" r="r" b="b"/>
              <a:pathLst>
                <a:path w="4854" h="3114" extrusionOk="0">
                  <a:moveTo>
                    <a:pt x="4755" y="1"/>
                  </a:moveTo>
                  <a:cubicBezTo>
                    <a:pt x="4622" y="1"/>
                    <a:pt x="4280" y="83"/>
                    <a:pt x="3710" y="311"/>
                  </a:cubicBezTo>
                  <a:cubicBezTo>
                    <a:pt x="2760" y="710"/>
                    <a:pt x="67" y="2007"/>
                    <a:pt x="19" y="2753"/>
                  </a:cubicBezTo>
                  <a:cubicBezTo>
                    <a:pt x="0" y="3027"/>
                    <a:pt x="188" y="3114"/>
                    <a:pt x="435" y="3114"/>
                  </a:cubicBezTo>
                  <a:cubicBezTo>
                    <a:pt x="862" y="3114"/>
                    <a:pt x="1464" y="2852"/>
                    <a:pt x="1464" y="2852"/>
                  </a:cubicBezTo>
                  <a:cubicBezTo>
                    <a:pt x="718" y="2852"/>
                    <a:pt x="618" y="2106"/>
                    <a:pt x="1863" y="1408"/>
                  </a:cubicBezTo>
                  <a:cubicBezTo>
                    <a:pt x="2912" y="858"/>
                    <a:pt x="4356" y="211"/>
                    <a:pt x="4707" y="111"/>
                  </a:cubicBezTo>
                  <a:cubicBezTo>
                    <a:pt x="4835" y="47"/>
                    <a:pt x="4854" y="1"/>
                    <a:pt x="4755"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8"/>
            <p:cNvSpPr/>
            <p:nvPr/>
          </p:nvSpPr>
          <p:spPr>
            <a:xfrm>
              <a:off x="3664575" y="2550650"/>
              <a:ext cx="572975" cy="141650"/>
            </a:xfrm>
            <a:custGeom>
              <a:avLst/>
              <a:gdLst/>
              <a:ahLst/>
              <a:cxnLst/>
              <a:rect l="l" t="t" r="r" b="b"/>
              <a:pathLst>
                <a:path w="22919" h="5666" extrusionOk="0">
                  <a:moveTo>
                    <a:pt x="22478" y="1"/>
                  </a:moveTo>
                  <a:cubicBezTo>
                    <a:pt x="22171" y="1"/>
                    <a:pt x="21648" y="49"/>
                    <a:pt x="21193" y="132"/>
                  </a:cubicBezTo>
                  <a:cubicBezTo>
                    <a:pt x="15807" y="1177"/>
                    <a:pt x="14862" y="2274"/>
                    <a:pt x="11319" y="4022"/>
                  </a:cubicBezTo>
                  <a:cubicBezTo>
                    <a:pt x="11020" y="4145"/>
                    <a:pt x="8988" y="4182"/>
                    <a:pt x="6956" y="4182"/>
                  </a:cubicBezTo>
                  <a:cubicBezTo>
                    <a:pt x="4925" y="4182"/>
                    <a:pt x="2893" y="4145"/>
                    <a:pt x="2594" y="4121"/>
                  </a:cubicBezTo>
                  <a:cubicBezTo>
                    <a:pt x="2095" y="4121"/>
                    <a:pt x="2394" y="3172"/>
                    <a:pt x="2294" y="3124"/>
                  </a:cubicBezTo>
                  <a:cubicBezTo>
                    <a:pt x="2292" y="3122"/>
                    <a:pt x="2290" y="3121"/>
                    <a:pt x="2286" y="3121"/>
                  </a:cubicBezTo>
                  <a:cubicBezTo>
                    <a:pt x="2190" y="3121"/>
                    <a:pt x="1524" y="3747"/>
                    <a:pt x="998" y="4369"/>
                  </a:cubicBezTo>
                  <a:cubicBezTo>
                    <a:pt x="447" y="5019"/>
                    <a:pt x="0" y="5665"/>
                    <a:pt x="347" y="5665"/>
                  </a:cubicBezTo>
                  <a:cubicBezTo>
                    <a:pt x="580" y="5649"/>
                    <a:pt x="1001" y="5644"/>
                    <a:pt x="1491" y="5644"/>
                  </a:cubicBezTo>
                  <a:cubicBezTo>
                    <a:pt x="2470" y="5644"/>
                    <a:pt x="3723" y="5665"/>
                    <a:pt x="4289" y="5665"/>
                  </a:cubicBezTo>
                  <a:lnTo>
                    <a:pt x="12967" y="5665"/>
                  </a:lnTo>
                  <a:cubicBezTo>
                    <a:pt x="14463" y="5665"/>
                    <a:pt x="14511" y="5665"/>
                    <a:pt x="15560" y="5266"/>
                  </a:cubicBezTo>
                  <a:cubicBezTo>
                    <a:pt x="16456" y="4908"/>
                    <a:pt x="15742" y="3826"/>
                    <a:pt x="14972" y="3826"/>
                  </a:cubicBezTo>
                  <a:cubicBezTo>
                    <a:pt x="14885" y="3826"/>
                    <a:pt x="14797" y="3840"/>
                    <a:pt x="14710" y="3870"/>
                  </a:cubicBezTo>
                  <a:cubicBezTo>
                    <a:pt x="14621" y="3902"/>
                    <a:pt x="14547" y="3916"/>
                    <a:pt x="14486" y="3916"/>
                  </a:cubicBezTo>
                  <a:cubicBezTo>
                    <a:pt x="13973" y="3916"/>
                    <a:pt x="14447" y="2877"/>
                    <a:pt x="15161" y="2474"/>
                  </a:cubicBezTo>
                  <a:cubicBezTo>
                    <a:pt x="17104" y="1329"/>
                    <a:pt x="19450" y="730"/>
                    <a:pt x="21692" y="331"/>
                  </a:cubicBezTo>
                  <a:cubicBezTo>
                    <a:pt x="22919" y="98"/>
                    <a:pt x="22914" y="1"/>
                    <a:pt x="22478"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8"/>
            <p:cNvSpPr/>
            <p:nvPr/>
          </p:nvSpPr>
          <p:spPr>
            <a:xfrm>
              <a:off x="3612200" y="2683600"/>
              <a:ext cx="496250" cy="165800"/>
            </a:xfrm>
            <a:custGeom>
              <a:avLst/>
              <a:gdLst/>
              <a:ahLst/>
              <a:cxnLst/>
              <a:rect l="l" t="t" r="r" b="b"/>
              <a:pathLst>
                <a:path w="19850" h="6632" extrusionOk="0">
                  <a:moveTo>
                    <a:pt x="2442" y="0"/>
                  </a:moveTo>
                  <a:cubicBezTo>
                    <a:pt x="1844" y="200"/>
                    <a:pt x="1098" y="547"/>
                    <a:pt x="599" y="1496"/>
                  </a:cubicBezTo>
                  <a:cubicBezTo>
                    <a:pt x="1" y="2494"/>
                    <a:pt x="148" y="4189"/>
                    <a:pt x="148" y="4836"/>
                  </a:cubicBezTo>
                  <a:cubicBezTo>
                    <a:pt x="148" y="5386"/>
                    <a:pt x="101" y="5785"/>
                    <a:pt x="847" y="6432"/>
                  </a:cubicBezTo>
                  <a:cubicBezTo>
                    <a:pt x="998" y="6583"/>
                    <a:pt x="1246" y="6631"/>
                    <a:pt x="1445" y="6631"/>
                  </a:cubicBezTo>
                  <a:lnTo>
                    <a:pt x="19398" y="6631"/>
                  </a:lnTo>
                  <a:cubicBezTo>
                    <a:pt x="19650" y="6631"/>
                    <a:pt x="19849" y="6432"/>
                    <a:pt x="19849" y="6184"/>
                  </a:cubicBezTo>
                  <a:lnTo>
                    <a:pt x="19849" y="5287"/>
                  </a:lnTo>
                  <a:lnTo>
                    <a:pt x="19698" y="5087"/>
                  </a:lnTo>
                  <a:cubicBezTo>
                    <a:pt x="19698" y="5553"/>
                    <a:pt x="19269" y="5787"/>
                    <a:pt x="18887" y="5787"/>
                  </a:cubicBezTo>
                  <a:cubicBezTo>
                    <a:pt x="18658" y="5787"/>
                    <a:pt x="18446" y="5703"/>
                    <a:pt x="18353" y="5534"/>
                  </a:cubicBezTo>
                  <a:cubicBezTo>
                    <a:pt x="18301" y="5486"/>
                    <a:pt x="18301" y="5434"/>
                    <a:pt x="18253" y="5434"/>
                  </a:cubicBezTo>
                  <a:cubicBezTo>
                    <a:pt x="18102" y="5087"/>
                    <a:pt x="18054" y="4888"/>
                    <a:pt x="18054" y="4437"/>
                  </a:cubicBezTo>
                  <a:cubicBezTo>
                    <a:pt x="18022" y="4376"/>
                    <a:pt x="17954" y="4334"/>
                    <a:pt x="17883" y="4334"/>
                  </a:cubicBezTo>
                  <a:cubicBezTo>
                    <a:pt x="17839" y="4334"/>
                    <a:pt x="17793" y="4350"/>
                    <a:pt x="17755" y="4389"/>
                  </a:cubicBezTo>
                  <a:cubicBezTo>
                    <a:pt x="17503" y="4736"/>
                    <a:pt x="17104" y="4935"/>
                    <a:pt x="16458" y="4935"/>
                  </a:cubicBezTo>
                  <a:cubicBezTo>
                    <a:pt x="15708" y="4935"/>
                    <a:pt x="15508" y="4836"/>
                    <a:pt x="15461" y="4337"/>
                  </a:cubicBezTo>
                  <a:lnTo>
                    <a:pt x="15461" y="3691"/>
                  </a:lnTo>
                  <a:cubicBezTo>
                    <a:pt x="15461" y="3040"/>
                    <a:pt x="14910" y="2442"/>
                    <a:pt x="14212" y="2442"/>
                  </a:cubicBezTo>
                  <a:lnTo>
                    <a:pt x="1644" y="2442"/>
                  </a:lnTo>
                  <a:cubicBezTo>
                    <a:pt x="998" y="2442"/>
                    <a:pt x="499" y="2941"/>
                    <a:pt x="400" y="3539"/>
                  </a:cubicBezTo>
                  <a:lnTo>
                    <a:pt x="400" y="3439"/>
                  </a:lnTo>
                  <a:cubicBezTo>
                    <a:pt x="400" y="2442"/>
                    <a:pt x="847" y="1496"/>
                    <a:pt x="1146" y="1145"/>
                  </a:cubicBezTo>
                  <a:cubicBezTo>
                    <a:pt x="1445" y="798"/>
                    <a:pt x="2043" y="399"/>
                    <a:pt x="2442" y="347"/>
                  </a:cubicBezTo>
                  <a:cubicBezTo>
                    <a:pt x="2841" y="248"/>
                    <a:pt x="2442" y="0"/>
                    <a:pt x="2442"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8"/>
            <p:cNvSpPr/>
            <p:nvPr/>
          </p:nvSpPr>
          <p:spPr>
            <a:xfrm>
              <a:off x="4098450" y="2672325"/>
              <a:ext cx="187025" cy="150925"/>
            </a:xfrm>
            <a:custGeom>
              <a:avLst/>
              <a:gdLst/>
              <a:ahLst/>
              <a:cxnLst/>
              <a:rect l="l" t="t" r="r" b="b"/>
              <a:pathLst>
                <a:path w="7481" h="6037" extrusionOk="0">
                  <a:moveTo>
                    <a:pt x="3838" y="0"/>
                  </a:moveTo>
                  <a:cubicBezTo>
                    <a:pt x="746" y="0"/>
                    <a:pt x="0" y="4142"/>
                    <a:pt x="0" y="6037"/>
                  </a:cubicBezTo>
                  <a:lnTo>
                    <a:pt x="399" y="5885"/>
                  </a:lnTo>
                  <a:cubicBezTo>
                    <a:pt x="447" y="3244"/>
                    <a:pt x="1596" y="300"/>
                    <a:pt x="3938" y="300"/>
                  </a:cubicBezTo>
                  <a:cubicBezTo>
                    <a:pt x="5486" y="300"/>
                    <a:pt x="6683" y="1596"/>
                    <a:pt x="7130" y="3344"/>
                  </a:cubicBezTo>
                  <a:lnTo>
                    <a:pt x="7481" y="3192"/>
                  </a:lnTo>
                  <a:cubicBezTo>
                    <a:pt x="7481" y="3192"/>
                    <a:pt x="6930" y="0"/>
                    <a:pt x="3838"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8"/>
            <p:cNvSpPr/>
            <p:nvPr/>
          </p:nvSpPr>
          <p:spPr>
            <a:xfrm>
              <a:off x="4275475" y="2718500"/>
              <a:ext cx="367775" cy="109875"/>
            </a:xfrm>
            <a:custGeom>
              <a:avLst/>
              <a:gdLst/>
              <a:ahLst/>
              <a:cxnLst/>
              <a:rect l="l" t="t" r="r" b="b"/>
              <a:pathLst>
                <a:path w="14711" h="4395" extrusionOk="0">
                  <a:moveTo>
                    <a:pt x="946" y="1"/>
                  </a:moveTo>
                  <a:cubicBezTo>
                    <a:pt x="799" y="1"/>
                    <a:pt x="699" y="100"/>
                    <a:pt x="699" y="248"/>
                  </a:cubicBezTo>
                  <a:cubicBezTo>
                    <a:pt x="899" y="1146"/>
                    <a:pt x="1" y="1245"/>
                    <a:pt x="1" y="1245"/>
                  </a:cubicBezTo>
                  <a:cubicBezTo>
                    <a:pt x="248" y="2494"/>
                    <a:pt x="300" y="2343"/>
                    <a:pt x="300" y="3691"/>
                  </a:cubicBezTo>
                  <a:cubicBezTo>
                    <a:pt x="300" y="4232"/>
                    <a:pt x="2386" y="4394"/>
                    <a:pt x="4878" y="4394"/>
                  </a:cubicBezTo>
                  <a:cubicBezTo>
                    <a:pt x="8575" y="4394"/>
                    <a:pt x="13167" y="4038"/>
                    <a:pt x="13167" y="4038"/>
                  </a:cubicBezTo>
                  <a:lnTo>
                    <a:pt x="14711"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8"/>
            <p:cNvSpPr/>
            <p:nvPr/>
          </p:nvSpPr>
          <p:spPr>
            <a:xfrm>
              <a:off x="3713150" y="2541475"/>
              <a:ext cx="209475" cy="110925"/>
            </a:xfrm>
            <a:custGeom>
              <a:avLst/>
              <a:gdLst/>
              <a:ahLst/>
              <a:cxnLst/>
              <a:rect l="l" t="t" r="r" b="b"/>
              <a:pathLst>
                <a:path w="8379" h="4437" extrusionOk="0">
                  <a:moveTo>
                    <a:pt x="7780" y="0"/>
                  </a:moveTo>
                  <a:cubicBezTo>
                    <a:pt x="7780" y="0"/>
                    <a:pt x="1496" y="2095"/>
                    <a:pt x="750" y="2442"/>
                  </a:cubicBezTo>
                  <a:cubicBezTo>
                    <a:pt x="0" y="2841"/>
                    <a:pt x="499" y="4437"/>
                    <a:pt x="499" y="4437"/>
                  </a:cubicBezTo>
                  <a:cubicBezTo>
                    <a:pt x="1149" y="2641"/>
                    <a:pt x="8379" y="0"/>
                    <a:pt x="8379"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8"/>
            <p:cNvSpPr/>
            <p:nvPr/>
          </p:nvSpPr>
          <p:spPr>
            <a:xfrm>
              <a:off x="4037725" y="2561250"/>
              <a:ext cx="734000" cy="111150"/>
            </a:xfrm>
            <a:custGeom>
              <a:avLst/>
              <a:gdLst/>
              <a:ahLst/>
              <a:cxnLst/>
              <a:rect l="l" t="t" r="r" b="b"/>
              <a:pathLst>
                <a:path w="29360" h="4446" extrusionOk="0">
                  <a:moveTo>
                    <a:pt x="9407" y="0"/>
                  </a:moveTo>
                  <a:cubicBezTo>
                    <a:pt x="6148" y="0"/>
                    <a:pt x="1168" y="2263"/>
                    <a:pt x="782" y="2700"/>
                  </a:cubicBezTo>
                  <a:cubicBezTo>
                    <a:pt x="391" y="3128"/>
                    <a:pt x="0" y="4445"/>
                    <a:pt x="641" y="4445"/>
                  </a:cubicBezTo>
                  <a:cubicBezTo>
                    <a:pt x="819" y="4445"/>
                    <a:pt x="1075" y="4344"/>
                    <a:pt x="1432" y="4096"/>
                  </a:cubicBezTo>
                  <a:cubicBezTo>
                    <a:pt x="4548" y="1877"/>
                    <a:pt x="6755" y="1483"/>
                    <a:pt x="13404" y="1483"/>
                  </a:cubicBezTo>
                  <a:cubicBezTo>
                    <a:pt x="17072" y="1483"/>
                    <a:pt x="22091" y="1603"/>
                    <a:pt x="29359" y="1603"/>
                  </a:cubicBezTo>
                  <a:cubicBezTo>
                    <a:pt x="29260" y="805"/>
                    <a:pt x="28861" y="254"/>
                    <a:pt x="28362" y="107"/>
                  </a:cubicBezTo>
                  <a:lnTo>
                    <a:pt x="28262" y="7"/>
                  </a:lnTo>
                  <a:lnTo>
                    <a:pt x="9710" y="7"/>
                  </a:lnTo>
                  <a:cubicBezTo>
                    <a:pt x="9611" y="2"/>
                    <a:pt x="9510" y="0"/>
                    <a:pt x="940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8"/>
            <p:cNvSpPr/>
            <p:nvPr/>
          </p:nvSpPr>
          <p:spPr>
            <a:xfrm>
              <a:off x="3911425" y="2388075"/>
              <a:ext cx="917650" cy="461325"/>
            </a:xfrm>
            <a:custGeom>
              <a:avLst/>
              <a:gdLst/>
              <a:ahLst/>
              <a:cxnLst/>
              <a:rect l="l" t="t" r="r" b="b"/>
              <a:pathLst>
                <a:path w="36706" h="18453" extrusionOk="0">
                  <a:moveTo>
                    <a:pt x="12668" y="0"/>
                  </a:moveTo>
                  <a:cubicBezTo>
                    <a:pt x="8179" y="0"/>
                    <a:pt x="4836" y="2047"/>
                    <a:pt x="1" y="6136"/>
                  </a:cubicBezTo>
                  <a:lnTo>
                    <a:pt x="29971" y="6136"/>
                  </a:lnTo>
                  <a:cubicBezTo>
                    <a:pt x="29971" y="6136"/>
                    <a:pt x="30470" y="7281"/>
                    <a:pt x="30569" y="7931"/>
                  </a:cubicBezTo>
                  <a:cubicBezTo>
                    <a:pt x="30669" y="8530"/>
                    <a:pt x="30920" y="10026"/>
                    <a:pt x="29472" y="11171"/>
                  </a:cubicBezTo>
                  <a:cubicBezTo>
                    <a:pt x="27976" y="12320"/>
                    <a:pt x="27378" y="13417"/>
                    <a:pt x="26931" y="14913"/>
                  </a:cubicBezTo>
                  <a:cubicBezTo>
                    <a:pt x="26432" y="16409"/>
                    <a:pt x="25734" y="16557"/>
                    <a:pt x="24936" y="16557"/>
                  </a:cubicBezTo>
                  <a:lnTo>
                    <a:pt x="14862" y="16557"/>
                  </a:lnTo>
                  <a:cubicBezTo>
                    <a:pt x="14862" y="17008"/>
                    <a:pt x="14810" y="17455"/>
                    <a:pt x="14762" y="17953"/>
                  </a:cubicBezTo>
                  <a:cubicBezTo>
                    <a:pt x="14710" y="18205"/>
                    <a:pt x="14910" y="18452"/>
                    <a:pt x="15209" y="18452"/>
                  </a:cubicBezTo>
                  <a:lnTo>
                    <a:pt x="28176" y="18452"/>
                  </a:lnTo>
                  <a:cubicBezTo>
                    <a:pt x="28475" y="18452"/>
                    <a:pt x="28726" y="18253"/>
                    <a:pt x="28726" y="17953"/>
                  </a:cubicBezTo>
                  <a:cubicBezTo>
                    <a:pt x="28626" y="14263"/>
                    <a:pt x="29971" y="11670"/>
                    <a:pt x="32217" y="11670"/>
                  </a:cubicBezTo>
                  <a:cubicBezTo>
                    <a:pt x="34511" y="11670"/>
                    <a:pt x="35656" y="15061"/>
                    <a:pt x="35157" y="17207"/>
                  </a:cubicBezTo>
                  <a:lnTo>
                    <a:pt x="35257" y="17207"/>
                  </a:lnTo>
                  <a:cubicBezTo>
                    <a:pt x="35457" y="17207"/>
                    <a:pt x="35656" y="17108"/>
                    <a:pt x="35756" y="16908"/>
                  </a:cubicBezTo>
                  <a:cubicBezTo>
                    <a:pt x="36207" y="15959"/>
                    <a:pt x="36705" y="13266"/>
                    <a:pt x="34459" y="11071"/>
                  </a:cubicBezTo>
                  <a:lnTo>
                    <a:pt x="34459" y="8929"/>
                  </a:lnTo>
                  <a:cubicBezTo>
                    <a:pt x="34459" y="7880"/>
                    <a:pt x="33960" y="7233"/>
                    <a:pt x="33414" y="7034"/>
                  </a:cubicBezTo>
                  <a:cubicBezTo>
                    <a:pt x="33214" y="6934"/>
                    <a:pt x="33015" y="6782"/>
                    <a:pt x="32963" y="6535"/>
                  </a:cubicBezTo>
                  <a:cubicBezTo>
                    <a:pt x="32516" y="5238"/>
                    <a:pt x="31267" y="2745"/>
                    <a:pt x="30621" y="1795"/>
                  </a:cubicBezTo>
                  <a:cubicBezTo>
                    <a:pt x="29923" y="698"/>
                    <a:pt x="28874" y="0"/>
                    <a:pt x="27429"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8"/>
            <p:cNvSpPr/>
            <p:nvPr/>
          </p:nvSpPr>
          <p:spPr>
            <a:xfrm>
              <a:off x="4279175" y="2664850"/>
              <a:ext cx="549900" cy="184550"/>
            </a:xfrm>
            <a:custGeom>
              <a:avLst/>
              <a:gdLst/>
              <a:ahLst/>
              <a:cxnLst/>
              <a:rect l="l" t="t" r="r" b="b"/>
              <a:pathLst>
                <a:path w="21996" h="7382" extrusionOk="0">
                  <a:moveTo>
                    <a:pt x="19749" y="0"/>
                  </a:moveTo>
                  <a:lnTo>
                    <a:pt x="19749" y="0"/>
                  </a:lnTo>
                  <a:cubicBezTo>
                    <a:pt x="19991" y="456"/>
                    <a:pt x="19995" y="615"/>
                    <a:pt x="19827" y="615"/>
                  </a:cubicBezTo>
                  <a:cubicBezTo>
                    <a:pt x="19719" y="615"/>
                    <a:pt x="19538" y="548"/>
                    <a:pt x="19302" y="451"/>
                  </a:cubicBezTo>
                  <a:cubicBezTo>
                    <a:pt x="18704" y="252"/>
                    <a:pt x="18054" y="200"/>
                    <a:pt x="17407" y="200"/>
                  </a:cubicBezTo>
                  <a:cubicBezTo>
                    <a:pt x="16757" y="200"/>
                    <a:pt x="13964" y="698"/>
                    <a:pt x="13717" y="4441"/>
                  </a:cubicBezTo>
                  <a:cubicBezTo>
                    <a:pt x="13617" y="6136"/>
                    <a:pt x="13517" y="6934"/>
                    <a:pt x="13517" y="6934"/>
                  </a:cubicBezTo>
                  <a:lnTo>
                    <a:pt x="798" y="6934"/>
                  </a:lnTo>
                  <a:cubicBezTo>
                    <a:pt x="551" y="6934"/>
                    <a:pt x="152" y="6882"/>
                    <a:pt x="52" y="6635"/>
                  </a:cubicBezTo>
                  <a:lnTo>
                    <a:pt x="52" y="6882"/>
                  </a:lnTo>
                  <a:cubicBezTo>
                    <a:pt x="0" y="7134"/>
                    <a:pt x="200" y="7381"/>
                    <a:pt x="499" y="7381"/>
                  </a:cubicBezTo>
                  <a:lnTo>
                    <a:pt x="13466" y="7381"/>
                  </a:lnTo>
                  <a:cubicBezTo>
                    <a:pt x="13765" y="7381"/>
                    <a:pt x="14016" y="7182"/>
                    <a:pt x="14016" y="6882"/>
                  </a:cubicBezTo>
                  <a:cubicBezTo>
                    <a:pt x="13916" y="3192"/>
                    <a:pt x="15261" y="599"/>
                    <a:pt x="17507" y="599"/>
                  </a:cubicBezTo>
                  <a:cubicBezTo>
                    <a:pt x="19801" y="599"/>
                    <a:pt x="20946" y="3990"/>
                    <a:pt x="20447" y="6136"/>
                  </a:cubicBezTo>
                  <a:lnTo>
                    <a:pt x="20547" y="6136"/>
                  </a:lnTo>
                  <a:cubicBezTo>
                    <a:pt x="20747" y="6136"/>
                    <a:pt x="20946" y="6037"/>
                    <a:pt x="21046" y="5837"/>
                  </a:cubicBezTo>
                  <a:cubicBezTo>
                    <a:pt x="21497" y="4888"/>
                    <a:pt x="21995" y="2195"/>
                    <a:pt x="19749"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8"/>
            <p:cNvSpPr/>
            <p:nvPr/>
          </p:nvSpPr>
          <p:spPr>
            <a:xfrm>
              <a:off x="4128375" y="2388075"/>
              <a:ext cx="503700" cy="143700"/>
            </a:xfrm>
            <a:custGeom>
              <a:avLst/>
              <a:gdLst/>
              <a:ahLst/>
              <a:cxnLst/>
              <a:rect l="l" t="t" r="r" b="b"/>
              <a:pathLst>
                <a:path w="20148" h="5748" extrusionOk="0">
                  <a:moveTo>
                    <a:pt x="3990" y="0"/>
                  </a:moveTo>
                  <a:cubicBezTo>
                    <a:pt x="2693" y="0"/>
                    <a:pt x="1496" y="200"/>
                    <a:pt x="347" y="499"/>
                  </a:cubicBezTo>
                  <a:cubicBezTo>
                    <a:pt x="248" y="551"/>
                    <a:pt x="100" y="599"/>
                    <a:pt x="0" y="650"/>
                  </a:cubicBezTo>
                  <a:cubicBezTo>
                    <a:pt x="812" y="587"/>
                    <a:pt x="2260" y="515"/>
                    <a:pt x="3737" y="515"/>
                  </a:cubicBezTo>
                  <a:cubicBezTo>
                    <a:pt x="5793" y="515"/>
                    <a:pt x="7904" y="654"/>
                    <a:pt x="8426" y="1149"/>
                  </a:cubicBezTo>
                  <a:cubicBezTo>
                    <a:pt x="8777" y="1496"/>
                    <a:pt x="5486" y="4241"/>
                    <a:pt x="4935" y="5187"/>
                  </a:cubicBezTo>
                  <a:cubicBezTo>
                    <a:pt x="4705" y="5586"/>
                    <a:pt x="4678" y="5747"/>
                    <a:pt x="4768" y="5747"/>
                  </a:cubicBezTo>
                  <a:cubicBezTo>
                    <a:pt x="4893" y="5747"/>
                    <a:pt x="5239" y="5443"/>
                    <a:pt x="5586" y="5039"/>
                  </a:cubicBezTo>
                  <a:cubicBezTo>
                    <a:pt x="6132" y="4341"/>
                    <a:pt x="8378" y="1995"/>
                    <a:pt x="9224" y="1396"/>
                  </a:cubicBezTo>
                  <a:cubicBezTo>
                    <a:pt x="10222" y="650"/>
                    <a:pt x="14311" y="650"/>
                    <a:pt x="16457" y="650"/>
                  </a:cubicBezTo>
                  <a:lnTo>
                    <a:pt x="20148" y="650"/>
                  </a:lnTo>
                  <a:cubicBezTo>
                    <a:pt x="19398" y="251"/>
                    <a:pt x="18652" y="0"/>
                    <a:pt x="17854"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8"/>
            <p:cNvSpPr/>
            <p:nvPr/>
          </p:nvSpPr>
          <p:spPr>
            <a:xfrm>
              <a:off x="4550975" y="2395550"/>
              <a:ext cx="122975" cy="63300"/>
            </a:xfrm>
            <a:custGeom>
              <a:avLst/>
              <a:gdLst/>
              <a:ahLst/>
              <a:cxnLst/>
              <a:rect l="l" t="t" r="r" b="b"/>
              <a:pathLst>
                <a:path w="4919" h="2532" extrusionOk="0">
                  <a:moveTo>
                    <a:pt x="2346" y="0"/>
                  </a:moveTo>
                  <a:lnTo>
                    <a:pt x="0" y="351"/>
                  </a:lnTo>
                  <a:cubicBezTo>
                    <a:pt x="1548" y="351"/>
                    <a:pt x="2945" y="1297"/>
                    <a:pt x="3344" y="2047"/>
                  </a:cubicBezTo>
                  <a:cubicBezTo>
                    <a:pt x="3517" y="2351"/>
                    <a:pt x="3908" y="2532"/>
                    <a:pt x="4224" y="2532"/>
                  </a:cubicBezTo>
                  <a:cubicBezTo>
                    <a:pt x="4634" y="2532"/>
                    <a:pt x="4918" y="2228"/>
                    <a:pt x="4441" y="1496"/>
                  </a:cubicBezTo>
                  <a:cubicBezTo>
                    <a:pt x="3643" y="200"/>
                    <a:pt x="2346" y="0"/>
                    <a:pt x="2346"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8"/>
            <p:cNvSpPr/>
            <p:nvPr/>
          </p:nvSpPr>
          <p:spPr>
            <a:xfrm>
              <a:off x="4668175" y="2561425"/>
              <a:ext cx="103550" cy="39900"/>
            </a:xfrm>
            <a:custGeom>
              <a:avLst/>
              <a:gdLst/>
              <a:ahLst/>
              <a:cxnLst/>
              <a:rect l="l" t="t" r="r" b="b"/>
              <a:pathLst>
                <a:path w="4142" h="1596" extrusionOk="0">
                  <a:moveTo>
                    <a:pt x="0" y="0"/>
                  </a:moveTo>
                  <a:cubicBezTo>
                    <a:pt x="152" y="347"/>
                    <a:pt x="251" y="698"/>
                    <a:pt x="299" y="997"/>
                  </a:cubicBezTo>
                  <a:cubicBezTo>
                    <a:pt x="299" y="1145"/>
                    <a:pt x="351" y="1345"/>
                    <a:pt x="351" y="1596"/>
                  </a:cubicBezTo>
                  <a:lnTo>
                    <a:pt x="4141" y="1544"/>
                  </a:lnTo>
                  <a:cubicBezTo>
                    <a:pt x="4141" y="1045"/>
                    <a:pt x="3643" y="0"/>
                    <a:pt x="3044"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8"/>
            <p:cNvSpPr/>
            <p:nvPr/>
          </p:nvSpPr>
          <p:spPr>
            <a:xfrm>
              <a:off x="3612200" y="2385575"/>
              <a:ext cx="1218075" cy="467600"/>
            </a:xfrm>
            <a:custGeom>
              <a:avLst/>
              <a:gdLst/>
              <a:ahLst/>
              <a:cxnLst/>
              <a:rect l="l" t="t" r="r" b="b"/>
              <a:pathLst>
                <a:path w="48723" h="18704" extrusionOk="0">
                  <a:moveTo>
                    <a:pt x="39398" y="252"/>
                  </a:moveTo>
                  <a:cubicBezTo>
                    <a:pt x="40695" y="252"/>
                    <a:pt x="41792" y="798"/>
                    <a:pt x="42490" y="1947"/>
                  </a:cubicBezTo>
                  <a:cubicBezTo>
                    <a:pt x="43137" y="2893"/>
                    <a:pt x="44386" y="5338"/>
                    <a:pt x="44832" y="6683"/>
                  </a:cubicBezTo>
                  <a:cubicBezTo>
                    <a:pt x="44884" y="6934"/>
                    <a:pt x="45084" y="7134"/>
                    <a:pt x="45383" y="7234"/>
                  </a:cubicBezTo>
                  <a:cubicBezTo>
                    <a:pt x="45830" y="7381"/>
                    <a:pt x="46328" y="8031"/>
                    <a:pt x="46328" y="9029"/>
                  </a:cubicBezTo>
                  <a:lnTo>
                    <a:pt x="46328" y="11171"/>
                  </a:lnTo>
                  <a:lnTo>
                    <a:pt x="46328" y="11223"/>
                  </a:lnTo>
                  <a:cubicBezTo>
                    <a:pt x="48523" y="13318"/>
                    <a:pt x="48124" y="15911"/>
                    <a:pt x="47625" y="16956"/>
                  </a:cubicBezTo>
                  <a:cubicBezTo>
                    <a:pt x="47577" y="17108"/>
                    <a:pt x="47426" y="17208"/>
                    <a:pt x="47278" y="17208"/>
                  </a:cubicBezTo>
                  <a:cubicBezTo>
                    <a:pt x="47577" y="15711"/>
                    <a:pt x="47126" y="13864"/>
                    <a:pt x="46229" y="12767"/>
                  </a:cubicBezTo>
                  <a:cubicBezTo>
                    <a:pt x="45682" y="12069"/>
                    <a:pt x="44984" y="11670"/>
                    <a:pt x="44186" y="11670"/>
                  </a:cubicBezTo>
                  <a:cubicBezTo>
                    <a:pt x="43388" y="11670"/>
                    <a:pt x="42690" y="11969"/>
                    <a:pt x="42139" y="12568"/>
                  </a:cubicBezTo>
                  <a:cubicBezTo>
                    <a:pt x="41094" y="13617"/>
                    <a:pt x="40543" y="15612"/>
                    <a:pt x="40595" y="18053"/>
                  </a:cubicBezTo>
                  <a:cubicBezTo>
                    <a:pt x="40595" y="18153"/>
                    <a:pt x="40543" y="18253"/>
                    <a:pt x="40444" y="18353"/>
                  </a:cubicBezTo>
                  <a:cubicBezTo>
                    <a:pt x="40396" y="18404"/>
                    <a:pt x="40296" y="18452"/>
                    <a:pt x="40145" y="18452"/>
                  </a:cubicBezTo>
                  <a:lnTo>
                    <a:pt x="27178" y="18452"/>
                  </a:lnTo>
                  <a:cubicBezTo>
                    <a:pt x="27078" y="18452"/>
                    <a:pt x="26979" y="18404"/>
                    <a:pt x="26879" y="18353"/>
                  </a:cubicBezTo>
                  <a:cubicBezTo>
                    <a:pt x="26831" y="18253"/>
                    <a:pt x="26779" y="18153"/>
                    <a:pt x="26831" y="18053"/>
                  </a:cubicBezTo>
                  <a:cubicBezTo>
                    <a:pt x="27178" y="16059"/>
                    <a:pt x="26731" y="14064"/>
                    <a:pt x="25734" y="12819"/>
                  </a:cubicBezTo>
                  <a:cubicBezTo>
                    <a:pt x="25084" y="12069"/>
                    <a:pt x="24286" y="11670"/>
                    <a:pt x="23388" y="11670"/>
                  </a:cubicBezTo>
                  <a:cubicBezTo>
                    <a:pt x="22590" y="11670"/>
                    <a:pt x="21892" y="11969"/>
                    <a:pt x="21293" y="12620"/>
                  </a:cubicBezTo>
                  <a:cubicBezTo>
                    <a:pt x="20248" y="13765"/>
                    <a:pt x="19598" y="15911"/>
                    <a:pt x="19749" y="18105"/>
                  </a:cubicBezTo>
                  <a:cubicBezTo>
                    <a:pt x="19749" y="18205"/>
                    <a:pt x="19698" y="18305"/>
                    <a:pt x="19650" y="18353"/>
                  </a:cubicBezTo>
                  <a:cubicBezTo>
                    <a:pt x="19598" y="18404"/>
                    <a:pt x="19498" y="18452"/>
                    <a:pt x="19398" y="18452"/>
                  </a:cubicBezTo>
                  <a:lnTo>
                    <a:pt x="1445" y="18452"/>
                  </a:lnTo>
                  <a:cubicBezTo>
                    <a:pt x="1246" y="18452"/>
                    <a:pt x="1046" y="18404"/>
                    <a:pt x="898" y="18253"/>
                  </a:cubicBezTo>
                  <a:cubicBezTo>
                    <a:pt x="248" y="17654"/>
                    <a:pt x="248" y="17307"/>
                    <a:pt x="248" y="16809"/>
                  </a:cubicBezTo>
                  <a:lnTo>
                    <a:pt x="248" y="16757"/>
                  </a:lnTo>
                  <a:lnTo>
                    <a:pt x="248" y="16458"/>
                  </a:lnTo>
                  <a:cubicBezTo>
                    <a:pt x="248" y="15711"/>
                    <a:pt x="200" y="14315"/>
                    <a:pt x="699" y="13465"/>
                  </a:cubicBezTo>
                  <a:cubicBezTo>
                    <a:pt x="1198" y="12568"/>
                    <a:pt x="1944" y="12221"/>
                    <a:pt x="2442" y="12021"/>
                  </a:cubicBezTo>
                  <a:cubicBezTo>
                    <a:pt x="2494" y="12021"/>
                    <a:pt x="2542" y="11969"/>
                    <a:pt x="2542" y="11921"/>
                  </a:cubicBezTo>
                  <a:cubicBezTo>
                    <a:pt x="2542" y="11024"/>
                    <a:pt x="2542" y="9675"/>
                    <a:pt x="5036" y="8730"/>
                  </a:cubicBezTo>
                  <a:cubicBezTo>
                    <a:pt x="7282" y="7832"/>
                    <a:pt x="9923" y="6934"/>
                    <a:pt x="12018" y="6336"/>
                  </a:cubicBezTo>
                  <a:lnTo>
                    <a:pt x="12069" y="6336"/>
                  </a:lnTo>
                  <a:cubicBezTo>
                    <a:pt x="16705" y="2346"/>
                    <a:pt x="20049" y="252"/>
                    <a:pt x="24637" y="252"/>
                  </a:cubicBezTo>
                  <a:close/>
                  <a:moveTo>
                    <a:pt x="24637" y="0"/>
                  </a:moveTo>
                  <a:cubicBezTo>
                    <a:pt x="19997" y="0"/>
                    <a:pt x="16606" y="2147"/>
                    <a:pt x="11918" y="6136"/>
                  </a:cubicBezTo>
                  <a:cubicBezTo>
                    <a:pt x="9823" y="6735"/>
                    <a:pt x="7230" y="7632"/>
                    <a:pt x="4936" y="8530"/>
                  </a:cubicBezTo>
                  <a:cubicBezTo>
                    <a:pt x="2395" y="9528"/>
                    <a:pt x="2343" y="10924"/>
                    <a:pt x="2343" y="11822"/>
                  </a:cubicBezTo>
                  <a:cubicBezTo>
                    <a:pt x="1744" y="12021"/>
                    <a:pt x="998" y="12468"/>
                    <a:pt x="499" y="13366"/>
                  </a:cubicBezTo>
                  <a:cubicBezTo>
                    <a:pt x="1" y="14263"/>
                    <a:pt x="1" y="15711"/>
                    <a:pt x="1" y="16458"/>
                  </a:cubicBezTo>
                  <a:lnTo>
                    <a:pt x="1" y="16757"/>
                  </a:lnTo>
                  <a:lnTo>
                    <a:pt x="1" y="16809"/>
                  </a:lnTo>
                  <a:cubicBezTo>
                    <a:pt x="1" y="17355"/>
                    <a:pt x="1" y="17806"/>
                    <a:pt x="799" y="18404"/>
                  </a:cubicBezTo>
                  <a:cubicBezTo>
                    <a:pt x="946" y="18604"/>
                    <a:pt x="1198" y="18704"/>
                    <a:pt x="1445" y="18704"/>
                  </a:cubicBezTo>
                  <a:lnTo>
                    <a:pt x="19398" y="18704"/>
                  </a:lnTo>
                  <a:cubicBezTo>
                    <a:pt x="19550" y="18704"/>
                    <a:pt x="19698" y="18604"/>
                    <a:pt x="19797" y="18504"/>
                  </a:cubicBezTo>
                  <a:cubicBezTo>
                    <a:pt x="19897" y="18404"/>
                    <a:pt x="19949" y="18253"/>
                    <a:pt x="19949" y="18105"/>
                  </a:cubicBezTo>
                  <a:cubicBezTo>
                    <a:pt x="19849" y="16358"/>
                    <a:pt x="20296" y="14016"/>
                    <a:pt x="21493" y="12767"/>
                  </a:cubicBezTo>
                  <a:cubicBezTo>
                    <a:pt x="21992" y="12169"/>
                    <a:pt x="22642" y="11921"/>
                    <a:pt x="23388" y="11921"/>
                  </a:cubicBezTo>
                  <a:cubicBezTo>
                    <a:pt x="24186" y="11921"/>
                    <a:pt x="24936" y="12268"/>
                    <a:pt x="25534" y="12967"/>
                  </a:cubicBezTo>
                  <a:cubicBezTo>
                    <a:pt x="26532" y="14163"/>
                    <a:pt x="26931" y="16059"/>
                    <a:pt x="26580" y="18005"/>
                  </a:cubicBezTo>
                  <a:cubicBezTo>
                    <a:pt x="26580" y="18205"/>
                    <a:pt x="26632" y="18353"/>
                    <a:pt x="26731" y="18504"/>
                  </a:cubicBezTo>
                  <a:cubicBezTo>
                    <a:pt x="26831" y="18604"/>
                    <a:pt x="26979" y="18704"/>
                    <a:pt x="27178" y="18704"/>
                  </a:cubicBezTo>
                  <a:lnTo>
                    <a:pt x="40145" y="18704"/>
                  </a:lnTo>
                  <a:cubicBezTo>
                    <a:pt x="40344" y="18704"/>
                    <a:pt x="40496" y="18604"/>
                    <a:pt x="40595" y="18504"/>
                  </a:cubicBezTo>
                  <a:cubicBezTo>
                    <a:pt x="40743" y="18353"/>
                    <a:pt x="40795" y="18205"/>
                    <a:pt x="40795" y="18053"/>
                  </a:cubicBezTo>
                  <a:cubicBezTo>
                    <a:pt x="40743" y="15660"/>
                    <a:pt x="41294" y="13717"/>
                    <a:pt x="42291" y="12719"/>
                  </a:cubicBezTo>
                  <a:cubicBezTo>
                    <a:pt x="42838" y="12169"/>
                    <a:pt x="43436" y="11921"/>
                    <a:pt x="44186" y="11921"/>
                  </a:cubicBezTo>
                  <a:cubicBezTo>
                    <a:pt x="44884" y="11921"/>
                    <a:pt x="45531" y="12268"/>
                    <a:pt x="46081" y="12919"/>
                  </a:cubicBezTo>
                  <a:cubicBezTo>
                    <a:pt x="46927" y="14016"/>
                    <a:pt x="47326" y="15859"/>
                    <a:pt x="47027" y="17307"/>
                  </a:cubicBezTo>
                  <a:lnTo>
                    <a:pt x="47027" y="17407"/>
                  </a:lnTo>
                  <a:lnTo>
                    <a:pt x="47226" y="17407"/>
                  </a:lnTo>
                  <a:cubicBezTo>
                    <a:pt x="47477" y="17407"/>
                    <a:pt x="47725" y="17255"/>
                    <a:pt x="47825" y="17056"/>
                  </a:cubicBezTo>
                  <a:cubicBezTo>
                    <a:pt x="48375" y="15959"/>
                    <a:pt x="48722" y="13266"/>
                    <a:pt x="46528" y="11123"/>
                  </a:cubicBezTo>
                  <a:lnTo>
                    <a:pt x="46528" y="9029"/>
                  </a:lnTo>
                  <a:cubicBezTo>
                    <a:pt x="46528" y="7832"/>
                    <a:pt x="45929" y="7234"/>
                    <a:pt x="45431" y="7034"/>
                  </a:cubicBezTo>
                  <a:cubicBezTo>
                    <a:pt x="45231" y="6934"/>
                    <a:pt x="45084" y="6783"/>
                    <a:pt x="45032" y="6583"/>
                  </a:cubicBezTo>
                  <a:cubicBezTo>
                    <a:pt x="44585" y="5287"/>
                    <a:pt x="43336" y="2793"/>
                    <a:pt x="42690" y="1848"/>
                  </a:cubicBezTo>
                  <a:cubicBezTo>
                    <a:pt x="41892" y="651"/>
                    <a:pt x="40795" y="0"/>
                    <a:pt x="393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8"/>
            <p:cNvSpPr/>
            <p:nvPr/>
          </p:nvSpPr>
          <p:spPr>
            <a:xfrm>
              <a:off x="4287950" y="2546450"/>
              <a:ext cx="401475" cy="258050"/>
            </a:xfrm>
            <a:custGeom>
              <a:avLst/>
              <a:gdLst/>
              <a:ahLst/>
              <a:cxnLst/>
              <a:rect l="l" t="t" r="r" b="b"/>
              <a:pathLst>
                <a:path w="16059" h="10322" extrusionOk="0">
                  <a:moveTo>
                    <a:pt x="14611" y="248"/>
                  </a:moveTo>
                  <a:lnTo>
                    <a:pt x="15109" y="699"/>
                  </a:lnTo>
                  <a:cubicBezTo>
                    <a:pt x="15608" y="1896"/>
                    <a:pt x="15859" y="3539"/>
                    <a:pt x="14463" y="4637"/>
                  </a:cubicBezTo>
                  <a:cubicBezTo>
                    <a:pt x="14363" y="4688"/>
                    <a:pt x="14264" y="4788"/>
                    <a:pt x="14164" y="4836"/>
                  </a:cubicBezTo>
                  <a:cubicBezTo>
                    <a:pt x="13414" y="5434"/>
                    <a:pt x="12468" y="6133"/>
                    <a:pt x="11718" y="8678"/>
                  </a:cubicBezTo>
                  <a:cubicBezTo>
                    <a:pt x="11419" y="9723"/>
                    <a:pt x="10872" y="10122"/>
                    <a:pt x="9875" y="10122"/>
                  </a:cubicBezTo>
                  <a:lnTo>
                    <a:pt x="747" y="10122"/>
                  </a:lnTo>
                  <a:cubicBezTo>
                    <a:pt x="846" y="8925"/>
                    <a:pt x="1046" y="5434"/>
                    <a:pt x="799" y="2893"/>
                  </a:cubicBezTo>
                  <a:cubicBezTo>
                    <a:pt x="699" y="1596"/>
                    <a:pt x="400" y="599"/>
                    <a:pt x="300" y="248"/>
                  </a:cubicBezTo>
                  <a:close/>
                  <a:moveTo>
                    <a:pt x="148" y="1"/>
                  </a:moveTo>
                  <a:cubicBezTo>
                    <a:pt x="100" y="1"/>
                    <a:pt x="48" y="48"/>
                    <a:pt x="48" y="48"/>
                  </a:cubicBezTo>
                  <a:cubicBezTo>
                    <a:pt x="1" y="100"/>
                    <a:pt x="1" y="148"/>
                    <a:pt x="48" y="148"/>
                  </a:cubicBezTo>
                  <a:cubicBezTo>
                    <a:pt x="48" y="148"/>
                    <a:pt x="447" y="1345"/>
                    <a:pt x="599" y="2941"/>
                  </a:cubicBezTo>
                  <a:cubicBezTo>
                    <a:pt x="799" y="5534"/>
                    <a:pt x="599" y="9177"/>
                    <a:pt x="547" y="10222"/>
                  </a:cubicBezTo>
                  <a:lnTo>
                    <a:pt x="547" y="10322"/>
                  </a:lnTo>
                  <a:lnTo>
                    <a:pt x="9875" y="10322"/>
                  </a:lnTo>
                  <a:cubicBezTo>
                    <a:pt x="10972" y="10322"/>
                    <a:pt x="11571" y="9823"/>
                    <a:pt x="11918" y="8726"/>
                  </a:cubicBezTo>
                  <a:cubicBezTo>
                    <a:pt x="12668" y="6284"/>
                    <a:pt x="13565" y="5634"/>
                    <a:pt x="14311" y="5035"/>
                  </a:cubicBezTo>
                  <a:cubicBezTo>
                    <a:pt x="14411" y="4936"/>
                    <a:pt x="14511" y="4888"/>
                    <a:pt x="14611" y="4788"/>
                  </a:cubicBezTo>
                  <a:cubicBezTo>
                    <a:pt x="15808" y="3890"/>
                    <a:pt x="16059" y="2343"/>
                    <a:pt x="15261" y="599"/>
                  </a:cubicBezTo>
                  <a:lnTo>
                    <a:pt x="15261" y="547"/>
                  </a:lnTo>
                  <a:lnTo>
                    <a:pt x="14710" y="48"/>
                  </a:lnTo>
                  <a:cubicBezTo>
                    <a:pt x="14710" y="1"/>
                    <a:pt x="14663" y="1"/>
                    <a:pt x="146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8"/>
            <p:cNvSpPr/>
            <p:nvPr/>
          </p:nvSpPr>
          <p:spPr>
            <a:xfrm>
              <a:off x="3922600" y="2413300"/>
              <a:ext cx="402775" cy="136275"/>
            </a:xfrm>
            <a:custGeom>
              <a:avLst/>
              <a:gdLst/>
              <a:ahLst/>
              <a:cxnLst/>
              <a:rect l="l" t="t" r="r" b="b"/>
              <a:pathLst>
                <a:path w="16111" h="5451" extrusionOk="0">
                  <a:moveTo>
                    <a:pt x="11234" y="1"/>
                  </a:moveTo>
                  <a:cubicBezTo>
                    <a:pt x="9532" y="1"/>
                    <a:pt x="8035" y="105"/>
                    <a:pt x="7182" y="240"/>
                  </a:cubicBezTo>
                  <a:cubicBezTo>
                    <a:pt x="6835" y="288"/>
                    <a:pt x="6536" y="387"/>
                    <a:pt x="6236" y="539"/>
                  </a:cubicBezTo>
                  <a:cubicBezTo>
                    <a:pt x="4242" y="1636"/>
                    <a:pt x="1549" y="3631"/>
                    <a:pt x="1" y="5127"/>
                  </a:cubicBezTo>
                  <a:cubicBezTo>
                    <a:pt x="908" y="5297"/>
                    <a:pt x="3480" y="5451"/>
                    <a:pt x="6180" y="5451"/>
                  </a:cubicBezTo>
                  <a:cubicBezTo>
                    <a:pt x="8225" y="5451"/>
                    <a:pt x="10344" y="5363"/>
                    <a:pt x="11870" y="5127"/>
                  </a:cubicBezTo>
                  <a:cubicBezTo>
                    <a:pt x="13318" y="3180"/>
                    <a:pt x="15261" y="1337"/>
                    <a:pt x="16011" y="639"/>
                  </a:cubicBezTo>
                  <a:cubicBezTo>
                    <a:pt x="16111" y="487"/>
                    <a:pt x="16059" y="288"/>
                    <a:pt x="15859" y="288"/>
                  </a:cubicBezTo>
                  <a:cubicBezTo>
                    <a:pt x="14352" y="80"/>
                    <a:pt x="12715" y="1"/>
                    <a:pt x="11234"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8"/>
            <p:cNvSpPr/>
            <p:nvPr/>
          </p:nvSpPr>
          <p:spPr>
            <a:xfrm>
              <a:off x="3920100" y="2410625"/>
              <a:ext cx="407775" cy="142025"/>
            </a:xfrm>
            <a:custGeom>
              <a:avLst/>
              <a:gdLst/>
              <a:ahLst/>
              <a:cxnLst/>
              <a:rect l="l" t="t" r="r" b="b"/>
              <a:pathLst>
                <a:path w="16311" h="5681" extrusionOk="0">
                  <a:moveTo>
                    <a:pt x="11334" y="207"/>
                  </a:moveTo>
                  <a:cubicBezTo>
                    <a:pt x="12815" y="207"/>
                    <a:pt x="14452" y="287"/>
                    <a:pt x="15959" y="494"/>
                  </a:cubicBezTo>
                  <a:cubicBezTo>
                    <a:pt x="16011" y="494"/>
                    <a:pt x="16059" y="546"/>
                    <a:pt x="16059" y="546"/>
                  </a:cubicBezTo>
                  <a:cubicBezTo>
                    <a:pt x="16059" y="546"/>
                    <a:pt x="16059" y="594"/>
                    <a:pt x="16011" y="646"/>
                  </a:cubicBezTo>
                  <a:cubicBezTo>
                    <a:pt x="15261" y="1344"/>
                    <a:pt x="13366" y="3187"/>
                    <a:pt x="11922" y="5134"/>
                  </a:cubicBezTo>
                  <a:cubicBezTo>
                    <a:pt x="10412" y="5360"/>
                    <a:pt x="8294" y="5442"/>
                    <a:pt x="6249" y="5442"/>
                  </a:cubicBezTo>
                  <a:cubicBezTo>
                    <a:pt x="3766" y="5442"/>
                    <a:pt x="1391" y="5320"/>
                    <a:pt x="352" y="5182"/>
                  </a:cubicBezTo>
                  <a:cubicBezTo>
                    <a:pt x="2047" y="3638"/>
                    <a:pt x="4589" y="1743"/>
                    <a:pt x="6384" y="746"/>
                  </a:cubicBezTo>
                  <a:cubicBezTo>
                    <a:pt x="6683" y="594"/>
                    <a:pt x="6983" y="494"/>
                    <a:pt x="7282" y="447"/>
                  </a:cubicBezTo>
                  <a:cubicBezTo>
                    <a:pt x="8135" y="312"/>
                    <a:pt x="9632" y="207"/>
                    <a:pt x="11334" y="207"/>
                  </a:cubicBezTo>
                  <a:close/>
                  <a:moveTo>
                    <a:pt x="11512" y="0"/>
                  </a:moveTo>
                  <a:cubicBezTo>
                    <a:pt x="9728" y="0"/>
                    <a:pt x="8167" y="108"/>
                    <a:pt x="7282" y="247"/>
                  </a:cubicBezTo>
                  <a:cubicBezTo>
                    <a:pt x="6935" y="295"/>
                    <a:pt x="6584" y="395"/>
                    <a:pt x="6284" y="546"/>
                  </a:cubicBezTo>
                  <a:cubicBezTo>
                    <a:pt x="4389" y="1592"/>
                    <a:pt x="1696" y="3586"/>
                    <a:pt x="1" y="5182"/>
                  </a:cubicBezTo>
                  <a:lnTo>
                    <a:pt x="1" y="5282"/>
                  </a:lnTo>
                  <a:cubicBezTo>
                    <a:pt x="1" y="5334"/>
                    <a:pt x="53" y="5334"/>
                    <a:pt x="101" y="5334"/>
                  </a:cubicBezTo>
                  <a:cubicBezTo>
                    <a:pt x="998" y="5533"/>
                    <a:pt x="3492" y="5681"/>
                    <a:pt x="6185" y="5681"/>
                  </a:cubicBezTo>
                  <a:cubicBezTo>
                    <a:pt x="8279" y="5681"/>
                    <a:pt x="10426" y="5581"/>
                    <a:pt x="11970" y="5334"/>
                  </a:cubicBezTo>
                  <a:cubicBezTo>
                    <a:pt x="12022" y="5334"/>
                    <a:pt x="12022" y="5334"/>
                    <a:pt x="12069" y="5282"/>
                  </a:cubicBezTo>
                  <a:cubicBezTo>
                    <a:pt x="13518" y="3387"/>
                    <a:pt x="15413" y="1544"/>
                    <a:pt x="16159" y="846"/>
                  </a:cubicBezTo>
                  <a:cubicBezTo>
                    <a:pt x="16259" y="746"/>
                    <a:pt x="16310" y="594"/>
                    <a:pt x="16259" y="494"/>
                  </a:cubicBezTo>
                  <a:cubicBezTo>
                    <a:pt x="16211" y="347"/>
                    <a:pt x="16111" y="295"/>
                    <a:pt x="16011" y="247"/>
                  </a:cubicBezTo>
                  <a:cubicBezTo>
                    <a:pt x="14522" y="69"/>
                    <a:pt x="12945" y="0"/>
                    <a:pt x="115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8"/>
            <p:cNvSpPr/>
            <p:nvPr/>
          </p:nvSpPr>
          <p:spPr>
            <a:xfrm>
              <a:off x="3930075" y="2416800"/>
              <a:ext cx="390325" cy="128375"/>
            </a:xfrm>
            <a:custGeom>
              <a:avLst/>
              <a:gdLst/>
              <a:ahLst/>
              <a:cxnLst/>
              <a:rect l="l" t="t" r="r" b="b"/>
              <a:pathLst>
                <a:path w="15613" h="5135" extrusionOk="0">
                  <a:moveTo>
                    <a:pt x="10972" y="0"/>
                  </a:moveTo>
                  <a:cubicBezTo>
                    <a:pt x="9428" y="0"/>
                    <a:pt x="7832" y="100"/>
                    <a:pt x="6883" y="247"/>
                  </a:cubicBezTo>
                  <a:cubicBezTo>
                    <a:pt x="6584" y="299"/>
                    <a:pt x="6284" y="399"/>
                    <a:pt x="6037" y="547"/>
                  </a:cubicBezTo>
                  <a:cubicBezTo>
                    <a:pt x="4242" y="1496"/>
                    <a:pt x="1696" y="3339"/>
                    <a:pt x="1" y="4887"/>
                  </a:cubicBezTo>
                  <a:cubicBezTo>
                    <a:pt x="1150" y="5035"/>
                    <a:pt x="3492" y="5135"/>
                    <a:pt x="5786" y="5135"/>
                  </a:cubicBezTo>
                  <a:cubicBezTo>
                    <a:pt x="8080" y="5135"/>
                    <a:pt x="10126" y="5035"/>
                    <a:pt x="11471" y="4836"/>
                  </a:cubicBezTo>
                  <a:cubicBezTo>
                    <a:pt x="12967" y="2940"/>
                    <a:pt x="14862" y="1097"/>
                    <a:pt x="15612" y="399"/>
                  </a:cubicBezTo>
                  <a:lnTo>
                    <a:pt x="15612" y="299"/>
                  </a:lnTo>
                  <a:lnTo>
                    <a:pt x="15560" y="299"/>
                  </a:lnTo>
                  <a:cubicBezTo>
                    <a:pt x="14216" y="100"/>
                    <a:pt x="12620" y="0"/>
                    <a:pt x="10972" y="0"/>
                  </a:cubicBezTo>
                  <a:close/>
                </a:path>
              </a:pathLst>
            </a:custGeom>
            <a:solidFill>
              <a:srgbClr val="B2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8"/>
            <p:cNvSpPr/>
            <p:nvPr/>
          </p:nvSpPr>
          <p:spPr>
            <a:xfrm>
              <a:off x="3930075" y="2416800"/>
              <a:ext cx="390325" cy="128375"/>
            </a:xfrm>
            <a:custGeom>
              <a:avLst/>
              <a:gdLst/>
              <a:ahLst/>
              <a:cxnLst/>
              <a:rect l="l" t="t" r="r" b="b"/>
              <a:pathLst>
                <a:path w="15613" h="5135" extrusionOk="0">
                  <a:moveTo>
                    <a:pt x="10972" y="0"/>
                  </a:moveTo>
                  <a:cubicBezTo>
                    <a:pt x="9428" y="0"/>
                    <a:pt x="7832" y="100"/>
                    <a:pt x="6883" y="247"/>
                  </a:cubicBezTo>
                  <a:cubicBezTo>
                    <a:pt x="6584" y="299"/>
                    <a:pt x="6284" y="399"/>
                    <a:pt x="6037" y="547"/>
                  </a:cubicBezTo>
                  <a:cubicBezTo>
                    <a:pt x="4242" y="1496"/>
                    <a:pt x="1696" y="3339"/>
                    <a:pt x="1" y="4887"/>
                  </a:cubicBezTo>
                  <a:cubicBezTo>
                    <a:pt x="1150" y="5035"/>
                    <a:pt x="3492" y="5135"/>
                    <a:pt x="5786" y="5135"/>
                  </a:cubicBezTo>
                  <a:cubicBezTo>
                    <a:pt x="8080" y="5135"/>
                    <a:pt x="10126" y="5035"/>
                    <a:pt x="11471" y="4836"/>
                  </a:cubicBezTo>
                  <a:cubicBezTo>
                    <a:pt x="12967" y="2940"/>
                    <a:pt x="14862" y="1097"/>
                    <a:pt x="15612" y="399"/>
                  </a:cubicBezTo>
                  <a:lnTo>
                    <a:pt x="15612" y="299"/>
                  </a:lnTo>
                  <a:lnTo>
                    <a:pt x="15560" y="299"/>
                  </a:lnTo>
                  <a:cubicBezTo>
                    <a:pt x="14216" y="100"/>
                    <a:pt x="12620" y="0"/>
                    <a:pt x="10972" y="0"/>
                  </a:cubicBezTo>
                  <a:close/>
                </a:path>
              </a:pathLst>
            </a:custGeom>
            <a:solidFill>
              <a:srgbClr val="B2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8"/>
            <p:cNvSpPr/>
            <p:nvPr/>
          </p:nvSpPr>
          <p:spPr>
            <a:xfrm>
              <a:off x="4233100" y="2425475"/>
              <a:ext cx="28650" cy="93575"/>
            </a:xfrm>
            <a:custGeom>
              <a:avLst/>
              <a:gdLst/>
              <a:ahLst/>
              <a:cxnLst/>
              <a:rect l="l" t="t" r="r" b="b"/>
              <a:pathLst>
                <a:path w="1146" h="3743" extrusionOk="0">
                  <a:moveTo>
                    <a:pt x="599" y="0"/>
                  </a:moveTo>
                  <a:lnTo>
                    <a:pt x="0" y="3742"/>
                  </a:lnTo>
                  <a:cubicBezTo>
                    <a:pt x="200" y="3443"/>
                    <a:pt x="447" y="3144"/>
                    <a:pt x="698" y="2893"/>
                  </a:cubicBezTo>
                  <a:lnTo>
                    <a:pt x="1145" y="0"/>
                  </a:lnTo>
                  <a:close/>
                </a:path>
              </a:pathLst>
            </a:custGeom>
            <a:solidFill>
              <a:srgbClr val="B2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8"/>
            <p:cNvSpPr/>
            <p:nvPr/>
          </p:nvSpPr>
          <p:spPr>
            <a:xfrm>
              <a:off x="3936375" y="2502775"/>
              <a:ext cx="46100" cy="39900"/>
            </a:xfrm>
            <a:custGeom>
              <a:avLst/>
              <a:gdLst/>
              <a:ahLst/>
              <a:cxnLst/>
              <a:rect l="l" t="t" r="r" b="b"/>
              <a:pathLst>
                <a:path w="1844" h="1596" extrusionOk="0">
                  <a:moveTo>
                    <a:pt x="1843" y="0"/>
                  </a:moveTo>
                  <a:lnTo>
                    <a:pt x="1843" y="0"/>
                  </a:lnTo>
                  <a:cubicBezTo>
                    <a:pt x="1045" y="499"/>
                    <a:pt x="499" y="1049"/>
                    <a:pt x="0" y="1496"/>
                  </a:cubicBezTo>
                  <a:cubicBezTo>
                    <a:pt x="447" y="1548"/>
                    <a:pt x="946" y="1596"/>
                    <a:pt x="1544" y="1596"/>
                  </a:cubicBezTo>
                  <a:lnTo>
                    <a:pt x="1843" y="0"/>
                  </a:lnTo>
                  <a:close/>
                </a:path>
              </a:pathLst>
            </a:custGeom>
            <a:solidFill>
              <a:srgbClr val="B2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8"/>
            <p:cNvSpPr/>
            <p:nvPr/>
          </p:nvSpPr>
          <p:spPr>
            <a:xfrm>
              <a:off x="3930075" y="2416800"/>
              <a:ext cx="390325" cy="123400"/>
            </a:xfrm>
            <a:custGeom>
              <a:avLst/>
              <a:gdLst/>
              <a:ahLst/>
              <a:cxnLst/>
              <a:rect l="l" t="t" r="r" b="b"/>
              <a:pathLst>
                <a:path w="15613" h="4936" extrusionOk="0">
                  <a:moveTo>
                    <a:pt x="10972" y="0"/>
                  </a:moveTo>
                  <a:cubicBezTo>
                    <a:pt x="9428" y="0"/>
                    <a:pt x="7832" y="100"/>
                    <a:pt x="6883" y="247"/>
                  </a:cubicBezTo>
                  <a:cubicBezTo>
                    <a:pt x="6584" y="299"/>
                    <a:pt x="6284" y="399"/>
                    <a:pt x="6037" y="547"/>
                  </a:cubicBezTo>
                  <a:cubicBezTo>
                    <a:pt x="4242" y="1496"/>
                    <a:pt x="1696" y="3339"/>
                    <a:pt x="1" y="4887"/>
                  </a:cubicBezTo>
                  <a:cubicBezTo>
                    <a:pt x="100" y="4887"/>
                    <a:pt x="200" y="4935"/>
                    <a:pt x="252" y="4935"/>
                  </a:cubicBezTo>
                  <a:cubicBezTo>
                    <a:pt x="1198" y="4137"/>
                    <a:pt x="2446" y="3092"/>
                    <a:pt x="3990" y="1995"/>
                  </a:cubicBezTo>
                  <a:cubicBezTo>
                    <a:pt x="5439" y="946"/>
                    <a:pt x="7082" y="347"/>
                    <a:pt x="8531" y="347"/>
                  </a:cubicBezTo>
                  <a:lnTo>
                    <a:pt x="13566" y="347"/>
                  </a:lnTo>
                  <a:cubicBezTo>
                    <a:pt x="14216" y="347"/>
                    <a:pt x="14715" y="499"/>
                    <a:pt x="15114" y="846"/>
                  </a:cubicBezTo>
                  <a:cubicBezTo>
                    <a:pt x="15313" y="698"/>
                    <a:pt x="15461" y="499"/>
                    <a:pt x="15612" y="399"/>
                  </a:cubicBezTo>
                  <a:lnTo>
                    <a:pt x="15612" y="299"/>
                  </a:lnTo>
                  <a:lnTo>
                    <a:pt x="15560" y="299"/>
                  </a:lnTo>
                  <a:cubicBezTo>
                    <a:pt x="14216" y="100"/>
                    <a:pt x="12620" y="0"/>
                    <a:pt x="10972" y="0"/>
                  </a:cubicBezTo>
                  <a:close/>
                </a:path>
              </a:pathLst>
            </a:custGeom>
            <a:solidFill>
              <a:srgbClr val="B2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8"/>
            <p:cNvSpPr/>
            <p:nvPr/>
          </p:nvSpPr>
          <p:spPr>
            <a:xfrm>
              <a:off x="4102125" y="2422975"/>
              <a:ext cx="1325" cy="25"/>
            </a:xfrm>
            <a:custGeom>
              <a:avLst/>
              <a:gdLst/>
              <a:ahLst/>
              <a:cxnLst/>
              <a:rect l="l" t="t" r="r" b="b"/>
              <a:pathLst>
                <a:path w="53" h="1" extrusionOk="0">
                  <a:moveTo>
                    <a:pt x="53" y="0"/>
                  </a:moveTo>
                  <a:lnTo>
                    <a:pt x="1" y="0"/>
                  </a:ln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8"/>
            <p:cNvSpPr/>
            <p:nvPr/>
          </p:nvSpPr>
          <p:spPr>
            <a:xfrm>
              <a:off x="3931375" y="2425475"/>
              <a:ext cx="250575" cy="119700"/>
            </a:xfrm>
            <a:custGeom>
              <a:avLst/>
              <a:gdLst/>
              <a:ahLst/>
              <a:cxnLst/>
              <a:rect l="l" t="t" r="r" b="b"/>
              <a:pathLst>
                <a:path w="10023" h="4788" extrusionOk="0">
                  <a:moveTo>
                    <a:pt x="1" y="4540"/>
                  </a:moveTo>
                  <a:cubicBezTo>
                    <a:pt x="27" y="4544"/>
                    <a:pt x="54" y="4548"/>
                    <a:pt x="81" y="4552"/>
                  </a:cubicBezTo>
                  <a:lnTo>
                    <a:pt x="81" y="4552"/>
                  </a:lnTo>
                  <a:cubicBezTo>
                    <a:pt x="58" y="4545"/>
                    <a:pt x="32" y="4540"/>
                    <a:pt x="1" y="4540"/>
                  </a:cubicBezTo>
                  <a:close/>
                  <a:moveTo>
                    <a:pt x="81" y="4552"/>
                  </a:moveTo>
                  <a:lnTo>
                    <a:pt x="81" y="4552"/>
                  </a:lnTo>
                  <a:cubicBezTo>
                    <a:pt x="131" y="4566"/>
                    <a:pt x="165" y="4588"/>
                    <a:pt x="200" y="4588"/>
                  </a:cubicBezTo>
                  <a:cubicBezTo>
                    <a:pt x="516" y="4625"/>
                    <a:pt x="857" y="4660"/>
                    <a:pt x="1242" y="4677"/>
                  </a:cubicBezTo>
                  <a:lnTo>
                    <a:pt x="1242" y="4677"/>
                  </a:lnTo>
                  <a:cubicBezTo>
                    <a:pt x="791" y="4638"/>
                    <a:pt x="399" y="4595"/>
                    <a:pt x="81" y="4552"/>
                  </a:cubicBezTo>
                  <a:close/>
                  <a:moveTo>
                    <a:pt x="8479" y="0"/>
                  </a:moveTo>
                  <a:cubicBezTo>
                    <a:pt x="7030" y="0"/>
                    <a:pt x="5387" y="599"/>
                    <a:pt x="3938" y="1648"/>
                  </a:cubicBezTo>
                  <a:cubicBezTo>
                    <a:pt x="3240" y="2147"/>
                    <a:pt x="2594" y="2645"/>
                    <a:pt x="2043" y="3092"/>
                  </a:cubicBezTo>
                  <a:lnTo>
                    <a:pt x="1744" y="4688"/>
                  </a:lnTo>
                  <a:cubicBezTo>
                    <a:pt x="1568" y="4688"/>
                    <a:pt x="1401" y="4684"/>
                    <a:pt x="1242" y="4677"/>
                  </a:cubicBezTo>
                  <a:lnTo>
                    <a:pt x="1242" y="4677"/>
                  </a:lnTo>
                  <a:cubicBezTo>
                    <a:pt x="1784" y="4723"/>
                    <a:pt x="2411" y="4763"/>
                    <a:pt x="3093" y="4788"/>
                  </a:cubicBezTo>
                  <a:cubicBezTo>
                    <a:pt x="4138" y="3643"/>
                    <a:pt x="6683" y="1748"/>
                    <a:pt x="10023" y="0"/>
                  </a:cubicBezTo>
                  <a:close/>
                </a:path>
              </a:pathLst>
            </a:custGeom>
            <a:solidFill>
              <a:srgbClr val="C9F1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8"/>
            <p:cNvSpPr/>
            <p:nvPr/>
          </p:nvSpPr>
          <p:spPr>
            <a:xfrm>
              <a:off x="3936375" y="2502775"/>
              <a:ext cx="46100" cy="39900"/>
            </a:xfrm>
            <a:custGeom>
              <a:avLst/>
              <a:gdLst/>
              <a:ahLst/>
              <a:cxnLst/>
              <a:rect l="l" t="t" r="r" b="b"/>
              <a:pathLst>
                <a:path w="1844" h="1596" extrusionOk="0">
                  <a:moveTo>
                    <a:pt x="1843" y="0"/>
                  </a:moveTo>
                  <a:lnTo>
                    <a:pt x="1843" y="0"/>
                  </a:lnTo>
                  <a:cubicBezTo>
                    <a:pt x="1145" y="499"/>
                    <a:pt x="547" y="998"/>
                    <a:pt x="100" y="1448"/>
                  </a:cubicBezTo>
                  <a:cubicBezTo>
                    <a:pt x="48" y="1448"/>
                    <a:pt x="48" y="1448"/>
                    <a:pt x="0" y="1496"/>
                  </a:cubicBezTo>
                  <a:cubicBezTo>
                    <a:pt x="447" y="1548"/>
                    <a:pt x="946" y="1596"/>
                    <a:pt x="1544" y="1596"/>
                  </a:cubicBezTo>
                  <a:lnTo>
                    <a:pt x="1843" y="0"/>
                  </a:lnTo>
                  <a:close/>
                </a:path>
              </a:pathLst>
            </a:custGeom>
            <a:solidFill>
              <a:srgbClr val="C9F1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8"/>
            <p:cNvSpPr/>
            <p:nvPr/>
          </p:nvSpPr>
          <p:spPr>
            <a:xfrm>
              <a:off x="3930075" y="2538975"/>
              <a:ext cx="1325" cy="25"/>
            </a:xfrm>
            <a:custGeom>
              <a:avLst/>
              <a:gdLst/>
              <a:ahLst/>
              <a:cxnLst/>
              <a:rect l="l" t="t" r="r" b="b"/>
              <a:pathLst>
                <a:path w="53" h="1" extrusionOk="0">
                  <a:moveTo>
                    <a:pt x="1" y="0"/>
                  </a:moveTo>
                  <a:lnTo>
                    <a:pt x="53" y="0"/>
                  </a:ln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8"/>
            <p:cNvSpPr/>
            <p:nvPr/>
          </p:nvSpPr>
          <p:spPr>
            <a:xfrm>
              <a:off x="3930075" y="2416800"/>
              <a:ext cx="266850" cy="123400"/>
            </a:xfrm>
            <a:custGeom>
              <a:avLst/>
              <a:gdLst/>
              <a:ahLst/>
              <a:cxnLst/>
              <a:rect l="l" t="t" r="r" b="b"/>
              <a:pathLst>
                <a:path w="10674" h="4936" extrusionOk="0">
                  <a:moveTo>
                    <a:pt x="10673" y="0"/>
                  </a:moveTo>
                  <a:cubicBezTo>
                    <a:pt x="9229" y="0"/>
                    <a:pt x="7781" y="100"/>
                    <a:pt x="6935" y="247"/>
                  </a:cubicBezTo>
                  <a:lnTo>
                    <a:pt x="6883" y="247"/>
                  </a:lnTo>
                  <a:cubicBezTo>
                    <a:pt x="6584" y="299"/>
                    <a:pt x="6284" y="399"/>
                    <a:pt x="6037" y="547"/>
                  </a:cubicBezTo>
                  <a:cubicBezTo>
                    <a:pt x="4242" y="1496"/>
                    <a:pt x="1696" y="3339"/>
                    <a:pt x="1" y="4887"/>
                  </a:cubicBezTo>
                  <a:lnTo>
                    <a:pt x="53" y="4887"/>
                  </a:lnTo>
                  <a:cubicBezTo>
                    <a:pt x="152" y="4887"/>
                    <a:pt x="200" y="4935"/>
                    <a:pt x="252" y="4935"/>
                  </a:cubicBezTo>
                  <a:cubicBezTo>
                    <a:pt x="300" y="4887"/>
                    <a:pt x="300" y="4887"/>
                    <a:pt x="352" y="4887"/>
                  </a:cubicBezTo>
                  <a:cubicBezTo>
                    <a:pt x="799" y="4437"/>
                    <a:pt x="1397" y="3938"/>
                    <a:pt x="2095" y="3439"/>
                  </a:cubicBezTo>
                  <a:cubicBezTo>
                    <a:pt x="2646" y="2992"/>
                    <a:pt x="3292" y="2494"/>
                    <a:pt x="3990" y="1995"/>
                  </a:cubicBezTo>
                  <a:cubicBezTo>
                    <a:pt x="5439" y="946"/>
                    <a:pt x="7082" y="347"/>
                    <a:pt x="8531" y="347"/>
                  </a:cubicBezTo>
                  <a:lnTo>
                    <a:pt x="10075" y="347"/>
                  </a:lnTo>
                  <a:cubicBezTo>
                    <a:pt x="10274" y="200"/>
                    <a:pt x="10474" y="100"/>
                    <a:pt x="10673" y="0"/>
                  </a:cubicBezTo>
                  <a:close/>
                </a:path>
              </a:pathLst>
            </a:custGeom>
            <a:solidFill>
              <a:srgbClr val="C9F1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a:off x="4258025" y="2421775"/>
              <a:ext cx="408975" cy="139675"/>
            </a:xfrm>
            <a:custGeom>
              <a:avLst/>
              <a:gdLst/>
              <a:ahLst/>
              <a:cxnLst/>
              <a:rect l="l" t="t" r="r" b="b"/>
              <a:pathLst>
                <a:path w="16359" h="5587" extrusionOk="0">
                  <a:moveTo>
                    <a:pt x="6983" y="1"/>
                  </a:moveTo>
                  <a:cubicBezTo>
                    <a:pt x="5435" y="1"/>
                    <a:pt x="3990" y="599"/>
                    <a:pt x="2941" y="1696"/>
                  </a:cubicBezTo>
                  <a:cubicBezTo>
                    <a:pt x="1996" y="2642"/>
                    <a:pt x="898" y="3890"/>
                    <a:pt x="200" y="4936"/>
                  </a:cubicBezTo>
                  <a:cubicBezTo>
                    <a:pt x="1" y="5235"/>
                    <a:pt x="200" y="5586"/>
                    <a:pt x="547" y="5586"/>
                  </a:cubicBezTo>
                  <a:lnTo>
                    <a:pt x="16358" y="5586"/>
                  </a:lnTo>
                  <a:cubicBezTo>
                    <a:pt x="16358" y="5586"/>
                    <a:pt x="15760" y="3539"/>
                    <a:pt x="14862" y="1744"/>
                  </a:cubicBezTo>
                  <a:cubicBezTo>
                    <a:pt x="14264" y="647"/>
                    <a:pt x="13166" y="1"/>
                    <a:pt x="11970"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8"/>
            <p:cNvSpPr/>
            <p:nvPr/>
          </p:nvSpPr>
          <p:spPr>
            <a:xfrm>
              <a:off x="4256725" y="2417975"/>
              <a:ext cx="413950" cy="147150"/>
            </a:xfrm>
            <a:custGeom>
              <a:avLst/>
              <a:gdLst/>
              <a:ahLst/>
              <a:cxnLst/>
              <a:rect l="l" t="t" r="r" b="b"/>
              <a:pathLst>
                <a:path w="16558" h="5886" extrusionOk="0">
                  <a:moveTo>
                    <a:pt x="12022" y="252"/>
                  </a:moveTo>
                  <a:cubicBezTo>
                    <a:pt x="13167" y="252"/>
                    <a:pt x="14264" y="899"/>
                    <a:pt x="14814" y="1948"/>
                  </a:cubicBezTo>
                  <a:cubicBezTo>
                    <a:pt x="15560" y="3444"/>
                    <a:pt x="16111" y="5140"/>
                    <a:pt x="16259" y="5638"/>
                  </a:cubicBezTo>
                  <a:lnTo>
                    <a:pt x="599" y="5638"/>
                  </a:lnTo>
                  <a:cubicBezTo>
                    <a:pt x="452" y="5638"/>
                    <a:pt x="352" y="5586"/>
                    <a:pt x="300" y="5487"/>
                  </a:cubicBezTo>
                  <a:cubicBezTo>
                    <a:pt x="252" y="5387"/>
                    <a:pt x="252" y="5239"/>
                    <a:pt x="300" y="5140"/>
                  </a:cubicBezTo>
                  <a:cubicBezTo>
                    <a:pt x="898" y="4290"/>
                    <a:pt x="1848" y="3193"/>
                    <a:pt x="3093" y="1896"/>
                  </a:cubicBezTo>
                  <a:cubicBezTo>
                    <a:pt x="4090" y="851"/>
                    <a:pt x="5538" y="252"/>
                    <a:pt x="7035" y="252"/>
                  </a:cubicBezTo>
                  <a:close/>
                  <a:moveTo>
                    <a:pt x="7035" y="1"/>
                  </a:moveTo>
                  <a:cubicBezTo>
                    <a:pt x="5487" y="1"/>
                    <a:pt x="3990" y="651"/>
                    <a:pt x="2893" y="1748"/>
                  </a:cubicBezTo>
                  <a:cubicBezTo>
                    <a:pt x="2048" y="2646"/>
                    <a:pt x="898" y="3943"/>
                    <a:pt x="152" y="4988"/>
                  </a:cubicBezTo>
                  <a:cubicBezTo>
                    <a:pt x="1" y="5187"/>
                    <a:pt x="1" y="5387"/>
                    <a:pt x="101" y="5586"/>
                  </a:cubicBezTo>
                  <a:cubicBezTo>
                    <a:pt x="200" y="5738"/>
                    <a:pt x="400" y="5886"/>
                    <a:pt x="599" y="5886"/>
                  </a:cubicBezTo>
                  <a:lnTo>
                    <a:pt x="16410" y="5886"/>
                  </a:lnTo>
                  <a:cubicBezTo>
                    <a:pt x="16458" y="5886"/>
                    <a:pt x="16510" y="5838"/>
                    <a:pt x="16510" y="5838"/>
                  </a:cubicBezTo>
                  <a:cubicBezTo>
                    <a:pt x="16558" y="5786"/>
                    <a:pt x="16558" y="5786"/>
                    <a:pt x="16558" y="5738"/>
                  </a:cubicBezTo>
                  <a:cubicBezTo>
                    <a:pt x="16510" y="5686"/>
                    <a:pt x="15912" y="3644"/>
                    <a:pt x="15014" y="1848"/>
                  </a:cubicBezTo>
                  <a:cubicBezTo>
                    <a:pt x="14415" y="699"/>
                    <a:pt x="13266" y="1"/>
                    <a:pt x="120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a:off x="3927600" y="2414300"/>
              <a:ext cx="396475" cy="134675"/>
            </a:xfrm>
            <a:custGeom>
              <a:avLst/>
              <a:gdLst/>
              <a:ahLst/>
              <a:cxnLst/>
              <a:rect l="l" t="t" r="r" b="b"/>
              <a:pathLst>
                <a:path w="15859" h="5387" extrusionOk="0">
                  <a:moveTo>
                    <a:pt x="11071" y="200"/>
                  </a:moveTo>
                  <a:cubicBezTo>
                    <a:pt x="12667" y="200"/>
                    <a:pt x="14215" y="300"/>
                    <a:pt x="15560" y="499"/>
                  </a:cubicBezTo>
                  <a:cubicBezTo>
                    <a:pt x="14762" y="1197"/>
                    <a:pt x="12966" y="2993"/>
                    <a:pt x="11522" y="4836"/>
                  </a:cubicBezTo>
                  <a:cubicBezTo>
                    <a:pt x="10174" y="5035"/>
                    <a:pt x="8179" y="5135"/>
                    <a:pt x="5885" y="5135"/>
                  </a:cubicBezTo>
                  <a:cubicBezTo>
                    <a:pt x="3742" y="5135"/>
                    <a:pt x="1548" y="5035"/>
                    <a:pt x="399" y="4936"/>
                  </a:cubicBezTo>
                  <a:cubicBezTo>
                    <a:pt x="2047" y="3392"/>
                    <a:pt x="4440" y="1644"/>
                    <a:pt x="6184" y="746"/>
                  </a:cubicBezTo>
                  <a:cubicBezTo>
                    <a:pt x="6435" y="599"/>
                    <a:pt x="6735" y="499"/>
                    <a:pt x="7034" y="447"/>
                  </a:cubicBezTo>
                  <a:cubicBezTo>
                    <a:pt x="7979" y="300"/>
                    <a:pt x="9527" y="200"/>
                    <a:pt x="11071" y="200"/>
                  </a:cubicBezTo>
                  <a:close/>
                  <a:moveTo>
                    <a:pt x="11071" y="0"/>
                  </a:moveTo>
                  <a:cubicBezTo>
                    <a:pt x="9527" y="0"/>
                    <a:pt x="7931" y="100"/>
                    <a:pt x="6982" y="248"/>
                  </a:cubicBezTo>
                  <a:cubicBezTo>
                    <a:pt x="6683" y="248"/>
                    <a:pt x="6336" y="399"/>
                    <a:pt x="6084" y="547"/>
                  </a:cubicBezTo>
                  <a:cubicBezTo>
                    <a:pt x="4289" y="1496"/>
                    <a:pt x="1747" y="3340"/>
                    <a:pt x="52" y="4936"/>
                  </a:cubicBezTo>
                  <a:cubicBezTo>
                    <a:pt x="0" y="4936"/>
                    <a:pt x="0" y="4987"/>
                    <a:pt x="0" y="5035"/>
                  </a:cubicBezTo>
                  <a:cubicBezTo>
                    <a:pt x="52" y="5087"/>
                    <a:pt x="52" y="5087"/>
                    <a:pt x="100" y="5087"/>
                  </a:cubicBezTo>
                  <a:cubicBezTo>
                    <a:pt x="1249" y="5287"/>
                    <a:pt x="3591" y="5386"/>
                    <a:pt x="5885" y="5386"/>
                  </a:cubicBezTo>
                  <a:cubicBezTo>
                    <a:pt x="8179" y="5386"/>
                    <a:pt x="10225" y="5287"/>
                    <a:pt x="11570" y="5087"/>
                  </a:cubicBezTo>
                  <a:cubicBezTo>
                    <a:pt x="11622" y="5087"/>
                    <a:pt x="11670" y="5035"/>
                    <a:pt x="11670" y="5035"/>
                  </a:cubicBezTo>
                  <a:cubicBezTo>
                    <a:pt x="13118" y="3092"/>
                    <a:pt x="15013" y="1245"/>
                    <a:pt x="15759" y="547"/>
                  </a:cubicBezTo>
                  <a:cubicBezTo>
                    <a:pt x="15811" y="499"/>
                    <a:pt x="15859" y="447"/>
                    <a:pt x="15811" y="399"/>
                  </a:cubicBezTo>
                  <a:cubicBezTo>
                    <a:pt x="15811" y="300"/>
                    <a:pt x="15759" y="300"/>
                    <a:pt x="15659" y="248"/>
                  </a:cubicBezTo>
                  <a:cubicBezTo>
                    <a:pt x="14315" y="100"/>
                    <a:pt x="12719" y="0"/>
                    <a:pt x="110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4264225" y="2425475"/>
              <a:ext cx="397775" cy="133475"/>
            </a:xfrm>
            <a:custGeom>
              <a:avLst/>
              <a:gdLst/>
              <a:ahLst/>
              <a:cxnLst/>
              <a:rect l="l" t="t" r="r" b="b"/>
              <a:pathLst>
                <a:path w="15911" h="5339" extrusionOk="0">
                  <a:moveTo>
                    <a:pt x="6735" y="0"/>
                  </a:moveTo>
                  <a:cubicBezTo>
                    <a:pt x="5238" y="0"/>
                    <a:pt x="3842" y="599"/>
                    <a:pt x="2793" y="1648"/>
                  </a:cubicBezTo>
                  <a:cubicBezTo>
                    <a:pt x="1596" y="2893"/>
                    <a:pt x="650" y="3990"/>
                    <a:pt x="52" y="4840"/>
                  </a:cubicBezTo>
                  <a:cubicBezTo>
                    <a:pt x="0" y="4939"/>
                    <a:pt x="0" y="5039"/>
                    <a:pt x="52" y="5139"/>
                  </a:cubicBezTo>
                  <a:cubicBezTo>
                    <a:pt x="100" y="5239"/>
                    <a:pt x="200" y="5338"/>
                    <a:pt x="299" y="5338"/>
                  </a:cubicBezTo>
                  <a:lnTo>
                    <a:pt x="15911" y="5338"/>
                  </a:lnTo>
                  <a:cubicBezTo>
                    <a:pt x="15759" y="4740"/>
                    <a:pt x="15213" y="3092"/>
                    <a:pt x="14462" y="1648"/>
                  </a:cubicBezTo>
                  <a:cubicBezTo>
                    <a:pt x="13916" y="599"/>
                    <a:pt x="12867" y="0"/>
                    <a:pt x="11722" y="0"/>
                  </a:cubicBezTo>
                  <a:close/>
                </a:path>
              </a:pathLst>
            </a:custGeom>
            <a:solidFill>
              <a:srgbClr val="B2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8"/>
            <p:cNvSpPr/>
            <p:nvPr/>
          </p:nvSpPr>
          <p:spPr>
            <a:xfrm>
              <a:off x="4376425" y="2434250"/>
              <a:ext cx="285575" cy="124700"/>
            </a:xfrm>
            <a:custGeom>
              <a:avLst/>
              <a:gdLst/>
              <a:ahLst/>
              <a:cxnLst/>
              <a:rect l="l" t="t" r="r" b="b"/>
              <a:pathLst>
                <a:path w="11423" h="4988" extrusionOk="0">
                  <a:moveTo>
                    <a:pt x="1050" y="0"/>
                  </a:moveTo>
                  <a:cubicBezTo>
                    <a:pt x="0" y="0"/>
                    <a:pt x="1050" y="1744"/>
                    <a:pt x="1648" y="3140"/>
                  </a:cubicBezTo>
                  <a:cubicBezTo>
                    <a:pt x="1947" y="3739"/>
                    <a:pt x="2195" y="4437"/>
                    <a:pt x="2446" y="4987"/>
                  </a:cubicBezTo>
                  <a:lnTo>
                    <a:pt x="11423" y="4987"/>
                  </a:lnTo>
                  <a:cubicBezTo>
                    <a:pt x="11271" y="4389"/>
                    <a:pt x="10725" y="2741"/>
                    <a:pt x="9974" y="1297"/>
                  </a:cubicBezTo>
                  <a:cubicBezTo>
                    <a:pt x="9675" y="698"/>
                    <a:pt x="9228" y="248"/>
                    <a:pt x="8678" y="0"/>
                  </a:cubicBezTo>
                  <a:close/>
                </a:path>
              </a:pathLst>
            </a:custGeom>
            <a:solidFill>
              <a:srgbClr val="B2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8"/>
            <p:cNvSpPr/>
            <p:nvPr/>
          </p:nvSpPr>
          <p:spPr>
            <a:xfrm>
              <a:off x="4557250" y="2425475"/>
              <a:ext cx="25" cy="25"/>
            </a:xfrm>
            <a:custGeom>
              <a:avLst/>
              <a:gdLst/>
              <a:ahLst/>
              <a:cxnLst/>
              <a:rect l="l" t="t" r="r" b="b"/>
              <a:pathLst>
                <a:path w="1" h="1" extrusionOk="0">
                  <a:moveTo>
                    <a:pt x="1" y="0"/>
                  </a:moveTo>
                  <a:lnTo>
                    <a:pt x="1" y="0"/>
                  </a:lnTo>
                  <a:close/>
                </a:path>
              </a:pathLst>
            </a:custGeom>
            <a:solidFill>
              <a:srgbClr val="D3F5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4388900" y="2425475"/>
              <a:ext cx="189525" cy="133475"/>
            </a:xfrm>
            <a:custGeom>
              <a:avLst/>
              <a:gdLst/>
              <a:ahLst/>
              <a:cxnLst/>
              <a:rect l="l" t="t" r="r" b="b"/>
              <a:pathLst>
                <a:path w="7581" h="5339" extrusionOk="0">
                  <a:moveTo>
                    <a:pt x="5438" y="0"/>
                  </a:moveTo>
                  <a:lnTo>
                    <a:pt x="5087" y="351"/>
                  </a:lnTo>
                  <a:lnTo>
                    <a:pt x="7333" y="351"/>
                  </a:lnTo>
                  <a:lnTo>
                    <a:pt x="7580" y="100"/>
                  </a:lnTo>
                  <a:cubicBezTo>
                    <a:pt x="7333" y="0"/>
                    <a:pt x="7034" y="0"/>
                    <a:pt x="6735" y="0"/>
                  </a:cubicBezTo>
                  <a:close/>
                  <a:moveTo>
                    <a:pt x="1349" y="3942"/>
                  </a:moveTo>
                  <a:lnTo>
                    <a:pt x="0" y="5338"/>
                  </a:lnTo>
                  <a:lnTo>
                    <a:pt x="1895" y="5338"/>
                  </a:lnTo>
                  <a:lnTo>
                    <a:pt x="1895" y="5286"/>
                  </a:lnTo>
                  <a:cubicBezTo>
                    <a:pt x="1748" y="4887"/>
                    <a:pt x="1548" y="4441"/>
                    <a:pt x="1349" y="3942"/>
                  </a:cubicBezTo>
                  <a:close/>
                </a:path>
              </a:pathLst>
            </a:custGeom>
            <a:solidFill>
              <a:srgbClr val="BC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8"/>
            <p:cNvSpPr/>
            <p:nvPr/>
          </p:nvSpPr>
          <p:spPr>
            <a:xfrm>
              <a:off x="4422600" y="2434250"/>
              <a:ext cx="149650" cy="123400"/>
            </a:xfrm>
            <a:custGeom>
              <a:avLst/>
              <a:gdLst/>
              <a:ahLst/>
              <a:cxnLst/>
              <a:rect l="l" t="t" r="r" b="b"/>
              <a:pathLst>
                <a:path w="5986" h="4936" extrusionOk="0">
                  <a:moveTo>
                    <a:pt x="3739" y="0"/>
                  </a:moveTo>
                  <a:lnTo>
                    <a:pt x="1" y="3591"/>
                  </a:lnTo>
                  <a:cubicBezTo>
                    <a:pt x="200" y="4090"/>
                    <a:pt x="400" y="4536"/>
                    <a:pt x="547" y="4935"/>
                  </a:cubicBezTo>
                  <a:lnTo>
                    <a:pt x="5985" y="0"/>
                  </a:lnTo>
                  <a:close/>
                </a:path>
              </a:pathLst>
            </a:custGeom>
            <a:solidFill>
              <a:srgbClr val="BC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8"/>
            <p:cNvSpPr/>
            <p:nvPr/>
          </p:nvSpPr>
          <p:spPr>
            <a:xfrm>
              <a:off x="4284150" y="2425475"/>
              <a:ext cx="208300" cy="133475"/>
            </a:xfrm>
            <a:custGeom>
              <a:avLst/>
              <a:gdLst/>
              <a:ahLst/>
              <a:cxnLst/>
              <a:rect l="l" t="t" r="r" b="b"/>
              <a:pathLst>
                <a:path w="8332" h="5339" extrusionOk="0">
                  <a:moveTo>
                    <a:pt x="5638" y="0"/>
                  </a:moveTo>
                  <a:cubicBezTo>
                    <a:pt x="5487" y="100"/>
                    <a:pt x="5387" y="200"/>
                    <a:pt x="5239" y="351"/>
                  </a:cubicBezTo>
                  <a:lnTo>
                    <a:pt x="7980" y="351"/>
                  </a:lnTo>
                  <a:lnTo>
                    <a:pt x="8331" y="0"/>
                  </a:lnTo>
                  <a:close/>
                  <a:moveTo>
                    <a:pt x="4342" y="1197"/>
                  </a:moveTo>
                  <a:cubicBezTo>
                    <a:pt x="2794" y="2645"/>
                    <a:pt x="1250" y="4141"/>
                    <a:pt x="1" y="5338"/>
                  </a:cubicBezTo>
                  <a:lnTo>
                    <a:pt x="2594" y="5338"/>
                  </a:lnTo>
                  <a:lnTo>
                    <a:pt x="5088" y="2992"/>
                  </a:lnTo>
                  <a:cubicBezTo>
                    <a:pt x="4789" y="2346"/>
                    <a:pt x="4489" y="1696"/>
                    <a:pt x="4342" y="1197"/>
                  </a:cubicBezTo>
                  <a:close/>
                </a:path>
              </a:pathLst>
            </a:custGeom>
            <a:solidFill>
              <a:srgbClr val="BC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4392675" y="2434250"/>
              <a:ext cx="91000" cy="66050"/>
            </a:xfrm>
            <a:custGeom>
              <a:avLst/>
              <a:gdLst/>
              <a:ahLst/>
              <a:cxnLst/>
              <a:rect l="l" t="t" r="r" b="b"/>
              <a:pathLst>
                <a:path w="3640" h="2642" extrusionOk="0">
                  <a:moveTo>
                    <a:pt x="898" y="0"/>
                  </a:moveTo>
                  <a:cubicBezTo>
                    <a:pt x="599" y="248"/>
                    <a:pt x="300" y="547"/>
                    <a:pt x="1" y="846"/>
                  </a:cubicBezTo>
                  <a:cubicBezTo>
                    <a:pt x="148" y="1345"/>
                    <a:pt x="448" y="1995"/>
                    <a:pt x="747" y="2641"/>
                  </a:cubicBezTo>
                  <a:lnTo>
                    <a:pt x="3639" y="0"/>
                  </a:lnTo>
                  <a:close/>
                </a:path>
              </a:pathLst>
            </a:custGeom>
            <a:solidFill>
              <a:srgbClr val="BCE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4264225" y="2467850"/>
              <a:ext cx="104750" cy="91100"/>
            </a:xfrm>
            <a:custGeom>
              <a:avLst/>
              <a:gdLst/>
              <a:ahLst/>
              <a:cxnLst/>
              <a:rect l="l" t="t" r="r" b="b"/>
              <a:pathLst>
                <a:path w="4190" h="3644" extrusionOk="0">
                  <a:moveTo>
                    <a:pt x="2745" y="1"/>
                  </a:moveTo>
                  <a:cubicBezTo>
                    <a:pt x="1548" y="1250"/>
                    <a:pt x="598" y="2347"/>
                    <a:pt x="52" y="3145"/>
                  </a:cubicBezTo>
                  <a:cubicBezTo>
                    <a:pt x="0" y="3244"/>
                    <a:pt x="0" y="3344"/>
                    <a:pt x="52" y="3444"/>
                  </a:cubicBezTo>
                  <a:cubicBezTo>
                    <a:pt x="100" y="3544"/>
                    <a:pt x="200" y="3643"/>
                    <a:pt x="299" y="3643"/>
                  </a:cubicBezTo>
                  <a:lnTo>
                    <a:pt x="4189" y="3643"/>
                  </a:lnTo>
                  <a:cubicBezTo>
                    <a:pt x="4042" y="3093"/>
                    <a:pt x="3491" y="1449"/>
                    <a:pt x="2745" y="1"/>
                  </a:cubicBezTo>
                  <a:close/>
                </a:path>
              </a:pathLst>
            </a:custGeom>
            <a:solidFill>
              <a:srgbClr val="B2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8"/>
            <p:cNvSpPr/>
            <p:nvPr/>
          </p:nvSpPr>
          <p:spPr>
            <a:xfrm>
              <a:off x="4260525" y="2421775"/>
              <a:ext cx="405175" cy="139675"/>
            </a:xfrm>
            <a:custGeom>
              <a:avLst/>
              <a:gdLst/>
              <a:ahLst/>
              <a:cxnLst/>
              <a:rect l="l" t="t" r="r" b="b"/>
              <a:pathLst>
                <a:path w="16207" h="5587" extrusionOk="0">
                  <a:moveTo>
                    <a:pt x="11870" y="248"/>
                  </a:moveTo>
                  <a:cubicBezTo>
                    <a:pt x="12967" y="248"/>
                    <a:pt x="14012" y="846"/>
                    <a:pt x="14511" y="1844"/>
                  </a:cubicBezTo>
                  <a:cubicBezTo>
                    <a:pt x="15209" y="3192"/>
                    <a:pt x="15708" y="4637"/>
                    <a:pt x="15907" y="5335"/>
                  </a:cubicBezTo>
                  <a:lnTo>
                    <a:pt x="447" y="5335"/>
                  </a:lnTo>
                  <a:cubicBezTo>
                    <a:pt x="348" y="5335"/>
                    <a:pt x="300" y="5335"/>
                    <a:pt x="300" y="5235"/>
                  </a:cubicBezTo>
                  <a:cubicBezTo>
                    <a:pt x="248" y="5187"/>
                    <a:pt x="248" y="5135"/>
                    <a:pt x="300" y="5087"/>
                  </a:cubicBezTo>
                  <a:cubicBezTo>
                    <a:pt x="846" y="4238"/>
                    <a:pt x="1796" y="3093"/>
                    <a:pt x="3041" y="1844"/>
                  </a:cubicBezTo>
                  <a:cubicBezTo>
                    <a:pt x="4038" y="846"/>
                    <a:pt x="5434" y="248"/>
                    <a:pt x="6883" y="248"/>
                  </a:cubicBezTo>
                  <a:close/>
                  <a:moveTo>
                    <a:pt x="6883" y="1"/>
                  </a:moveTo>
                  <a:cubicBezTo>
                    <a:pt x="5386" y="1"/>
                    <a:pt x="3890" y="647"/>
                    <a:pt x="2893" y="1696"/>
                  </a:cubicBezTo>
                  <a:cubicBezTo>
                    <a:pt x="1644" y="2993"/>
                    <a:pt x="699" y="4090"/>
                    <a:pt x="100" y="4936"/>
                  </a:cubicBezTo>
                  <a:cubicBezTo>
                    <a:pt x="0" y="5087"/>
                    <a:pt x="0" y="5235"/>
                    <a:pt x="100" y="5335"/>
                  </a:cubicBezTo>
                  <a:cubicBezTo>
                    <a:pt x="148" y="5486"/>
                    <a:pt x="300" y="5586"/>
                    <a:pt x="447" y="5586"/>
                  </a:cubicBezTo>
                  <a:lnTo>
                    <a:pt x="16059" y="5586"/>
                  </a:lnTo>
                  <a:cubicBezTo>
                    <a:pt x="16107" y="5586"/>
                    <a:pt x="16158" y="5534"/>
                    <a:pt x="16158" y="5534"/>
                  </a:cubicBezTo>
                  <a:cubicBezTo>
                    <a:pt x="16206" y="5486"/>
                    <a:pt x="16206" y="5486"/>
                    <a:pt x="16206" y="5434"/>
                  </a:cubicBezTo>
                  <a:cubicBezTo>
                    <a:pt x="16007" y="4788"/>
                    <a:pt x="15460" y="3192"/>
                    <a:pt x="14710" y="1744"/>
                  </a:cubicBezTo>
                  <a:cubicBezTo>
                    <a:pt x="14164" y="699"/>
                    <a:pt x="13066" y="1"/>
                    <a:pt x="118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4264225" y="2502775"/>
              <a:ext cx="49875" cy="56175"/>
            </a:xfrm>
            <a:custGeom>
              <a:avLst/>
              <a:gdLst/>
              <a:ahLst/>
              <a:cxnLst/>
              <a:rect l="l" t="t" r="r" b="b"/>
              <a:pathLst>
                <a:path w="1995" h="2247" extrusionOk="0">
                  <a:moveTo>
                    <a:pt x="1448" y="0"/>
                  </a:moveTo>
                  <a:cubicBezTo>
                    <a:pt x="898" y="650"/>
                    <a:pt x="399" y="1249"/>
                    <a:pt x="52" y="1748"/>
                  </a:cubicBezTo>
                  <a:cubicBezTo>
                    <a:pt x="0" y="1847"/>
                    <a:pt x="0" y="1947"/>
                    <a:pt x="52" y="2047"/>
                  </a:cubicBezTo>
                  <a:cubicBezTo>
                    <a:pt x="100" y="2147"/>
                    <a:pt x="200" y="2246"/>
                    <a:pt x="299" y="2246"/>
                  </a:cubicBezTo>
                  <a:lnTo>
                    <a:pt x="1995" y="2246"/>
                  </a:lnTo>
                  <a:lnTo>
                    <a:pt x="1448" y="0"/>
                  </a:ln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4260525" y="2499750"/>
              <a:ext cx="56075" cy="61700"/>
            </a:xfrm>
            <a:custGeom>
              <a:avLst/>
              <a:gdLst/>
              <a:ahLst/>
              <a:cxnLst/>
              <a:rect l="l" t="t" r="r" b="b"/>
              <a:pathLst>
                <a:path w="2243" h="2468" extrusionOk="0">
                  <a:moveTo>
                    <a:pt x="1544" y="321"/>
                  </a:moveTo>
                  <a:lnTo>
                    <a:pt x="1995" y="2216"/>
                  </a:lnTo>
                  <a:lnTo>
                    <a:pt x="447" y="2216"/>
                  </a:lnTo>
                  <a:cubicBezTo>
                    <a:pt x="348" y="2216"/>
                    <a:pt x="300" y="2216"/>
                    <a:pt x="300" y="2116"/>
                  </a:cubicBezTo>
                  <a:cubicBezTo>
                    <a:pt x="248" y="2068"/>
                    <a:pt x="248" y="2016"/>
                    <a:pt x="300" y="1968"/>
                  </a:cubicBezTo>
                  <a:cubicBezTo>
                    <a:pt x="599" y="1470"/>
                    <a:pt x="1046" y="971"/>
                    <a:pt x="1544" y="321"/>
                  </a:cubicBezTo>
                  <a:close/>
                  <a:moveTo>
                    <a:pt x="1597" y="0"/>
                  </a:moveTo>
                  <a:cubicBezTo>
                    <a:pt x="1567" y="0"/>
                    <a:pt x="1544" y="21"/>
                    <a:pt x="1544" y="21"/>
                  </a:cubicBezTo>
                  <a:cubicBezTo>
                    <a:pt x="946" y="720"/>
                    <a:pt x="447" y="1318"/>
                    <a:pt x="100" y="1817"/>
                  </a:cubicBezTo>
                  <a:cubicBezTo>
                    <a:pt x="0" y="1968"/>
                    <a:pt x="0" y="2116"/>
                    <a:pt x="100" y="2216"/>
                  </a:cubicBezTo>
                  <a:cubicBezTo>
                    <a:pt x="148" y="2367"/>
                    <a:pt x="300" y="2467"/>
                    <a:pt x="447" y="2467"/>
                  </a:cubicBezTo>
                  <a:lnTo>
                    <a:pt x="2143" y="2467"/>
                  </a:lnTo>
                  <a:cubicBezTo>
                    <a:pt x="2143" y="2467"/>
                    <a:pt x="2195" y="2415"/>
                    <a:pt x="2243" y="2415"/>
                  </a:cubicBezTo>
                  <a:lnTo>
                    <a:pt x="2243" y="2315"/>
                  </a:lnTo>
                  <a:lnTo>
                    <a:pt x="1744" y="73"/>
                  </a:lnTo>
                  <a:cubicBezTo>
                    <a:pt x="1696" y="21"/>
                    <a:pt x="1696" y="21"/>
                    <a:pt x="1644" y="21"/>
                  </a:cubicBezTo>
                  <a:cubicBezTo>
                    <a:pt x="1628" y="5"/>
                    <a:pt x="1612" y="0"/>
                    <a:pt x="15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3673250" y="2601300"/>
              <a:ext cx="63650" cy="82475"/>
            </a:xfrm>
            <a:custGeom>
              <a:avLst/>
              <a:gdLst/>
              <a:ahLst/>
              <a:cxnLst/>
              <a:rect l="l" t="t" r="r" b="b"/>
              <a:pathLst>
                <a:path w="2546" h="3299" extrusionOk="0">
                  <a:moveTo>
                    <a:pt x="2546" y="1"/>
                  </a:moveTo>
                  <a:lnTo>
                    <a:pt x="2546" y="1"/>
                  </a:lnTo>
                  <a:cubicBezTo>
                    <a:pt x="100" y="946"/>
                    <a:pt x="0" y="2295"/>
                    <a:pt x="0" y="3292"/>
                  </a:cubicBezTo>
                  <a:cubicBezTo>
                    <a:pt x="58" y="3296"/>
                    <a:pt x="117" y="3298"/>
                    <a:pt x="176" y="3298"/>
                  </a:cubicBezTo>
                  <a:cubicBezTo>
                    <a:pt x="836" y="3298"/>
                    <a:pt x="1577" y="3060"/>
                    <a:pt x="1896" y="2694"/>
                  </a:cubicBezTo>
                  <a:cubicBezTo>
                    <a:pt x="2294" y="2295"/>
                    <a:pt x="1896" y="1246"/>
                    <a:pt x="2195" y="699"/>
                  </a:cubicBezTo>
                  <a:cubicBezTo>
                    <a:pt x="2494" y="200"/>
                    <a:pt x="2546" y="1"/>
                    <a:pt x="2546"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3670750" y="2597850"/>
              <a:ext cx="69850" cy="89450"/>
            </a:xfrm>
            <a:custGeom>
              <a:avLst/>
              <a:gdLst/>
              <a:ahLst/>
              <a:cxnLst/>
              <a:rect l="l" t="t" r="r" b="b"/>
              <a:pathLst>
                <a:path w="2794" h="3578" extrusionOk="0">
                  <a:moveTo>
                    <a:pt x="2446" y="338"/>
                  </a:moveTo>
                  <a:lnTo>
                    <a:pt x="2446" y="338"/>
                  </a:lnTo>
                  <a:cubicBezTo>
                    <a:pt x="2394" y="438"/>
                    <a:pt x="2347" y="586"/>
                    <a:pt x="2195" y="785"/>
                  </a:cubicBezTo>
                  <a:cubicBezTo>
                    <a:pt x="2047" y="1084"/>
                    <a:pt x="2095" y="1436"/>
                    <a:pt x="2095" y="1834"/>
                  </a:cubicBezTo>
                  <a:cubicBezTo>
                    <a:pt x="2095" y="2182"/>
                    <a:pt x="2095" y="2581"/>
                    <a:pt x="1948" y="2780"/>
                  </a:cubicBezTo>
                  <a:cubicBezTo>
                    <a:pt x="1670" y="3058"/>
                    <a:pt x="962" y="3336"/>
                    <a:pt x="342" y="3336"/>
                  </a:cubicBezTo>
                  <a:cubicBezTo>
                    <a:pt x="294" y="3336"/>
                    <a:pt x="247" y="3334"/>
                    <a:pt x="200" y="3331"/>
                  </a:cubicBezTo>
                  <a:cubicBezTo>
                    <a:pt x="200" y="2481"/>
                    <a:pt x="300" y="1236"/>
                    <a:pt x="2446" y="338"/>
                  </a:cubicBezTo>
                  <a:close/>
                  <a:moveTo>
                    <a:pt x="2670" y="0"/>
                  </a:moveTo>
                  <a:cubicBezTo>
                    <a:pt x="2645" y="0"/>
                    <a:pt x="2620" y="13"/>
                    <a:pt x="2594" y="39"/>
                  </a:cubicBezTo>
                  <a:cubicBezTo>
                    <a:pt x="1" y="1037"/>
                    <a:pt x="1" y="2533"/>
                    <a:pt x="1" y="3430"/>
                  </a:cubicBezTo>
                  <a:cubicBezTo>
                    <a:pt x="1" y="3478"/>
                    <a:pt x="1" y="3530"/>
                    <a:pt x="100" y="3530"/>
                  </a:cubicBezTo>
                  <a:cubicBezTo>
                    <a:pt x="152" y="3530"/>
                    <a:pt x="200" y="3578"/>
                    <a:pt x="300" y="3578"/>
                  </a:cubicBezTo>
                  <a:cubicBezTo>
                    <a:pt x="950" y="3578"/>
                    <a:pt x="1748" y="3279"/>
                    <a:pt x="2095" y="2932"/>
                  </a:cubicBezTo>
                  <a:cubicBezTo>
                    <a:pt x="2347" y="2680"/>
                    <a:pt x="2347" y="2233"/>
                    <a:pt x="2295" y="1834"/>
                  </a:cubicBezTo>
                  <a:cubicBezTo>
                    <a:pt x="2295" y="1483"/>
                    <a:pt x="2295" y="1136"/>
                    <a:pt x="2394" y="885"/>
                  </a:cubicBezTo>
                  <a:cubicBezTo>
                    <a:pt x="2694" y="386"/>
                    <a:pt x="2746" y="139"/>
                    <a:pt x="2746" y="139"/>
                  </a:cubicBezTo>
                  <a:cubicBezTo>
                    <a:pt x="2793" y="87"/>
                    <a:pt x="2746" y="87"/>
                    <a:pt x="2746" y="39"/>
                  </a:cubicBezTo>
                  <a:cubicBezTo>
                    <a:pt x="2720" y="13"/>
                    <a:pt x="2695" y="0"/>
                    <a:pt x="26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3673250" y="2601300"/>
              <a:ext cx="63650" cy="82475"/>
            </a:xfrm>
            <a:custGeom>
              <a:avLst/>
              <a:gdLst/>
              <a:ahLst/>
              <a:cxnLst/>
              <a:rect l="l" t="t" r="r" b="b"/>
              <a:pathLst>
                <a:path w="2546" h="3299" extrusionOk="0">
                  <a:moveTo>
                    <a:pt x="2546" y="1"/>
                  </a:moveTo>
                  <a:lnTo>
                    <a:pt x="2546" y="1"/>
                  </a:lnTo>
                  <a:cubicBezTo>
                    <a:pt x="100" y="946"/>
                    <a:pt x="0" y="2295"/>
                    <a:pt x="0" y="3292"/>
                  </a:cubicBezTo>
                  <a:cubicBezTo>
                    <a:pt x="58" y="3296"/>
                    <a:pt x="117" y="3298"/>
                    <a:pt x="176" y="3298"/>
                  </a:cubicBezTo>
                  <a:cubicBezTo>
                    <a:pt x="836" y="3298"/>
                    <a:pt x="1577" y="3060"/>
                    <a:pt x="1896" y="2694"/>
                  </a:cubicBezTo>
                  <a:cubicBezTo>
                    <a:pt x="2294" y="2295"/>
                    <a:pt x="1896" y="1246"/>
                    <a:pt x="2195" y="699"/>
                  </a:cubicBezTo>
                  <a:cubicBezTo>
                    <a:pt x="2494" y="200"/>
                    <a:pt x="2546" y="1"/>
                    <a:pt x="2546"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3730600" y="2661150"/>
              <a:ext cx="194525" cy="31150"/>
            </a:xfrm>
            <a:custGeom>
              <a:avLst/>
              <a:gdLst/>
              <a:ahLst/>
              <a:cxnLst/>
              <a:rect l="l" t="t" r="r" b="b"/>
              <a:pathLst>
                <a:path w="7781" h="1246" extrusionOk="0">
                  <a:moveTo>
                    <a:pt x="798" y="1"/>
                  </a:moveTo>
                  <a:cubicBezTo>
                    <a:pt x="499" y="1"/>
                    <a:pt x="152" y="300"/>
                    <a:pt x="100" y="599"/>
                  </a:cubicBezTo>
                  <a:cubicBezTo>
                    <a:pt x="0" y="946"/>
                    <a:pt x="200" y="1245"/>
                    <a:pt x="551" y="1245"/>
                  </a:cubicBezTo>
                  <a:lnTo>
                    <a:pt x="6934" y="1245"/>
                  </a:lnTo>
                  <a:cubicBezTo>
                    <a:pt x="7282" y="1245"/>
                    <a:pt x="7633" y="946"/>
                    <a:pt x="7681" y="599"/>
                  </a:cubicBezTo>
                  <a:cubicBezTo>
                    <a:pt x="7780" y="300"/>
                    <a:pt x="7533" y="1"/>
                    <a:pt x="72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3728100" y="2658650"/>
              <a:ext cx="198325" cy="36150"/>
            </a:xfrm>
            <a:custGeom>
              <a:avLst/>
              <a:gdLst/>
              <a:ahLst/>
              <a:cxnLst/>
              <a:rect l="l" t="t" r="r" b="b"/>
              <a:pathLst>
                <a:path w="7933" h="1446" extrusionOk="0">
                  <a:moveTo>
                    <a:pt x="7334" y="200"/>
                  </a:moveTo>
                  <a:cubicBezTo>
                    <a:pt x="7433" y="200"/>
                    <a:pt x="7533" y="248"/>
                    <a:pt x="7633" y="348"/>
                  </a:cubicBezTo>
                  <a:cubicBezTo>
                    <a:pt x="7681" y="448"/>
                    <a:pt x="7733" y="547"/>
                    <a:pt x="7681" y="699"/>
                  </a:cubicBezTo>
                  <a:cubicBezTo>
                    <a:pt x="7633" y="998"/>
                    <a:pt x="7334" y="1198"/>
                    <a:pt x="7034" y="1198"/>
                  </a:cubicBezTo>
                  <a:lnTo>
                    <a:pt x="651" y="1198"/>
                  </a:lnTo>
                  <a:cubicBezTo>
                    <a:pt x="499" y="1198"/>
                    <a:pt x="400" y="1146"/>
                    <a:pt x="352" y="1098"/>
                  </a:cubicBezTo>
                  <a:cubicBezTo>
                    <a:pt x="300" y="998"/>
                    <a:pt x="252" y="899"/>
                    <a:pt x="300" y="747"/>
                  </a:cubicBezTo>
                  <a:cubicBezTo>
                    <a:pt x="352" y="448"/>
                    <a:pt x="651" y="200"/>
                    <a:pt x="898" y="200"/>
                  </a:cubicBezTo>
                  <a:close/>
                  <a:moveTo>
                    <a:pt x="898" y="1"/>
                  </a:moveTo>
                  <a:cubicBezTo>
                    <a:pt x="551" y="1"/>
                    <a:pt x="152" y="300"/>
                    <a:pt x="53" y="699"/>
                  </a:cubicBezTo>
                  <a:cubicBezTo>
                    <a:pt x="1" y="899"/>
                    <a:pt x="53" y="1098"/>
                    <a:pt x="152" y="1198"/>
                  </a:cubicBezTo>
                  <a:cubicBezTo>
                    <a:pt x="300" y="1345"/>
                    <a:pt x="452" y="1445"/>
                    <a:pt x="651" y="1445"/>
                  </a:cubicBezTo>
                  <a:lnTo>
                    <a:pt x="7034" y="1445"/>
                  </a:lnTo>
                  <a:cubicBezTo>
                    <a:pt x="7433" y="1445"/>
                    <a:pt x="7832" y="1146"/>
                    <a:pt x="7880" y="747"/>
                  </a:cubicBezTo>
                  <a:cubicBezTo>
                    <a:pt x="7932" y="547"/>
                    <a:pt x="7932" y="348"/>
                    <a:pt x="7781" y="200"/>
                  </a:cubicBezTo>
                  <a:cubicBezTo>
                    <a:pt x="7681" y="101"/>
                    <a:pt x="7533" y="1"/>
                    <a:pt x="73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3730600" y="2661150"/>
              <a:ext cx="29950" cy="31150"/>
            </a:xfrm>
            <a:custGeom>
              <a:avLst/>
              <a:gdLst/>
              <a:ahLst/>
              <a:cxnLst/>
              <a:rect l="l" t="t" r="r" b="b"/>
              <a:pathLst>
                <a:path w="1198" h="1246" extrusionOk="0">
                  <a:moveTo>
                    <a:pt x="798" y="1"/>
                  </a:moveTo>
                  <a:cubicBezTo>
                    <a:pt x="499" y="1"/>
                    <a:pt x="152" y="300"/>
                    <a:pt x="100" y="599"/>
                  </a:cubicBezTo>
                  <a:cubicBezTo>
                    <a:pt x="0" y="946"/>
                    <a:pt x="200" y="1245"/>
                    <a:pt x="551" y="1245"/>
                  </a:cubicBezTo>
                  <a:lnTo>
                    <a:pt x="898" y="1245"/>
                  </a:lnTo>
                  <a:cubicBezTo>
                    <a:pt x="599" y="1245"/>
                    <a:pt x="352" y="946"/>
                    <a:pt x="451" y="599"/>
                  </a:cubicBezTo>
                  <a:cubicBezTo>
                    <a:pt x="499" y="300"/>
                    <a:pt x="850" y="1"/>
                    <a:pt x="1197" y="1"/>
                  </a:cubicBezTo>
                  <a:close/>
                </a:path>
              </a:pathLst>
            </a:custGeom>
            <a:solidFill>
              <a:srgbClr val="FFE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3728100" y="2658650"/>
              <a:ext cx="34950" cy="36150"/>
            </a:xfrm>
            <a:custGeom>
              <a:avLst/>
              <a:gdLst/>
              <a:ahLst/>
              <a:cxnLst/>
              <a:rect l="l" t="t" r="r" b="b"/>
              <a:pathLst>
                <a:path w="1398" h="1446" extrusionOk="0">
                  <a:moveTo>
                    <a:pt x="651" y="300"/>
                  </a:moveTo>
                  <a:lnTo>
                    <a:pt x="651" y="300"/>
                  </a:lnTo>
                  <a:cubicBezTo>
                    <a:pt x="551" y="400"/>
                    <a:pt x="452" y="547"/>
                    <a:pt x="452" y="699"/>
                  </a:cubicBezTo>
                  <a:cubicBezTo>
                    <a:pt x="400" y="899"/>
                    <a:pt x="452" y="1046"/>
                    <a:pt x="551" y="1198"/>
                  </a:cubicBezTo>
                  <a:cubicBezTo>
                    <a:pt x="452" y="1198"/>
                    <a:pt x="400" y="1146"/>
                    <a:pt x="352" y="1098"/>
                  </a:cubicBezTo>
                  <a:cubicBezTo>
                    <a:pt x="300" y="998"/>
                    <a:pt x="252" y="899"/>
                    <a:pt x="300" y="747"/>
                  </a:cubicBezTo>
                  <a:cubicBezTo>
                    <a:pt x="352" y="547"/>
                    <a:pt x="499" y="348"/>
                    <a:pt x="651" y="300"/>
                  </a:cubicBezTo>
                  <a:close/>
                  <a:moveTo>
                    <a:pt x="898" y="1"/>
                  </a:moveTo>
                  <a:cubicBezTo>
                    <a:pt x="551" y="1"/>
                    <a:pt x="152" y="300"/>
                    <a:pt x="53" y="699"/>
                  </a:cubicBezTo>
                  <a:cubicBezTo>
                    <a:pt x="1" y="899"/>
                    <a:pt x="53" y="1098"/>
                    <a:pt x="152" y="1198"/>
                  </a:cubicBezTo>
                  <a:cubicBezTo>
                    <a:pt x="300" y="1345"/>
                    <a:pt x="452" y="1445"/>
                    <a:pt x="651" y="1445"/>
                  </a:cubicBezTo>
                  <a:lnTo>
                    <a:pt x="998" y="1445"/>
                  </a:lnTo>
                  <a:cubicBezTo>
                    <a:pt x="1098" y="1445"/>
                    <a:pt x="1150" y="1397"/>
                    <a:pt x="1150" y="1345"/>
                  </a:cubicBezTo>
                  <a:cubicBezTo>
                    <a:pt x="1150" y="1246"/>
                    <a:pt x="1098" y="1198"/>
                    <a:pt x="998" y="1198"/>
                  </a:cubicBezTo>
                  <a:cubicBezTo>
                    <a:pt x="898" y="1198"/>
                    <a:pt x="799" y="1146"/>
                    <a:pt x="699" y="1098"/>
                  </a:cubicBezTo>
                  <a:cubicBezTo>
                    <a:pt x="651" y="998"/>
                    <a:pt x="651" y="899"/>
                    <a:pt x="651" y="747"/>
                  </a:cubicBezTo>
                  <a:cubicBezTo>
                    <a:pt x="699" y="448"/>
                    <a:pt x="998" y="200"/>
                    <a:pt x="1297" y="200"/>
                  </a:cubicBezTo>
                  <a:cubicBezTo>
                    <a:pt x="1349" y="200"/>
                    <a:pt x="1397" y="149"/>
                    <a:pt x="1397" y="101"/>
                  </a:cubicBezTo>
                  <a:cubicBezTo>
                    <a:pt x="1397" y="49"/>
                    <a:pt x="1349" y="1"/>
                    <a:pt x="12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3634650" y="2769575"/>
              <a:ext cx="342825" cy="41525"/>
            </a:xfrm>
            <a:custGeom>
              <a:avLst/>
              <a:gdLst/>
              <a:ahLst/>
              <a:cxnLst/>
              <a:rect l="l" t="t" r="r" b="b"/>
              <a:pathLst>
                <a:path w="13713" h="1661" extrusionOk="0">
                  <a:moveTo>
                    <a:pt x="699" y="0"/>
                  </a:moveTo>
                  <a:cubicBezTo>
                    <a:pt x="200" y="0"/>
                    <a:pt x="0" y="1098"/>
                    <a:pt x="699" y="1397"/>
                  </a:cubicBezTo>
                  <a:cubicBezTo>
                    <a:pt x="1147" y="1572"/>
                    <a:pt x="4015" y="1660"/>
                    <a:pt x="6876" y="1660"/>
                  </a:cubicBezTo>
                  <a:cubicBezTo>
                    <a:pt x="9737" y="1660"/>
                    <a:pt x="12592" y="1572"/>
                    <a:pt x="13015" y="1397"/>
                  </a:cubicBezTo>
                  <a:cubicBezTo>
                    <a:pt x="13713" y="1098"/>
                    <a:pt x="13665" y="0"/>
                    <a:pt x="13015" y="0"/>
                  </a:cubicBezTo>
                  <a:close/>
                </a:path>
              </a:pathLst>
            </a:custGeom>
            <a:solidFill>
              <a:srgbClr val="7890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3637150" y="2765875"/>
              <a:ext cx="340325" cy="47400"/>
            </a:xfrm>
            <a:custGeom>
              <a:avLst/>
              <a:gdLst/>
              <a:ahLst/>
              <a:cxnLst/>
              <a:rect l="l" t="t" r="r" b="b"/>
              <a:pathLst>
                <a:path w="13613" h="1896" extrusionOk="0">
                  <a:moveTo>
                    <a:pt x="12915" y="248"/>
                  </a:moveTo>
                  <a:cubicBezTo>
                    <a:pt x="13214" y="248"/>
                    <a:pt x="13314" y="547"/>
                    <a:pt x="13314" y="599"/>
                  </a:cubicBezTo>
                  <a:cubicBezTo>
                    <a:pt x="13365" y="898"/>
                    <a:pt x="13266" y="1297"/>
                    <a:pt x="12915" y="1445"/>
                  </a:cubicBezTo>
                  <a:cubicBezTo>
                    <a:pt x="12466" y="1595"/>
                    <a:pt x="9611" y="1669"/>
                    <a:pt x="6763" y="1669"/>
                  </a:cubicBezTo>
                  <a:cubicBezTo>
                    <a:pt x="3914" y="1669"/>
                    <a:pt x="1071" y="1595"/>
                    <a:pt x="646" y="1445"/>
                  </a:cubicBezTo>
                  <a:cubicBezTo>
                    <a:pt x="299" y="1297"/>
                    <a:pt x="200" y="946"/>
                    <a:pt x="248" y="647"/>
                  </a:cubicBezTo>
                  <a:cubicBezTo>
                    <a:pt x="299" y="448"/>
                    <a:pt x="399" y="248"/>
                    <a:pt x="599" y="248"/>
                  </a:cubicBezTo>
                  <a:close/>
                  <a:moveTo>
                    <a:pt x="599" y="1"/>
                  </a:moveTo>
                  <a:cubicBezTo>
                    <a:pt x="347" y="1"/>
                    <a:pt x="100" y="248"/>
                    <a:pt x="48" y="599"/>
                  </a:cubicBezTo>
                  <a:cubicBezTo>
                    <a:pt x="0" y="946"/>
                    <a:pt x="100" y="1445"/>
                    <a:pt x="547" y="1644"/>
                  </a:cubicBezTo>
                  <a:cubicBezTo>
                    <a:pt x="998" y="1796"/>
                    <a:pt x="3890" y="1896"/>
                    <a:pt x="6783" y="1896"/>
                  </a:cubicBezTo>
                  <a:cubicBezTo>
                    <a:pt x="9623" y="1896"/>
                    <a:pt x="12516" y="1796"/>
                    <a:pt x="12967" y="1644"/>
                  </a:cubicBezTo>
                  <a:cubicBezTo>
                    <a:pt x="13465" y="1445"/>
                    <a:pt x="13613" y="946"/>
                    <a:pt x="13513" y="547"/>
                  </a:cubicBezTo>
                  <a:cubicBezTo>
                    <a:pt x="13465" y="248"/>
                    <a:pt x="13266" y="1"/>
                    <a:pt x="129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3649600" y="2770875"/>
              <a:ext cx="321700" cy="31325"/>
            </a:xfrm>
            <a:custGeom>
              <a:avLst/>
              <a:gdLst/>
              <a:ahLst/>
              <a:cxnLst/>
              <a:rect l="l" t="t" r="r" b="b"/>
              <a:pathLst>
                <a:path w="12868" h="1253" extrusionOk="0">
                  <a:moveTo>
                    <a:pt x="647" y="0"/>
                  </a:moveTo>
                  <a:cubicBezTo>
                    <a:pt x="148" y="0"/>
                    <a:pt x="1" y="846"/>
                    <a:pt x="647" y="1046"/>
                  </a:cubicBezTo>
                  <a:cubicBezTo>
                    <a:pt x="1054" y="1189"/>
                    <a:pt x="3526" y="1252"/>
                    <a:pt x="6086" y="1252"/>
                  </a:cubicBezTo>
                  <a:cubicBezTo>
                    <a:pt x="8878" y="1252"/>
                    <a:pt x="11776" y="1177"/>
                    <a:pt x="12217" y="1046"/>
                  </a:cubicBezTo>
                  <a:cubicBezTo>
                    <a:pt x="12867" y="846"/>
                    <a:pt x="12768" y="0"/>
                    <a:pt x="12217"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3650800" y="2767075"/>
              <a:ext cx="319200" cy="37425"/>
            </a:xfrm>
            <a:custGeom>
              <a:avLst/>
              <a:gdLst/>
              <a:ahLst/>
              <a:cxnLst/>
              <a:rect l="l" t="t" r="r" b="b"/>
              <a:pathLst>
                <a:path w="12768" h="1497" extrusionOk="0">
                  <a:moveTo>
                    <a:pt x="12169" y="252"/>
                  </a:moveTo>
                  <a:cubicBezTo>
                    <a:pt x="12369" y="252"/>
                    <a:pt x="12468" y="400"/>
                    <a:pt x="12520" y="551"/>
                  </a:cubicBezTo>
                  <a:cubicBezTo>
                    <a:pt x="12520" y="751"/>
                    <a:pt x="12421" y="998"/>
                    <a:pt x="12121" y="1098"/>
                  </a:cubicBezTo>
                  <a:cubicBezTo>
                    <a:pt x="11722" y="1223"/>
                    <a:pt x="9041" y="1286"/>
                    <a:pt x="6360" y="1286"/>
                  </a:cubicBezTo>
                  <a:cubicBezTo>
                    <a:pt x="3679" y="1286"/>
                    <a:pt x="998" y="1223"/>
                    <a:pt x="599" y="1098"/>
                  </a:cubicBezTo>
                  <a:cubicBezTo>
                    <a:pt x="352" y="998"/>
                    <a:pt x="252" y="751"/>
                    <a:pt x="300" y="551"/>
                  </a:cubicBezTo>
                  <a:cubicBezTo>
                    <a:pt x="300" y="400"/>
                    <a:pt x="400" y="252"/>
                    <a:pt x="599" y="252"/>
                  </a:cubicBezTo>
                  <a:close/>
                  <a:moveTo>
                    <a:pt x="599" y="1"/>
                  </a:moveTo>
                  <a:cubicBezTo>
                    <a:pt x="352" y="1"/>
                    <a:pt x="100" y="252"/>
                    <a:pt x="53" y="551"/>
                  </a:cubicBezTo>
                  <a:cubicBezTo>
                    <a:pt x="1" y="799"/>
                    <a:pt x="152" y="1150"/>
                    <a:pt x="551" y="1297"/>
                  </a:cubicBezTo>
                  <a:cubicBezTo>
                    <a:pt x="998" y="1449"/>
                    <a:pt x="3691" y="1497"/>
                    <a:pt x="6384" y="1497"/>
                  </a:cubicBezTo>
                  <a:cubicBezTo>
                    <a:pt x="9077" y="1497"/>
                    <a:pt x="11722" y="1449"/>
                    <a:pt x="12169" y="1297"/>
                  </a:cubicBezTo>
                  <a:cubicBezTo>
                    <a:pt x="12620" y="1150"/>
                    <a:pt x="12768" y="799"/>
                    <a:pt x="12720" y="499"/>
                  </a:cubicBezTo>
                  <a:cubicBezTo>
                    <a:pt x="12668" y="200"/>
                    <a:pt x="12468" y="1"/>
                    <a:pt x="121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3961300" y="2603800"/>
              <a:ext cx="155825" cy="81375"/>
            </a:xfrm>
            <a:custGeom>
              <a:avLst/>
              <a:gdLst/>
              <a:ahLst/>
              <a:cxnLst/>
              <a:rect l="l" t="t" r="r" b="b"/>
              <a:pathLst>
                <a:path w="6233" h="3255" extrusionOk="0">
                  <a:moveTo>
                    <a:pt x="4589" y="1"/>
                  </a:moveTo>
                  <a:cubicBezTo>
                    <a:pt x="3192" y="1"/>
                    <a:pt x="1696" y="1397"/>
                    <a:pt x="747" y="1744"/>
                  </a:cubicBezTo>
                  <a:cubicBezTo>
                    <a:pt x="148" y="1995"/>
                    <a:pt x="1" y="2993"/>
                    <a:pt x="846" y="3140"/>
                  </a:cubicBezTo>
                  <a:cubicBezTo>
                    <a:pt x="1289" y="3182"/>
                    <a:pt x="2277" y="3255"/>
                    <a:pt x="2880" y="3255"/>
                  </a:cubicBezTo>
                  <a:cubicBezTo>
                    <a:pt x="3028" y="3255"/>
                    <a:pt x="3152" y="3250"/>
                    <a:pt x="3240" y="3240"/>
                  </a:cubicBezTo>
                  <a:cubicBezTo>
                    <a:pt x="3990" y="3140"/>
                    <a:pt x="5486" y="2594"/>
                    <a:pt x="5885" y="1397"/>
                  </a:cubicBezTo>
                  <a:cubicBezTo>
                    <a:pt x="6232" y="348"/>
                    <a:pt x="5434" y="1"/>
                    <a:pt x="4589"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3645825" y="2772075"/>
              <a:ext cx="22450" cy="27450"/>
            </a:xfrm>
            <a:custGeom>
              <a:avLst/>
              <a:gdLst/>
              <a:ahLst/>
              <a:cxnLst/>
              <a:rect l="l" t="t" r="r" b="b"/>
              <a:pathLst>
                <a:path w="898" h="1098" extrusionOk="0">
                  <a:moveTo>
                    <a:pt x="451" y="0"/>
                  </a:moveTo>
                  <a:cubicBezTo>
                    <a:pt x="200" y="0"/>
                    <a:pt x="0" y="251"/>
                    <a:pt x="0" y="551"/>
                  </a:cubicBezTo>
                  <a:cubicBezTo>
                    <a:pt x="0" y="850"/>
                    <a:pt x="200" y="1097"/>
                    <a:pt x="451" y="1097"/>
                  </a:cubicBezTo>
                  <a:cubicBezTo>
                    <a:pt x="698" y="1097"/>
                    <a:pt x="898" y="850"/>
                    <a:pt x="898" y="551"/>
                  </a:cubicBezTo>
                  <a:cubicBezTo>
                    <a:pt x="898" y="251"/>
                    <a:pt x="698" y="0"/>
                    <a:pt x="45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3642125" y="2768375"/>
              <a:ext cx="28650" cy="33625"/>
            </a:xfrm>
            <a:custGeom>
              <a:avLst/>
              <a:gdLst/>
              <a:ahLst/>
              <a:cxnLst/>
              <a:rect l="l" t="t" r="r" b="b"/>
              <a:pathLst>
                <a:path w="1146" h="1345" extrusionOk="0">
                  <a:moveTo>
                    <a:pt x="599" y="248"/>
                  </a:moveTo>
                  <a:cubicBezTo>
                    <a:pt x="799" y="248"/>
                    <a:pt x="946" y="447"/>
                    <a:pt x="946" y="699"/>
                  </a:cubicBezTo>
                  <a:cubicBezTo>
                    <a:pt x="946" y="946"/>
                    <a:pt x="799" y="1146"/>
                    <a:pt x="599" y="1146"/>
                  </a:cubicBezTo>
                  <a:cubicBezTo>
                    <a:pt x="400" y="1146"/>
                    <a:pt x="248" y="946"/>
                    <a:pt x="248" y="699"/>
                  </a:cubicBezTo>
                  <a:cubicBezTo>
                    <a:pt x="248" y="447"/>
                    <a:pt x="400" y="248"/>
                    <a:pt x="599" y="248"/>
                  </a:cubicBezTo>
                  <a:close/>
                  <a:moveTo>
                    <a:pt x="599" y="0"/>
                  </a:moveTo>
                  <a:cubicBezTo>
                    <a:pt x="300" y="0"/>
                    <a:pt x="1" y="300"/>
                    <a:pt x="1" y="699"/>
                  </a:cubicBezTo>
                  <a:cubicBezTo>
                    <a:pt x="1" y="1046"/>
                    <a:pt x="300" y="1345"/>
                    <a:pt x="599" y="1345"/>
                  </a:cubicBezTo>
                  <a:cubicBezTo>
                    <a:pt x="898" y="1345"/>
                    <a:pt x="1146" y="1046"/>
                    <a:pt x="1146" y="699"/>
                  </a:cubicBezTo>
                  <a:cubicBezTo>
                    <a:pt x="1146" y="300"/>
                    <a:pt x="898" y="0"/>
                    <a:pt x="5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3640825" y="2772075"/>
              <a:ext cx="22475" cy="27450"/>
            </a:xfrm>
            <a:custGeom>
              <a:avLst/>
              <a:gdLst/>
              <a:ahLst/>
              <a:cxnLst/>
              <a:rect l="l" t="t" r="r" b="b"/>
              <a:pathLst>
                <a:path w="899" h="1098" extrusionOk="0">
                  <a:moveTo>
                    <a:pt x="452" y="0"/>
                  </a:moveTo>
                  <a:cubicBezTo>
                    <a:pt x="200" y="0"/>
                    <a:pt x="1" y="251"/>
                    <a:pt x="1" y="551"/>
                  </a:cubicBezTo>
                  <a:cubicBezTo>
                    <a:pt x="1" y="850"/>
                    <a:pt x="200" y="1097"/>
                    <a:pt x="452" y="1097"/>
                  </a:cubicBezTo>
                  <a:cubicBezTo>
                    <a:pt x="699" y="1097"/>
                    <a:pt x="898" y="850"/>
                    <a:pt x="898" y="551"/>
                  </a:cubicBezTo>
                  <a:cubicBezTo>
                    <a:pt x="898" y="251"/>
                    <a:pt x="699" y="0"/>
                    <a:pt x="452"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3638350" y="2768375"/>
              <a:ext cx="28750" cy="33625"/>
            </a:xfrm>
            <a:custGeom>
              <a:avLst/>
              <a:gdLst/>
              <a:ahLst/>
              <a:cxnLst/>
              <a:rect l="l" t="t" r="r" b="b"/>
              <a:pathLst>
                <a:path w="1150" h="1345" extrusionOk="0">
                  <a:moveTo>
                    <a:pt x="551" y="248"/>
                  </a:moveTo>
                  <a:cubicBezTo>
                    <a:pt x="750" y="248"/>
                    <a:pt x="898" y="447"/>
                    <a:pt x="898" y="699"/>
                  </a:cubicBezTo>
                  <a:cubicBezTo>
                    <a:pt x="898" y="946"/>
                    <a:pt x="750" y="1146"/>
                    <a:pt x="551" y="1146"/>
                  </a:cubicBezTo>
                  <a:cubicBezTo>
                    <a:pt x="351" y="1146"/>
                    <a:pt x="200" y="946"/>
                    <a:pt x="200" y="699"/>
                  </a:cubicBezTo>
                  <a:cubicBezTo>
                    <a:pt x="200" y="447"/>
                    <a:pt x="351" y="248"/>
                    <a:pt x="551" y="248"/>
                  </a:cubicBezTo>
                  <a:close/>
                  <a:moveTo>
                    <a:pt x="551" y="0"/>
                  </a:moveTo>
                  <a:cubicBezTo>
                    <a:pt x="251" y="0"/>
                    <a:pt x="0" y="300"/>
                    <a:pt x="0" y="699"/>
                  </a:cubicBezTo>
                  <a:cubicBezTo>
                    <a:pt x="0" y="1046"/>
                    <a:pt x="251" y="1345"/>
                    <a:pt x="551" y="1345"/>
                  </a:cubicBezTo>
                  <a:cubicBezTo>
                    <a:pt x="850" y="1345"/>
                    <a:pt x="1149" y="1046"/>
                    <a:pt x="1149" y="699"/>
                  </a:cubicBezTo>
                  <a:cubicBezTo>
                    <a:pt x="1149" y="300"/>
                    <a:pt x="850" y="0"/>
                    <a:pt x="5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3950025" y="2772075"/>
              <a:ext cx="22475" cy="27450"/>
            </a:xfrm>
            <a:custGeom>
              <a:avLst/>
              <a:gdLst/>
              <a:ahLst/>
              <a:cxnLst/>
              <a:rect l="l" t="t" r="r" b="b"/>
              <a:pathLst>
                <a:path w="899" h="1098" extrusionOk="0">
                  <a:moveTo>
                    <a:pt x="452" y="0"/>
                  </a:moveTo>
                  <a:cubicBezTo>
                    <a:pt x="200" y="0"/>
                    <a:pt x="1" y="251"/>
                    <a:pt x="1" y="551"/>
                  </a:cubicBezTo>
                  <a:cubicBezTo>
                    <a:pt x="1" y="850"/>
                    <a:pt x="200" y="1097"/>
                    <a:pt x="452" y="1097"/>
                  </a:cubicBezTo>
                  <a:cubicBezTo>
                    <a:pt x="699" y="1097"/>
                    <a:pt x="898" y="850"/>
                    <a:pt x="898" y="551"/>
                  </a:cubicBezTo>
                  <a:cubicBezTo>
                    <a:pt x="898" y="251"/>
                    <a:pt x="699" y="0"/>
                    <a:pt x="452"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3947525" y="2768375"/>
              <a:ext cx="28750" cy="33625"/>
            </a:xfrm>
            <a:custGeom>
              <a:avLst/>
              <a:gdLst/>
              <a:ahLst/>
              <a:cxnLst/>
              <a:rect l="l" t="t" r="r" b="b"/>
              <a:pathLst>
                <a:path w="1150" h="1345" extrusionOk="0">
                  <a:moveTo>
                    <a:pt x="552" y="248"/>
                  </a:moveTo>
                  <a:cubicBezTo>
                    <a:pt x="751" y="248"/>
                    <a:pt x="899" y="447"/>
                    <a:pt x="899" y="699"/>
                  </a:cubicBezTo>
                  <a:cubicBezTo>
                    <a:pt x="899" y="946"/>
                    <a:pt x="751" y="1146"/>
                    <a:pt x="552" y="1146"/>
                  </a:cubicBezTo>
                  <a:cubicBezTo>
                    <a:pt x="352" y="1146"/>
                    <a:pt x="200" y="946"/>
                    <a:pt x="200" y="699"/>
                  </a:cubicBezTo>
                  <a:cubicBezTo>
                    <a:pt x="200" y="447"/>
                    <a:pt x="352" y="248"/>
                    <a:pt x="552" y="248"/>
                  </a:cubicBezTo>
                  <a:close/>
                  <a:moveTo>
                    <a:pt x="552" y="0"/>
                  </a:moveTo>
                  <a:cubicBezTo>
                    <a:pt x="252" y="0"/>
                    <a:pt x="1" y="300"/>
                    <a:pt x="1" y="699"/>
                  </a:cubicBezTo>
                  <a:cubicBezTo>
                    <a:pt x="1" y="1046"/>
                    <a:pt x="252" y="1345"/>
                    <a:pt x="552" y="1345"/>
                  </a:cubicBezTo>
                  <a:cubicBezTo>
                    <a:pt x="899" y="1345"/>
                    <a:pt x="1150" y="1046"/>
                    <a:pt x="1150" y="699"/>
                  </a:cubicBezTo>
                  <a:cubicBezTo>
                    <a:pt x="1150" y="300"/>
                    <a:pt x="899" y="0"/>
                    <a:pt x="5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3945050" y="2772075"/>
              <a:ext cx="23750" cy="27450"/>
            </a:xfrm>
            <a:custGeom>
              <a:avLst/>
              <a:gdLst/>
              <a:ahLst/>
              <a:cxnLst/>
              <a:rect l="l" t="t" r="r" b="b"/>
              <a:pathLst>
                <a:path w="950" h="1098" extrusionOk="0">
                  <a:moveTo>
                    <a:pt x="499" y="0"/>
                  </a:moveTo>
                  <a:cubicBezTo>
                    <a:pt x="200" y="0"/>
                    <a:pt x="0" y="251"/>
                    <a:pt x="0" y="551"/>
                  </a:cubicBezTo>
                  <a:cubicBezTo>
                    <a:pt x="0" y="850"/>
                    <a:pt x="200" y="1097"/>
                    <a:pt x="499" y="1097"/>
                  </a:cubicBezTo>
                  <a:cubicBezTo>
                    <a:pt x="750" y="1097"/>
                    <a:pt x="950" y="850"/>
                    <a:pt x="950" y="551"/>
                  </a:cubicBezTo>
                  <a:cubicBezTo>
                    <a:pt x="950" y="251"/>
                    <a:pt x="750" y="0"/>
                    <a:pt x="499"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a:off x="3942550" y="2768375"/>
              <a:ext cx="28750" cy="33625"/>
            </a:xfrm>
            <a:custGeom>
              <a:avLst/>
              <a:gdLst/>
              <a:ahLst/>
              <a:cxnLst/>
              <a:rect l="l" t="t" r="r" b="b"/>
              <a:pathLst>
                <a:path w="1150" h="1345" extrusionOk="0">
                  <a:moveTo>
                    <a:pt x="599" y="248"/>
                  </a:moveTo>
                  <a:cubicBezTo>
                    <a:pt x="751" y="248"/>
                    <a:pt x="950" y="447"/>
                    <a:pt x="950" y="699"/>
                  </a:cubicBezTo>
                  <a:cubicBezTo>
                    <a:pt x="950" y="946"/>
                    <a:pt x="751" y="1146"/>
                    <a:pt x="599" y="1146"/>
                  </a:cubicBezTo>
                  <a:cubicBezTo>
                    <a:pt x="399" y="1146"/>
                    <a:pt x="252" y="946"/>
                    <a:pt x="252" y="699"/>
                  </a:cubicBezTo>
                  <a:cubicBezTo>
                    <a:pt x="252" y="447"/>
                    <a:pt x="399" y="248"/>
                    <a:pt x="599" y="248"/>
                  </a:cubicBezTo>
                  <a:close/>
                  <a:moveTo>
                    <a:pt x="599" y="0"/>
                  </a:moveTo>
                  <a:cubicBezTo>
                    <a:pt x="252" y="0"/>
                    <a:pt x="0" y="300"/>
                    <a:pt x="0" y="699"/>
                  </a:cubicBezTo>
                  <a:cubicBezTo>
                    <a:pt x="0" y="1046"/>
                    <a:pt x="252" y="1345"/>
                    <a:pt x="599" y="1345"/>
                  </a:cubicBezTo>
                  <a:cubicBezTo>
                    <a:pt x="898" y="1345"/>
                    <a:pt x="1149" y="1046"/>
                    <a:pt x="1149" y="699"/>
                  </a:cubicBezTo>
                  <a:cubicBezTo>
                    <a:pt x="1149" y="300"/>
                    <a:pt x="898" y="0"/>
                    <a:pt x="5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4536000" y="2425475"/>
              <a:ext cx="44925" cy="133475"/>
            </a:xfrm>
            <a:custGeom>
              <a:avLst/>
              <a:gdLst/>
              <a:ahLst/>
              <a:cxnLst/>
              <a:rect l="l" t="t" r="r" b="b"/>
              <a:pathLst>
                <a:path w="1797" h="5339" extrusionOk="0">
                  <a:moveTo>
                    <a:pt x="1" y="0"/>
                  </a:moveTo>
                  <a:lnTo>
                    <a:pt x="1250" y="5338"/>
                  </a:lnTo>
                  <a:lnTo>
                    <a:pt x="1796" y="5338"/>
                  </a:lnTo>
                  <a:lnTo>
                    <a:pt x="599" y="0"/>
                  </a:ln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4533525" y="2421775"/>
              <a:ext cx="51175" cy="139675"/>
            </a:xfrm>
            <a:custGeom>
              <a:avLst/>
              <a:gdLst/>
              <a:ahLst/>
              <a:cxnLst/>
              <a:rect l="l" t="t" r="r" b="b"/>
              <a:pathLst>
                <a:path w="2047" h="5587" extrusionOk="0">
                  <a:moveTo>
                    <a:pt x="599" y="248"/>
                  </a:moveTo>
                  <a:lnTo>
                    <a:pt x="1795" y="5335"/>
                  </a:lnTo>
                  <a:lnTo>
                    <a:pt x="1448" y="5335"/>
                  </a:lnTo>
                  <a:lnTo>
                    <a:pt x="251" y="248"/>
                  </a:lnTo>
                  <a:close/>
                  <a:moveTo>
                    <a:pt x="100" y="1"/>
                  </a:moveTo>
                  <a:cubicBezTo>
                    <a:pt x="100" y="1"/>
                    <a:pt x="52" y="48"/>
                    <a:pt x="0" y="48"/>
                  </a:cubicBezTo>
                  <a:lnTo>
                    <a:pt x="0" y="148"/>
                  </a:lnTo>
                  <a:lnTo>
                    <a:pt x="1249" y="5486"/>
                  </a:lnTo>
                  <a:cubicBezTo>
                    <a:pt x="1249" y="5534"/>
                    <a:pt x="1297" y="5586"/>
                    <a:pt x="1349" y="5586"/>
                  </a:cubicBezTo>
                  <a:lnTo>
                    <a:pt x="1895" y="5586"/>
                  </a:lnTo>
                  <a:cubicBezTo>
                    <a:pt x="1947" y="5586"/>
                    <a:pt x="1995" y="5534"/>
                    <a:pt x="1995" y="5534"/>
                  </a:cubicBezTo>
                  <a:cubicBezTo>
                    <a:pt x="2047" y="5486"/>
                    <a:pt x="2047" y="5486"/>
                    <a:pt x="2047" y="5434"/>
                  </a:cubicBezTo>
                  <a:lnTo>
                    <a:pt x="798" y="100"/>
                  </a:lnTo>
                  <a:cubicBezTo>
                    <a:pt x="798" y="48"/>
                    <a:pt x="750" y="1"/>
                    <a:pt x="6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4053550" y="2611275"/>
              <a:ext cx="31150" cy="49900"/>
            </a:xfrm>
            <a:custGeom>
              <a:avLst/>
              <a:gdLst/>
              <a:ahLst/>
              <a:cxnLst/>
              <a:rect l="l" t="t" r="r" b="b"/>
              <a:pathLst>
                <a:path w="1246" h="1996" extrusionOk="0">
                  <a:moveTo>
                    <a:pt x="599" y="1"/>
                  </a:moveTo>
                  <a:cubicBezTo>
                    <a:pt x="448" y="1"/>
                    <a:pt x="248" y="49"/>
                    <a:pt x="1" y="101"/>
                  </a:cubicBezTo>
                  <a:lnTo>
                    <a:pt x="101" y="101"/>
                  </a:lnTo>
                  <a:cubicBezTo>
                    <a:pt x="348" y="101"/>
                    <a:pt x="599" y="200"/>
                    <a:pt x="799" y="348"/>
                  </a:cubicBezTo>
                  <a:cubicBezTo>
                    <a:pt x="899" y="300"/>
                    <a:pt x="1046" y="200"/>
                    <a:pt x="1198" y="148"/>
                  </a:cubicBezTo>
                  <a:cubicBezTo>
                    <a:pt x="1046" y="49"/>
                    <a:pt x="847" y="1"/>
                    <a:pt x="599" y="1"/>
                  </a:cubicBezTo>
                  <a:close/>
                  <a:moveTo>
                    <a:pt x="1246" y="1645"/>
                  </a:moveTo>
                  <a:lnTo>
                    <a:pt x="1246" y="1645"/>
                  </a:lnTo>
                  <a:cubicBezTo>
                    <a:pt x="1198" y="1696"/>
                    <a:pt x="1198" y="1696"/>
                    <a:pt x="1146" y="1696"/>
                  </a:cubicBezTo>
                  <a:cubicBezTo>
                    <a:pt x="1098" y="1796"/>
                    <a:pt x="1046" y="1896"/>
                    <a:pt x="1046" y="1996"/>
                  </a:cubicBezTo>
                  <a:cubicBezTo>
                    <a:pt x="1098" y="1896"/>
                    <a:pt x="1198" y="1796"/>
                    <a:pt x="1246" y="1645"/>
                  </a:cubicBez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4028625" y="2613775"/>
              <a:ext cx="54875" cy="61075"/>
            </a:xfrm>
            <a:custGeom>
              <a:avLst/>
              <a:gdLst/>
              <a:ahLst/>
              <a:cxnLst/>
              <a:rect l="l" t="t" r="r" b="b"/>
              <a:pathLst>
                <a:path w="2195" h="2443" extrusionOk="0">
                  <a:moveTo>
                    <a:pt x="1098" y="1"/>
                  </a:moveTo>
                  <a:cubicBezTo>
                    <a:pt x="499" y="1"/>
                    <a:pt x="1" y="547"/>
                    <a:pt x="1" y="1197"/>
                  </a:cubicBezTo>
                  <a:cubicBezTo>
                    <a:pt x="1" y="1896"/>
                    <a:pt x="499" y="2442"/>
                    <a:pt x="1098" y="2442"/>
                  </a:cubicBezTo>
                  <a:cubicBezTo>
                    <a:pt x="1696" y="2442"/>
                    <a:pt x="2195" y="1896"/>
                    <a:pt x="2195" y="1197"/>
                  </a:cubicBezTo>
                  <a:cubicBezTo>
                    <a:pt x="2195" y="547"/>
                    <a:pt x="1696" y="1"/>
                    <a:pt x="1098" y="1"/>
                  </a:cubicBezTo>
                  <a:close/>
                </a:path>
              </a:pathLst>
            </a:custGeom>
            <a:solidFill>
              <a:srgbClr val="DF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4031125" y="2616275"/>
              <a:ext cx="49900" cy="56075"/>
            </a:xfrm>
            <a:custGeom>
              <a:avLst/>
              <a:gdLst/>
              <a:ahLst/>
              <a:cxnLst/>
              <a:rect l="l" t="t" r="r" b="b"/>
              <a:pathLst>
                <a:path w="1996" h="2243" extrusionOk="0">
                  <a:moveTo>
                    <a:pt x="998" y="0"/>
                  </a:moveTo>
                  <a:cubicBezTo>
                    <a:pt x="447" y="0"/>
                    <a:pt x="0" y="499"/>
                    <a:pt x="0" y="1097"/>
                  </a:cubicBezTo>
                  <a:cubicBezTo>
                    <a:pt x="0" y="1744"/>
                    <a:pt x="447" y="2242"/>
                    <a:pt x="998" y="2242"/>
                  </a:cubicBezTo>
                  <a:cubicBezTo>
                    <a:pt x="1544" y="2242"/>
                    <a:pt x="1995" y="1744"/>
                    <a:pt x="1995" y="1097"/>
                  </a:cubicBezTo>
                  <a:cubicBezTo>
                    <a:pt x="1995" y="499"/>
                    <a:pt x="1544" y="0"/>
                    <a:pt x="998"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4032325" y="2616275"/>
              <a:ext cx="46200" cy="27450"/>
            </a:xfrm>
            <a:custGeom>
              <a:avLst/>
              <a:gdLst/>
              <a:ahLst/>
              <a:cxnLst/>
              <a:rect l="l" t="t" r="r" b="b"/>
              <a:pathLst>
                <a:path w="1848" h="1098" extrusionOk="0">
                  <a:moveTo>
                    <a:pt x="950" y="0"/>
                  </a:moveTo>
                  <a:cubicBezTo>
                    <a:pt x="499" y="0"/>
                    <a:pt x="152" y="347"/>
                    <a:pt x="0" y="798"/>
                  </a:cubicBezTo>
                  <a:cubicBezTo>
                    <a:pt x="0" y="798"/>
                    <a:pt x="650" y="798"/>
                    <a:pt x="1249" y="1097"/>
                  </a:cubicBezTo>
                  <a:cubicBezTo>
                    <a:pt x="1249" y="1097"/>
                    <a:pt x="1648" y="898"/>
                    <a:pt x="1847" y="746"/>
                  </a:cubicBezTo>
                  <a:cubicBezTo>
                    <a:pt x="1748" y="300"/>
                    <a:pt x="1397" y="0"/>
                    <a:pt x="950" y="0"/>
                  </a:cubicBezTo>
                  <a:close/>
                </a:path>
              </a:pathLst>
            </a:custGeom>
            <a:solidFill>
              <a:srgbClr val="C3C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4056050" y="2616275"/>
              <a:ext cx="25" cy="25"/>
            </a:xfrm>
            <a:custGeom>
              <a:avLst/>
              <a:gdLst/>
              <a:ahLst/>
              <a:cxnLst/>
              <a:rect l="l" t="t" r="r" b="b"/>
              <a:pathLst>
                <a:path w="1" h="1" extrusionOk="0">
                  <a:moveTo>
                    <a:pt x="1" y="0"/>
                  </a:moveTo>
                  <a:lnTo>
                    <a:pt x="1" y="0"/>
                  </a:lnTo>
                  <a:lnTo>
                    <a:pt x="1" y="0"/>
                  </a:lnTo>
                  <a:lnTo>
                    <a:pt x="1" y="0"/>
                  </a:lnTo>
                  <a:close/>
                  <a:moveTo>
                    <a:pt x="1" y="0"/>
                  </a:moveTo>
                  <a:lnTo>
                    <a:pt x="1" y="0"/>
                  </a:lnTo>
                  <a:close/>
                </a:path>
              </a:pathLst>
            </a:custGeom>
            <a:solidFill>
              <a:srgbClr val="E9E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4056050" y="2616275"/>
              <a:ext cx="25" cy="25"/>
            </a:xfrm>
            <a:custGeom>
              <a:avLst/>
              <a:gdLst/>
              <a:ahLst/>
              <a:cxnLst/>
              <a:rect l="l" t="t" r="r" b="b"/>
              <a:pathLst>
                <a:path w="1" h="1" extrusionOk="0">
                  <a:moveTo>
                    <a:pt x="1" y="0"/>
                  </a:moveTo>
                  <a:lnTo>
                    <a:pt x="1" y="0"/>
                  </a:lnTo>
                  <a:lnTo>
                    <a:pt x="1" y="0"/>
                  </a:lnTo>
                  <a:close/>
                  <a:moveTo>
                    <a:pt x="1" y="0"/>
                  </a:moveTo>
                  <a:lnTo>
                    <a:pt x="1" y="0"/>
                  </a:lnTo>
                  <a:lnTo>
                    <a:pt x="1" y="0"/>
                  </a:lnTo>
                  <a:lnTo>
                    <a:pt x="1" y="0"/>
                  </a:lnTo>
                  <a:lnTo>
                    <a:pt x="1" y="0"/>
                  </a:lnTo>
                  <a:close/>
                  <a:moveTo>
                    <a:pt x="1" y="0"/>
                  </a:moveTo>
                  <a:lnTo>
                    <a:pt x="1" y="0"/>
                  </a:lnTo>
                  <a:lnTo>
                    <a:pt x="1" y="0"/>
                  </a:lnTo>
                  <a:lnTo>
                    <a:pt x="1" y="0"/>
                  </a:lnTo>
                  <a:lnTo>
                    <a:pt x="1" y="0"/>
                  </a:ln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4056050" y="2616275"/>
              <a:ext cx="25" cy="25"/>
            </a:xfrm>
            <a:custGeom>
              <a:avLst/>
              <a:gdLst/>
              <a:ahLst/>
              <a:cxnLst/>
              <a:rect l="l" t="t" r="r" b="b"/>
              <a:pathLst>
                <a:path w="1" h="1" extrusionOk="0">
                  <a:moveTo>
                    <a:pt x="1" y="0"/>
                  </a:moveTo>
                  <a:lnTo>
                    <a:pt x="1" y="0"/>
                  </a:lnTo>
                  <a:close/>
                </a:path>
              </a:pathLst>
            </a:custGeom>
            <a:solidFill>
              <a:srgbClr val="E9E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4056050" y="2616275"/>
              <a:ext cx="25" cy="25"/>
            </a:xfrm>
            <a:custGeom>
              <a:avLst/>
              <a:gdLst/>
              <a:ahLst/>
              <a:cxnLst/>
              <a:rect l="l" t="t" r="r" b="b"/>
              <a:pathLst>
                <a:path w="1" h="1" extrusionOk="0">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lnTo>
                    <a:pt x="1" y="0"/>
                  </a:ln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4046075" y="2616275"/>
              <a:ext cx="22475" cy="12500"/>
            </a:xfrm>
            <a:custGeom>
              <a:avLst/>
              <a:gdLst/>
              <a:ahLst/>
              <a:cxnLst/>
              <a:rect l="l" t="t" r="r" b="b"/>
              <a:pathLst>
                <a:path w="899" h="500" extrusionOk="0">
                  <a:moveTo>
                    <a:pt x="400" y="0"/>
                  </a:moveTo>
                  <a:cubicBezTo>
                    <a:pt x="248" y="0"/>
                    <a:pt x="148" y="48"/>
                    <a:pt x="1" y="100"/>
                  </a:cubicBezTo>
                  <a:cubicBezTo>
                    <a:pt x="200" y="200"/>
                    <a:pt x="300" y="347"/>
                    <a:pt x="400" y="499"/>
                  </a:cubicBezTo>
                  <a:cubicBezTo>
                    <a:pt x="599" y="399"/>
                    <a:pt x="747" y="347"/>
                    <a:pt x="898" y="248"/>
                  </a:cubicBezTo>
                  <a:lnTo>
                    <a:pt x="898" y="148"/>
                  </a:lnTo>
                  <a:cubicBezTo>
                    <a:pt x="747" y="48"/>
                    <a:pt x="599" y="0"/>
                    <a:pt x="400" y="0"/>
                  </a:cubicBezTo>
                  <a:close/>
                </a:path>
              </a:pathLst>
            </a:custGeom>
            <a:solidFill>
              <a:srgbClr val="D5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4056050" y="2672325"/>
              <a:ext cx="25" cy="25"/>
            </a:xfrm>
            <a:custGeom>
              <a:avLst/>
              <a:gdLst/>
              <a:ahLst/>
              <a:cxnLst/>
              <a:rect l="l" t="t" r="r" b="b"/>
              <a:pathLst>
                <a:path w="1" h="1" extrusionOk="0">
                  <a:moveTo>
                    <a:pt x="1" y="0"/>
                  </a:moveTo>
                  <a:lnTo>
                    <a:pt x="1" y="0"/>
                  </a:lnTo>
                  <a:lnTo>
                    <a:pt x="1" y="0"/>
                  </a:lnTo>
                  <a:close/>
                  <a:moveTo>
                    <a:pt x="1" y="0"/>
                  </a:moveTo>
                  <a:lnTo>
                    <a:pt x="1" y="0"/>
                  </a:lnTo>
                  <a:close/>
                </a:path>
              </a:pathLst>
            </a:custGeom>
            <a:solidFill>
              <a:srgbClr val="E9E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4043575" y="2661150"/>
              <a:ext cx="19975" cy="11200"/>
            </a:xfrm>
            <a:custGeom>
              <a:avLst/>
              <a:gdLst/>
              <a:ahLst/>
              <a:cxnLst/>
              <a:rect l="l" t="t" r="r" b="b"/>
              <a:pathLst>
                <a:path w="799" h="448" extrusionOk="0">
                  <a:moveTo>
                    <a:pt x="799" y="1"/>
                  </a:moveTo>
                  <a:cubicBezTo>
                    <a:pt x="599" y="49"/>
                    <a:pt x="448" y="100"/>
                    <a:pt x="248" y="100"/>
                  </a:cubicBezTo>
                  <a:cubicBezTo>
                    <a:pt x="149" y="200"/>
                    <a:pt x="49" y="248"/>
                    <a:pt x="1" y="300"/>
                  </a:cubicBezTo>
                  <a:cubicBezTo>
                    <a:pt x="149" y="400"/>
                    <a:pt x="300" y="447"/>
                    <a:pt x="500" y="447"/>
                  </a:cubicBezTo>
                  <a:lnTo>
                    <a:pt x="548" y="447"/>
                  </a:lnTo>
                  <a:cubicBezTo>
                    <a:pt x="699" y="300"/>
                    <a:pt x="747" y="148"/>
                    <a:pt x="799" y="1"/>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4059750" y="2638700"/>
              <a:ext cx="12475" cy="11200"/>
            </a:xfrm>
            <a:custGeom>
              <a:avLst/>
              <a:gdLst/>
              <a:ahLst/>
              <a:cxnLst/>
              <a:rect l="l" t="t" r="r" b="b"/>
              <a:pathLst>
                <a:path w="499" h="448" extrusionOk="0">
                  <a:moveTo>
                    <a:pt x="252" y="1"/>
                  </a:moveTo>
                  <a:cubicBezTo>
                    <a:pt x="100" y="1"/>
                    <a:pt x="0" y="101"/>
                    <a:pt x="0" y="248"/>
                  </a:cubicBezTo>
                  <a:cubicBezTo>
                    <a:pt x="0" y="348"/>
                    <a:pt x="100" y="448"/>
                    <a:pt x="252" y="448"/>
                  </a:cubicBezTo>
                  <a:cubicBezTo>
                    <a:pt x="351" y="448"/>
                    <a:pt x="499" y="348"/>
                    <a:pt x="499" y="248"/>
                  </a:cubicBezTo>
                  <a:cubicBezTo>
                    <a:pt x="499" y="101"/>
                    <a:pt x="351" y="1"/>
                    <a:pt x="252" y="1"/>
                  </a:cubicBezTo>
                  <a:close/>
                </a:path>
              </a:pathLst>
            </a:custGeom>
            <a:solidFill>
              <a:srgbClr val="DBE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4590875" y="2532700"/>
              <a:ext cx="82300" cy="45000"/>
            </a:xfrm>
            <a:custGeom>
              <a:avLst/>
              <a:gdLst/>
              <a:ahLst/>
              <a:cxnLst/>
              <a:rect l="l" t="t" r="r" b="b"/>
              <a:pathLst>
                <a:path w="3292" h="1800" extrusionOk="0">
                  <a:moveTo>
                    <a:pt x="2693" y="0"/>
                  </a:moveTo>
                  <a:cubicBezTo>
                    <a:pt x="1748" y="0"/>
                    <a:pt x="0" y="152"/>
                    <a:pt x="251" y="1149"/>
                  </a:cubicBezTo>
                  <a:cubicBezTo>
                    <a:pt x="409" y="1738"/>
                    <a:pt x="1155" y="1800"/>
                    <a:pt x="2296" y="1800"/>
                  </a:cubicBezTo>
                  <a:cubicBezTo>
                    <a:pt x="2601" y="1800"/>
                    <a:pt x="2934" y="1795"/>
                    <a:pt x="3292" y="1795"/>
                  </a:cubicBezTo>
                  <a:lnTo>
                    <a:pt x="3044" y="1149"/>
                  </a:lnTo>
                  <a:cubicBezTo>
                    <a:pt x="3044" y="1149"/>
                    <a:pt x="2793" y="351"/>
                    <a:pt x="2693"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4592150" y="2530200"/>
              <a:ext cx="83525" cy="49900"/>
            </a:xfrm>
            <a:custGeom>
              <a:avLst/>
              <a:gdLst/>
              <a:ahLst/>
              <a:cxnLst/>
              <a:rect l="l" t="t" r="r" b="b"/>
              <a:pathLst>
                <a:path w="3341" h="1996" extrusionOk="0">
                  <a:moveTo>
                    <a:pt x="2542" y="200"/>
                  </a:moveTo>
                  <a:cubicBezTo>
                    <a:pt x="2694" y="599"/>
                    <a:pt x="2893" y="1297"/>
                    <a:pt x="2893" y="1297"/>
                  </a:cubicBezTo>
                  <a:lnTo>
                    <a:pt x="3093" y="1796"/>
                  </a:lnTo>
                  <a:lnTo>
                    <a:pt x="2742" y="1796"/>
                  </a:lnTo>
                  <a:cubicBezTo>
                    <a:pt x="1345" y="1796"/>
                    <a:pt x="448" y="1796"/>
                    <a:pt x="300" y="1249"/>
                  </a:cubicBezTo>
                  <a:cubicBezTo>
                    <a:pt x="248" y="1050"/>
                    <a:pt x="300" y="898"/>
                    <a:pt x="400" y="750"/>
                  </a:cubicBezTo>
                  <a:cubicBezTo>
                    <a:pt x="747" y="300"/>
                    <a:pt x="1944" y="252"/>
                    <a:pt x="2542" y="200"/>
                  </a:cubicBezTo>
                  <a:close/>
                  <a:moveTo>
                    <a:pt x="2642" y="0"/>
                  </a:moveTo>
                  <a:cubicBezTo>
                    <a:pt x="1896" y="0"/>
                    <a:pt x="647" y="100"/>
                    <a:pt x="200" y="651"/>
                  </a:cubicBezTo>
                  <a:cubicBezTo>
                    <a:pt x="49" y="850"/>
                    <a:pt x="1" y="1050"/>
                    <a:pt x="101" y="1297"/>
                  </a:cubicBezTo>
                  <a:cubicBezTo>
                    <a:pt x="248" y="1947"/>
                    <a:pt x="1098" y="1995"/>
                    <a:pt x="2343" y="1995"/>
                  </a:cubicBezTo>
                  <a:lnTo>
                    <a:pt x="3241" y="1995"/>
                  </a:lnTo>
                  <a:cubicBezTo>
                    <a:pt x="3292" y="1995"/>
                    <a:pt x="3340" y="1995"/>
                    <a:pt x="3340" y="1947"/>
                  </a:cubicBezTo>
                  <a:lnTo>
                    <a:pt x="3340" y="1847"/>
                  </a:lnTo>
                  <a:lnTo>
                    <a:pt x="3141" y="1249"/>
                  </a:lnTo>
                  <a:cubicBezTo>
                    <a:pt x="3093" y="1249"/>
                    <a:pt x="2842" y="399"/>
                    <a:pt x="2742" y="52"/>
                  </a:cubicBezTo>
                  <a:cubicBezTo>
                    <a:pt x="2742" y="52"/>
                    <a:pt x="2694" y="0"/>
                    <a:pt x="26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4608325" y="2548950"/>
              <a:ext cx="51175" cy="16250"/>
            </a:xfrm>
            <a:custGeom>
              <a:avLst/>
              <a:gdLst/>
              <a:ahLst/>
              <a:cxnLst/>
              <a:rect l="l" t="t" r="r" b="b"/>
              <a:pathLst>
                <a:path w="2047" h="650" extrusionOk="0">
                  <a:moveTo>
                    <a:pt x="1050" y="0"/>
                  </a:moveTo>
                  <a:cubicBezTo>
                    <a:pt x="451" y="0"/>
                    <a:pt x="0" y="148"/>
                    <a:pt x="0" y="347"/>
                  </a:cubicBezTo>
                  <a:cubicBezTo>
                    <a:pt x="0" y="547"/>
                    <a:pt x="451" y="647"/>
                    <a:pt x="1050" y="647"/>
                  </a:cubicBezTo>
                  <a:cubicBezTo>
                    <a:pt x="1174" y="647"/>
                    <a:pt x="1294" y="649"/>
                    <a:pt x="1404" y="649"/>
                  </a:cubicBezTo>
                  <a:cubicBezTo>
                    <a:pt x="1778" y="649"/>
                    <a:pt x="2047" y="618"/>
                    <a:pt x="2047" y="347"/>
                  </a:cubicBezTo>
                  <a:cubicBezTo>
                    <a:pt x="2047" y="0"/>
                    <a:pt x="1596" y="0"/>
                    <a:pt x="1050"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4605825" y="2546450"/>
              <a:ext cx="57375" cy="22475"/>
            </a:xfrm>
            <a:custGeom>
              <a:avLst/>
              <a:gdLst/>
              <a:ahLst/>
              <a:cxnLst/>
              <a:rect l="l" t="t" r="r" b="b"/>
              <a:pathLst>
                <a:path w="2295" h="899" extrusionOk="0">
                  <a:moveTo>
                    <a:pt x="1249" y="248"/>
                  </a:moveTo>
                  <a:cubicBezTo>
                    <a:pt x="1596" y="248"/>
                    <a:pt x="1896" y="248"/>
                    <a:pt x="1995" y="348"/>
                  </a:cubicBezTo>
                  <a:cubicBezTo>
                    <a:pt x="2047" y="348"/>
                    <a:pt x="2047" y="400"/>
                    <a:pt x="2047" y="447"/>
                  </a:cubicBezTo>
                  <a:cubicBezTo>
                    <a:pt x="2047" y="499"/>
                    <a:pt x="2047" y="547"/>
                    <a:pt x="1995" y="547"/>
                  </a:cubicBezTo>
                  <a:cubicBezTo>
                    <a:pt x="1896" y="647"/>
                    <a:pt x="1549" y="647"/>
                    <a:pt x="1197" y="647"/>
                  </a:cubicBezTo>
                  <a:lnTo>
                    <a:pt x="1150" y="647"/>
                  </a:lnTo>
                  <a:cubicBezTo>
                    <a:pt x="551" y="647"/>
                    <a:pt x="200" y="499"/>
                    <a:pt x="200" y="447"/>
                  </a:cubicBezTo>
                  <a:cubicBezTo>
                    <a:pt x="200" y="400"/>
                    <a:pt x="551" y="248"/>
                    <a:pt x="1150" y="248"/>
                  </a:cubicBezTo>
                  <a:close/>
                  <a:moveTo>
                    <a:pt x="1150" y="1"/>
                  </a:moveTo>
                  <a:cubicBezTo>
                    <a:pt x="599" y="1"/>
                    <a:pt x="1" y="148"/>
                    <a:pt x="1" y="447"/>
                  </a:cubicBezTo>
                  <a:cubicBezTo>
                    <a:pt x="1" y="747"/>
                    <a:pt x="599" y="898"/>
                    <a:pt x="1150" y="898"/>
                  </a:cubicBezTo>
                  <a:lnTo>
                    <a:pt x="1297" y="898"/>
                  </a:lnTo>
                  <a:cubicBezTo>
                    <a:pt x="1696" y="898"/>
                    <a:pt x="1995" y="898"/>
                    <a:pt x="2195" y="699"/>
                  </a:cubicBezTo>
                  <a:cubicBezTo>
                    <a:pt x="2247" y="647"/>
                    <a:pt x="2295" y="547"/>
                    <a:pt x="2295" y="447"/>
                  </a:cubicBezTo>
                  <a:cubicBezTo>
                    <a:pt x="2295" y="348"/>
                    <a:pt x="2247" y="248"/>
                    <a:pt x="2195" y="200"/>
                  </a:cubicBezTo>
                  <a:cubicBezTo>
                    <a:pt x="1995" y="1"/>
                    <a:pt x="1648" y="1"/>
                    <a:pt x="1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4306600" y="2505250"/>
              <a:ext cx="87300" cy="37425"/>
            </a:xfrm>
            <a:custGeom>
              <a:avLst/>
              <a:gdLst/>
              <a:ahLst/>
              <a:cxnLst/>
              <a:rect l="l" t="t" r="r" b="b"/>
              <a:pathLst>
                <a:path w="3492" h="1497" extrusionOk="0">
                  <a:moveTo>
                    <a:pt x="1397" y="1"/>
                  </a:moveTo>
                  <a:cubicBezTo>
                    <a:pt x="950" y="1"/>
                    <a:pt x="599" y="200"/>
                    <a:pt x="352" y="352"/>
                  </a:cubicBezTo>
                  <a:cubicBezTo>
                    <a:pt x="152" y="500"/>
                    <a:pt x="1" y="799"/>
                    <a:pt x="1" y="1050"/>
                  </a:cubicBezTo>
                  <a:lnTo>
                    <a:pt x="1" y="1497"/>
                  </a:lnTo>
                  <a:lnTo>
                    <a:pt x="3492" y="1497"/>
                  </a:lnTo>
                  <a:lnTo>
                    <a:pt x="3492" y="1298"/>
                  </a:lnTo>
                  <a:cubicBezTo>
                    <a:pt x="3492" y="899"/>
                    <a:pt x="3244" y="500"/>
                    <a:pt x="2893" y="352"/>
                  </a:cubicBezTo>
                  <a:cubicBezTo>
                    <a:pt x="2494" y="153"/>
                    <a:pt x="1995" y="1"/>
                    <a:pt x="1397"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4282975" y="2533975"/>
              <a:ext cx="39900" cy="19975"/>
            </a:xfrm>
            <a:custGeom>
              <a:avLst/>
              <a:gdLst/>
              <a:ahLst/>
              <a:cxnLst/>
              <a:rect l="l" t="t" r="r" b="b"/>
              <a:pathLst>
                <a:path w="1596" h="799" extrusionOk="0">
                  <a:moveTo>
                    <a:pt x="599" y="1"/>
                  </a:moveTo>
                  <a:cubicBezTo>
                    <a:pt x="399" y="1"/>
                    <a:pt x="200" y="248"/>
                    <a:pt x="148" y="400"/>
                  </a:cubicBezTo>
                  <a:cubicBezTo>
                    <a:pt x="0" y="699"/>
                    <a:pt x="247" y="799"/>
                    <a:pt x="646" y="799"/>
                  </a:cubicBezTo>
                  <a:lnTo>
                    <a:pt x="1596" y="799"/>
                  </a:lnTo>
                  <a:lnTo>
                    <a:pt x="1197" y="348"/>
                  </a:lnTo>
                  <a:lnTo>
                    <a:pt x="846" y="348"/>
                  </a:lnTo>
                  <a:cubicBezTo>
                    <a:pt x="846" y="348"/>
                    <a:pt x="746" y="1"/>
                    <a:pt x="599"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4281675" y="2530200"/>
              <a:ext cx="43700" cy="27450"/>
            </a:xfrm>
            <a:custGeom>
              <a:avLst/>
              <a:gdLst/>
              <a:ahLst/>
              <a:cxnLst/>
              <a:rect l="l" t="t" r="r" b="b"/>
              <a:pathLst>
                <a:path w="1748" h="1098" extrusionOk="0">
                  <a:moveTo>
                    <a:pt x="651" y="252"/>
                  </a:moveTo>
                  <a:cubicBezTo>
                    <a:pt x="651" y="252"/>
                    <a:pt x="750" y="399"/>
                    <a:pt x="750" y="551"/>
                  </a:cubicBezTo>
                  <a:cubicBezTo>
                    <a:pt x="798" y="599"/>
                    <a:pt x="850" y="599"/>
                    <a:pt x="898" y="599"/>
                  </a:cubicBezTo>
                  <a:lnTo>
                    <a:pt x="1197" y="599"/>
                  </a:lnTo>
                  <a:lnTo>
                    <a:pt x="1397" y="850"/>
                  </a:lnTo>
                  <a:lnTo>
                    <a:pt x="698" y="850"/>
                  </a:lnTo>
                  <a:cubicBezTo>
                    <a:pt x="451" y="850"/>
                    <a:pt x="351" y="798"/>
                    <a:pt x="299" y="750"/>
                  </a:cubicBezTo>
                  <a:cubicBezTo>
                    <a:pt x="299" y="750"/>
                    <a:pt x="252" y="698"/>
                    <a:pt x="299" y="599"/>
                  </a:cubicBezTo>
                  <a:cubicBezTo>
                    <a:pt x="351" y="451"/>
                    <a:pt x="499" y="252"/>
                    <a:pt x="651" y="252"/>
                  </a:cubicBezTo>
                  <a:close/>
                  <a:moveTo>
                    <a:pt x="651" y="0"/>
                  </a:moveTo>
                  <a:cubicBezTo>
                    <a:pt x="351" y="0"/>
                    <a:pt x="152" y="351"/>
                    <a:pt x="100" y="499"/>
                  </a:cubicBezTo>
                  <a:cubicBezTo>
                    <a:pt x="0" y="698"/>
                    <a:pt x="52" y="798"/>
                    <a:pt x="100" y="850"/>
                  </a:cubicBezTo>
                  <a:cubicBezTo>
                    <a:pt x="200" y="998"/>
                    <a:pt x="399" y="1097"/>
                    <a:pt x="698" y="1097"/>
                  </a:cubicBezTo>
                  <a:lnTo>
                    <a:pt x="1648" y="1097"/>
                  </a:lnTo>
                  <a:cubicBezTo>
                    <a:pt x="1696" y="1097"/>
                    <a:pt x="1748" y="1050"/>
                    <a:pt x="1748" y="998"/>
                  </a:cubicBezTo>
                  <a:lnTo>
                    <a:pt x="1748" y="898"/>
                  </a:lnTo>
                  <a:lnTo>
                    <a:pt x="1349" y="451"/>
                  </a:lnTo>
                  <a:cubicBezTo>
                    <a:pt x="1297" y="399"/>
                    <a:pt x="1297" y="399"/>
                    <a:pt x="1249" y="399"/>
                  </a:cubicBezTo>
                  <a:lnTo>
                    <a:pt x="950" y="399"/>
                  </a:lnTo>
                  <a:cubicBezTo>
                    <a:pt x="950" y="252"/>
                    <a:pt x="850" y="0"/>
                    <a:pt x="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4306600" y="2542675"/>
              <a:ext cx="87300" cy="12475"/>
            </a:xfrm>
            <a:custGeom>
              <a:avLst/>
              <a:gdLst/>
              <a:ahLst/>
              <a:cxnLst/>
              <a:rect l="l" t="t" r="r" b="b"/>
              <a:pathLst>
                <a:path w="3492" h="499" extrusionOk="0">
                  <a:moveTo>
                    <a:pt x="1" y="0"/>
                  </a:moveTo>
                  <a:cubicBezTo>
                    <a:pt x="1" y="451"/>
                    <a:pt x="551" y="499"/>
                    <a:pt x="898" y="499"/>
                  </a:cubicBezTo>
                  <a:lnTo>
                    <a:pt x="2993" y="499"/>
                  </a:lnTo>
                  <a:cubicBezTo>
                    <a:pt x="3344" y="499"/>
                    <a:pt x="3492" y="251"/>
                    <a:pt x="3492"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4304100" y="2540175"/>
              <a:ext cx="92300" cy="17475"/>
            </a:xfrm>
            <a:custGeom>
              <a:avLst/>
              <a:gdLst/>
              <a:ahLst/>
              <a:cxnLst/>
              <a:rect l="l" t="t" r="r" b="b"/>
              <a:pathLst>
                <a:path w="3692" h="699" extrusionOk="0">
                  <a:moveTo>
                    <a:pt x="3444" y="200"/>
                  </a:moveTo>
                  <a:cubicBezTo>
                    <a:pt x="3444" y="351"/>
                    <a:pt x="3344" y="451"/>
                    <a:pt x="3093" y="451"/>
                  </a:cubicBezTo>
                  <a:lnTo>
                    <a:pt x="998" y="451"/>
                  </a:lnTo>
                  <a:cubicBezTo>
                    <a:pt x="452" y="451"/>
                    <a:pt x="300" y="351"/>
                    <a:pt x="252" y="200"/>
                  </a:cubicBezTo>
                  <a:close/>
                  <a:moveTo>
                    <a:pt x="101" y="0"/>
                  </a:moveTo>
                  <a:cubicBezTo>
                    <a:pt x="53" y="0"/>
                    <a:pt x="1" y="52"/>
                    <a:pt x="1" y="100"/>
                  </a:cubicBezTo>
                  <a:cubicBezTo>
                    <a:pt x="1" y="499"/>
                    <a:pt x="352" y="698"/>
                    <a:pt x="998" y="698"/>
                  </a:cubicBezTo>
                  <a:lnTo>
                    <a:pt x="3093" y="698"/>
                  </a:lnTo>
                  <a:cubicBezTo>
                    <a:pt x="3544" y="698"/>
                    <a:pt x="3691" y="399"/>
                    <a:pt x="3691" y="100"/>
                  </a:cubicBezTo>
                  <a:cubicBezTo>
                    <a:pt x="3691" y="52"/>
                    <a:pt x="3643" y="0"/>
                    <a:pt x="3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3961300" y="2641200"/>
              <a:ext cx="59875" cy="43625"/>
            </a:xfrm>
            <a:custGeom>
              <a:avLst/>
              <a:gdLst/>
              <a:ahLst/>
              <a:cxnLst/>
              <a:rect l="l" t="t" r="r" b="b"/>
              <a:pathLst>
                <a:path w="2395" h="1745" extrusionOk="0">
                  <a:moveTo>
                    <a:pt x="1297" y="1"/>
                  </a:moveTo>
                  <a:cubicBezTo>
                    <a:pt x="1098" y="100"/>
                    <a:pt x="946" y="200"/>
                    <a:pt x="747" y="248"/>
                  </a:cubicBezTo>
                  <a:cubicBezTo>
                    <a:pt x="148" y="499"/>
                    <a:pt x="1" y="1497"/>
                    <a:pt x="846" y="1644"/>
                  </a:cubicBezTo>
                  <a:cubicBezTo>
                    <a:pt x="1146" y="1696"/>
                    <a:pt x="1696" y="1696"/>
                    <a:pt x="2195" y="1744"/>
                  </a:cubicBezTo>
                  <a:cubicBezTo>
                    <a:pt x="2342" y="1545"/>
                    <a:pt x="2394" y="1345"/>
                    <a:pt x="2394" y="1146"/>
                  </a:cubicBezTo>
                  <a:cubicBezTo>
                    <a:pt x="2394" y="499"/>
                    <a:pt x="1896" y="1"/>
                    <a:pt x="1297" y="1"/>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972475" y="2668625"/>
              <a:ext cx="48700" cy="13700"/>
            </a:xfrm>
            <a:custGeom>
              <a:avLst/>
              <a:gdLst/>
              <a:ahLst/>
              <a:cxnLst/>
              <a:rect l="l" t="t" r="r" b="b"/>
              <a:pathLst>
                <a:path w="1948" h="548" extrusionOk="0">
                  <a:moveTo>
                    <a:pt x="1947" y="1"/>
                  </a:moveTo>
                  <a:cubicBezTo>
                    <a:pt x="1189" y="310"/>
                    <a:pt x="573" y="357"/>
                    <a:pt x="266" y="357"/>
                  </a:cubicBezTo>
                  <a:cubicBezTo>
                    <a:pt x="128" y="357"/>
                    <a:pt x="52" y="348"/>
                    <a:pt x="52" y="348"/>
                  </a:cubicBezTo>
                  <a:lnTo>
                    <a:pt x="0" y="348"/>
                  </a:lnTo>
                  <a:cubicBezTo>
                    <a:pt x="100" y="448"/>
                    <a:pt x="252" y="500"/>
                    <a:pt x="399" y="547"/>
                  </a:cubicBezTo>
                  <a:lnTo>
                    <a:pt x="599" y="547"/>
                  </a:lnTo>
                  <a:cubicBezTo>
                    <a:pt x="1097" y="500"/>
                    <a:pt x="1648" y="348"/>
                    <a:pt x="1947" y="248"/>
                  </a:cubicBezTo>
                  <a:lnTo>
                    <a:pt x="1947" y="49"/>
                  </a:lnTo>
                  <a:lnTo>
                    <a:pt x="1947"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971275" y="2641200"/>
              <a:ext cx="32450" cy="15000"/>
            </a:xfrm>
            <a:custGeom>
              <a:avLst/>
              <a:gdLst/>
              <a:ahLst/>
              <a:cxnLst/>
              <a:rect l="l" t="t" r="r" b="b"/>
              <a:pathLst>
                <a:path w="1298" h="600" extrusionOk="0">
                  <a:moveTo>
                    <a:pt x="1046" y="1"/>
                  </a:moveTo>
                  <a:cubicBezTo>
                    <a:pt x="699" y="200"/>
                    <a:pt x="447" y="300"/>
                    <a:pt x="248" y="348"/>
                  </a:cubicBezTo>
                  <a:cubicBezTo>
                    <a:pt x="148" y="400"/>
                    <a:pt x="48" y="499"/>
                    <a:pt x="0" y="599"/>
                  </a:cubicBezTo>
                  <a:cubicBezTo>
                    <a:pt x="447" y="499"/>
                    <a:pt x="998" y="248"/>
                    <a:pt x="1297" y="100"/>
                  </a:cubicBezTo>
                  <a:cubicBezTo>
                    <a:pt x="1245" y="49"/>
                    <a:pt x="1145" y="49"/>
                    <a:pt x="1046"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967475" y="2647400"/>
              <a:ext cx="46225" cy="17475"/>
            </a:xfrm>
            <a:custGeom>
              <a:avLst/>
              <a:gdLst/>
              <a:ahLst/>
              <a:cxnLst/>
              <a:rect l="l" t="t" r="r" b="b"/>
              <a:pathLst>
                <a:path w="1849" h="699" extrusionOk="0">
                  <a:moveTo>
                    <a:pt x="1649" y="0"/>
                  </a:moveTo>
                  <a:cubicBezTo>
                    <a:pt x="751" y="499"/>
                    <a:pt x="101" y="499"/>
                    <a:pt x="101" y="499"/>
                  </a:cubicBezTo>
                  <a:lnTo>
                    <a:pt x="1" y="698"/>
                  </a:lnTo>
                  <a:cubicBezTo>
                    <a:pt x="699" y="698"/>
                    <a:pt x="1748" y="200"/>
                    <a:pt x="1848" y="100"/>
                  </a:cubicBezTo>
                  <a:cubicBezTo>
                    <a:pt x="1796" y="52"/>
                    <a:pt x="1649" y="0"/>
                    <a:pt x="1649"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3968775" y="2656175"/>
              <a:ext cx="51100" cy="18775"/>
            </a:xfrm>
            <a:custGeom>
              <a:avLst/>
              <a:gdLst/>
              <a:ahLst/>
              <a:cxnLst/>
              <a:rect l="l" t="t" r="r" b="b"/>
              <a:pathLst>
                <a:path w="2044" h="751" extrusionOk="0">
                  <a:moveTo>
                    <a:pt x="1944" y="0"/>
                  </a:moveTo>
                  <a:cubicBezTo>
                    <a:pt x="1053" y="510"/>
                    <a:pt x="304" y="548"/>
                    <a:pt x="102" y="548"/>
                  </a:cubicBezTo>
                  <a:cubicBezTo>
                    <a:pt x="67" y="548"/>
                    <a:pt x="49" y="547"/>
                    <a:pt x="49" y="547"/>
                  </a:cubicBezTo>
                  <a:lnTo>
                    <a:pt x="1" y="599"/>
                  </a:lnTo>
                  <a:cubicBezTo>
                    <a:pt x="1" y="646"/>
                    <a:pt x="49" y="698"/>
                    <a:pt x="49" y="746"/>
                  </a:cubicBezTo>
                  <a:cubicBezTo>
                    <a:pt x="86" y="749"/>
                    <a:pt x="125" y="750"/>
                    <a:pt x="165" y="750"/>
                  </a:cubicBezTo>
                  <a:cubicBezTo>
                    <a:pt x="858" y="750"/>
                    <a:pt x="1809" y="342"/>
                    <a:pt x="2043" y="248"/>
                  </a:cubicBezTo>
                  <a:cubicBezTo>
                    <a:pt x="2043" y="148"/>
                    <a:pt x="1996" y="100"/>
                    <a:pt x="1996" y="48"/>
                  </a:cubicBezTo>
                  <a:lnTo>
                    <a:pt x="1944" y="0"/>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689500" y="2641200"/>
              <a:ext cx="37425" cy="41125"/>
            </a:xfrm>
            <a:custGeom>
              <a:avLst/>
              <a:gdLst/>
              <a:ahLst/>
              <a:cxnLst/>
              <a:rect l="l" t="t" r="r" b="b"/>
              <a:pathLst>
                <a:path w="1497" h="1645" extrusionOk="0">
                  <a:moveTo>
                    <a:pt x="1146" y="1"/>
                  </a:moveTo>
                  <a:cubicBezTo>
                    <a:pt x="547" y="1"/>
                    <a:pt x="1" y="499"/>
                    <a:pt x="1" y="1146"/>
                  </a:cubicBezTo>
                  <a:cubicBezTo>
                    <a:pt x="1" y="1297"/>
                    <a:pt x="49" y="1497"/>
                    <a:pt x="148" y="1644"/>
                  </a:cubicBezTo>
                  <a:cubicBezTo>
                    <a:pt x="599" y="1545"/>
                    <a:pt x="1046" y="1345"/>
                    <a:pt x="1246" y="1098"/>
                  </a:cubicBezTo>
                  <a:cubicBezTo>
                    <a:pt x="1497" y="898"/>
                    <a:pt x="1445" y="448"/>
                    <a:pt x="1445" y="49"/>
                  </a:cubicBezTo>
                  <a:cubicBezTo>
                    <a:pt x="1345" y="1"/>
                    <a:pt x="1246" y="1"/>
                    <a:pt x="1146" y="1"/>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690700" y="2658650"/>
              <a:ext cx="31250" cy="13700"/>
            </a:xfrm>
            <a:custGeom>
              <a:avLst/>
              <a:gdLst/>
              <a:ahLst/>
              <a:cxnLst/>
              <a:rect l="l" t="t" r="r" b="b"/>
              <a:pathLst>
                <a:path w="1250" h="548" extrusionOk="0">
                  <a:moveTo>
                    <a:pt x="52" y="1"/>
                  </a:moveTo>
                  <a:cubicBezTo>
                    <a:pt x="52" y="49"/>
                    <a:pt x="1" y="149"/>
                    <a:pt x="1" y="248"/>
                  </a:cubicBezTo>
                  <a:cubicBezTo>
                    <a:pt x="252" y="348"/>
                    <a:pt x="651" y="448"/>
                    <a:pt x="1050" y="547"/>
                  </a:cubicBezTo>
                  <a:lnTo>
                    <a:pt x="1198" y="400"/>
                  </a:lnTo>
                  <a:lnTo>
                    <a:pt x="1249" y="400"/>
                  </a:lnTo>
                  <a:cubicBezTo>
                    <a:pt x="950" y="348"/>
                    <a:pt x="499" y="200"/>
                    <a:pt x="52"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690700" y="2671125"/>
              <a:ext cx="19975" cy="8700"/>
            </a:xfrm>
            <a:custGeom>
              <a:avLst/>
              <a:gdLst/>
              <a:ahLst/>
              <a:cxnLst/>
              <a:rect l="l" t="t" r="r" b="b"/>
              <a:pathLst>
                <a:path w="799" h="348" extrusionOk="0">
                  <a:moveTo>
                    <a:pt x="1" y="1"/>
                  </a:moveTo>
                  <a:lnTo>
                    <a:pt x="1" y="248"/>
                  </a:lnTo>
                  <a:cubicBezTo>
                    <a:pt x="152" y="300"/>
                    <a:pt x="300" y="300"/>
                    <a:pt x="451" y="348"/>
                  </a:cubicBezTo>
                  <a:cubicBezTo>
                    <a:pt x="551" y="300"/>
                    <a:pt x="699" y="248"/>
                    <a:pt x="799" y="200"/>
                  </a:cubicBezTo>
                  <a:cubicBezTo>
                    <a:pt x="551" y="148"/>
                    <a:pt x="300" y="100"/>
                    <a:pt x="1"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3704475" y="2642400"/>
              <a:ext cx="21150" cy="11300"/>
            </a:xfrm>
            <a:custGeom>
              <a:avLst/>
              <a:gdLst/>
              <a:ahLst/>
              <a:cxnLst/>
              <a:rect l="l" t="t" r="r" b="b"/>
              <a:pathLst>
                <a:path w="846" h="452" extrusionOk="0">
                  <a:moveTo>
                    <a:pt x="200" y="1"/>
                  </a:moveTo>
                  <a:cubicBezTo>
                    <a:pt x="148" y="52"/>
                    <a:pt x="48" y="52"/>
                    <a:pt x="0" y="100"/>
                  </a:cubicBezTo>
                  <a:cubicBezTo>
                    <a:pt x="200" y="252"/>
                    <a:pt x="547" y="352"/>
                    <a:pt x="846" y="451"/>
                  </a:cubicBezTo>
                  <a:lnTo>
                    <a:pt x="846" y="252"/>
                  </a:lnTo>
                  <a:cubicBezTo>
                    <a:pt x="698" y="200"/>
                    <a:pt x="447" y="152"/>
                    <a:pt x="200"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3695700" y="2648675"/>
              <a:ext cx="29925" cy="13700"/>
            </a:xfrm>
            <a:custGeom>
              <a:avLst/>
              <a:gdLst/>
              <a:ahLst/>
              <a:cxnLst/>
              <a:rect l="l" t="t" r="r" b="b"/>
              <a:pathLst>
                <a:path w="1197" h="548" extrusionOk="0">
                  <a:moveTo>
                    <a:pt x="152" y="1"/>
                  </a:moveTo>
                  <a:lnTo>
                    <a:pt x="0" y="149"/>
                  </a:lnTo>
                  <a:cubicBezTo>
                    <a:pt x="251" y="300"/>
                    <a:pt x="698" y="448"/>
                    <a:pt x="1149" y="548"/>
                  </a:cubicBezTo>
                  <a:cubicBezTo>
                    <a:pt x="1149" y="500"/>
                    <a:pt x="1197" y="448"/>
                    <a:pt x="1197" y="400"/>
                  </a:cubicBezTo>
                  <a:cubicBezTo>
                    <a:pt x="950" y="348"/>
                    <a:pt x="551" y="200"/>
                    <a:pt x="152"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4074700" y="2647400"/>
              <a:ext cx="185900" cy="151825"/>
            </a:xfrm>
            <a:custGeom>
              <a:avLst/>
              <a:gdLst/>
              <a:ahLst/>
              <a:cxnLst/>
              <a:rect l="l" t="t" r="r" b="b"/>
              <a:pathLst>
                <a:path w="7436" h="6073" extrusionOk="0">
                  <a:moveTo>
                    <a:pt x="4541" y="0"/>
                  </a:moveTo>
                  <a:cubicBezTo>
                    <a:pt x="3444" y="0"/>
                    <a:pt x="1996" y="599"/>
                    <a:pt x="1098" y="1947"/>
                  </a:cubicBezTo>
                  <a:cubicBezTo>
                    <a:pt x="200" y="3244"/>
                    <a:pt x="1" y="4788"/>
                    <a:pt x="53" y="5486"/>
                  </a:cubicBezTo>
                  <a:cubicBezTo>
                    <a:pt x="53" y="5827"/>
                    <a:pt x="159" y="6072"/>
                    <a:pt x="303" y="6072"/>
                  </a:cubicBezTo>
                  <a:cubicBezTo>
                    <a:pt x="454" y="6072"/>
                    <a:pt x="645" y="5802"/>
                    <a:pt x="799" y="5087"/>
                  </a:cubicBezTo>
                  <a:cubicBezTo>
                    <a:pt x="1098" y="3690"/>
                    <a:pt x="1948" y="1847"/>
                    <a:pt x="3392" y="1097"/>
                  </a:cubicBezTo>
                  <a:cubicBezTo>
                    <a:pt x="3850" y="860"/>
                    <a:pt x="4336" y="767"/>
                    <a:pt x="4805" y="767"/>
                  </a:cubicBezTo>
                  <a:cubicBezTo>
                    <a:pt x="5715" y="767"/>
                    <a:pt x="6556" y="1119"/>
                    <a:pt x="6983" y="1448"/>
                  </a:cubicBezTo>
                  <a:cubicBezTo>
                    <a:pt x="7061" y="1511"/>
                    <a:pt x="7139" y="1539"/>
                    <a:pt x="7205" y="1539"/>
                  </a:cubicBezTo>
                  <a:cubicBezTo>
                    <a:pt x="7350" y="1539"/>
                    <a:pt x="7435" y="1403"/>
                    <a:pt x="7334" y="1197"/>
                  </a:cubicBezTo>
                  <a:cubicBezTo>
                    <a:pt x="6883" y="499"/>
                    <a:pt x="5387" y="0"/>
                    <a:pt x="454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3628375" y="2699750"/>
              <a:ext cx="429025" cy="49800"/>
            </a:xfrm>
            <a:custGeom>
              <a:avLst/>
              <a:gdLst/>
              <a:ahLst/>
              <a:cxnLst/>
              <a:rect l="l" t="t" r="r" b="b"/>
              <a:pathLst>
                <a:path w="17161" h="1992" extrusionOk="0">
                  <a:moveTo>
                    <a:pt x="1396" y="1"/>
                  </a:moveTo>
                  <a:cubicBezTo>
                    <a:pt x="898" y="1"/>
                    <a:pt x="0" y="1297"/>
                    <a:pt x="499" y="1297"/>
                  </a:cubicBezTo>
                  <a:lnTo>
                    <a:pt x="14514" y="1297"/>
                  </a:lnTo>
                  <a:cubicBezTo>
                    <a:pt x="14514" y="1297"/>
                    <a:pt x="14538" y="1295"/>
                    <a:pt x="14578" y="1295"/>
                  </a:cubicBezTo>
                  <a:cubicBezTo>
                    <a:pt x="14723" y="1295"/>
                    <a:pt x="15088" y="1324"/>
                    <a:pt x="15360" y="1596"/>
                  </a:cubicBezTo>
                  <a:cubicBezTo>
                    <a:pt x="15646" y="1882"/>
                    <a:pt x="15941" y="1991"/>
                    <a:pt x="16202" y="1991"/>
                  </a:cubicBezTo>
                  <a:cubicBezTo>
                    <a:pt x="16761" y="1991"/>
                    <a:pt x="17160" y="1490"/>
                    <a:pt x="16956" y="1150"/>
                  </a:cubicBezTo>
                  <a:cubicBezTo>
                    <a:pt x="16657" y="651"/>
                    <a:pt x="16158" y="1"/>
                    <a:pt x="14913"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4306600" y="2652375"/>
              <a:ext cx="431400" cy="182050"/>
            </a:xfrm>
            <a:custGeom>
              <a:avLst/>
              <a:gdLst/>
              <a:ahLst/>
              <a:cxnLst/>
              <a:rect l="l" t="t" r="r" b="b"/>
              <a:pathLst>
                <a:path w="17256" h="7282" extrusionOk="0">
                  <a:moveTo>
                    <a:pt x="16558" y="1"/>
                  </a:moveTo>
                  <a:cubicBezTo>
                    <a:pt x="14415" y="1"/>
                    <a:pt x="13218" y="950"/>
                    <a:pt x="12169" y="2494"/>
                  </a:cubicBezTo>
                  <a:cubicBezTo>
                    <a:pt x="11371" y="3643"/>
                    <a:pt x="11223" y="4888"/>
                    <a:pt x="11172" y="5686"/>
                  </a:cubicBezTo>
                  <a:cubicBezTo>
                    <a:pt x="11124" y="6037"/>
                    <a:pt x="10825" y="6284"/>
                    <a:pt x="10473" y="6284"/>
                  </a:cubicBezTo>
                  <a:lnTo>
                    <a:pt x="1" y="6284"/>
                  </a:lnTo>
                  <a:lnTo>
                    <a:pt x="1" y="7282"/>
                  </a:lnTo>
                  <a:lnTo>
                    <a:pt x="11423" y="7282"/>
                  </a:lnTo>
                  <a:cubicBezTo>
                    <a:pt x="12021" y="7282"/>
                    <a:pt x="12221" y="7034"/>
                    <a:pt x="12221" y="6436"/>
                  </a:cubicBezTo>
                  <a:cubicBezTo>
                    <a:pt x="12221" y="5287"/>
                    <a:pt x="12468" y="3192"/>
                    <a:pt x="13366" y="2095"/>
                  </a:cubicBezTo>
                  <a:cubicBezTo>
                    <a:pt x="14463" y="651"/>
                    <a:pt x="15812" y="551"/>
                    <a:pt x="16558" y="551"/>
                  </a:cubicBezTo>
                  <a:cubicBezTo>
                    <a:pt x="17256" y="551"/>
                    <a:pt x="17108" y="1"/>
                    <a:pt x="16558"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4307900" y="2505250"/>
              <a:ext cx="83500" cy="22475"/>
            </a:xfrm>
            <a:custGeom>
              <a:avLst/>
              <a:gdLst/>
              <a:ahLst/>
              <a:cxnLst/>
              <a:rect l="l" t="t" r="r" b="b"/>
              <a:pathLst>
                <a:path w="3340" h="899" extrusionOk="0">
                  <a:moveTo>
                    <a:pt x="1345" y="1"/>
                  </a:moveTo>
                  <a:cubicBezTo>
                    <a:pt x="898" y="1"/>
                    <a:pt x="547" y="200"/>
                    <a:pt x="300" y="352"/>
                  </a:cubicBezTo>
                  <a:cubicBezTo>
                    <a:pt x="200" y="452"/>
                    <a:pt x="48" y="599"/>
                    <a:pt x="1" y="751"/>
                  </a:cubicBezTo>
                  <a:cubicBezTo>
                    <a:pt x="404" y="610"/>
                    <a:pt x="858" y="556"/>
                    <a:pt x="1304" y="556"/>
                  </a:cubicBezTo>
                  <a:cubicBezTo>
                    <a:pt x="2125" y="556"/>
                    <a:pt x="2921" y="738"/>
                    <a:pt x="3340" y="899"/>
                  </a:cubicBezTo>
                  <a:cubicBezTo>
                    <a:pt x="3240" y="651"/>
                    <a:pt x="3092" y="452"/>
                    <a:pt x="2841" y="352"/>
                  </a:cubicBezTo>
                  <a:cubicBezTo>
                    <a:pt x="2442" y="153"/>
                    <a:pt x="1943" y="1"/>
                    <a:pt x="1345"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4304100" y="2502775"/>
              <a:ext cx="92300" cy="42400"/>
            </a:xfrm>
            <a:custGeom>
              <a:avLst/>
              <a:gdLst/>
              <a:ahLst/>
              <a:cxnLst/>
              <a:rect l="l" t="t" r="r" b="b"/>
              <a:pathLst>
                <a:path w="3692" h="1696" extrusionOk="0">
                  <a:moveTo>
                    <a:pt x="1497" y="200"/>
                  </a:moveTo>
                  <a:cubicBezTo>
                    <a:pt x="2095" y="200"/>
                    <a:pt x="2594" y="399"/>
                    <a:pt x="2945" y="551"/>
                  </a:cubicBezTo>
                  <a:cubicBezTo>
                    <a:pt x="3244" y="698"/>
                    <a:pt x="3492" y="1049"/>
                    <a:pt x="3492" y="1397"/>
                  </a:cubicBezTo>
                  <a:lnTo>
                    <a:pt x="3492" y="1496"/>
                  </a:lnTo>
                  <a:lnTo>
                    <a:pt x="200" y="1496"/>
                  </a:lnTo>
                  <a:lnTo>
                    <a:pt x="200" y="1149"/>
                  </a:lnTo>
                  <a:cubicBezTo>
                    <a:pt x="200" y="898"/>
                    <a:pt x="352" y="698"/>
                    <a:pt x="551" y="551"/>
                  </a:cubicBezTo>
                  <a:cubicBezTo>
                    <a:pt x="751" y="399"/>
                    <a:pt x="1098" y="200"/>
                    <a:pt x="1497" y="200"/>
                  </a:cubicBezTo>
                  <a:close/>
                  <a:moveTo>
                    <a:pt x="1497" y="0"/>
                  </a:moveTo>
                  <a:cubicBezTo>
                    <a:pt x="1050" y="0"/>
                    <a:pt x="651" y="200"/>
                    <a:pt x="400" y="351"/>
                  </a:cubicBezTo>
                  <a:cubicBezTo>
                    <a:pt x="153" y="551"/>
                    <a:pt x="1" y="850"/>
                    <a:pt x="1" y="1149"/>
                  </a:cubicBezTo>
                  <a:lnTo>
                    <a:pt x="1" y="1596"/>
                  </a:lnTo>
                  <a:cubicBezTo>
                    <a:pt x="1" y="1648"/>
                    <a:pt x="53" y="1696"/>
                    <a:pt x="101" y="1696"/>
                  </a:cubicBezTo>
                  <a:lnTo>
                    <a:pt x="3592" y="1696"/>
                  </a:lnTo>
                  <a:cubicBezTo>
                    <a:pt x="3643" y="1696"/>
                    <a:pt x="3691" y="1648"/>
                    <a:pt x="3691" y="1596"/>
                  </a:cubicBezTo>
                  <a:lnTo>
                    <a:pt x="3691" y="1397"/>
                  </a:lnTo>
                  <a:cubicBezTo>
                    <a:pt x="3691" y="950"/>
                    <a:pt x="3444" y="551"/>
                    <a:pt x="3045" y="351"/>
                  </a:cubicBezTo>
                  <a:cubicBezTo>
                    <a:pt x="2546" y="100"/>
                    <a:pt x="1996" y="0"/>
                    <a:pt x="14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3963800" y="2638700"/>
              <a:ext cx="59875" cy="48600"/>
            </a:xfrm>
            <a:custGeom>
              <a:avLst/>
              <a:gdLst/>
              <a:ahLst/>
              <a:cxnLst/>
              <a:rect l="l" t="t" r="r" b="b"/>
              <a:pathLst>
                <a:path w="2395" h="1944" extrusionOk="0">
                  <a:moveTo>
                    <a:pt x="1197" y="200"/>
                  </a:moveTo>
                  <a:cubicBezTo>
                    <a:pt x="1744" y="248"/>
                    <a:pt x="2195" y="699"/>
                    <a:pt x="2195" y="1246"/>
                  </a:cubicBezTo>
                  <a:cubicBezTo>
                    <a:pt x="2195" y="1397"/>
                    <a:pt x="2143" y="1597"/>
                    <a:pt x="2043" y="1744"/>
                  </a:cubicBezTo>
                  <a:cubicBezTo>
                    <a:pt x="1544" y="1697"/>
                    <a:pt x="1046" y="1645"/>
                    <a:pt x="746" y="1597"/>
                  </a:cubicBezTo>
                  <a:cubicBezTo>
                    <a:pt x="499" y="1545"/>
                    <a:pt x="299" y="1397"/>
                    <a:pt x="248" y="1146"/>
                  </a:cubicBezTo>
                  <a:cubicBezTo>
                    <a:pt x="248" y="899"/>
                    <a:pt x="447" y="599"/>
                    <a:pt x="698" y="448"/>
                  </a:cubicBezTo>
                  <a:cubicBezTo>
                    <a:pt x="846" y="400"/>
                    <a:pt x="998" y="348"/>
                    <a:pt x="1197" y="200"/>
                  </a:cubicBezTo>
                  <a:close/>
                  <a:moveTo>
                    <a:pt x="1145" y="1"/>
                  </a:moveTo>
                  <a:cubicBezTo>
                    <a:pt x="946" y="149"/>
                    <a:pt x="746" y="200"/>
                    <a:pt x="647" y="248"/>
                  </a:cubicBezTo>
                  <a:cubicBezTo>
                    <a:pt x="248" y="400"/>
                    <a:pt x="0" y="799"/>
                    <a:pt x="48" y="1198"/>
                  </a:cubicBezTo>
                  <a:cubicBezTo>
                    <a:pt x="100" y="1545"/>
                    <a:pt x="347" y="1796"/>
                    <a:pt x="746" y="1844"/>
                  </a:cubicBezTo>
                  <a:cubicBezTo>
                    <a:pt x="998" y="1896"/>
                    <a:pt x="1544" y="1944"/>
                    <a:pt x="2095" y="1944"/>
                  </a:cubicBezTo>
                  <a:cubicBezTo>
                    <a:pt x="2143" y="1944"/>
                    <a:pt x="2195" y="1944"/>
                    <a:pt x="2195" y="1896"/>
                  </a:cubicBezTo>
                  <a:cubicBezTo>
                    <a:pt x="2342" y="1697"/>
                    <a:pt x="2394" y="1445"/>
                    <a:pt x="2394" y="1246"/>
                  </a:cubicBezTo>
                  <a:cubicBezTo>
                    <a:pt x="2394" y="548"/>
                    <a:pt x="1843" y="1"/>
                    <a:pt x="11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4108425" y="2633725"/>
              <a:ext cx="1225" cy="5000"/>
            </a:xfrm>
            <a:custGeom>
              <a:avLst/>
              <a:gdLst/>
              <a:ahLst/>
              <a:cxnLst/>
              <a:rect l="l" t="t" r="r" b="b"/>
              <a:pathLst>
                <a:path w="49" h="200" extrusionOk="0">
                  <a:moveTo>
                    <a:pt x="0" y="200"/>
                  </a:moveTo>
                  <a:lnTo>
                    <a:pt x="0" y="200"/>
                  </a:lnTo>
                  <a:lnTo>
                    <a:pt x="0" y="200"/>
                  </a:lnTo>
                  <a:close/>
                  <a:moveTo>
                    <a:pt x="0" y="200"/>
                  </a:moveTo>
                  <a:lnTo>
                    <a:pt x="0" y="200"/>
                  </a:lnTo>
                  <a:lnTo>
                    <a:pt x="0" y="200"/>
                  </a:lnTo>
                  <a:close/>
                  <a:moveTo>
                    <a:pt x="0" y="200"/>
                  </a:moveTo>
                  <a:lnTo>
                    <a:pt x="0" y="200"/>
                  </a:lnTo>
                  <a:lnTo>
                    <a:pt x="0" y="200"/>
                  </a:lnTo>
                  <a:close/>
                  <a:moveTo>
                    <a:pt x="0" y="200"/>
                  </a:moveTo>
                  <a:lnTo>
                    <a:pt x="0" y="200"/>
                  </a:lnTo>
                  <a:lnTo>
                    <a:pt x="0" y="200"/>
                  </a:lnTo>
                  <a:close/>
                  <a:moveTo>
                    <a:pt x="0" y="148"/>
                  </a:moveTo>
                  <a:lnTo>
                    <a:pt x="0" y="200"/>
                  </a:lnTo>
                  <a:lnTo>
                    <a:pt x="0" y="148"/>
                  </a:lnTo>
                  <a:close/>
                  <a:moveTo>
                    <a:pt x="0" y="148"/>
                  </a:moveTo>
                  <a:lnTo>
                    <a:pt x="0" y="148"/>
                  </a:lnTo>
                  <a:lnTo>
                    <a:pt x="0" y="148"/>
                  </a:lnTo>
                  <a:close/>
                  <a:moveTo>
                    <a:pt x="48" y="100"/>
                  </a:moveTo>
                  <a:lnTo>
                    <a:pt x="0" y="148"/>
                  </a:lnTo>
                  <a:lnTo>
                    <a:pt x="48" y="100"/>
                  </a:lnTo>
                  <a:close/>
                  <a:moveTo>
                    <a:pt x="48" y="100"/>
                  </a:moveTo>
                  <a:lnTo>
                    <a:pt x="48" y="100"/>
                  </a:lnTo>
                  <a:lnTo>
                    <a:pt x="48" y="100"/>
                  </a:lnTo>
                  <a:close/>
                  <a:moveTo>
                    <a:pt x="48" y="48"/>
                  </a:moveTo>
                  <a:lnTo>
                    <a:pt x="48" y="100"/>
                  </a:lnTo>
                  <a:lnTo>
                    <a:pt x="48" y="48"/>
                  </a:lnTo>
                  <a:close/>
                  <a:moveTo>
                    <a:pt x="48" y="48"/>
                  </a:moveTo>
                  <a:lnTo>
                    <a:pt x="48" y="48"/>
                  </a:lnTo>
                  <a:lnTo>
                    <a:pt x="48" y="48"/>
                  </a:lnTo>
                  <a:close/>
                  <a:moveTo>
                    <a:pt x="48" y="48"/>
                  </a:moveTo>
                  <a:lnTo>
                    <a:pt x="48" y="48"/>
                  </a:lnTo>
                  <a:lnTo>
                    <a:pt x="48" y="48"/>
                  </a:lnTo>
                  <a:close/>
                  <a:moveTo>
                    <a:pt x="48" y="48"/>
                  </a:moveTo>
                  <a:lnTo>
                    <a:pt x="48" y="48"/>
                  </a:lnTo>
                  <a:lnTo>
                    <a:pt x="48" y="48"/>
                  </a:lnTo>
                  <a:close/>
                  <a:moveTo>
                    <a:pt x="48" y="48"/>
                  </a:moveTo>
                  <a:lnTo>
                    <a:pt x="48" y="48"/>
                  </a:lnTo>
                  <a:lnTo>
                    <a:pt x="48" y="48"/>
                  </a:lnTo>
                  <a:close/>
                  <a:moveTo>
                    <a:pt x="48" y="48"/>
                  </a:moveTo>
                  <a:lnTo>
                    <a:pt x="48" y="48"/>
                  </a:lnTo>
                  <a:lnTo>
                    <a:pt x="48" y="48"/>
                  </a:lnTo>
                  <a:close/>
                  <a:moveTo>
                    <a:pt x="48" y="48"/>
                  </a:moveTo>
                  <a:lnTo>
                    <a:pt x="48" y="48"/>
                  </a:lnTo>
                  <a:lnTo>
                    <a:pt x="48" y="48"/>
                  </a:lnTo>
                  <a:close/>
                  <a:moveTo>
                    <a:pt x="48" y="48"/>
                  </a:moveTo>
                  <a:lnTo>
                    <a:pt x="48" y="48"/>
                  </a:lnTo>
                  <a:lnTo>
                    <a:pt x="48" y="48"/>
                  </a:lnTo>
                  <a:close/>
                  <a:moveTo>
                    <a:pt x="48" y="48"/>
                  </a:moveTo>
                  <a:lnTo>
                    <a:pt x="48" y="48"/>
                  </a:lnTo>
                  <a:lnTo>
                    <a:pt x="48" y="48"/>
                  </a:lnTo>
                  <a:close/>
                  <a:moveTo>
                    <a:pt x="48" y="1"/>
                  </a:moveTo>
                  <a:lnTo>
                    <a:pt x="48" y="1"/>
                  </a:lnTo>
                  <a:lnTo>
                    <a:pt x="48" y="1"/>
                  </a:lnTo>
                  <a:close/>
                  <a:moveTo>
                    <a:pt x="48" y="1"/>
                  </a:moveTo>
                  <a:lnTo>
                    <a:pt x="48" y="1"/>
                  </a:ln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4014850" y="2607500"/>
              <a:ext cx="97275" cy="61150"/>
            </a:xfrm>
            <a:custGeom>
              <a:avLst/>
              <a:gdLst/>
              <a:ahLst/>
              <a:cxnLst/>
              <a:rect l="l" t="t" r="r" b="b"/>
              <a:pathLst>
                <a:path w="3891" h="2446" extrusionOk="0">
                  <a:moveTo>
                    <a:pt x="3292" y="0"/>
                  </a:moveTo>
                  <a:cubicBezTo>
                    <a:pt x="3093" y="100"/>
                    <a:pt x="2893" y="200"/>
                    <a:pt x="2746" y="299"/>
                  </a:cubicBezTo>
                  <a:lnTo>
                    <a:pt x="2893" y="451"/>
                  </a:lnTo>
                  <a:cubicBezTo>
                    <a:pt x="3145" y="798"/>
                    <a:pt x="3045" y="1397"/>
                    <a:pt x="2794" y="1796"/>
                  </a:cubicBezTo>
                  <a:cubicBezTo>
                    <a:pt x="3145" y="1648"/>
                    <a:pt x="3492" y="1448"/>
                    <a:pt x="3743" y="1249"/>
                  </a:cubicBezTo>
                  <a:lnTo>
                    <a:pt x="3743" y="1197"/>
                  </a:lnTo>
                  <a:lnTo>
                    <a:pt x="3791" y="1149"/>
                  </a:lnTo>
                  <a:lnTo>
                    <a:pt x="3791" y="1097"/>
                  </a:lnTo>
                  <a:lnTo>
                    <a:pt x="3791" y="1050"/>
                  </a:lnTo>
                  <a:cubicBezTo>
                    <a:pt x="3891" y="499"/>
                    <a:pt x="3643" y="200"/>
                    <a:pt x="3292" y="0"/>
                  </a:cubicBezTo>
                  <a:close/>
                  <a:moveTo>
                    <a:pt x="552" y="1349"/>
                  </a:moveTo>
                  <a:cubicBezTo>
                    <a:pt x="352" y="1448"/>
                    <a:pt x="153" y="1548"/>
                    <a:pt x="1" y="1596"/>
                  </a:cubicBezTo>
                  <a:cubicBezTo>
                    <a:pt x="200" y="1847"/>
                    <a:pt x="352" y="2147"/>
                    <a:pt x="352" y="2446"/>
                  </a:cubicBezTo>
                  <a:cubicBezTo>
                    <a:pt x="552" y="2446"/>
                    <a:pt x="699" y="2394"/>
                    <a:pt x="899" y="2394"/>
                  </a:cubicBezTo>
                  <a:cubicBezTo>
                    <a:pt x="699" y="2147"/>
                    <a:pt x="552" y="1847"/>
                    <a:pt x="552" y="1448"/>
                  </a:cubicBezTo>
                  <a:lnTo>
                    <a:pt x="552" y="1349"/>
                  </a:ln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4073500" y="2614975"/>
              <a:ext cx="19975" cy="38725"/>
            </a:xfrm>
            <a:custGeom>
              <a:avLst/>
              <a:gdLst/>
              <a:ahLst/>
              <a:cxnLst/>
              <a:rect l="l" t="t" r="r" b="b"/>
              <a:pathLst>
                <a:path w="799" h="1549" extrusionOk="0">
                  <a:moveTo>
                    <a:pt x="400" y="0"/>
                  </a:moveTo>
                  <a:cubicBezTo>
                    <a:pt x="248" y="52"/>
                    <a:pt x="101" y="152"/>
                    <a:pt x="1" y="200"/>
                  </a:cubicBezTo>
                  <a:cubicBezTo>
                    <a:pt x="248" y="451"/>
                    <a:pt x="400" y="798"/>
                    <a:pt x="400" y="1149"/>
                  </a:cubicBezTo>
                  <a:cubicBezTo>
                    <a:pt x="400" y="1297"/>
                    <a:pt x="400" y="1449"/>
                    <a:pt x="348" y="1548"/>
                  </a:cubicBezTo>
                  <a:cubicBezTo>
                    <a:pt x="400" y="1548"/>
                    <a:pt x="400" y="1548"/>
                    <a:pt x="448" y="1497"/>
                  </a:cubicBezTo>
                  <a:cubicBezTo>
                    <a:pt x="699" y="1098"/>
                    <a:pt x="799" y="499"/>
                    <a:pt x="547" y="152"/>
                  </a:cubicBezTo>
                  <a:lnTo>
                    <a:pt x="400" y="0"/>
                  </a:lnTo>
                  <a:close/>
                </a:path>
              </a:pathLst>
            </a:custGeom>
            <a:solidFill>
              <a:srgbClr val="BDE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4028625" y="2619950"/>
              <a:ext cx="54875" cy="47425"/>
            </a:xfrm>
            <a:custGeom>
              <a:avLst/>
              <a:gdLst/>
              <a:ahLst/>
              <a:cxnLst/>
              <a:rect l="l" t="t" r="r" b="b"/>
              <a:pathLst>
                <a:path w="2195" h="1897" extrusionOk="0">
                  <a:moveTo>
                    <a:pt x="1796" y="1"/>
                  </a:moveTo>
                  <a:cubicBezTo>
                    <a:pt x="1744" y="1"/>
                    <a:pt x="1696" y="53"/>
                    <a:pt x="1644" y="53"/>
                  </a:cubicBezTo>
                  <a:cubicBezTo>
                    <a:pt x="1896" y="252"/>
                    <a:pt x="2095" y="599"/>
                    <a:pt x="2095" y="950"/>
                  </a:cubicBezTo>
                  <a:cubicBezTo>
                    <a:pt x="2095" y="1150"/>
                    <a:pt x="2043" y="1298"/>
                    <a:pt x="1995" y="1397"/>
                  </a:cubicBezTo>
                  <a:cubicBezTo>
                    <a:pt x="2043" y="1397"/>
                    <a:pt x="2095" y="1397"/>
                    <a:pt x="2143" y="1349"/>
                  </a:cubicBezTo>
                  <a:cubicBezTo>
                    <a:pt x="2195" y="1250"/>
                    <a:pt x="2195" y="1098"/>
                    <a:pt x="2195" y="950"/>
                  </a:cubicBezTo>
                  <a:cubicBezTo>
                    <a:pt x="2195" y="599"/>
                    <a:pt x="2043" y="252"/>
                    <a:pt x="1796" y="1"/>
                  </a:cubicBezTo>
                  <a:close/>
                  <a:moveTo>
                    <a:pt x="148" y="799"/>
                  </a:moveTo>
                  <a:cubicBezTo>
                    <a:pt x="100" y="799"/>
                    <a:pt x="48" y="851"/>
                    <a:pt x="1" y="851"/>
                  </a:cubicBezTo>
                  <a:lnTo>
                    <a:pt x="1" y="950"/>
                  </a:lnTo>
                  <a:cubicBezTo>
                    <a:pt x="1" y="1349"/>
                    <a:pt x="148" y="1649"/>
                    <a:pt x="348" y="1896"/>
                  </a:cubicBezTo>
                  <a:cubicBezTo>
                    <a:pt x="399" y="1848"/>
                    <a:pt x="447" y="1848"/>
                    <a:pt x="499" y="1848"/>
                  </a:cubicBezTo>
                  <a:cubicBezTo>
                    <a:pt x="248" y="1649"/>
                    <a:pt x="100" y="1349"/>
                    <a:pt x="100" y="950"/>
                  </a:cubicBezTo>
                  <a:cubicBezTo>
                    <a:pt x="100" y="899"/>
                    <a:pt x="148" y="851"/>
                    <a:pt x="148" y="799"/>
                  </a:cubicBezTo>
                  <a:close/>
                </a:path>
              </a:pathLst>
            </a:custGeom>
            <a:solidFill>
              <a:srgbClr val="E9E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4031125" y="2621250"/>
              <a:ext cx="49900" cy="44925"/>
            </a:xfrm>
            <a:custGeom>
              <a:avLst/>
              <a:gdLst/>
              <a:ahLst/>
              <a:cxnLst/>
              <a:rect l="l" t="t" r="r" b="b"/>
              <a:pathLst>
                <a:path w="1996" h="1797" extrusionOk="0">
                  <a:moveTo>
                    <a:pt x="1544" y="1"/>
                  </a:moveTo>
                  <a:cubicBezTo>
                    <a:pt x="1612" y="55"/>
                    <a:pt x="1676" y="119"/>
                    <a:pt x="1733" y="192"/>
                  </a:cubicBezTo>
                  <a:lnTo>
                    <a:pt x="1733" y="192"/>
                  </a:lnTo>
                  <a:cubicBezTo>
                    <a:pt x="1683" y="122"/>
                    <a:pt x="1621" y="58"/>
                    <a:pt x="1544" y="1"/>
                  </a:cubicBezTo>
                  <a:close/>
                  <a:moveTo>
                    <a:pt x="1733" y="192"/>
                  </a:moveTo>
                  <a:lnTo>
                    <a:pt x="1733" y="192"/>
                  </a:lnTo>
                  <a:cubicBezTo>
                    <a:pt x="1813" y="302"/>
                    <a:pt x="1863" y="425"/>
                    <a:pt x="1895" y="547"/>
                  </a:cubicBezTo>
                  <a:cubicBezTo>
                    <a:pt x="1843" y="599"/>
                    <a:pt x="1696" y="699"/>
                    <a:pt x="1544" y="747"/>
                  </a:cubicBezTo>
                  <a:cubicBezTo>
                    <a:pt x="1596" y="799"/>
                    <a:pt x="1644" y="847"/>
                    <a:pt x="1644" y="946"/>
                  </a:cubicBezTo>
                  <a:cubicBezTo>
                    <a:pt x="1644" y="1046"/>
                    <a:pt x="1496" y="1146"/>
                    <a:pt x="1397" y="1146"/>
                  </a:cubicBezTo>
                  <a:lnTo>
                    <a:pt x="1345" y="1146"/>
                  </a:lnTo>
                  <a:cubicBezTo>
                    <a:pt x="1345" y="1297"/>
                    <a:pt x="1345" y="1445"/>
                    <a:pt x="1297" y="1597"/>
                  </a:cubicBezTo>
                  <a:cubicBezTo>
                    <a:pt x="1496" y="1497"/>
                    <a:pt x="1696" y="1445"/>
                    <a:pt x="1895" y="1345"/>
                  </a:cubicBezTo>
                  <a:cubicBezTo>
                    <a:pt x="1943" y="1246"/>
                    <a:pt x="1995" y="1098"/>
                    <a:pt x="1995" y="898"/>
                  </a:cubicBezTo>
                  <a:cubicBezTo>
                    <a:pt x="1995" y="642"/>
                    <a:pt x="1889" y="388"/>
                    <a:pt x="1733" y="192"/>
                  </a:cubicBezTo>
                  <a:close/>
                  <a:moveTo>
                    <a:pt x="347" y="599"/>
                  </a:moveTo>
                  <a:lnTo>
                    <a:pt x="48" y="747"/>
                  </a:lnTo>
                  <a:cubicBezTo>
                    <a:pt x="48" y="799"/>
                    <a:pt x="0" y="847"/>
                    <a:pt x="0" y="898"/>
                  </a:cubicBezTo>
                  <a:cubicBezTo>
                    <a:pt x="0" y="1297"/>
                    <a:pt x="148" y="1597"/>
                    <a:pt x="399" y="1796"/>
                  </a:cubicBezTo>
                  <a:cubicBezTo>
                    <a:pt x="499" y="1796"/>
                    <a:pt x="647" y="1744"/>
                    <a:pt x="746" y="1696"/>
                  </a:cubicBezTo>
                  <a:cubicBezTo>
                    <a:pt x="946" y="1597"/>
                    <a:pt x="1145" y="1397"/>
                    <a:pt x="1297" y="1146"/>
                  </a:cubicBezTo>
                  <a:cubicBezTo>
                    <a:pt x="1197" y="1098"/>
                    <a:pt x="1145" y="1046"/>
                    <a:pt x="1145" y="946"/>
                  </a:cubicBezTo>
                  <a:lnTo>
                    <a:pt x="1145" y="847"/>
                  </a:lnTo>
                  <a:cubicBezTo>
                    <a:pt x="846" y="699"/>
                    <a:pt x="547" y="647"/>
                    <a:pt x="347" y="599"/>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4039800" y="2621250"/>
              <a:ext cx="38725" cy="21175"/>
            </a:xfrm>
            <a:custGeom>
              <a:avLst/>
              <a:gdLst/>
              <a:ahLst/>
              <a:cxnLst/>
              <a:rect l="l" t="t" r="r" b="b"/>
              <a:pathLst>
                <a:path w="1549" h="847" extrusionOk="0">
                  <a:moveTo>
                    <a:pt x="1197" y="1"/>
                  </a:moveTo>
                  <a:cubicBezTo>
                    <a:pt x="1197" y="1"/>
                    <a:pt x="1197" y="49"/>
                    <a:pt x="1149" y="49"/>
                  </a:cubicBezTo>
                  <a:cubicBezTo>
                    <a:pt x="1197" y="300"/>
                    <a:pt x="1149" y="547"/>
                    <a:pt x="1098" y="699"/>
                  </a:cubicBezTo>
                  <a:cubicBezTo>
                    <a:pt x="1149" y="699"/>
                    <a:pt x="1197" y="747"/>
                    <a:pt x="1197" y="747"/>
                  </a:cubicBezTo>
                  <a:cubicBezTo>
                    <a:pt x="1349" y="699"/>
                    <a:pt x="1496" y="599"/>
                    <a:pt x="1548" y="547"/>
                  </a:cubicBezTo>
                  <a:cubicBezTo>
                    <a:pt x="1496" y="348"/>
                    <a:pt x="1397" y="148"/>
                    <a:pt x="1197" y="1"/>
                  </a:cubicBezTo>
                  <a:close/>
                  <a:moveTo>
                    <a:pt x="651" y="300"/>
                  </a:moveTo>
                  <a:cubicBezTo>
                    <a:pt x="451" y="400"/>
                    <a:pt x="200" y="500"/>
                    <a:pt x="0" y="599"/>
                  </a:cubicBezTo>
                  <a:cubicBezTo>
                    <a:pt x="200" y="647"/>
                    <a:pt x="499" y="699"/>
                    <a:pt x="798" y="847"/>
                  </a:cubicBezTo>
                  <a:lnTo>
                    <a:pt x="950" y="699"/>
                  </a:lnTo>
                  <a:cubicBezTo>
                    <a:pt x="898" y="599"/>
                    <a:pt x="798" y="448"/>
                    <a:pt x="651" y="300"/>
                  </a:cubicBezTo>
                  <a:close/>
                </a:path>
              </a:pathLst>
            </a:custGeom>
            <a:solidFill>
              <a:srgbClr val="D5D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4056050" y="2622450"/>
              <a:ext cx="13700" cy="16275"/>
            </a:xfrm>
            <a:custGeom>
              <a:avLst/>
              <a:gdLst/>
              <a:ahLst/>
              <a:cxnLst/>
              <a:rect l="l" t="t" r="r" b="b"/>
              <a:pathLst>
                <a:path w="548" h="651" extrusionOk="0">
                  <a:moveTo>
                    <a:pt x="499" y="1"/>
                  </a:moveTo>
                  <a:lnTo>
                    <a:pt x="499" y="1"/>
                  </a:lnTo>
                  <a:cubicBezTo>
                    <a:pt x="348" y="100"/>
                    <a:pt x="200" y="152"/>
                    <a:pt x="1" y="252"/>
                  </a:cubicBezTo>
                  <a:cubicBezTo>
                    <a:pt x="148" y="400"/>
                    <a:pt x="248" y="551"/>
                    <a:pt x="300" y="651"/>
                  </a:cubicBezTo>
                  <a:lnTo>
                    <a:pt x="448" y="651"/>
                  </a:lnTo>
                  <a:cubicBezTo>
                    <a:pt x="499" y="499"/>
                    <a:pt x="547" y="252"/>
                    <a:pt x="499" y="1"/>
                  </a:cubicBezTo>
                  <a:close/>
                </a:path>
              </a:pathLst>
            </a:custGeom>
            <a:solidFill>
              <a:srgbClr val="E2E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4049775" y="2649875"/>
              <a:ext cx="14975" cy="13800"/>
            </a:xfrm>
            <a:custGeom>
              <a:avLst/>
              <a:gdLst/>
              <a:ahLst/>
              <a:cxnLst/>
              <a:rect l="l" t="t" r="r" b="b"/>
              <a:pathLst>
                <a:path w="599" h="552" extrusionOk="0">
                  <a:moveTo>
                    <a:pt x="551" y="1"/>
                  </a:moveTo>
                  <a:cubicBezTo>
                    <a:pt x="399" y="252"/>
                    <a:pt x="200" y="452"/>
                    <a:pt x="0" y="551"/>
                  </a:cubicBezTo>
                  <a:cubicBezTo>
                    <a:pt x="200" y="551"/>
                    <a:pt x="351" y="500"/>
                    <a:pt x="551" y="452"/>
                  </a:cubicBezTo>
                  <a:cubicBezTo>
                    <a:pt x="599" y="300"/>
                    <a:pt x="599" y="152"/>
                    <a:pt x="599" y="1"/>
                  </a:cubicBezTo>
                  <a:close/>
                </a:path>
              </a:pathLst>
            </a:custGeom>
            <a:solidFill>
              <a:srgbClr val="E6F9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4059750" y="2638700"/>
              <a:ext cx="12475" cy="11200"/>
            </a:xfrm>
            <a:custGeom>
              <a:avLst/>
              <a:gdLst/>
              <a:ahLst/>
              <a:cxnLst/>
              <a:rect l="l" t="t" r="r" b="b"/>
              <a:pathLst>
                <a:path w="499" h="448" extrusionOk="0">
                  <a:moveTo>
                    <a:pt x="152" y="1"/>
                  </a:moveTo>
                  <a:lnTo>
                    <a:pt x="0" y="149"/>
                  </a:lnTo>
                  <a:lnTo>
                    <a:pt x="0" y="248"/>
                  </a:lnTo>
                  <a:cubicBezTo>
                    <a:pt x="0" y="348"/>
                    <a:pt x="52" y="400"/>
                    <a:pt x="152" y="448"/>
                  </a:cubicBezTo>
                  <a:lnTo>
                    <a:pt x="252" y="448"/>
                  </a:lnTo>
                  <a:cubicBezTo>
                    <a:pt x="351" y="448"/>
                    <a:pt x="499" y="348"/>
                    <a:pt x="499" y="248"/>
                  </a:cubicBezTo>
                  <a:cubicBezTo>
                    <a:pt x="499" y="149"/>
                    <a:pt x="451" y="101"/>
                    <a:pt x="399" y="49"/>
                  </a:cubicBezTo>
                  <a:cubicBezTo>
                    <a:pt x="399" y="49"/>
                    <a:pt x="351" y="1"/>
                    <a:pt x="300" y="1"/>
                  </a:cubicBezTo>
                  <a:close/>
                </a:path>
              </a:pathLst>
            </a:custGeom>
            <a:solidFill>
              <a:srgbClr val="E6E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3974975" y="2652375"/>
              <a:ext cx="43700" cy="19975"/>
            </a:xfrm>
            <a:custGeom>
              <a:avLst/>
              <a:gdLst/>
              <a:ahLst/>
              <a:cxnLst/>
              <a:rect l="l" t="t" r="r" b="b"/>
              <a:pathLst>
                <a:path w="1748" h="799" extrusionOk="0">
                  <a:moveTo>
                    <a:pt x="1448" y="1"/>
                  </a:moveTo>
                  <a:cubicBezTo>
                    <a:pt x="1197" y="100"/>
                    <a:pt x="599" y="352"/>
                    <a:pt x="52" y="451"/>
                  </a:cubicBezTo>
                  <a:cubicBezTo>
                    <a:pt x="0" y="551"/>
                    <a:pt x="52" y="599"/>
                    <a:pt x="100" y="651"/>
                  </a:cubicBezTo>
                  <a:cubicBezTo>
                    <a:pt x="451" y="651"/>
                    <a:pt x="997" y="499"/>
                    <a:pt x="1596" y="200"/>
                  </a:cubicBezTo>
                  <a:cubicBezTo>
                    <a:pt x="1548" y="100"/>
                    <a:pt x="1496" y="52"/>
                    <a:pt x="1448" y="1"/>
                  </a:cubicBezTo>
                  <a:close/>
                  <a:moveTo>
                    <a:pt x="1696" y="451"/>
                  </a:moveTo>
                  <a:cubicBezTo>
                    <a:pt x="1496" y="499"/>
                    <a:pt x="1097" y="699"/>
                    <a:pt x="650" y="798"/>
                  </a:cubicBezTo>
                  <a:cubicBezTo>
                    <a:pt x="898" y="798"/>
                    <a:pt x="1249" y="751"/>
                    <a:pt x="1648" y="699"/>
                  </a:cubicBezTo>
                  <a:lnTo>
                    <a:pt x="1748" y="699"/>
                  </a:lnTo>
                  <a:cubicBezTo>
                    <a:pt x="1748" y="599"/>
                    <a:pt x="1696" y="499"/>
                    <a:pt x="1696" y="451"/>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4016150" y="2669825"/>
              <a:ext cx="2525" cy="25"/>
            </a:xfrm>
            <a:custGeom>
              <a:avLst/>
              <a:gdLst/>
              <a:ahLst/>
              <a:cxnLst/>
              <a:rect l="l" t="t" r="r" b="b"/>
              <a:pathLst>
                <a:path w="101" h="1" extrusionOk="0">
                  <a:moveTo>
                    <a:pt x="101" y="1"/>
                  </a:moveTo>
                  <a:lnTo>
                    <a:pt x="1" y="1"/>
                  </a:lnTo>
                  <a:lnTo>
                    <a:pt x="101" y="1"/>
                  </a:lnTo>
                  <a:lnTo>
                    <a:pt x="101" y="1"/>
                  </a:ln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3976250" y="2649875"/>
              <a:ext cx="34950" cy="13800"/>
            </a:xfrm>
            <a:custGeom>
              <a:avLst/>
              <a:gdLst/>
              <a:ahLst/>
              <a:cxnLst/>
              <a:rect l="l" t="t" r="r" b="b"/>
              <a:pathLst>
                <a:path w="1398" h="552" extrusionOk="0">
                  <a:moveTo>
                    <a:pt x="1298" y="1"/>
                  </a:moveTo>
                  <a:cubicBezTo>
                    <a:pt x="998" y="101"/>
                    <a:pt x="747" y="200"/>
                    <a:pt x="599" y="252"/>
                  </a:cubicBezTo>
                  <a:cubicBezTo>
                    <a:pt x="248" y="300"/>
                    <a:pt x="49" y="452"/>
                    <a:pt x="1" y="551"/>
                  </a:cubicBezTo>
                  <a:cubicBezTo>
                    <a:pt x="548" y="452"/>
                    <a:pt x="1146" y="200"/>
                    <a:pt x="1397" y="101"/>
                  </a:cubicBezTo>
                  <a:lnTo>
                    <a:pt x="1298" y="1"/>
                  </a:ln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3977450" y="2657375"/>
              <a:ext cx="39925" cy="14975"/>
            </a:xfrm>
            <a:custGeom>
              <a:avLst/>
              <a:gdLst/>
              <a:ahLst/>
              <a:cxnLst/>
              <a:rect l="l" t="t" r="r" b="b"/>
              <a:pathLst>
                <a:path w="1597" h="599" extrusionOk="0">
                  <a:moveTo>
                    <a:pt x="1497" y="0"/>
                  </a:moveTo>
                  <a:cubicBezTo>
                    <a:pt x="898" y="299"/>
                    <a:pt x="352" y="451"/>
                    <a:pt x="1" y="451"/>
                  </a:cubicBezTo>
                  <a:cubicBezTo>
                    <a:pt x="101" y="551"/>
                    <a:pt x="300" y="598"/>
                    <a:pt x="551" y="598"/>
                  </a:cubicBezTo>
                  <a:cubicBezTo>
                    <a:pt x="998" y="499"/>
                    <a:pt x="1397" y="299"/>
                    <a:pt x="1597" y="251"/>
                  </a:cubicBezTo>
                  <a:cubicBezTo>
                    <a:pt x="1597" y="152"/>
                    <a:pt x="1549" y="52"/>
                    <a:pt x="1497" y="0"/>
                  </a:cubicBez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4008675" y="2647400"/>
              <a:ext cx="15000" cy="22450"/>
            </a:xfrm>
            <a:custGeom>
              <a:avLst/>
              <a:gdLst/>
              <a:ahLst/>
              <a:cxnLst/>
              <a:rect l="l" t="t" r="r" b="b"/>
              <a:pathLst>
                <a:path w="600" h="898" extrusionOk="0">
                  <a:moveTo>
                    <a:pt x="248" y="0"/>
                  </a:moveTo>
                  <a:cubicBezTo>
                    <a:pt x="148" y="52"/>
                    <a:pt x="100" y="52"/>
                    <a:pt x="1" y="100"/>
                  </a:cubicBezTo>
                  <a:lnTo>
                    <a:pt x="100" y="200"/>
                  </a:lnTo>
                  <a:cubicBezTo>
                    <a:pt x="148" y="251"/>
                    <a:pt x="200" y="299"/>
                    <a:pt x="248" y="399"/>
                  </a:cubicBezTo>
                  <a:cubicBezTo>
                    <a:pt x="300" y="451"/>
                    <a:pt x="348" y="551"/>
                    <a:pt x="348" y="650"/>
                  </a:cubicBezTo>
                  <a:cubicBezTo>
                    <a:pt x="348" y="698"/>
                    <a:pt x="400" y="798"/>
                    <a:pt x="400" y="898"/>
                  </a:cubicBezTo>
                  <a:cubicBezTo>
                    <a:pt x="447" y="898"/>
                    <a:pt x="547" y="898"/>
                    <a:pt x="599" y="850"/>
                  </a:cubicBezTo>
                  <a:cubicBezTo>
                    <a:pt x="599" y="551"/>
                    <a:pt x="447" y="251"/>
                    <a:pt x="24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3963800" y="2601300"/>
              <a:ext cx="150825" cy="86000"/>
            </a:xfrm>
            <a:custGeom>
              <a:avLst/>
              <a:gdLst/>
              <a:ahLst/>
              <a:cxnLst/>
              <a:rect l="l" t="t" r="r" b="b"/>
              <a:pathLst>
                <a:path w="6033" h="3440" extrusionOk="0">
                  <a:moveTo>
                    <a:pt x="4489" y="200"/>
                  </a:moveTo>
                  <a:cubicBezTo>
                    <a:pt x="5035" y="200"/>
                    <a:pt x="5434" y="348"/>
                    <a:pt x="5634" y="599"/>
                  </a:cubicBezTo>
                  <a:cubicBezTo>
                    <a:pt x="5785" y="847"/>
                    <a:pt x="5785" y="1098"/>
                    <a:pt x="5685" y="1445"/>
                  </a:cubicBezTo>
                  <a:cubicBezTo>
                    <a:pt x="5287" y="2642"/>
                    <a:pt x="3838" y="3141"/>
                    <a:pt x="3092" y="3193"/>
                  </a:cubicBezTo>
                  <a:cubicBezTo>
                    <a:pt x="2960" y="3222"/>
                    <a:pt x="2751" y="3234"/>
                    <a:pt x="2508" y="3234"/>
                  </a:cubicBezTo>
                  <a:cubicBezTo>
                    <a:pt x="1922" y="3234"/>
                    <a:pt x="1136" y="3163"/>
                    <a:pt x="746" y="3093"/>
                  </a:cubicBezTo>
                  <a:cubicBezTo>
                    <a:pt x="499" y="3041"/>
                    <a:pt x="299" y="2893"/>
                    <a:pt x="248" y="2642"/>
                  </a:cubicBezTo>
                  <a:cubicBezTo>
                    <a:pt x="248" y="2395"/>
                    <a:pt x="447" y="2095"/>
                    <a:pt x="698" y="1944"/>
                  </a:cubicBezTo>
                  <a:cubicBezTo>
                    <a:pt x="1046" y="1844"/>
                    <a:pt x="1444" y="1597"/>
                    <a:pt x="1843" y="1345"/>
                  </a:cubicBezTo>
                  <a:cubicBezTo>
                    <a:pt x="2641" y="799"/>
                    <a:pt x="3591" y="200"/>
                    <a:pt x="4489" y="200"/>
                  </a:cubicBezTo>
                  <a:close/>
                  <a:moveTo>
                    <a:pt x="4489" y="1"/>
                  </a:moveTo>
                  <a:cubicBezTo>
                    <a:pt x="3539" y="1"/>
                    <a:pt x="2594" y="599"/>
                    <a:pt x="1744" y="1146"/>
                  </a:cubicBezTo>
                  <a:cubicBezTo>
                    <a:pt x="1297" y="1397"/>
                    <a:pt x="946" y="1645"/>
                    <a:pt x="647" y="1744"/>
                  </a:cubicBezTo>
                  <a:cubicBezTo>
                    <a:pt x="248" y="1896"/>
                    <a:pt x="0" y="2295"/>
                    <a:pt x="48" y="2694"/>
                  </a:cubicBezTo>
                  <a:cubicBezTo>
                    <a:pt x="100" y="3041"/>
                    <a:pt x="347" y="3292"/>
                    <a:pt x="746" y="3340"/>
                  </a:cubicBezTo>
                  <a:cubicBezTo>
                    <a:pt x="1145" y="3392"/>
                    <a:pt x="1995" y="3440"/>
                    <a:pt x="2594" y="3440"/>
                  </a:cubicBezTo>
                  <a:lnTo>
                    <a:pt x="3140" y="3440"/>
                  </a:lnTo>
                  <a:cubicBezTo>
                    <a:pt x="3890" y="3340"/>
                    <a:pt x="5486" y="2794"/>
                    <a:pt x="5885" y="1545"/>
                  </a:cubicBezTo>
                  <a:cubicBezTo>
                    <a:pt x="6033" y="1098"/>
                    <a:pt x="5985" y="747"/>
                    <a:pt x="5785" y="500"/>
                  </a:cubicBezTo>
                  <a:cubicBezTo>
                    <a:pt x="5486" y="49"/>
                    <a:pt x="4836" y="1"/>
                    <a:pt x="44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3687000" y="2638700"/>
              <a:ext cx="42425" cy="46125"/>
            </a:xfrm>
            <a:custGeom>
              <a:avLst/>
              <a:gdLst/>
              <a:ahLst/>
              <a:cxnLst/>
              <a:rect l="l" t="t" r="r" b="b"/>
              <a:pathLst>
                <a:path w="1697" h="1845" extrusionOk="0">
                  <a:moveTo>
                    <a:pt x="1246" y="200"/>
                  </a:moveTo>
                  <a:cubicBezTo>
                    <a:pt x="1298" y="200"/>
                    <a:pt x="1397" y="248"/>
                    <a:pt x="1445" y="248"/>
                  </a:cubicBezTo>
                  <a:cubicBezTo>
                    <a:pt x="1445" y="599"/>
                    <a:pt x="1445" y="947"/>
                    <a:pt x="1298" y="1146"/>
                  </a:cubicBezTo>
                  <a:cubicBezTo>
                    <a:pt x="1098" y="1345"/>
                    <a:pt x="699" y="1497"/>
                    <a:pt x="300" y="1597"/>
                  </a:cubicBezTo>
                  <a:cubicBezTo>
                    <a:pt x="248" y="1497"/>
                    <a:pt x="248" y="1345"/>
                    <a:pt x="248" y="1246"/>
                  </a:cubicBezTo>
                  <a:cubicBezTo>
                    <a:pt x="248" y="699"/>
                    <a:pt x="699" y="200"/>
                    <a:pt x="1246" y="200"/>
                  </a:cubicBezTo>
                  <a:close/>
                  <a:moveTo>
                    <a:pt x="1246" y="1"/>
                  </a:moveTo>
                  <a:cubicBezTo>
                    <a:pt x="548" y="1"/>
                    <a:pt x="1" y="548"/>
                    <a:pt x="1" y="1246"/>
                  </a:cubicBezTo>
                  <a:cubicBezTo>
                    <a:pt x="1" y="1445"/>
                    <a:pt x="49" y="1597"/>
                    <a:pt x="149" y="1796"/>
                  </a:cubicBezTo>
                  <a:cubicBezTo>
                    <a:pt x="149" y="1844"/>
                    <a:pt x="200" y="1844"/>
                    <a:pt x="248" y="1844"/>
                  </a:cubicBezTo>
                  <a:cubicBezTo>
                    <a:pt x="747" y="1744"/>
                    <a:pt x="1198" y="1545"/>
                    <a:pt x="1445" y="1298"/>
                  </a:cubicBezTo>
                  <a:cubicBezTo>
                    <a:pt x="1697" y="1046"/>
                    <a:pt x="1697" y="599"/>
                    <a:pt x="1645" y="200"/>
                  </a:cubicBezTo>
                  <a:lnTo>
                    <a:pt x="1645" y="149"/>
                  </a:lnTo>
                  <a:cubicBezTo>
                    <a:pt x="1645" y="101"/>
                    <a:pt x="1645" y="49"/>
                    <a:pt x="1597" y="49"/>
                  </a:cubicBezTo>
                  <a:cubicBezTo>
                    <a:pt x="1445" y="1"/>
                    <a:pt x="1346" y="1"/>
                    <a:pt x="12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3726900" y="2618775"/>
              <a:ext cx="1225" cy="3700"/>
            </a:xfrm>
            <a:custGeom>
              <a:avLst/>
              <a:gdLst/>
              <a:ahLst/>
              <a:cxnLst/>
              <a:rect l="l" t="t" r="r" b="b"/>
              <a:pathLst>
                <a:path w="49" h="148" extrusionOk="0">
                  <a:moveTo>
                    <a:pt x="1" y="148"/>
                  </a:moveTo>
                  <a:lnTo>
                    <a:pt x="1" y="148"/>
                  </a:lnTo>
                  <a:lnTo>
                    <a:pt x="1" y="148"/>
                  </a:lnTo>
                  <a:close/>
                  <a:moveTo>
                    <a:pt x="1" y="148"/>
                  </a:moveTo>
                  <a:lnTo>
                    <a:pt x="1" y="148"/>
                  </a:lnTo>
                  <a:lnTo>
                    <a:pt x="1" y="148"/>
                  </a:lnTo>
                  <a:close/>
                  <a:moveTo>
                    <a:pt x="1" y="148"/>
                  </a:moveTo>
                  <a:lnTo>
                    <a:pt x="1" y="148"/>
                  </a:lnTo>
                  <a:lnTo>
                    <a:pt x="1" y="148"/>
                  </a:lnTo>
                  <a:close/>
                  <a:moveTo>
                    <a:pt x="1" y="148"/>
                  </a:moveTo>
                  <a:lnTo>
                    <a:pt x="1" y="148"/>
                  </a:lnTo>
                  <a:lnTo>
                    <a:pt x="1" y="148"/>
                  </a:lnTo>
                  <a:close/>
                  <a:moveTo>
                    <a:pt x="1" y="148"/>
                  </a:moveTo>
                  <a:lnTo>
                    <a:pt x="1" y="148"/>
                  </a:lnTo>
                  <a:lnTo>
                    <a:pt x="1" y="148"/>
                  </a:lnTo>
                  <a:close/>
                  <a:moveTo>
                    <a:pt x="1" y="148"/>
                  </a:moveTo>
                  <a:lnTo>
                    <a:pt x="1" y="148"/>
                  </a:lnTo>
                  <a:lnTo>
                    <a:pt x="1" y="148"/>
                  </a:lnTo>
                  <a:close/>
                  <a:moveTo>
                    <a:pt x="1" y="148"/>
                  </a:moveTo>
                  <a:lnTo>
                    <a:pt x="1" y="148"/>
                  </a:lnTo>
                  <a:lnTo>
                    <a:pt x="1" y="148"/>
                  </a:lnTo>
                  <a:close/>
                  <a:moveTo>
                    <a:pt x="1" y="148"/>
                  </a:moveTo>
                  <a:lnTo>
                    <a:pt x="1" y="148"/>
                  </a:lnTo>
                  <a:lnTo>
                    <a:pt x="1" y="148"/>
                  </a:lnTo>
                  <a:close/>
                  <a:moveTo>
                    <a:pt x="1" y="100"/>
                  </a:moveTo>
                  <a:lnTo>
                    <a:pt x="1" y="100"/>
                  </a:lnTo>
                  <a:lnTo>
                    <a:pt x="1" y="100"/>
                  </a:lnTo>
                  <a:close/>
                  <a:moveTo>
                    <a:pt x="1" y="100"/>
                  </a:moveTo>
                  <a:lnTo>
                    <a:pt x="1" y="100"/>
                  </a:lnTo>
                  <a:lnTo>
                    <a:pt x="1" y="100"/>
                  </a:lnTo>
                  <a:close/>
                  <a:moveTo>
                    <a:pt x="1" y="100"/>
                  </a:moveTo>
                  <a:lnTo>
                    <a:pt x="1" y="100"/>
                  </a:lnTo>
                  <a:lnTo>
                    <a:pt x="1" y="100"/>
                  </a:lnTo>
                  <a:close/>
                  <a:moveTo>
                    <a:pt x="1" y="100"/>
                  </a:moveTo>
                  <a:lnTo>
                    <a:pt x="1" y="100"/>
                  </a:lnTo>
                  <a:lnTo>
                    <a:pt x="1" y="100"/>
                  </a:lnTo>
                  <a:close/>
                  <a:moveTo>
                    <a:pt x="1" y="100"/>
                  </a:moveTo>
                  <a:lnTo>
                    <a:pt x="1" y="100"/>
                  </a:lnTo>
                  <a:lnTo>
                    <a:pt x="1" y="100"/>
                  </a:lnTo>
                  <a:close/>
                  <a:moveTo>
                    <a:pt x="49" y="100"/>
                  </a:moveTo>
                  <a:lnTo>
                    <a:pt x="1" y="100"/>
                  </a:lnTo>
                  <a:lnTo>
                    <a:pt x="49" y="100"/>
                  </a:lnTo>
                  <a:close/>
                  <a:moveTo>
                    <a:pt x="49" y="100"/>
                  </a:moveTo>
                  <a:lnTo>
                    <a:pt x="49" y="100"/>
                  </a:lnTo>
                  <a:lnTo>
                    <a:pt x="49" y="100"/>
                  </a:lnTo>
                  <a:close/>
                  <a:moveTo>
                    <a:pt x="49" y="100"/>
                  </a:moveTo>
                  <a:lnTo>
                    <a:pt x="49" y="100"/>
                  </a:lnTo>
                  <a:lnTo>
                    <a:pt x="49" y="100"/>
                  </a:lnTo>
                  <a:close/>
                  <a:moveTo>
                    <a:pt x="49" y="100"/>
                  </a:moveTo>
                  <a:lnTo>
                    <a:pt x="49" y="100"/>
                  </a:lnTo>
                  <a:lnTo>
                    <a:pt x="49" y="100"/>
                  </a:lnTo>
                  <a:close/>
                  <a:moveTo>
                    <a:pt x="49" y="100"/>
                  </a:moveTo>
                  <a:lnTo>
                    <a:pt x="49" y="100"/>
                  </a:lnTo>
                  <a:lnTo>
                    <a:pt x="49" y="100"/>
                  </a:lnTo>
                  <a:close/>
                  <a:moveTo>
                    <a:pt x="49" y="100"/>
                  </a:moveTo>
                  <a:lnTo>
                    <a:pt x="49" y="100"/>
                  </a:lnTo>
                  <a:lnTo>
                    <a:pt x="49" y="100"/>
                  </a:lnTo>
                  <a:close/>
                  <a:moveTo>
                    <a:pt x="49" y="48"/>
                  </a:moveTo>
                  <a:lnTo>
                    <a:pt x="49" y="100"/>
                  </a:lnTo>
                  <a:lnTo>
                    <a:pt x="49" y="48"/>
                  </a:lnTo>
                  <a:close/>
                  <a:moveTo>
                    <a:pt x="49" y="48"/>
                  </a:moveTo>
                  <a:lnTo>
                    <a:pt x="49" y="48"/>
                  </a:lnTo>
                  <a:lnTo>
                    <a:pt x="49" y="48"/>
                  </a:lnTo>
                  <a:close/>
                  <a:moveTo>
                    <a:pt x="49" y="48"/>
                  </a:moveTo>
                  <a:lnTo>
                    <a:pt x="49" y="48"/>
                  </a:lnTo>
                  <a:lnTo>
                    <a:pt x="49" y="48"/>
                  </a:lnTo>
                  <a:close/>
                  <a:moveTo>
                    <a:pt x="49" y="48"/>
                  </a:moveTo>
                  <a:lnTo>
                    <a:pt x="49" y="48"/>
                  </a:lnTo>
                  <a:lnTo>
                    <a:pt x="49" y="48"/>
                  </a:lnTo>
                  <a:close/>
                  <a:moveTo>
                    <a:pt x="49" y="48"/>
                  </a:moveTo>
                  <a:lnTo>
                    <a:pt x="49" y="48"/>
                  </a:lnTo>
                  <a:lnTo>
                    <a:pt x="49" y="48"/>
                  </a:lnTo>
                  <a:close/>
                  <a:moveTo>
                    <a:pt x="49" y="48"/>
                  </a:moveTo>
                  <a:lnTo>
                    <a:pt x="49" y="48"/>
                  </a:lnTo>
                  <a:lnTo>
                    <a:pt x="49" y="48"/>
                  </a:lnTo>
                  <a:close/>
                  <a:moveTo>
                    <a:pt x="49" y="48"/>
                  </a:moveTo>
                  <a:lnTo>
                    <a:pt x="49" y="48"/>
                  </a:lnTo>
                  <a:lnTo>
                    <a:pt x="49" y="48"/>
                  </a:lnTo>
                  <a:close/>
                  <a:moveTo>
                    <a:pt x="49" y="48"/>
                  </a:moveTo>
                  <a:lnTo>
                    <a:pt x="49" y="48"/>
                  </a:lnTo>
                  <a:lnTo>
                    <a:pt x="49" y="48"/>
                  </a:lnTo>
                  <a:close/>
                  <a:moveTo>
                    <a:pt x="49" y="48"/>
                  </a:moveTo>
                  <a:lnTo>
                    <a:pt x="49" y="48"/>
                  </a:lnTo>
                  <a:lnTo>
                    <a:pt x="49" y="48"/>
                  </a:lnTo>
                  <a:close/>
                  <a:moveTo>
                    <a:pt x="49" y="48"/>
                  </a:moveTo>
                  <a:lnTo>
                    <a:pt x="49" y="48"/>
                  </a:lnTo>
                  <a:lnTo>
                    <a:pt x="49" y="48"/>
                  </a:lnTo>
                  <a:close/>
                  <a:moveTo>
                    <a:pt x="49" y="48"/>
                  </a:moveTo>
                  <a:lnTo>
                    <a:pt x="49" y="48"/>
                  </a:lnTo>
                  <a:lnTo>
                    <a:pt x="49" y="48"/>
                  </a:lnTo>
                  <a:close/>
                  <a:moveTo>
                    <a:pt x="49" y="0"/>
                  </a:moveTo>
                  <a:lnTo>
                    <a:pt x="49" y="48"/>
                  </a:lnTo>
                  <a:lnTo>
                    <a:pt x="49" y="0"/>
                  </a:lnTo>
                  <a:close/>
                  <a:moveTo>
                    <a:pt x="49" y="0"/>
                  </a:moveTo>
                  <a:lnTo>
                    <a:pt x="49" y="0"/>
                  </a:lnTo>
                  <a:lnTo>
                    <a:pt x="49" y="0"/>
                  </a:lnTo>
                  <a:close/>
                  <a:moveTo>
                    <a:pt x="49" y="0"/>
                  </a:moveTo>
                  <a:lnTo>
                    <a:pt x="49"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3695700" y="2601300"/>
              <a:ext cx="41200" cy="46125"/>
            </a:xfrm>
            <a:custGeom>
              <a:avLst/>
              <a:gdLst/>
              <a:ahLst/>
              <a:cxnLst/>
              <a:rect l="l" t="t" r="r" b="b"/>
              <a:pathLst>
                <a:path w="1648" h="1845" extrusionOk="0">
                  <a:moveTo>
                    <a:pt x="1648" y="1"/>
                  </a:moveTo>
                  <a:cubicBezTo>
                    <a:pt x="351" y="699"/>
                    <a:pt x="100" y="1098"/>
                    <a:pt x="0" y="1545"/>
                  </a:cubicBezTo>
                  <a:lnTo>
                    <a:pt x="0" y="1844"/>
                  </a:lnTo>
                  <a:cubicBezTo>
                    <a:pt x="251" y="1645"/>
                    <a:pt x="551" y="1497"/>
                    <a:pt x="898" y="1497"/>
                  </a:cubicBezTo>
                  <a:cubicBezTo>
                    <a:pt x="998" y="1497"/>
                    <a:pt x="1097" y="1497"/>
                    <a:pt x="1197" y="1545"/>
                  </a:cubicBezTo>
                  <a:cubicBezTo>
                    <a:pt x="1197" y="1298"/>
                    <a:pt x="1197" y="1046"/>
                    <a:pt x="1249" y="847"/>
                  </a:cubicBezTo>
                  <a:lnTo>
                    <a:pt x="1249" y="799"/>
                  </a:lnTo>
                  <a:lnTo>
                    <a:pt x="1297" y="799"/>
                  </a:lnTo>
                  <a:lnTo>
                    <a:pt x="1297" y="747"/>
                  </a:lnTo>
                  <a:lnTo>
                    <a:pt x="1297" y="699"/>
                  </a:lnTo>
                  <a:cubicBezTo>
                    <a:pt x="1596" y="200"/>
                    <a:pt x="1648" y="1"/>
                    <a:pt x="1648" y="1"/>
                  </a:cubicBez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3699475" y="2643700"/>
              <a:ext cx="23675" cy="17475"/>
            </a:xfrm>
            <a:custGeom>
              <a:avLst/>
              <a:gdLst/>
              <a:ahLst/>
              <a:cxnLst/>
              <a:rect l="l" t="t" r="r" b="b"/>
              <a:pathLst>
                <a:path w="947" h="699" extrusionOk="0">
                  <a:moveTo>
                    <a:pt x="747" y="0"/>
                  </a:moveTo>
                  <a:cubicBezTo>
                    <a:pt x="699" y="0"/>
                    <a:pt x="647" y="0"/>
                    <a:pt x="599" y="48"/>
                  </a:cubicBezTo>
                  <a:cubicBezTo>
                    <a:pt x="699" y="100"/>
                    <a:pt x="847" y="148"/>
                    <a:pt x="946" y="200"/>
                  </a:cubicBezTo>
                  <a:lnTo>
                    <a:pt x="946" y="48"/>
                  </a:lnTo>
                  <a:cubicBezTo>
                    <a:pt x="898" y="48"/>
                    <a:pt x="799" y="0"/>
                    <a:pt x="747" y="0"/>
                  </a:cubicBezTo>
                  <a:close/>
                  <a:moveTo>
                    <a:pt x="300" y="100"/>
                  </a:moveTo>
                  <a:cubicBezTo>
                    <a:pt x="248" y="148"/>
                    <a:pt x="148" y="200"/>
                    <a:pt x="100" y="248"/>
                  </a:cubicBezTo>
                  <a:cubicBezTo>
                    <a:pt x="348" y="399"/>
                    <a:pt x="599" y="447"/>
                    <a:pt x="799" y="499"/>
                  </a:cubicBezTo>
                  <a:cubicBezTo>
                    <a:pt x="847" y="499"/>
                    <a:pt x="898" y="447"/>
                    <a:pt x="946" y="348"/>
                  </a:cubicBezTo>
                  <a:cubicBezTo>
                    <a:pt x="699" y="300"/>
                    <a:pt x="499" y="200"/>
                    <a:pt x="300" y="100"/>
                  </a:cubicBezTo>
                  <a:close/>
                  <a:moveTo>
                    <a:pt x="1" y="399"/>
                  </a:moveTo>
                  <a:cubicBezTo>
                    <a:pt x="100" y="547"/>
                    <a:pt x="200" y="699"/>
                    <a:pt x="400" y="699"/>
                  </a:cubicBezTo>
                  <a:cubicBezTo>
                    <a:pt x="448" y="699"/>
                    <a:pt x="499" y="647"/>
                    <a:pt x="599" y="647"/>
                  </a:cubicBezTo>
                  <a:cubicBezTo>
                    <a:pt x="348" y="547"/>
                    <a:pt x="148" y="499"/>
                    <a:pt x="1" y="399"/>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3706950" y="2644900"/>
              <a:ext cx="16200" cy="7500"/>
            </a:xfrm>
            <a:custGeom>
              <a:avLst/>
              <a:gdLst/>
              <a:ahLst/>
              <a:cxnLst/>
              <a:rect l="l" t="t" r="r" b="b"/>
              <a:pathLst>
                <a:path w="648" h="300" extrusionOk="0">
                  <a:moveTo>
                    <a:pt x="300" y="0"/>
                  </a:moveTo>
                  <a:cubicBezTo>
                    <a:pt x="200" y="0"/>
                    <a:pt x="101" y="52"/>
                    <a:pt x="1" y="52"/>
                  </a:cubicBezTo>
                  <a:cubicBezTo>
                    <a:pt x="200" y="152"/>
                    <a:pt x="400" y="252"/>
                    <a:pt x="647" y="300"/>
                  </a:cubicBezTo>
                  <a:lnTo>
                    <a:pt x="647" y="152"/>
                  </a:lnTo>
                  <a:cubicBezTo>
                    <a:pt x="548" y="100"/>
                    <a:pt x="400" y="52"/>
                    <a:pt x="300" y="0"/>
                  </a:cubicBez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3698175" y="2649875"/>
              <a:ext cx="21275" cy="10000"/>
            </a:xfrm>
            <a:custGeom>
              <a:avLst/>
              <a:gdLst/>
              <a:ahLst/>
              <a:cxnLst/>
              <a:rect l="l" t="t" r="r" b="b"/>
              <a:pathLst>
                <a:path w="851" h="400" extrusionOk="0">
                  <a:moveTo>
                    <a:pt x="152" y="1"/>
                  </a:moveTo>
                  <a:lnTo>
                    <a:pt x="1" y="152"/>
                  </a:lnTo>
                  <a:lnTo>
                    <a:pt x="53" y="152"/>
                  </a:lnTo>
                  <a:cubicBezTo>
                    <a:pt x="200" y="252"/>
                    <a:pt x="400" y="300"/>
                    <a:pt x="651" y="400"/>
                  </a:cubicBezTo>
                  <a:cubicBezTo>
                    <a:pt x="699" y="352"/>
                    <a:pt x="751" y="352"/>
                    <a:pt x="851" y="252"/>
                  </a:cubicBezTo>
                  <a:cubicBezTo>
                    <a:pt x="651" y="200"/>
                    <a:pt x="400" y="152"/>
                    <a:pt x="152" y="1"/>
                  </a:cubicBezTo>
                  <a:close/>
                </a:path>
              </a:pathLst>
            </a:custGeom>
            <a:solidFill>
              <a:srgbClr val="A1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3695700" y="2638700"/>
              <a:ext cx="29925" cy="15000"/>
            </a:xfrm>
            <a:custGeom>
              <a:avLst/>
              <a:gdLst/>
              <a:ahLst/>
              <a:cxnLst/>
              <a:rect l="l" t="t" r="r" b="b"/>
              <a:pathLst>
                <a:path w="1197" h="600" extrusionOk="0">
                  <a:moveTo>
                    <a:pt x="898" y="1"/>
                  </a:moveTo>
                  <a:cubicBezTo>
                    <a:pt x="551" y="1"/>
                    <a:pt x="251" y="149"/>
                    <a:pt x="0" y="348"/>
                  </a:cubicBezTo>
                  <a:cubicBezTo>
                    <a:pt x="52" y="448"/>
                    <a:pt x="52" y="548"/>
                    <a:pt x="100" y="599"/>
                  </a:cubicBezTo>
                  <a:lnTo>
                    <a:pt x="251" y="448"/>
                  </a:lnTo>
                  <a:cubicBezTo>
                    <a:pt x="299" y="400"/>
                    <a:pt x="399" y="348"/>
                    <a:pt x="451" y="300"/>
                  </a:cubicBezTo>
                  <a:cubicBezTo>
                    <a:pt x="551" y="300"/>
                    <a:pt x="650" y="248"/>
                    <a:pt x="750" y="248"/>
                  </a:cubicBezTo>
                  <a:cubicBezTo>
                    <a:pt x="798" y="200"/>
                    <a:pt x="850" y="200"/>
                    <a:pt x="898" y="200"/>
                  </a:cubicBezTo>
                  <a:cubicBezTo>
                    <a:pt x="950" y="200"/>
                    <a:pt x="1049" y="248"/>
                    <a:pt x="1097" y="248"/>
                  </a:cubicBezTo>
                  <a:lnTo>
                    <a:pt x="1097" y="400"/>
                  </a:lnTo>
                  <a:lnTo>
                    <a:pt x="1097" y="548"/>
                  </a:lnTo>
                  <a:cubicBezTo>
                    <a:pt x="1149" y="500"/>
                    <a:pt x="1149" y="448"/>
                    <a:pt x="1197" y="400"/>
                  </a:cubicBezTo>
                  <a:lnTo>
                    <a:pt x="1197" y="49"/>
                  </a:lnTo>
                  <a:cubicBezTo>
                    <a:pt x="1097" y="1"/>
                    <a:pt x="998" y="1"/>
                    <a:pt x="898"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3670750" y="2597850"/>
              <a:ext cx="69850" cy="89450"/>
            </a:xfrm>
            <a:custGeom>
              <a:avLst/>
              <a:gdLst/>
              <a:ahLst/>
              <a:cxnLst/>
              <a:rect l="l" t="t" r="r" b="b"/>
              <a:pathLst>
                <a:path w="2794" h="3578" extrusionOk="0">
                  <a:moveTo>
                    <a:pt x="2446" y="338"/>
                  </a:moveTo>
                  <a:lnTo>
                    <a:pt x="2446" y="338"/>
                  </a:lnTo>
                  <a:cubicBezTo>
                    <a:pt x="2394" y="438"/>
                    <a:pt x="2347" y="586"/>
                    <a:pt x="2195" y="785"/>
                  </a:cubicBezTo>
                  <a:cubicBezTo>
                    <a:pt x="2047" y="1084"/>
                    <a:pt x="2095" y="1436"/>
                    <a:pt x="2095" y="1834"/>
                  </a:cubicBezTo>
                  <a:cubicBezTo>
                    <a:pt x="2095" y="2182"/>
                    <a:pt x="2095" y="2581"/>
                    <a:pt x="1948" y="2780"/>
                  </a:cubicBezTo>
                  <a:cubicBezTo>
                    <a:pt x="1670" y="3058"/>
                    <a:pt x="962" y="3336"/>
                    <a:pt x="342" y="3336"/>
                  </a:cubicBezTo>
                  <a:cubicBezTo>
                    <a:pt x="294" y="3336"/>
                    <a:pt x="247" y="3334"/>
                    <a:pt x="200" y="3331"/>
                  </a:cubicBezTo>
                  <a:cubicBezTo>
                    <a:pt x="200" y="2481"/>
                    <a:pt x="300" y="1236"/>
                    <a:pt x="2446" y="338"/>
                  </a:cubicBezTo>
                  <a:close/>
                  <a:moveTo>
                    <a:pt x="2670" y="0"/>
                  </a:moveTo>
                  <a:cubicBezTo>
                    <a:pt x="2645" y="0"/>
                    <a:pt x="2620" y="13"/>
                    <a:pt x="2594" y="39"/>
                  </a:cubicBezTo>
                  <a:cubicBezTo>
                    <a:pt x="1" y="1037"/>
                    <a:pt x="1" y="2533"/>
                    <a:pt x="1" y="3430"/>
                  </a:cubicBezTo>
                  <a:cubicBezTo>
                    <a:pt x="1" y="3478"/>
                    <a:pt x="1" y="3530"/>
                    <a:pt x="100" y="3530"/>
                  </a:cubicBezTo>
                  <a:cubicBezTo>
                    <a:pt x="152" y="3530"/>
                    <a:pt x="200" y="3578"/>
                    <a:pt x="300" y="3578"/>
                  </a:cubicBezTo>
                  <a:cubicBezTo>
                    <a:pt x="950" y="3578"/>
                    <a:pt x="1748" y="3279"/>
                    <a:pt x="2095" y="2932"/>
                  </a:cubicBezTo>
                  <a:cubicBezTo>
                    <a:pt x="2347" y="2680"/>
                    <a:pt x="2347" y="2233"/>
                    <a:pt x="2295" y="1834"/>
                  </a:cubicBezTo>
                  <a:cubicBezTo>
                    <a:pt x="2295" y="1483"/>
                    <a:pt x="2295" y="1136"/>
                    <a:pt x="2394" y="885"/>
                  </a:cubicBezTo>
                  <a:cubicBezTo>
                    <a:pt x="2694" y="386"/>
                    <a:pt x="2746" y="139"/>
                    <a:pt x="2746" y="139"/>
                  </a:cubicBezTo>
                  <a:cubicBezTo>
                    <a:pt x="2793" y="87"/>
                    <a:pt x="2746" y="87"/>
                    <a:pt x="2746" y="39"/>
                  </a:cubicBezTo>
                  <a:cubicBezTo>
                    <a:pt x="2720" y="13"/>
                    <a:pt x="2695" y="0"/>
                    <a:pt x="26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38"/>
          <p:cNvGrpSpPr/>
          <p:nvPr/>
        </p:nvGrpSpPr>
        <p:grpSpPr>
          <a:xfrm>
            <a:off x="8408524" y="3219639"/>
            <a:ext cx="380032" cy="1203333"/>
            <a:chOff x="-201761" y="3609259"/>
            <a:chExt cx="289592" cy="916965"/>
          </a:xfrm>
        </p:grpSpPr>
        <p:grpSp>
          <p:nvGrpSpPr>
            <p:cNvPr id="996" name="Google Shape;996;p38"/>
            <p:cNvGrpSpPr/>
            <p:nvPr/>
          </p:nvGrpSpPr>
          <p:grpSpPr>
            <a:xfrm flipH="1">
              <a:off x="-201761" y="3609259"/>
              <a:ext cx="289592" cy="916965"/>
              <a:chOff x="4054625" y="2687525"/>
              <a:chExt cx="93450" cy="295900"/>
            </a:xfrm>
          </p:grpSpPr>
          <p:sp>
            <p:nvSpPr>
              <p:cNvPr id="997" name="Google Shape;997;p38"/>
              <p:cNvSpPr/>
              <p:nvPr/>
            </p:nvSpPr>
            <p:spPr>
              <a:xfrm>
                <a:off x="4054625" y="2687525"/>
                <a:ext cx="93450" cy="295900"/>
              </a:xfrm>
              <a:custGeom>
                <a:avLst/>
                <a:gdLst/>
                <a:ahLst/>
                <a:cxnLst/>
                <a:rect l="l" t="t" r="r" b="b"/>
                <a:pathLst>
                  <a:path w="3738" h="11836" extrusionOk="0">
                    <a:moveTo>
                      <a:pt x="3090" y="186"/>
                    </a:moveTo>
                    <a:cubicBezTo>
                      <a:pt x="3182" y="186"/>
                      <a:pt x="3243" y="248"/>
                      <a:pt x="3243" y="342"/>
                    </a:cubicBezTo>
                    <a:lnTo>
                      <a:pt x="3243" y="527"/>
                    </a:lnTo>
                    <a:cubicBezTo>
                      <a:pt x="3243" y="619"/>
                      <a:pt x="3182" y="680"/>
                      <a:pt x="3090" y="680"/>
                    </a:cubicBezTo>
                    <a:lnTo>
                      <a:pt x="2996" y="680"/>
                    </a:lnTo>
                    <a:lnTo>
                      <a:pt x="3367" y="1021"/>
                    </a:lnTo>
                    <a:cubicBezTo>
                      <a:pt x="3491" y="1145"/>
                      <a:pt x="3552" y="1330"/>
                      <a:pt x="3552" y="1516"/>
                    </a:cubicBezTo>
                    <a:lnTo>
                      <a:pt x="3552" y="11650"/>
                    </a:lnTo>
                    <a:lnTo>
                      <a:pt x="309" y="11650"/>
                    </a:lnTo>
                    <a:lnTo>
                      <a:pt x="309" y="680"/>
                    </a:lnTo>
                    <a:cubicBezTo>
                      <a:pt x="216" y="651"/>
                      <a:pt x="186" y="589"/>
                      <a:pt x="186" y="527"/>
                    </a:cubicBezTo>
                    <a:lnTo>
                      <a:pt x="186" y="342"/>
                    </a:lnTo>
                    <a:cubicBezTo>
                      <a:pt x="186" y="248"/>
                      <a:pt x="216" y="186"/>
                      <a:pt x="309" y="186"/>
                    </a:cubicBezTo>
                    <a:close/>
                    <a:moveTo>
                      <a:pt x="277" y="1"/>
                    </a:moveTo>
                    <a:cubicBezTo>
                      <a:pt x="92" y="33"/>
                      <a:pt x="1" y="186"/>
                      <a:pt x="1" y="342"/>
                    </a:cubicBezTo>
                    <a:lnTo>
                      <a:pt x="1" y="527"/>
                    </a:lnTo>
                    <a:cubicBezTo>
                      <a:pt x="1" y="619"/>
                      <a:pt x="30" y="712"/>
                      <a:pt x="124" y="774"/>
                    </a:cubicBezTo>
                    <a:lnTo>
                      <a:pt x="124" y="11650"/>
                    </a:lnTo>
                    <a:cubicBezTo>
                      <a:pt x="124" y="11741"/>
                      <a:pt x="186" y="11835"/>
                      <a:pt x="309" y="11835"/>
                    </a:cubicBezTo>
                    <a:lnTo>
                      <a:pt x="3552" y="11835"/>
                    </a:lnTo>
                    <a:cubicBezTo>
                      <a:pt x="3676" y="11835"/>
                      <a:pt x="3738" y="11741"/>
                      <a:pt x="3738" y="11650"/>
                    </a:cubicBezTo>
                    <a:lnTo>
                      <a:pt x="3738" y="1516"/>
                    </a:lnTo>
                    <a:cubicBezTo>
                      <a:pt x="3738" y="1269"/>
                      <a:pt x="3646" y="1051"/>
                      <a:pt x="3491" y="898"/>
                    </a:cubicBezTo>
                    <a:lnTo>
                      <a:pt x="3337" y="774"/>
                    </a:lnTo>
                    <a:cubicBezTo>
                      <a:pt x="3399" y="712"/>
                      <a:pt x="3429" y="619"/>
                      <a:pt x="3429" y="527"/>
                    </a:cubicBezTo>
                    <a:lnTo>
                      <a:pt x="3429" y="342"/>
                    </a:lnTo>
                    <a:cubicBezTo>
                      <a:pt x="3429" y="156"/>
                      <a:pt x="3276" y="1"/>
                      <a:pt x="30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4067725" y="2699150"/>
                <a:ext cx="75725" cy="279625"/>
              </a:xfrm>
              <a:custGeom>
                <a:avLst/>
                <a:gdLst/>
                <a:ahLst/>
                <a:cxnLst/>
                <a:rect l="l" t="t" r="r" b="b"/>
                <a:pathLst>
                  <a:path w="3029" h="11185" extrusionOk="0">
                    <a:moveTo>
                      <a:pt x="1" y="0"/>
                    </a:moveTo>
                    <a:lnTo>
                      <a:pt x="927" y="11185"/>
                    </a:lnTo>
                    <a:lnTo>
                      <a:pt x="3028" y="11185"/>
                    </a:lnTo>
                    <a:lnTo>
                      <a:pt x="3028" y="1051"/>
                    </a:lnTo>
                    <a:cubicBezTo>
                      <a:pt x="3028" y="865"/>
                      <a:pt x="2967" y="680"/>
                      <a:pt x="2843" y="556"/>
                    </a:cubicBezTo>
                    <a:lnTo>
                      <a:pt x="2319" y="92"/>
                    </a:lnTo>
                    <a:cubicBezTo>
                      <a:pt x="2257" y="30"/>
                      <a:pt x="2163" y="0"/>
                      <a:pt x="2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4101700" y="2733875"/>
                <a:ext cx="33275" cy="39450"/>
              </a:xfrm>
              <a:custGeom>
                <a:avLst/>
                <a:gdLst/>
                <a:ahLst/>
                <a:cxnLst/>
                <a:rect l="l" t="t" r="r" b="b"/>
                <a:pathLst>
                  <a:path w="1331" h="1578" extrusionOk="0">
                    <a:moveTo>
                      <a:pt x="651" y="186"/>
                    </a:moveTo>
                    <a:cubicBezTo>
                      <a:pt x="928" y="186"/>
                      <a:pt x="1145" y="465"/>
                      <a:pt x="1145" y="804"/>
                    </a:cubicBezTo>
                    <a:cubicBezTo>
                      <a:pt x="1145" y="1113"/>
                      <a:pt x="928" y="1392"/>
                      <a:pt x="651" y="1392"/>
                    </a:cubicBezTo>
                    <a:cubicBezTo>
                      <a:pt x="404" y="1392"/>
                      <a:pt x="186" y="1113"/>
                      <a:pt x="186" y="804"/>
                    </a:cubicBezTo>
                    <a:cubicBezTo>
                      <a:pt x="186" y="465"/>
                      <a:pt x="404" y="186"/>
                      <a:pt x="651" y="186"/>
                    </a:cubicBezTo>
                    <a:close/>
                    <a:moveTo>
                      <a:pt x="651" y="0"/>
                    </a:moveTo>
                    <a:cubicBezTo>
                      <a:pt x="310" y="0"/>
                      <a:pt x="1" y="371"/>
                      <a:pt x="1" y="804"/>
                    </a:cubicBezTo>
                    <a:cubicBezTo>
                      <a:pt x="1" y="1236"/>
                      <a:pt x="310" y="1577"/>
                      <a:pt x="651" y="1577"/>
                    </a:cubicBezTo>
                    <a:cubicBezTo>
                      <a:pt x="1022" y="1577"/>
                      <a:pt x="1331" y="1236"/>
                      <a:pt x="1331" y="804"/>
                    </a:cubicBezTo>
                    <a:cubicBezTo>
                      <a:pt x="1331" y="371"/>
                      <a:pt x="1022" y="0"/>
                      <a:pt x="65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8"/>
              <p:cNvSpPr/>
              <p:nvPr/>
            </p:nvSpPr>
            <p:spPr>
              <a:xfrm>
                <a:off x="4114075" y="2741600"/>
                <a:ext cx="8550" cy="7000"/>
              </a:xfrm>
              <a:custGeom>
                <a:avLst/>
                <a:gdLst/>
                <a:ahLst/>
                <a:cxnLst/>
                <a:rect l="l" t="t" r="r" b="b"/>
                <a:pathLst>
                  <a:path w="342" h="280" extrusionOk="0">
                    <a:moveTo>
                      <a:pt x="218" y="124"/>
                    </a:moveTo>
                    <a:lnTo>
                      <a:pt x="218" y="156"/>
                    </a:lnTo>
                    <a:lnTo>
                      <a:pt x="124" y="156"/>
                    </a:lnTo>
                    <a:lnTo>
                      <a:pt x="124" y="124"/>
                    </a:lnTo>
                    <a:close/>
                    <a:moveTo>
                      <a:pt x="62" y="0"/>
                    </a:moveTo>
                    <a:cubicBezTo>
                      <a:pt x="32" y="0"/>
                      <a:pt x="0" y="32"/>
                      <a:pt x="0" y="62"/>
                    </a:cubicBezTo>
                    <a:lnTo>
                      <a:pt x="0" y="218"/>
                    </a:lnTo>
                    <a:cubicBezTo>
                      <a:pt x="0" y="248"/>
                      <a:pt x="32" y="280"/>
                      <a:pt x="62" y="280"/>
                    </a:cubicBezTo>
                    <a:lnTo>
                      <a:pt x="280" y="280"/>
                    </a:lnTo>
                    <a:cubicBezTo>
                      <a:pt x="309" y="280"/>
                      <a:pt x="341" y="248"/>
                      <a:pt x="341" y="218"/>
                    </a:cubicBezTo>
                    <a:lnTo>
                      <a:pt x="341" y="62"/>
                    </a:lnTo>
                    <a:cubicBezTo>
                      <a:pt x="341" y="32"/>
                      <a:pt x="309" y="0"/>
                      <a:pt x="280"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8"/>
              <p:cNvSpPr/>
              <p:nvPr/>
            </p:nvSpPr>
            <p:spPr>
              <a:xfrm>
                <a:off x="4110975" y="2757050"/>
                <a:ext cx="13925" cy="8550"/>
              </a:xfrm>
              <a:custGeom>
                <a:avLst/>
                <a:gdLst/>
                <a:ahLst/>
                <a:cxnLst/>
                <a:rect l="l" t="t" r="r" b="b"/>
                <a:pathLst>
                  <a:path w="557" h="342" extrusionOk="0">
                    <a:moveTo>
                      <a:pt x="465" y="94"/>
                    </a:moveTo>
                    <a:lnTo>
                      <a:pt x="465" y="218"/>
                    </a:lnTo>
                    <a:lnTo>
                      <a:pt x="124" y="218"/>
                    </a:lnTo>
                    <a:lnTo>
                      <a:pt x="124" y="94"/>
                    </a:lnTo>
                    <a:close/>
                    <a:moveTo>
                      <a:pt x="63" y="0"/>
                    </a:moveTo>
                    <a:cubicBezTo>
                      <a:pt x="33" y="0"/>
                      <a:pt x="1" y="32"/>
                      <a:pt x="1" y="62"/>
                    </a:cubicBezTo>
                    <a:lnTo>
                      <a:pt x="1" y="280"/>
                    </a:lnTo>
                    <a:cubicBezTo>
                      <a:pt x="1" y="309"/>
                      <a:pt x="33" y="341"/>
                      <a:pt x="63" y="341"/>
                    </a:cubicBezTo>
                    <a:lnTo>
                      <a:pt x="527" y="341"/>
                    </a:lnTo>
                    <a:cubicBezTo>
                      <a:pt x="557" y="341"/>
                      <a:pt x="557" y="309"/>
                      <a:pt x="557" y="280"/>
                    </a:cubicBezTo>
                    <a:lnTo>
                      <a:pt x="557" y="62"/>
                    </a:lnTo>
                    <a:cubicBezTo>
                      <a:pt x="557" y="32"/>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8"/>
              <p:cNvSpPr/>
              <p:nvPr/>
            </p:nvSpPr>
            <p:spPr>
              <a:xfrm>
                <a:off x="4110975" y="2745500"/>
                <a:ext cx="13925" cy="8475"/>
              </a:xfrm>
              <a:custGeom>
                <a:avLst/>
                <a:gdLst/>
                <a:ahLst/>
                <a:cxnLst/>
                <a:rect l="l" t="t" r="r" b="b"/>
                <a:pathLst>
                  <a:path w="557" h="339" extrusionOk="0">
                    <a:moveTo>
                      <a:pt x="465" y="124"/>
                    </a:moveTo>
                    <a:lnTo>
                      <a:pt x="465" y="215"/>
                    </a:lnTo>
                    <a:lnTo>
                      <a:pt x="124" y="215"/>
                    </a:lnTo>
                    <a:lnTo>
                      <a:pt x="124" y="124"/>
                    </a:lnTo>
                    <a:close/>
                    <a:moveTo>
                      <a:pt x="63" y="0"/>
                    </a:moveTo>
                    <a:cubicBezTo>
                      <a:pt x="33" y="0"/>
                      <a:pt x="1" y="30"/>
                      <a:pt x="1" y="62"/>
                    </a:cubicBezTo>
                    <a:lnTo>
                      <a:pt x="1" y="277"/>
                    </a:lnTo>
                    <a:cubicBezTo>
                      <a:pt x="1" y="309"/>
                      <a:pt x="33" y="339"/>
                      <a:pt x="63" y="339"/>
                    </a:cubicBezTo>
                    <a:lnTo>
                      <a:pt x="527" y="339"/>
                    </a:lnTo>
                    <a:cubicBezTo>
                      <a:pt x="557" y="339"/>
                      <a:pt x="557" y="309"/>
                      <a:pt x="557" y="277"/>
                    </a:cubicBezTo>
                    <a:lnTo>
                      <a:pt x="557" y="62"/>
                    </a:lnTo>
                    <a:cubicBezTo>
                      <a:pt x="557" y="30"/>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8"/>
              <p:cNvSpPr/>
              <p:nvPr/>
            </p:nvSpPr>
            <p:spPr>
              <a:xfrm>
                <a:off x="4110975" y="2750875"/>
                <a:ext cx="13925" cy="8550"/>
              </a:xfrm>
              <a:custGeom>
                <a:avLst/>
                <a:gdLst/>
                <a:ahLst/>
                <a:cxnLst/>
                <a:rect l="l" t="t" r="r" b="b"/>
                <a:pathLst>
                  <a:path w="557" h="342" extrusionOk="0">
                    <a:moveTo>
                      <a:pt x="465" y="124"/>
                    </a:moveTo>
                    <a:lnTo>
                      <a:pt x="465" y="247"/>
                    </a:lnTo>
                    <a:lnTo>
                      <a:pt x="124" y="247"/>
                    </a:lnTo>
                    <a:lnTo>
                      <a:pt x="124" y="124"/>
                    </a:lnTo>
                    <a:close/>
                    <a:moveTo>
                      <a:pt x="63" y="0"/>
                    </a:moveTo>
                    <a:cubicBezTo>
                      <a:pt x="33" y="0"/>
                      <a:pt x="1" y="32"/>
                      <a:pt x="1" y="62"/>
                    </a:cubicBezTo>
                    <a:lnTo>
                      <a:pt x="1" y="309"/>
                    </a:lnTo>
                    <a:cubicBezTo>
                      <a:pt x="1" y="341"/>
                      <a:pt x="33" y="341"/>
                      <a:pt x="63" y="341"/>
                    </a:cubicBezTo>
                    <a:lnTo>
                      <a:pt x="527" y="341"/>
                    </a:lnTo>
                    <a:cubicBezTo>
                      <a:pt x="557" y="341"/>
                      <a:pt x="557" y="341"/>
                      <a:pt x="557" y="309"/>
                    </a:cubicBezTo>
                    <a:lnTo>
                      <a:pt x="557" y="62"/>
                    </a:lnTo>
                    <a:cubicBezTo>
                      <a:pt x="557" y="32"/>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4062350" y="2698925"/>
                <a:ext cx="28575" cy="279850"/>
              </a:xfrm>
              <a:custGeom>
                <a:avLst/>
                <a:gdLst/>
                <a:ahLst/>
                <a:cxnLst/>
                <a:rect l="l" t="t" r="r" b="b"/>
                <a:pathLst>
                  <a:path w="1143" h="11194" extrusionOk="0">
                    <a:moveTo>
                      <a:pt x="213" y="0"/>
                    </a:moveTo>
                    <a:cubicBezTo>
                      <a:pt x="100" y="0"/>
                      <a:pt x="0" y="98"/>
                      <a:pt x="0" y="224"/>
                    </a:cubicBezTo>
                    <a:lnTo>
                      <a:pt x="0" y="11194"/>
                    </a:lnTo>
                    <a:lnTo>
                      <a:pt x="1142" y="11194"/>
                    </a:lnTo>
                    <a:lnTo>
                      <a:pt x="1142" y="1213"/>
                    </a:lnTo>
                    <a:cubicBezTo>
                      <a:pt x="1142" y="936"/>
                      <a:pt x="1019" y="657"/>
                      <a:pt x="833" y="471"/>
                    </a:cubicBezTo>
                    <a:lnTo>
                      <a:pt x="371" y="71"/>
                    </a:lnTo>
                    <a:cubicBezTo>
                      <a:pt x="322" y="22"/>
                      <a:pt x="266" y="0"/>
                      <a:pt x="213"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4062350" y="2709150"/>
                <a:ext cx="17025" cy="269625"/>
              </a:xfrm>
              <a:custGeom>
                <a:avLst/>
                <a:gdLst/>
                <a:ahLst/>
                <a:cxnLst/>
                <a:rect l="l" t="t" r="r" b="b"/>
                <a:pathLst>
                  <a:path w="681" h="10785" extrusionOk="0">
                    <a:moveTo>
                      <a:pt x="0" y="1"/>
                    </a:moveTo>
                    <a:lnTo>
                      <a:pt x="0" y="280"/>
                    </a:lnTo>
                    <a:lnTo>
                      <a:pt x="371" y="527"/>
                    </a:lnTo>
                    <a:cubicBezTo>
                      <a:pt x="401" y="557"/>
                      <a:pt x="433" y="619"/>
                      <a:pt x="433" y="680"/>
                    </a:cubicBezTo>
                    <a:lnTo>
                      <a:pt x="433" y="10785"/>
                    </a:lnTo>
                    <a:lnTo>
                      <a:pt x="680" y="10785"/>
                    </a:lnTo>
                    <a:lnTo>
                      <a:pt x="680" y="589"/>
                    </a:lnTo>
                    <a:cubicBezTo>
                      <a:pt x="680" y="495"/>
                      <a:pt x="648" y="433"/>
                      <a:pt x="586" y="371"/>
                    </a:cubicBezTo>
                    <a:lnTo>
                      <a:pt x="0"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p:nvPr/>
            </p:nvSpPr>
            <p:spPr>
              <a:xfrm>
                <a:off x="4096325" y="2692150"/>
                <a:ext cx="39400" cy="12400"/>
              </a:xfrm>
              <a:custGeom>
                <a:avLst/>
                <a:gdLst/>
                <a:ahLst/>
                <a:cxnLst/>
                <a:rect l="l" t="t" r="r" b="b"/>
                <a:pathLst>
                  <a:path w="1576" h="496" extrusionOk="0">
                    <a:moveTo>
                      <a:pt x="1" y="1"/>
                    </a:moveTo>
                    <a:lnTo>
                      <a:pt x="1" y="495"/>
                    </a:lnTo>
                    <a:lnTo>
                      <a:pt x="1546" y="495"/>
                    </a:lnTo>
                    <a:cubicBezTo>
                      <a:pt x="1575" y="495"/>
                      <a:pt x="1575" y="495"/>
                      <a:pt x="1575" y="466"/>
                    </a:cubicBezTo>
                    <a:lnTo>
                      <a:pt x="1575" y="33"/>
                    </a:lnTo>
                    <a:cubicBezTo>
                      <a:pt x="1575" y="1"/>
                      <a:pt x="1575" y="1"/>
                      <a:pt x="1546"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8"/>
              <p:cNvSpPr/>
              <p:nvPr/>
            </p:nvSpPr>
            <p:spPr>
              <a:xfrm>
                <a:off x="4058459" y="2692153"/>
                <a:ext cx="44087" cy="12400"/>
              </a:xfrm>
              <a:custGeom>
                <a:avLst/>
                <a:gdLst/>
                <a:ahLst/>
                <a:cxnLst/>
                <a:rect l="l" t="t" r="r" b="b"/>
                <a:pathLst>
                  <a:path w="1608" h="496" extrusionOk="0">
                    <a:moveTo>
                      <a:pt x="0" y="1"/>
                    </a:moveTo>
                    <a:lnTo>
                      <a:pt x="0" y="495"/>
                    </a:lnTo>
                    <a:lnTo>
                      <a:pt x="1575" y="495"/>
                    </a:lnTo>
                    <a:cubicBezTo>
                      <a:pt x="1575" y="495"/>
                      <a:pt x="1607" y="495"/>
                      <a:pt x="1607" y="466"/>
                    </a:cubicBezTo>
                    <a:lnTo>
                      <a:pt x="1607" y="33"/>
                    </a:lnTo>
                    <a:cubicBezTo>
                      <a:pt x="1607" y="1"/>
                      <a:pt x="1575" y="1"/>
                      <a:pt x="1575"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4066175" y="2727700"/>
                <a:ext cx="19375" cy="50250"/>
              </a:xfrm>
              <a:custGeom>
                <a:avLst/>
                <a:gdLst/>
                <a:ahLst/>
                <a:cxnLst/>
                <a:rect l="l" t="t" r="r" b="b"/>
                <a:pathLst>
                  <a:path w="775" h="2010" extrusionOk="0">
                    <a:moveTo>
                      <a:pt x="371" y="0"/>
                    </a:moveTo>
                    <a:cubicBezTo>
                      <a:pt x="280" y="0"/>
                      <a:pt x="156" y="62"/>
                      <a:pt x="95" y="124"/>
                    </a:cubicBezTo>
                    <a:cubicBezTo>
                      <a:pt x="95" y="156"/>
                      <a:pt x="63" y="156"/>
                      <a:pt x="63" y="156"/>
                    </a:cubicBezTo>
                    <a:lnTo>
                      <a:pt x="1" y="247"/>
                    </a:lnTo>
                    <a:lnTo>
                      <a:pt x="1" y="403"/>
                    </a:lnTo>
                    <a:lnTo>
                      <a:pt x="1" y="1607"/>
                    </a:lnTo>
                    <a:lnTo>
                      <a:pt x="1" y="1639"/>
                    </a:lnTo>
                    <a:lnTo>
                      <a:pt x="1" y="1763"/>
                    </a:lnTo>
                    <a:lnTo>
                      <a:pt x="63" y="1854"/>
                    </a:lnTo>
                    <a:lnTo>
                      <a:pt x="95" y="1886"/>
                    </a:lnTo>
                    <a:cubicBezTo>
                      <a:pt x="156" y="1978"/>
                      <a:pt x="280" y="2010"/>
                      <a:pt x="371" y="2010"/>
                    </a:cubicBezTo>
                    <a:cubicBezTo>
                      <a:pt x="589" y="2010"/>
                      <a:pt x="774" y="1824"/>
                      <a:pt x="774" y="1607"/>
                    </a:cubicBezTo>
                    <a:lnTo>
                      <a:pt x="774" y="403"/>
                    </a:lnTo>
                    <a:cubicBezTo>
                      <a:pt x="774" y="186"/>
                      <a:pt x="589" y="0"/>
                      <a:pt x="37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4064625" y="2730050"/>
                <a:ext cx="17825" cy="45550"/>
              </a:xfrm>
              <a:custGeom>
                <a:avLst/>
                <a:gdLst/>
                <a:ahLst/>
                <a:cxnLst/>
                <a:rect l="l" t="t" r="r" b="b"/>
                <a:pathLst>
                  <a:path w="713" h="1822" extrusionOk="0">
                    <a:moveTo>
                      <a:pt x="342" y="0"/>
                    </a:moveTo>
                    <a:cubicBezTo>
                      <a:pt x="157" y="0"/>
                      <a:pt x="1" y="186"/>
                      <a:pt x="1" y="371"/>
                    </a:cubicBezTo>
                    <a:lnTo>
                      <a:pt x="1" y="1483"/>
                    </a:lnTo>
                    <a:cubicBezTo>
                      <a:pt x="1" y="1669"/>
                      <a:pt x="157" y="1822"/>
                      <a:pt x="342" y="1822"/>
                    </a:cubicBezTo>
                    <a:cubicBezTo>
                      <a:pt x="527" y="1822"/>
                      <a:pt x="713" y="1669"/>
                      <a:pt x="713" y="1483"/>
                    </a:cubicBezTo>
                    <a:lnTo>
                      <a:pt x="713" y="371"/>
                    </a:lnTo>
                    <a:cubicBezTo>
                      <a:pt x="713" y="186"/>
                      <a:pt x="527" y="0"/>
                      <a:pt x="342"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38"/>
            <p:cNvGrpSpPr/>
            <p:nvPr/>
          </p:nvGrpSpPr>
          <p:grpSpPr>
            <a:xfrm>
              <a:off x="-171821" y="4048498"/>
              <a:ext cx="133300" cy="99653"/>
              <a:chOff x="1165650" y="865575"/>
              <a:chExt cx="5166675" cy="3862525"/>
            </a:xfrm>
          </p:grpSpPr>
          <p:sp>
            <p:nvSpPr>
              <p:cNvPr id="1011" name="Google Shape;1011;p38"/>
              <p:cNvSpPr/>
              <p:nvPr/>
            </p:nvSpPr>
            <p:spPr>
              <a:xfrm>
                <a:off x="2776925" y="3145225"/>
                <a:ext cx="1944125" cy="803575"/>
              </a:xfrm>
              <a:custGeom>
                <a:avLst/>
                <a:gdLst/>
                <a:ahLst/>
                <a:cxnLst/>
                <a:rect l="l" t="t" r="r" b="b"/>
                <a:pathLst>
                  <a:path w="77765" h="32143" extrusionOk="0">
                    <a:moveTo>
                      <a:pt x="38883" y="0"/>
                    </a:moveTo>
                    <a:cubicBezTo>
                      <a:pt x="26292" y="0"/>
                      <a:pt x="13701" y="4798"/>
                      <a:pt x="4105" y="14394"/>
                    </a:cubicBezTo>
                    <a:cubicBezTo>
                      <a:pt x="1" y="18387"/>
                      <a:pt x="1" y="25043"/>
                      <a:pt x="4105" y="29037"/>
                    </a:cubicBezTo>
                    <a:cubicBezTo>
                      <a:pt x="6158" y="31089"/>
                      <a:pt x="8820" y="32115"/>
                      <a:pt x="11469" y="32115"/>
                    </a:cubicBezTo>
                    <a:cubicBezTo>
                      <a:pt x="14117" y="32115"/>
                      <a:pt x="16752" y="31089"/>
                      <a:pt x="18748" y="29037"/>
                    </a:cubicBezTo>
                    <a:cubicBezTo>
                      <a:pt x="24295" y="23490"/>
                      <a:pt x="31589" y="20717"/>
                      <a:pt x="38869" y="20717"/>
                    </a:cubicBezTo>
                    <a:cubicBezTo>
                      <a:pt x="46149" y="20717"/>
                      <a:pt x="53415" y="23490"/>
                      <a:pt x="58906" y="29037"/>
                    </a:cubicBezTo>
                    <a:cubicBezTo>
                      <a:pt x="61013" y="31033"/>
                      <a:pt x="63676" y="32143"/>
                      <a:pt x="66338" y="32143"/>
                    </a:cubicBezTo>
                    <a:cubicBezTo>
                      <a:pt x="69000" y="32143"/>
                      <a:pt x="71663" y="31033"/>
                      <a:pt x="73660" y="29037"/>
                    </a:cubicBezTo>
                    <a:cubicBezTo>
                      <a:pt x="77764" y="25043"/>
                      <a:pt x="77764" y="18387"/>
                      <a:pt x="73660" y="14394"/>
                    </a:cubicBezTo>
                    <a:cubicBezTo>
                      <a:pt x="64064" y="4798"/>
                      <a:pt x="51473" y="0"/>
                      <a:pt x="38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2017050" y="2066400"/>
                <a:ext cx="3463875" cy="1119750"/>
              </a:xfrm>
              <a:custGeom>
                <a:avLst/>
                <a:gdLst/>
                <a:ahLst/>
                <a:cxnLst/>
                <a:rect l="l" t="t" r="r" b="b"/>
                <a:pathLst>
                  <a:path w="138555" h="44790" extrusionOk="0">
                    <a:moveTo>
                      <a:pt x="69278" y="1"/>
                    </a:moveTo>
                    <a:cubicBezTo>
                      <a:pt x="45649" y="1"/>
                      <a:pt x="22021" y="9014"/>
                      <a:pt x="3994" y="27040"/>
                    </a:cubicBezTo>
                    <a:cubicBezTo>
                      <a:pt x="1" y="31034"/>
                      <a:pt x="1" y="37690"/>
                      <a:pt x="3994" y="41683"/>
                    </a:cubicBezTo>
                    <a:cubicBezTo>
                      <a:pt x="6046" y="43736"/>
                      <a:pt x="8709" y="44762"/>
                      <a:pt x="11371" y="44762"/>
                    </a:cubicBezTo>
                    <a:cubicBezTo>
                      <a:pt x="14034" y="44762"/>
                      <a:pt x="16696" y="43736"/>
                      <a:pt x="18748" y="41683"/>
                    </a:cubicBezTo>
                    <a:cubicBezTo>
                      <a:pt x="32670" y="27761"/>
                      <a:pt x="50974" y="20800"/>
                      <a:pt x="69278" y="20800"/>
                    </a:cubicBezTo>
                    <a:cubicBezTo>
                      <a:pt x="87581" y="20800"/>
                      <a:pt x="105885" y="27761"/>
                      <a:pt x="119807" y="41683"/>
                    </a:cubicBezTo>
                    <a:cubicBezTo>
                      <a:pt x="121804" y="43791"/>
                      <a:pt x="124466" y="44789"/>
                      <a:pt x="127128" y="44789"/>
                    </a:cubicBezTo>
                    <a:cubicBezTo>
                      <a:pt x="129791" y="44789"/>
                      <a:pt x="132453" y="43791"/>
                      <a:pt x="134561" y="41683"/>
                    </a:cubicBezTo>
                    <a:cubicBezTo>
                      <a:pt x="138554" y="37690"/>
                      <a:pt x="138554" y="31034"/>
                      <a:pt x="134561" y="27040"/>
                    </a:cubicBezTo>
                    <a:cubicBezTo>
                      <a:pt x="116534" y="9014"/>
                      <a:pt x="92906" y="1"/>
                      <a:pt x="6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1165650" y="865575"/>
                <a:ext cx="5166675" cy="1469175"/>
              </a:xfrm>
              <a:custGeom>
                <a:avLst/>
                <a:gdLst/>
                <a:ahLst/>
                <a:cxnLst/>
                <a:rect l="l" t="t" r="r" b="b"/>
                <a:pathLst>
                  <a:path w="206667" h="58767" extrusionOk="0">
                    <a:moveTo>
                      <a:pt x="103320" y="0"/>
                    </a:moveTo>
                    <a:cubicBezTo>
                      <a:pt x="67364" y="0"/>
                      <a:pt x="31394" y="13673"/>
                      <a:pt x="3994" y="41017"/>
                    </a:cubicBezTo>
                    <a:cubicBezTo>
                      <a:pt x="1" y="45122"/>
                      <a:pt x="1" y="51667"/>
                      <a:pt x="3994" y="55771"/>
                    </a:cubicBezTo>
                    <a:cubicBezTo>
                      <a:pt x="6046" y="57768"/>
                      <a:pt x="8709" y="58766"/>
                      <a:pt x="11371" y="58766"/>
                    </a:cubicBezTo>
                    <a:cubicBezTo>
                      <a:pt x="14033" y="58766"/>
                      <a:pt x="16696" y="57768"/>
                      <a:pt x="18748" y="55771"/>
                    </a:cubicBezTo>
                    <a:cubicBezTo>
                      <a:pt x="41378" y="33141"/>
                      <a:pt x="71330" y="20717"/>
                      <a:pt x="103278" y="20717"/>
                    </a:cubicBezTo>
                    <a:cubicBezTo>
                      <a:pt x="135226" y="20717"/>
                      <a:pt x="165289" y="33141"/>
                      <a:pt x="187919" y="55771"/>
                    </a:cubicBezTo>
                    <a:cubicBezTo>
                      <a:pt x="189916" y="57768"/>
                      <a:pt x="192578" y="58766"/>
                      <a:pt x="195240" y="58766"/>
                    </a:cubicBezTo>
                    <a:cubicBezTo>
                      <a:pt x="197903" y="58766"/>
                      <a:pt x="200565" y="57768"/>
                      <a:pt x="202562" y="55771"/>
                    </a:cubicBezTo>
                    <a:cubicBezTo>
                      <a:pt x="206666" y="51667"/>
                      <a:pt x="206666" y="45122"/>
                      <a:pt x="202562" y="41017"/>
                    </a:cubicBezTo>
                    <a:cubicBezTo>
                      <a:pt x="175217" y="13673"/>
                      <a:pt x="139275" y="0"/>
                      <a:pt x="1033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a:off x="3464725" y="4156775"/>
                <a:ext cx="568525" cy="571325"/>
              </a:xfrm>
              <a:custGeom>
                <a:avLst/>
                <a:gdLst/>
                <a:ahLst/>
                <a:cxnLst/>
                <a:rect l="l" t="t" r="r" b="b"/>
                <a:pathLst>
                  <a:path w="22741" h="22853" extrusionOk="0">
                    <a:moveTo>
                      <a:pt x="11315" y="1"/>
                    </a:moveTo>
                    <a:cubicBezTo>
                      <a:pt x="5103" y="1"/>
                      <a:pt x="0" y="5103"/>
                      <a:pt x="0" y="11426"/>
                    </a:cubicBezTo>
                    <a:cubicBezTo>
                      <a:pt x="0" y="17750"/>
                      <a:pt x="5103" y="22852"/>
                      <a:pt x="11315" y="22852"/>
                    </a:cubicBezTo>
                    <a:cubicBezTo>
                      <a:pt x="17638" y="22852"/>
                      <a:pt x="22741" y="17750"/>
                      <a:pt x="22741" y="11426"/>
                    </a:cubicBezTo>
                    <a:cubicBezTo>
                      <a:pt x="22741" y="5103"/>
                      <a:pt x="17638" y="1"/>
                      <a:pt x="113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5" name="Google Shape;1015;p38"/>
          <p:cNvGrpSpPr/>
          <p:nvPr/>
        </p:nvGrpSpPr>
        <p:grpSpPr>
          <a:xfrm rot="-2700000">
            <a:off x="8026418" y="2530528"/>
            <a:ext cx="1200555" cy="1200555"/>
            <a:chOff x="-925866" y="4224763"/>
            <a:chExt cx="1849500" cy="1849500"/>
          </a:xfrm>
        </p:grpSpPr>
        <p:sp>
          <p:nvSpPr>
            <p:cNvPr id="1016" name="Google Shape;1016;p38"/>
            <p:cNvSpPr/>
            <p:nvPr/>
          </p:nvSpPr>
          <p:spPr>
            <a:xfrm>
              <a:off x="-925866" y="4224763"/>
              <a:ext cx="1849500" cy="18495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8"/>
            <p:cNvSpPr/>
            <p:nvPr/>
          </p:nvSpPr>
          <p:spPr>
            <a:xfrm>
              <a:off x="-746025" y="4403175"/>
              <a:ext cx="1489800" cy="14898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8"/>
            <p:cNvSpPr/>
            <p:nvPr/>
          </p:nvSpPr>
          <p:spPr>
            <a:xfrm>
              <a:off x="-571575" y="4579275"/>
              <a:ext cx="1137600" cy="11376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a:off x="-387225" y="4760523"/>
              <a:ext cx="768900" cy="7689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161184">
              <a:off x="-4824" y="4937380"/>
              <a:ext cx="204825" cy="204825"/>
            </a:xfrm>
            <a:prstGeom prst="ellipse">
              <a:avLst/>
            </a:prstGeom>
            <a:solidFill>
              <a:schemeClr val="dk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7632;p75">
            <a:extLst>
              <a:ext uri="{FF2B5EF4-FFF2-40B4-BE49-F238E27FC236}">
                <a16:creationId xmlns:a16="http://schemas.microsoft.com/office/drawing/2014/main" id="{4A7EBA1A-AE3A-69A0-F3FB-58920E8521AC}"/>
              </a:ext>
            </a:extLst>
          </p:cNvPr>
          <p:cNvGrpSpPr/>
          <p:nvPr/>
        </p:nvGrpSpPr>
        <p:grpSpPr>
          <a:xfrm>
            <a:off x="1768959" y="1096593"/>
            <a:ext cx="2899343" cy="2367511"/>
            <a:chOff x="732428" y="1198513"/>
            <a:chExt cx="845921" cy="690752"/>
          </a:xfrm>
        </p:grpSpPr>
        <p:grpSp>
          <p:nvGrpSpPr>
            <p:cNvPr id="3" name="Google Shape;7633;p75">
              <a:extLst>
                <a:ext uri="{FF2B5EF4-FFF2-40B4-BE49-F238E27FC236}">
                  <a16:creationId xmlns:a16="http://schemas.microsoft.com/office/drawing/2014/main" id="{2EF116C6-765E-90BD-1297-731AA544930D}"/>
                </a:ext>
              </a:extLst>
            </p:cNvPr>
            <p:cNvGrpSpPr/>
            <p:nvPr/>
          </p:nvGrpSpPr>
          <p:grpSpPr>
            <a:xfrm>
              <a:off x="823030" y="1198513"/>
              <a:ext cx="755319" cy="690752"/>
              <a:chOff x="823030" y="1198513"/>
              <a:chExt cx="755319" cy="690752"/>
            </a:xfrm>
          </p:grpSpPr>
          <p:sp>
            <p:nvSpPr>
              <p:cNvPr id="14" name="Google Shape;7634;p75">
                <a:extLst>
                  <a:ext uri="{FF2B5EF4-FFF2-40B4-BE49-F238E27FC236}">
                    <a16:creationId xmlns:a16="http://schemas.microsoft.com/office/drawing/2014/main" id="{2E9E3ECA-A229-54FF-7A92-B06A8C942355}"/>
                  </a:ext>
                </a:extLst>
              </p:cNvPr>
              <p:cNvSpPr/>
              <p:nvPr/>
            </p:nvSpPr>
            <p:spPr>
              <a:xfrm>
                <a:off x="823030" y="1198513"/>
                <a:ext cx="755319" cy="690752"/>
              </a:xfrm>
              <a:custGeom>
                <a:avLst/>
                <a:gdLst/>
                <a:ahLst/>
                <a:cxnLst/>
                <a:rect l="l" t="t" r="r" b="b"/>
                <a:pathLst>
                  <a:path w="46769" h="42771" extrusionOk="0">
                    <a:moveTo>
                      <a:pt x="21384" y="0"/>
                    </a:moveTo>
                    <a:cubicBezTo>
                      <a:pt x="9575" y="0"/>
                      <a:pt x="0" y="9575"/>
                      <a:pt x="0" y="21386"/>
                    </a:cubicBezTo>
                    <a:cubicBezTo>
                      <a:pt x="0" y="33196"/>
                      <a:pt x="9575" y="42770"/>
                      <a:pt x="21384" y="42770"/>
                    </a:cubicBezTo>
                    <a:cubicBezTo>
                      <a:pt x="33196" y="42770"/>
                      <a:pt x="42770" y="33196"/>
                      <a:pt x="42770" y="21386"/>
                    </a:cubicBezTo>
                    <a:cubicBezTo>
                      <a:pt x="42770" y="16313"/>
                      <a:pt x="41002" y="11653"/>
                      <a:pt x="38053" y="7988"/>
                    </a:cubicBezTo>
                    <a:lnTo>
                      <a:pt x="42775" y="7988"/>
                    </a:lnTo>
                    <a:cubicBezTo>
                      <a:pt x="44970" y="7988"/>
                      <a:pt x="46769" y="6191"/>
                      <a:pt x="46769" y="3994"/>
                    </a:cubicBezTo>
                    <a:cubicBezTo>
                      <a:pt x="46769" y="1797"/>
                      <a:pt x="44972" y="0"/>
                      <a:pt x="42775" y="0"/>
                    </a:cubicBezTo>
                    <a:lnTo>
                      <a:pt x="22286" y="0"/>
                    </a:lnTo>
                    <a:cubicBezTo>
                      <a:pt x="22196" y="0"/>
                      <a:pt x="22105" y="5"/>
                      <a:pt x="22018" y="10"/>
                    </a:cubicBezTo>
                    <a:cubicBezTo>
                      <a:pt x="21807" y="3"/>
                      <a:pt x="21597" y="0"/>
                      <a:pt x="21384" y="0"/>
                    </a:cubicBezTo>
                    <a:close/>
                  </a:path>
                </a:pathLst>
              </a:custGeom>
              <a:solidFill>
                <a:srgbClr val="325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635;p75">
                <a:extLst>
                  <a:ext uri="{FF2B5EF4-FFF2-40B4-BE49-F238E27FC236}">
                    <a16:creationId xmlns:a16="http://schemas.microsoft.com/office/drawing/2014/main" id="{70CBF45A-FFD3-CD13-CA81-3644A22D781D}"/>
                  </a:ext>
                </a:extLst>
              </p:cNvPr>
              <p:cNvSpPr/>
              <p:nvPr/>
            </p:nvSpPr>
            <p:spPr>
              <a:xfrm>
                <a:off x="1470047" y="1217877"/>
                <a:ext cx="88760" cy="88744"/>
              </a:xfrm>
              <a:custGeom>
                <a:avLst/>
                <a:gdLst/>
                <a:ahLst/>
                <a:cxnLst/>
                <a:rect l="l" t="t" r="r" b="b"/>
                <a:pathLst>
                  <a:path w="5496" h="5495" extrusionOk="0">
                    <a:moveTo>
                      <a:pt x="2747" y="1"/>
                    </a:moveTo>
                    <a:cubicBezTo>
                      <a:pt x="1231" y="1"/>
                      <a:pt x="1" y="1230"/>
                      <a:pt x="1" y="2749"/>
                    </a:cubicBezTo>
                    <a:cubicBezTo>
                      <a:pt x="1" y="4265"/>
                      <a:pt x="1231" y="5495"/>
                      <a:pt x="2747" y="5495"/>
                    </a:cubicBezTo>
                    <a:cubicBezTo>
                      <a:pt x="4265" y="5495"/>
                      <a:pt x="5495" y="4265"/>
                      <a:pt x="5495" y="2749"/>
                    </a:cubicBezTo>
                    <a:cubicBezTo>
                      <a:pt x="5495" y="1230"/>
                      <a:pt x="4265" y="1"/>
                      <a:pt x="274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7636;p75">
              <a:extLst>
                <a:ext uri="{FF2B5EF4-FFF2-40B4-BE49-F238E27FC236}">
                  <a16:creationId xmlns:a16="http://schemas.microsoft.com/office/drawing/2014/main" id="{9F955F98-B323-D5DF-D9E5-CDC41BB9EB07}"/>
                </a:ext>
              </a:extLst>
            </p:cNvPr>
            <p:cNvGrpSpPr/>
            <p:nvPr/>
          </p:nvGrpSpPr>
          <p:grpSpPr>
            <a:xfrm>
              <a:off x="732428" y="1239937"/>
              <a:ext cx="739912" cy="607886"/>
              <a:chOff x="732428" y="1239937"/>
              <a:chExt cx="739912" cy="607886"/>
            </a:xfrm>
          </p:grpSpPr>
          <p:sp>
            <p:nvSpPr>
              <p:cNvPr id="12" name="Google Shape;7637;p75">
                <a:extLst>
                  <a:ext uri="{FF2B5EF4-FFF2-40B4-BE49-F238E27FC236}">
                    <a16:creationId xmlns:a16="http://schemas.microsoft.com/office/drawing/2014/main" id="{A2BC3594-E911-9665-A33B-6E35369CBDF2}"/>
                  </a:ext>
                </a:extLst>
              </p:cNvPr>
              <p:cNvSpPr/>
              <p:nvPr/>
            </p:nvSpPr>
            <p:spPr>
              <a:xfrm>
                <a:off x="732428" y="1239937"/>
                <a:ext cx="739912" cy="607886"/>
              </a:xfrm>
              <a:custGeom>
                <a:avLst/>
                <a:gdLst/>
                <a:ahLst/>
                <a:cxnLst/>
                <a:rect l="l" t="t" r="r" b="b"/>
                <a:pathLst>
                  <a:path w="45815" h="37640" extrusionOk="0">
                    <a:moveTo>
                      <a:pt x="26994" y="1"/>
                    </a:moveTo>
                    <a:cubicBezTo>
                      <a:pt x="16602" y="1"/>
                      <a:pt x="8175" y="8427"/>
                      <a:pt x="8175" y="18821"/>
                    </a:cubicBezTo>
                    <a:cubicBezTo>
                      <a:pt x="8169" y="22642"/>
                      <a:pt x="9333" y="26373"/>
                      <a:pt x="11509" y="29515"/>
                    </a:cubicBezTo>
                    <a:lnTo>
                      <a:pt x="3994" y="29515"/>
                    </a:lnTo>
                    <a:cubicBezTo>
                      <a:pt x="1797" y="29515"/>
                      <a:pt x="1" y="31311"/>
                      <a:pt x="1" y="33508"/>
                    </a:cubicBezTo>
                    <a:cubicBezTo>
                      <a:pt x="1" y="35704"/>
                      <a:pt x="1797" y="37502"/>
                      <a:pt x="3994" y="37502"/>
                    </a:cubicBezTo>
                    <a:lnTo>
                      <a:pt x="24483" y="37502"/>
                    </a:lnTo>
                    <a:cubicBezTo>
                      <a:pt x="24546" y="37502"/>
                      <a:pt x="24608" y="37500"/>
                      <a:pt x="24671" y="37497"/>
                    </a:cubicBezTo>
                    <a:cubicBezTo>
                      <a:pt x="25441" y="37592"/>
                      <a:pt x="26218" y="37640"/>
                      <a:pt x="26994" y="37640"/>
                    </a:cubicBezTo>
                    <a:cubicBezTo>
                      <a:pt x="37389" y="37640"/>
                      <a:pt x="45815" y="29214"/>
                      <a:pt x="45815" y="18821"/>
                    </a:cubicBezTo>
                    <a:cubicBezTo>
                      <a:pt x="45815" y="8427"/>
                      <a:pt x="37389" y="1"/>
                      <a:pt x="26994"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38;p75">
                <a:extLst>
                  <a:ext uri="{FF2B5EF4-FFF2-40B4-BE49-F238E27FC236}">
                    <a16:creationId xmlns:a16="http://schemas.microsoft.com/office/drawing/2014/main" id="{7EE02989-D806-6B3F-E2D2-56B639DE85EA}"/>
                  </a:ext>
                </a:extLst>
              </p:cNvPr>
              <p:cNvSpPr/>
              <p:nvPr/>
            </p:nvSpPr>
            <p:spPr>
              <a:xfrm>
                <a:off x="751614" y="1735807"/>
                <a:ext cx="88760" cy="88744"/>
              </a:xfrm>
              <a:custGeom>
                <a:avLst/>
                <a:gdLst/>
                <a:ahLst/>
                <a:cxnLst/>
                <a:rect l="l" t="t" r="r" b="b"/>
                <a:pathLst>
                  <a:path w="5496" h="5495" extrusionOk="0">
                    <a:moveTo>
                      <a:pt x="2747" y="0"/>
                    </a:moveTo>
                    <a:cubicBezTo>
                      <a:pt x="1231" y="0"/>
                      <a:pt x="1" y="1230"/>
                      <a:pt x="1" y="2747"/>
                    </a:cubicBezTo>
                    <a:cubicBezTo>
                      <a:pt x="1" y="4265"/>
                      <a:pt x="1231" y="5495"/>
                      <a:pt x="2747" y="5495"/>
                    </a:cubicBezTo>
                    <a:cubicBezTo>
                      <a:pt x="4265" y="5495"/>
                      <a:pt x="5495" y="4265"/>
                      <a:pt x="5495" y="2747"/>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7639;p75">
              <a:extLst>
                <a:ext uri="{FF2B5EF4-FFF2-40B4-BE49-F238E27FC236}">
                  <a16:creationId xmlns:a16="http://schemas.microsoft.com/office/drawing/2014/main" id="{27B7E35B-718A-0656-6DE8-6C1895325199}"/>
                </a:ext>
              </a:extLst>
            </p:cNvPr>
            <p:cNvGrpSpPr/>
            <p:nvPr/>
          </p:nvGrpSpPr>
          <p:grpSpPr>
            <a:xfrm>
              <a:off x="732428" y="1277018"/>
              <a:ext cx="702832" cy="533758"/>
              <a:chOff x="732428" y="1277018"/>
              <a:chExt cx="702832" cy="533758"/>
            </a:xfrm>
          </p:grpSpPr>
          <p:sp>
            <p:nvSpPr>
              <p:cNvPr id="10" name="Google Shape;7640;p75">
                <a:extLst>
                  <a:ext uri="{FF2B5EF4-FFF2-40B4-BE49-F238E27FC236}">
                    <a16:creationId xmlns:a16="http://schemas.microsoft.com/office/drawing/2014/main" id="{A32B9293-744A-E7ED-2958-CC7BEE40863F}"/>
                  </a:ext>
                </a:extLst>
              </p:cNvPr>
              <p:cNvSpPr/>
              <p:nvPr/>
            </p:nvSpPr>
            <p:spPr>
              <a:xfrm>
                <a:off x="732428" y="1277018"/>
                <a:ext cx="702832" cy="533758"/>
              </a:xfrm>
              <a:custGeom>
                <a:avLst/>
                <a:gdLst/>
                <a:ahLst/>
                <a:cxnLst/>
                <a:rect l="l" t="t" r="r" b="b"/>
                <a:pathLst>
                  <a:path w="43519" h="33050" extrusionOk="0">
                    <a:moveTo>
                      <a:pt x="26994" y="1"/>
                    </a:moveTo>
                    <a:cubicBezTo>
                      <a:pt x="22006" y="1"/>
                      <a:pt x="17535" y="2211"/>
                      <a:pt x="14504" y="5705"/>
                    </a:cubicBezTo>
                    <a:lnTo>
                      <a:pt x="3994" y="5705"/>
                    </a:lnTo>
                    <a:cubicBezTo>
                      <a:pt x="1797" y="5705"/>
                      <a:pt x="1" y="7501"/>
                      <a:pt x="1" y="9698"/>
                    </a:cubicBezTo>
                    <a:cubicBezTo>
                      <a:pt x="1" y="11894"/>
                      <a:pt x="1797" y="13692"/>
                      <a:pt x="3994" y="13692"/>
                    </a:cubicBezTo>
                    <a:lnTo>
                      <a:pt x="10714" y="13692"/>
                    </a:lnTo>
                    <a:cubicBezTo>
                      <a:pt x="10552" y="14627"/>
                      <a:pt x="10470" y="15575"/>
                      <a:pt x="10472" y="16525"/>
                    </a:cubicBezTo>
                    <a:cubicBezTo>
                      <a:pt x="10472" y="25651"/>
                      <a:pt x="17870" y="33049"/>
                      <a:pt x="26996" y="33049"/>
                    </a:cubicBezTo>
                    <a:cubicBezTo>
                      <a:pt x="36122" y="33049"/>
                      <a:pt x="43519" y="25651"/>
                      <a:pt x="43519" y="16525"/>
                    </a:cubicBezTo>
                    <a:cubicBezTo>
                      <a:pt x="43519" y="7399"/>
                      <a:pt x="36122" y="1"/>
                      <a:pt x="2699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641;p75">
                <a:extLst>
                  <a:ext uri="{FF2B5EF4-FFF2-40B4-BE49-F238E27FC236}">
                    <a16:creationId xmlns:a16="http://schemas.microsoft.com/office/drawing/2014/main" id="{F160750A-FDD9-B7D5-1AF5-2EC469AB886A}"/>
                  </a:ext>
                </a:extLst>
              </p:cNvPr>
              <p:cNvSpPr/>
              <p:nvPr/>
            </p:nvSpPr>
            <p:spPr>
              <a:xfrm>
                <a:off x="751695" y="1390407"/>
                <a:ext cx="88728" cy="88744"/>
              </a:xfrm>
              <a:custGeom>
                <a:avLst/>
                <a:gdLst/>
                <a:ahLst/>
                <a:cxnLst/>
                <a:rect l="l" t="t" r="r" b="b"/>
                <a:pathLst>
                  <a:path w="5494" h="5495" extrusionOk="0">
                    <a:moveTo>
                      <a:pt x="2747" y="0"/>
                    </a:moveTo>
                    <a:cubicBezTo>
                      <a:pt x="1230" y="0"/>
                      <a:pt x="1" y="1230"/>
                      <a:pt x="1" y="2748"/>
                    </a:cubicBezTo>
                    <a:cubicBezTo>
                      <a:pt x="1" y="4264"/>
                      <a:pt x="1230" y="5494"/>
                      <a:pt x="2747" y="5494"/>
                    </a:cubicBezTo>
                    <a:cubicBezTo>
                      <a:pt x="4263" y="5494"/>
                      <a:pt x="5493" y="4264"/>
                      <a:pt x="5493" y="2748"/>
                    </a:cubicBezTo>
                    <a:cubicBezTo>
                      <a:pt x="5493" y="1230"/>
                      <a:pt x="4263"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7642;p75">
              <a:extLst>
                <a:ext uri="{FF2B5EF4-FFF2-40B4-BE49-F238E27FC236}">
                  <a16:creationId xmlns:a16="http://schemas.microsoft.com/office/drawing/2014/main" id="{B6AD4708-EA12-67F6-618F-C34770C9DBD5}"/>
                </a:ext>
              </a:extLst>
            </p:cNvPr>
            <p:cNvGrpSpPr/>
            <p:nvPr/>
          </p:nvGrpSpPr>
          <p:grpSpPr>
            <a:xfrm>
              <a:off x="931170" y="1306653"/>
              <a:ext cx="647179" cy="474455"/>
              <a:chOff x="931170" y="1306653"/>
              <a:chExt cx="647179" cy="474455"/>
            </a:xfrm>
          </p:grpSpPr>
          <p:sp>
            <p:nvSpPr>
              <p:cNvPr id="8" name="Google Shape;7643;p75">
                <a:extLst>
                  <a:ext uri="{FF2B5EF4-FFF2-40B4-BE49-F238E27FC236}">
                    <a16:creationId xmlns:a16="http://schemas.microsoft.com/office/drawing/2014/main" id="{0B531D95-4DA1-EA20-D334-A02308038BC3}"/>
                  </a:ext>
                </a:extLst>
              </p:cNvPr>
              <p:cNvSpPr/>
              <p:nvPr/>
            </p:nvSpPr>
            <p:spPr>
              <a:xfrm>
                <a:off x="931170" y="1306653"/>
                <a:ext cx="647179" cy="474455"/>
              </a:xfrm>
              <a:custGeom>
                <a:avLst/>
                <a:gdLst/>
                <a:ahLst/>
                <a:cxnLst/>
                <a:rect l="l" t="t" r="r" b="b"/>
                <a:pathLst>
                  <a:path w="40073" h="29378" extrusionOk="0">
                    <a:moveTo>
                      <a:pt x="14688" y="1"/>
                    </a:moveTo>
                    <a:cubicBezTo>
                      <a:pt x="6578" y="1"/>
                      <a:pt x="1" y="6578"/>
                      <a:pt x="1" y="14690"/>
                    </a:cubicBezTo>
                    <a:cubicBezTo>
                      <a:pt x="1" y="22801"/>
                      <a:pt x="6578" y="29377"/>
                      <a:pt x="14688" y="29377"/>
                    </a:cubicBezTo>
                    <a:cubicBezTo>
                      <a:pt x="19883" y="29377"/>
                      <a:pt x="24445" y="26682"/>
                      <a:pt x="27057" y="22613"/>
                    </a:cubicBezTo>
                    <a:lnTo>
                      <a:pt x="36079" y="22613"/>
                    </a:lnTo>
                    <a:cubicBezTo>
                      <a:pt x="38276" y="22613"/>
                      <a:pt x="40073" y="20817"/>
                      <a:pt x="40073" y="18620"/>
                    </a:cubicBezTo>
                    <a:cubicBezTo>
                      <a:pt x="40073" y="16424"/>
                      <a:pt x="38276" y="14626"/>
                      <a:pt x="36079" y="14626"/>
                    </a:cubicBezTo>
                    <a:lnTo>
                      <a:pt x="29376" y="14626"/>
                    </a:lnTo>
                    <a:cubicBezTo>
                      <a:pt x="29342" y="6544"/>
                      <a:pt x="22780" y="1"/>
                      <a:pt x="146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644;p75">
                <a:extLst>
                  <a:ext uri="{FF2B5EF4-FFF2-40B4-BE49-F238E27FC236}">
                    <a16:creationId xmlns:a16="http://schemas.microsoft.com/office/drawing/2014/main" id="{B4FED01D-85CC-C3F6-F542-FA1A0F9C15CC}"/>
                  </a:ext>
                </a:extLst>
              </p:cNvPr>
              <p:cNvSpPr/>
              <p:nvPr/>
            </p:nvSpPr>
            <p:spPr>
              <a:xfrm>
                <a:off x="1470047" y="1560806"/>
                <a:ext cx="88760" cy="88744"/>
              </a:xfrm>
              <a:custGeom>
                <a:avLst/>
                <a:gdLst/>
                <a:ahLst/>
                <a:cxnLst/>
                <a:rect l="l" t="t" r="r" b="b"/>
                <a:pathLst>
                  <a:path w="5496" h="5495" extrusionOk="0">
                    <a:moveTo>
                      <a:pt x="2747" y="0"/>
                    </a:moveTo>
                    <a:cubicBezTo>
                      <a:pt x="1231" y="0"/>
                      <a:pt x="1" y="1230"/>
                      <a:pt x="1" y="2746"/>
                    </a:cubicBezTo>
                    <a:cubicBezTo>
                      <a:pt x="1" y="4265"/>
                      <a:pt x="1231" y="5494"/>
                      <a:pt x="2747" y="5494"/>
                    </a:cubicBezTo>
                    <a:cubicBezTo>
                      <a:pt x="4265" y="5494"/>
                      <a:pt x="5495" y="4265"/>
                      <a:pt x="5495" y="2746"/>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7645;p75">
              <a:extLst>
                <a:ext uri="{FF2B5EF4-FFF2-40B4-BE49-F238E27FC236}">
                  <a16:creationId xmlns:a16="http://schemas.microsoft.com/office/drawing/2014/main" id="{CABB50B2-13AD-3EC3-A8B7-A62209C04196}"/>
                </a:ext>
              </a:extLst>
            </p:cNvPr>
            <p:cNvSpPr/>
            <p:nvPr/>
          </p:nvSpPr>
          <p:spPr>
            <a:xfrm>
              <a:off x="986565" y="1362064"/>
              <a:ext cx="363666" cy="363650"/>
            </a:xfrm>
            <a:custGeom>
              <a:avLst/>
              <a:gdLst/>
              <a:ahLst/>
              <a:cxnLst/>
              <a:rect l="l" t="t" r="r" b="b"/>
              <a:pathLst>
                <a:path w="22518" h="22517" extrusionOk="0">
                  <a:moveTo>
                    <a:pt x="11258" y="0"/>
                  </a:moveTo>
                  <a:cubicBezTo>
                    <a:pt x="8273" y="0"/>
                    <a:pt x="5409" y="1187"/>
                    <a:pt x="3298" y="3297"/>
                  </a:cubicBezTo>
                  <a:cubicBezTo>
                    <a:pt x="1186" y="5409"/>
                    <a:pt x="1" y="8272"/>
                    <a:pt x="1" y="11259"/>
                  </a:cubicBezTo>
                  <a:cubicBezTo>
                    <a:pt x="1" y="14244"/>
                    <a:pt x="1186" y="17109"/>
                    <a:pt x="3298" y="19219"/>
                  </a:cubicBezTo>
                  <a:cubicBezTo>
                    <a:pt x="5409" y="21331"/>
                    <a:pt x="8273" y="22516"/>
                    <a:pt x="11258" y="22516"/>
                  </a:cubicBezTo>
                  <a:cubicBezTo>
                    <a:pt x="14245" y="22516"/>
                    <a:pt x="17108" y="21331"/>
                    <a:pt x="19220" y="19219"/>
                  </a:cubicBezTo>
                  <a:cubicBezTo>
                    <a:pt x="21331" y="17109"/>
                    <a:pt x="22517" y="14244"/>
                    <a:pt x="22517" y="11259"/>
                  </a:cubicBezTo>
                  <a:cubicBezTo>
                    <a:pt x="22517" y="8272"/>
                    <a:pt x="21331" y="5409"/>
                    <a:pt x="19220" y="3297"/>
                  </a:cubicBezTo>
                  <a:cubicBezTo>
                    <a:pt x="17108" y="1187"/>
                    <a:pt x="14245" y="0"/>
                    <a:pt x="112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247;p41">
            <a:extLst>
              <a:ext uri="{FF2B5EF4-FFF2-40B4-BE49-F238E27FC236}">
                <a16:creationId xmlns:a16="http://schemas.microsoft.com/office/drawing/2014/main" id="{CBF2A797-5E42-352E-9E2B-AF9730B3C9F8}"/>
              </a:ext>
            </a:extLst>
          </p:cNvPr>
          <p:cNvSpPr txBox="1">
            <a:spLocks noGrp="1"/>
          </p:cNvSpPr>
          <p:nvPr>
            <p:ph type="title"/>
          </p:nvPr>
        </p:nvSpPr>
        <p:spPr>
          <a:xfrm>
            <a:off x="4684446" y="1151441"/>
            <a:ext cx="2432430" cy="339962"/>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000" dirty="0"/>
              <a:t>Modern Vehicles</a:t>
            </a:r>
            <a:endParaRPr sz="2000" dirty="0"/>
          </a:p>
        </p:txBody>
      </p:sp>
      <p:sp>
        <p:nvSpPr>
          <p:cNvPr id="19" name="Google Shape;1247;p41">
            <a:extLst>
              <a:ext uri="{FF2B5EF4-FFF2-40B4-BE49-F238E27FC236}">
                <a16:creationId xmlns:a16="http://schemas.microsoft.com/office/drawing/2014/main" id="{3EB922D2-E2CA-A18B-186F-3EFE3663FC1A}"/>
              </a:ext>
            </a:extLst>
          </p:cNvPr>
          <p:cNvSpPr txBox="1">
            <a:spLocks/>
          </p:cNvSpPr>
          <p:nvPr/>
        </p:nvSpPr>
        <p:spPr>
          <a:xfrm>
            <a:off x="4386063" y="2760988"/>
            <a:ext cx="913347" cy="339962"/>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1pPr>
            <a:lvl2pPr marR="0" lvl="1"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2pPr>
            <a:lvl3pPr marR="0" lvl="2"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3pPr>
            <a:lvl4pPr marR="0" lvl="3"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4pPr>
            <a:lvl5pPr marR="0" lvl="4"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5pPr>
            <a:lvl6pPr marR="0" lvl="5"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6pPr>
            <a:lvl7pPr marR="0" lvl="6"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7pPr>
            <a:lvl8pPr marR="0" lvl="7"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8pPr>
            <a:lvl9pPr marR="0" lvl="8"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9pPr>
          </a:lstStyle>
          <a:p>
            <a:r>
              <a:rPr lang="en-US" sz="2000" dirty="0"/>
              <a:t>CAVs</a:t>
            </a:r>
          </a:p>
        </p:txBody>
      </p:sp>
      <p:sp>
        <p:nvSpPr>
          <p:cNvPr id="20" name="Google Shape;1247;p41">
            <a:extLst>
              <a:ext uri="{FF2B5EF4-FFF2-40B4-BE49-F238E27FC236}">
                <a16:creationId xmlns:a16="http://schemas.microsoft.com/office/drawing/2014/main" id="{638952D1-F8F2-A01F-A308-DEF31C4DEDFA}"/>
              </a:ext>
            </a:extLst>
          </p:cNvPr>
          <p:cNvSpPr txBox="1">
            <a:spLocks/>
          </p:cNvSpPr>
          <p:nvPr/>
        </p:nvSpPr>
        <p:spPr>
          <a:xfrm>
            <a:off x="131774" y="1736399"/>
            <a:ext cx="1771814" cy="339962"/>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1pPr>
            <a:lvl2pPr marR="0" lvl="1"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2pPr>
            <a:lvl3pPr marR="0" lvl="2"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3pPr>
            <a:lvl4pPr marR="0" lvl="3"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4pPr>
            <a:lvl5pPr marR="0" lvl="4"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5pPr>
            <a:lvl6pPr marR="0" lvl="5"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6pPr>
            <a:lvl7pPr marR="0" lvl="6"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7pPr>
            <a:lvl8pPr marR="0" lvl="7"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8pPr>
            <a:lvl9pPr marR="0" lvl="8"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9pPr>
          </a:lstStyle>
          <a:p>
            <a:r>
              <a:rPr lang="en-US" sz="2000" dirty="0"/>
              <a:t>Telematics</a:t>
            </a:r>
          </a:p>
        </p:txBody>
      </p:sp>
      <p:sp>
        <p:nvSpPr>
          <p:cNvPr id="21" name="Google Shape;1247;p41">
            <a:extLst>
              <a:ext uri="{FF2B5EF4-FFF2-40B4-BE49-F238E27FC236}">
                <a16:creationId xmlns:a16="http://schemas.microsoft.com/office/drawing/2014/main" id="{ADB82C0B-F909-C976-7A9F-A171907FAEFF}"/>
              </a:ext>
            </a:extLst>
          </p:cNvPr>
          <p:cNvSpPr txBox="1">
            <a:spLocks/>
          </p:cNvSpPr>
          <p:nvPr/>
        </p:nvSpPr>
        <p:spPr>
          <a:xfrm>
            <a:off x="603649" y="2938136"/>
            <a:ext cx="1771814" cy="339962"/>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1pPr>
            <a:lvl2pPr marR="0" lvl="1"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2pPr>
            <a:lvl3pPr marR="0" lvl="2"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3pPr>
            <a:lvl4pPr marR="0" lvl="3"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4pPr>
            <a:lvl5pPr marR="0" lvl="4"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5pPr>
            <a:lvl6pPr marR="0" lvl="5"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6pPr>
            <a:lvl7pPr marR="0" lvl="6"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7pPr>
            <a:lvl8pPr marR="0" lvl="7"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8pPr>
            <a:lvl9pPr marR="0" lvl="8" algn="l" rtl="0">
              <a:lnSpc>
                <a:spcPct val="100000"/>
              </a:lnSpc>
              <a:spcBef>
                <a:spcPts val="0"/>
              </a:spcBef>
              <a:spcAft>
                <a:spcPts val="0"/>
              </a:spcAft>
              <a:buClr>
                <a:schemeClr val="dk1"/>
              </a:buClr>
              <a:buSzPts val="2800"/>
              <a:buFont typeface="Offside"/>
              <a:buNone/>
              <a:defRPr sz="2800" b="1" i="0" u="none" strike="noStrike" cap="none">
                <a:solidFill>
                  <a:schemeClr val="dk1"/>
                </a:solidFill>
                <a:latin typeface="Offside"/>
                <a:ea typeface="Offside"/>
                <a:cs typeface="Offside"/>
                <a:sym typeface="Offside"/>
              </a:defRPr>
            </a:lvl9pPr>
          </a:lstStyle>
          <a:p>
            <a:r>
              <a:rPr lang="en-US" sz="2000" dirty="0"/>
              <a:t>EVSE</a:t>
            </a:r>
          </a:p>
        </p:txBody>
      </p:sp>
      <p:sp>
        <p:nvSpPr>
          <p:cNvPr id="25" name="Google Shape;1556;p43">
            <a:extLst>
              <a:ext uri="{FF2B5EF4-FFF2-40B4-BE49-F238E27FC236}">
                <a16:creationId xmlns:a16="http://schemas.microsoft.com/office/drawing/2014/main" id="{1502AD2F-A7A3-B80A-6CAF-4EA0C10E4724}"/>
              </a:ext>
            </a:extLst>
          </p:cNvPr>
          <p:cNvSpPr txBox="1">
            <a:spLocks/>
          </p:cNvSpPr>
          <p:nvPr/>
        </p:nvSpPr>
        <p:spPr>
          <a:xfrm>
            <a:off x="1416462" y="184376"/>
            <a:ext cx="6311076" cy="713400"/>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L="0" indent="0" algn="ctr">
              <a:buClr>
                <a:schemeClr val="dk1"/>
              </a:buClr>
              <a:buSzPts val="4200"/>
              <a:buFont typeface="Offside"/>
              <a:buNone/>
              <a:defRPr sz="4200" b="1">
                <a:solidFill>
                  <a:schemeClr val="accent3"/>
                </a:solidFill>
                <a:latin typeface="Offside"/>
                <a:ea typeface="Offside"/>
                <a:cs typeface="Offside"/>
                <a:sym typeface="Offside"/>
              </a:defRPr>
            </a:lvl1pPr>
            <a:lvl2pPr algn="ctr">
              <a:buClr>
                <a:schemeClr val="dk1"/>
              </a:buClr>
              <a:buSzPts val="4200"/>
              <a:buFont typeface="Offside"/>
              <a:buNone/>
              <a:defRPr sz="4200" b="1">
                <a:solidFill>
                  <a:schemeClr val="dk1"/>
                </a:solidFill>
                <a:latin typeface="Offside"/>
                <a:ea typeface="Offside"/>
                <a:cs typeface="Offside"/>
                <a:sym typeface="Offside"/>
              </a:defRPr>
            </a:lvl2pPr>
            <a:lvl3pPr algn="ctr">
              <a:buClr>
                <a:schemeClr val="dk1"/>
              </a:buClr>
              <a:buSzPts val="4200"/>
              <a:buFont typeface="Offside"/>
              <a:buNone/>
              <a:defRPr sz="4200" b="1">
                <a:solidFill>
                  <a:schemeClr val="dk1"/>
                </a:solidFill>
                <a:latin typeface="Offside"/>
                <a:ea typeface="Offside"/>
                <a:cs typeface="Offside"/>
                <a:sym typeface="Offside"/>
              </a:defRPr>
            </a:lvl3pPr>
            <a:lvl4pPr algn="ctr">
              <a:buClr>
                <a:schemeClr val="dk1"/>
              </a:buClr>
              <a:buSzPts val="4200"/>
              <a:buFont typeface="Offside"/>
              <a:buNone/>
              <a:defRPr sz="4200" b="1">
                <a:solidFill>
                  <a:schemeClr val="dk1"/>
                </a:solidFill>
                <a:latin typeface="Offside"/>
                <a:ea typeface="Offside"/>
                <a:cs typeface="Offside"/>
                <a:sym typeface="Offside"/>
              </a:defRPr>
            </a:lvl4pPr>
            <a:lvl5pPr algn="ctr">
              <a:buClr>
                <a:schemeClr val="dk1"/>
              </a:buClr>
              <a:buSzPts val="4200"/>
              <a:buFont typeface="Offside"/>
              <a:buNone/>
              <a:defRPr sz="4200" b="1">
                <a:solidFill>
                  <a:schemeClr val="dk1"/>
                </a:solidFill>
                <a:latin typeface="Offside"/>
                <a:ea typeface="Offside"/>
                <a:cs typeface="Offside"/>
                <a:sym typeface="Offside"/>
              </a:defRPr>
            </a:lvl5pPr>
            <a:lvl6pPr algn="ctr">
              <a:buClr>
                <a:schemeClr val="dk1"/>
              </a:buClr>
              <a:buSzPts val="4200"/>
              <a:buFont typeface="Offside"/>
              <a:buNone/>
              <a:defRPr sz="4200" b="1">
                <a:solidFill>
                  <a:schemeClr val="dk1"/>
                </a:solidFill>
                <a:latin typeface="Offside"/>
                <a:ea typeface="Offside"/>
                <a:cs typeface="Offside"/>
                <a:sym typeface="Offside"/>
              </a:defRPr>
            </a:lvl6pPr>
            <a:lvl7pPr algn="ctr">
              <a:buClr>
                <a:schemeClr val="dk1"/>
              </a:buClr>
              <a:buSzPts val="4200"/>
              <a:buFont typeface="Offside"/>
              <a:buNone/>
              <a:defRPr sz="4200" b="1">
                <a:solidFill>
                  <a:schemeClr val="dk1"/>
                </a:solidFill>
                <a:latin typeface="Offside"/>
                <a:ea typeface="Offside"/>
                <a:cs typeface="Offside"/>
                <a:sym typeface="Offside"/>
              </a:defRPr>
            </a:lvl7pPr>
            <a:lvl8pPr algn="ctr">
              <a:buClr>
                <a:schemeClr val="dk1"/>
              </a:buClr>
              <a:buSzPts val="4200"/>
              <a:buFont typeface="Offside"/>
              <a:buNone/>
              <a:defRPr sz="4200" b="1">
                <a:solidFill>
                  <a:schemeClr val="dk1"/>
                </a:solidFill>
                <a:latin typeface="Offside"/>
                <a:ea typeface="Offside"/>
                <a:cs typeface="Offside"/>
                <a:sym typeface="Offside"/>
              </a:defRPr>
            </a:lvl8pPr>
            <a:lvl9pPr algn="ctr">
              <a:buClr>
                <a:schemeClr val="dk1"/>
              </a:buClr>
              <a:buSzPts val="4200"/>
              <a:buFont typeface="Offside"/>
              <a:buNone/>
              <a:defRPr sz="4200" b="1">
                <a:solidFill>
                  <a:schemeClr val="dk1"/>
                </a:solidFill>
                <a:latin typeface="Offside"/>
                <a:ea typeface="Offside"/>
                <a:cs typeface="Offside"/>
                <a:sym typeface="Offside"/>
              </a:defRPr>
            </a:lvl9pPr>
          </a:lstStyle>
          <a:p>
            <a:r>
              <a:rPr lang="en-US" sz="3200" dirty="0"/>
              <a:t>Categories - Attack Vectors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41"/>
          <p:cNvSpPr txBox="1">
            <a:spLocks noGrp="1"/>
          </p:cNvSpPr>
          <p:nvPr>
            <p:ph type="title"/>
          </p:nvPr>
        </p:nvSpPr>
        <p:spPr>
          <a:xfrm>
            <a:off x="5129099" y="2305575"/>
            <a:ext cx="3625697" cy="10857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US" dirty="0"/>
              <a:t>Problem</a:t>
            </a:r>
            <a:endParaRPr dirty="0"/>
          </a:p>
        </p:txBody>
      </p:sp>
      <p:sp>
        <p:nvSpPr>
          <p:cNvPr id="1248" name="Google Shape;1248;p41"/>
          <p:cNvSpPr txBox="1">
            <a:spLocks noGrp="1"/>
          </p:cNvSpPr>
          <p:nvPr>
            <p:ph type="title" idx="2"/>
          </p:nvPr>
        </p:nvSpPr>
        <p:spPr>
          <a:xfrm>
            <a:off x="5129100" y="745229"/>
            <a:ext cx="2588700" cy="155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02</a:t>
            </a:r>
            <a:endParaRPr dirty="0"/>
          </a:p>
        </p:txBody>
      </p:sp>
      <p:grpSp>
        <p:nvGrpSpPr>
          <p:cNvPr id="1250" name="Google Shape;1250;p41"/>
          <p:cNvGrpSpPr/>
          <p:nvPr/>
        </p:nvGrpSpPr>
        <p:grpSpPr>
          <a:xfrm>
            <a:off x="-578171" y="828634"/>
            <a:ext cx="5510826" cy="3630698"/>
            <a:chOff x="-578171" y="828634"/>
            <a:chExt cx="5510826" cy="3630698"/>
          </a:xfrm>
        </p:grpSpPr>
        <p:grpSp>
          <p:nvGrpSpPr>
            <p:cNvPr id="1251" name="Google Shape;1251;p41"/>
            <p:cNvGrpSpPr/>
            <p:nvPr/>
          </p:nvGrpSpPr>
          <p:grpSpPr>
            <a:xfrm>
              <a:off x="-578171" y="828634"/>
              <a:ext cx="5510826" cy="3630698"/>
              <a:chOff x="-578171" y="828634"/>
              <a:chExt cx="5510826" cy="3630698"/>
            </a:xfrm>
          </p:grpSpPr>
          <p:sp>
            <p:nvSpPr>
              <p:cNvPr id="1252" name="Google Shape;1252;p41"/>
              <p:cNvSpPr/>
              <p:nvPr/>
            </p:nvSpPr>
            <p:spPr>
              <a:xfrm flipH="1">
                <a:off x="-250000" y="828634"/>
                <a:ext cx="4770075" cy="3630698"/>
              </a:xfrm>
              <a:custGeom>
                <a:avLst/>
                <a:gdLst/>
                <a:ahLst/>
                <a:cxnLst/>
                <a:rect l="l" t="t" r="r" b="b"/>
                <a:pathLst>
                  <a:path w="104378" h="79442" extrusionOk="0">
                    <a:moveTo>
                      <a:pt x="52165" y="1"/>
                    </a:moveTo>
                    <a:cubicBezTo>
                      <a:pt x="23388" y="1"/>
                      <a:pt x="1" y="23388"/>
                      <a:pt x="1" y="52213"/>
                    </a:cubicBezTo>
                    <a:cubicBezTo>
                      <a:pt x="1" y="62187"/>
                      <a:pt x="2793" y="71515"/>
                      <a:pt x="7681" y="79442"/>
                    </a:cubicBezTo>
                    <a:lnTo>
                      <a:pt x="96697" y="79442"/>
                    </a:lnTo>
                    <a:cubicBezTo>
                      <a:pt x="101585" y="71515"/>
                      <a:pt x="104378" y="62187"/>
                      <a:pt x="104378" y="52213"/>
                    </a:cubicBezTo>
                    <a:cubicBezTo>
                      <a:pt x="104378" y="23388"/>
                      <a:pt x="80990" y="1"/>
                      <a:pt x="52165" y="1"/>
                    </a:cubicBezTo>
                    <a:close/>
                  </a:path>
                </a:pathLst>
              </a:custGeom>
              <a:solidFill>
                <a:srgbClr val="89BAD5">
                  <a:alpha val="4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1"/>
              <p:cNvSpPr/>
              <p:nvPr/>
            </p:nvSpPr>
            <p:spPr>
              <a:xfrm flipH="1">
                <a:off x="786888" y="1373271"/>
                <a:ext cx="2001066" cy="392082"/>
              </a:xfrm>
              <a:custGeom>
                <a:avLst/>
                <a:gdLst/>
                <a:ahLst/>
                <a:cxnLst/>
                <a:rect l="l" t="t" r="r" b="b"/>
                <a:pathLst>
                  <a:path w="43787" h="8579" extrusionOk="0">
                    <a:moveTo>
                      <a:pt x="21644" y="1"/>
                    </a:moveTo>
                    <a:cubicBezTo>
                      <a:pt x="20547" y="1"/>
                      <a:pt x="19549" y="352"/>
                      <a:pt x="18700" y="950"/>
                    </a:cubicBezTo>
                    <a:cubicBezTo>
                      <a:pt x="18452" y="851"/>
                      <a:pt x="18153" y="799"/>
                      <a:pt x="17902" y="799"/>
                    </a:cubicBezTo>
                    <a:cubicBezTo>
                      <a:pt x="17156" y="799"/>
                      <a:pt x="16457" y="1150"/>
                      <a:pt x="16058" y="1696"/>
                    </a:cubicBezTo>
                    <a:lnTo>
                      <a:pt x="15659" y="1696"/>
                    </a:lnTo>
                    <a:cubicBezTo>
                      <a:pt x="14012" y="1696"/>
                      <a:pt x="12568" y="2746"/>
                      <a:pt x="12017" y="4242"/>
                    </a:cubicBezTo>
                    <a:cubicBezTo>
                      <a:pt x="11770" y="4190"/>
                      <a:pt x="11570" y="4190"/>
                      <a:pt x="11319" y="4190"/>
                    </a:cubicBezTo>
                    <a:cubicBezTo>
                      <a:pt x="10321" y="4190"/>
                      <a:pt x="9424" y="4689"/>
                      <a:pt x="8825" y="5387"/>
                    </a:cubicBezTo>
                    <a:cubicBezTo>
                      <a:pt x="8378" y="5439"/>
                      <a:pt x="7928" y="5439"/>
                      <a:pt x="7481" y="5486"/>
                    </a:cubicBezTo>
                    <a:cubicBezTo>
                      <a:pt x="6982" y="5486"/>
                      <a:pt x="6531" y="5538"/>
                      <a:pt x="6084" y="5538"/>
                    </a:cubicBezTo>
                    <a:cubicBezTo>
                      <a:pt x="5634" y="5586"/>
                      <a:pt x="5187" y="5638"/>
                      <a:pt x="4788" y="5638"/>
                    </a:cubicBezTo>
                    <a:cubicBezTo>
                      <a:pt x="4337" y="5686"/>
                      <a:pt x="3990" y="5686"/>
                      <a:pt x="3591" y="5738"/>
                    </a:cubicBezTo>
                    <a:cubicBezTo>
                      <a:pt x="2841" y="5786"/>
                      <a:pt x="2194" y="5838"/>
                      <a:pt x="1696" y="5885"/>
                    </a:cubicBezTo>
                    <a:cubicBezTo>
                      <a:pt x="1145" y="5937"/>
                      <a:pt x="746" y="6037"/>
                      <a:pt x="447" y="6037"/>
                    </a:cubicBezTo>
                    <a:cubicBezTo>
                      <a:pt x="148" y="6085"/>
                      <a:pt x="0" y="6085"/>
                      <a:pt x="0" y="6085"/>
                    </a:cubicBezTo>
                    <a:lnTo>
                      <a:pt x="0" y="6185"/>
                    </a:lnTo>
                    <a:cubicBezTo>
                      <a:pt x="0" y="6185"/>
                      <a:pt x="2442" y="6237"/>
                      <a:pt x="6084" y="6237"/>
                    </a:cubicBezTo>
                    <a:lnTo>
                      <a:pt x="32715" y="6237"/>
                    </a:lnTo>
                    <a:cubicBezTo>
                      <a:pt x="36306" y="6237"/>
                      <a:pt x="38748" y="6185"/>
                      <a:pt x="38748" y="6185"/>
                    </a:cubicBezTo>
                    <a:lnTo>
                      <a:pt x="38748" y="6085"/>
                    </a:lnTo>
                    <a:cubicBezTo>
                      <a:pt x="38748" y="6085"/>
                      <a:pt x="38600" y="6085"/>
                      <a:pt x="38301" y="6037"/>
                    </a:cubicBezTo>
                    <a:cubicBezTo>
                      <a:pt x="38049" y="6037"/>
                      <a:pt x="37603" y="5937"/>
                      <a:pt x="37104" y="5937"/>
                    </a:cubicBezTo>
                    <a:cubicBezTo>
                      <a:pt x="36553" y="5885"/>
                      <a:pt x="35907" y="5786"/>
                      <a:pt x="35157" y="5738"/>
                    </a:cubicBezTo>
                    <a:cubicBezTo>
                      <a:pt x="34810" y="5738"/>
                      <a:pt x="34411" y="5686"/>
                      <a:pt x="34012" y="5638"/>
                    </a:cubicBezTo>
                    <a:cubicBezTo>
                      <a:pt x="33561" y="5638"/>
                      <a:pt x="33162" y="5586"/>
                      <a:pt x="32715" y="5586"/>
                    </a:cubicBezTo>
                    <a:cubicBezTo>
                      <a:pt x="32264" y="5538"/>
                      <a:pt x="31766" y="5486"/>
                      <a:pt x="31267" y="5486"/>
                    </a:cubicBezTo>
                    <a:cubicBezTo>
                      <a:pt x="30820" y="5439"/>
                      <a:pt x="30369" y="5439"/>
                      <a:pt x="29922" y="5387"/>
                    </a:cubicBezTo>
                    <a:cubicBezTo>
                      <a:pt x="29472" y="4840"/>
                      <a:pt x="28873" y="4441"/>
                      <a:pt x="28175" y="4290"/>
                    </a:cubicBezTo>
                    <a:cubicBezTo>
                      <a:pt x="27828" y="3093"/>
                      <a:pt x="26830" y="2195"/>
                      <a:pt x="25582" y="1996"/>
                    </a:cubicBezTo>
                    <a:cubicBezTo>
                      <a:pt x="24684" y="799"/>
                      <a:pt x="23240" y="1"/>
                      <a:pt x="21644" y="1"/>
                    </a:cubicBezTo>
                    <a:close/>
                    <a:moveTo>
                      <a:pt x="35907" y="8080"/>
                    </a:moveTo>
                    <a:cubicBezTo>
                      <a:pt x="35707" y="8080"/>
                      <a:pt x="35556" y="8080"/>
                      <a:pt x="35356" y="8132"/>
                    </a:cubicBezTo>
                    <a:cubicBezTo>
                      <a:pt x="35009" y="8132"/>
                      <a:pt x="34658" y="8132"/>
                      <a:pt x="34311" y="8179"/>
                    </a:cubicBezTo>
                    <a:cubicBezTo>
                      <a:pt x="33960" y="8179"/>
                      <a:pt x="33661" y="8231"/>
                      <a:pt x="33362" y="8231"/>
                    </a:cubicBezTo>
                    <a:cubicBezTo>
                      <a:pt x="33114" y="8279"/>
                      <a:pt x="32815" y="8331"/>
                      <a:pt x="32564" y="8331"/>
                    </a:cubicBezTo>
                    <a:cubicBezTo>
                      <a:pt x="32364" y="8379"/>
                      <a:pt x="32165" y="8379"/>
                      <a:pt x="31965" y="8431"/>
                    </a:cubicBezTo>
                    <a:cubicBezTo>
                      <a:pt x="31818" y="8431"/>
                      <a:pt x="31666" y="8479"/>
                      <a:pt x="31566" y="8479"/>
                    </a:cubicBezTo>
                    <a:cubicBezTo>
                      <a:pt x="31518" y="8531"/>
                      <a:pt x="31466" y="8531"/>
                      <a:pt x="31466" y="8531"/>
                    </a:cubicBezTo>
                    <a:lnTo>
                      <a:pt x="31466" y="8578"/>
                    </a:lnTo>
                    <a:lnTo>
                      <a:pt x="43786" y="8578"/>
                    </a:lnTo>
                    <a:lnTo>
                      <a:pt x="43786" y="8531"/>
                    </a:lnTo>
                    <a:cubicBezTo>
                      <a:pt x="43786" y="8531"/>
                      <a:pt x="43735" y="8531"/>
                      <a:pt x="43635" y="8479"/>
                    </a:cubicBezTo>
                    <a:cubicBezTo>
                      <a:pt x="43587" y="8479"/>
                      <a:pt x="43435" y="8431"/>
                      <a:pt x="43288" y="8431"/>
                    </a:cubicBezTo>
                    <a:cubicBezTo>
                      <a:pt x="43088" y="8379"/>
                      <a:pt x="42889" y="8379"/>
                      <a:pt x="42637" y="8331"/>
                    </a:cubicBezTo>
                    <a:cubicBezTo>
                      <a:pt x="42438" y="8331"/>
                      <a:pt x="42139" y="8279"/>
                      <a:pt x="41891" y="8231"/>
                    </a:cubicBezTo>
                    <a:cubicBezTo>
                      <a:pt x="41592" y="8231"/>
                      <a:pt x="41241" y="8179"/>
                      <a:pt x="40942" y="8179"/>
                    </a:cubicBezTo>
                    <a:cubicBezTo>
                      <a:pt x="40595" y="8132"/>
                      <a:pt x="40244" y="8132"/>
                      <a:pt x="39897" y="8132"/>
                    </a:cubicBezTo>
                    <a:cubicBezTo>
                      <a:pt x="39545" y="8080"/>
                      <a:pt x="39146" y="8080"/>
                      <a:pt x="38799" y="808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1"/>
              <p:cNvSpPr/>
              <p:nvPr/>
            </p:nvSpPr>
            <p:spPr>
              <a:xfrm flipH="1">
                <a:off x="2831323" y="2795487"/>
                <a:ext cx="1125911" cy="399029"/>
              </a:xfrm>
              <a:custGeom>
                <a:avLst/>
                <a:gdLst/>
                <a:ahLst/>
                <a:cxnLst/>
                <a:rect l="l" t="t" r="r" b="b"/>
                <a:pathLst>
                  <a:path w="24637" h="8731" extrusionOk="0">
                    <a:moveTo>
                      <a:pt x="12520" y="1"/>
                    </a:moveTo>
                    <a:cubicBezTo>
                      <a:pt x="10673" y="1"/>
                      <a:pt x="9077" y="1050"/>
                      <a:pt x="8279" y="2594"/>
                    </a:cubicBezTo>
                    <a:cubicBezTo>
                      <a:pt x="8131" y="2546"/>
                      <a:pt x="7932" y="2546"/>
                      <a:pt x="7732" y="2546"/>
                    </a:cubicBezTo>
                    <a:cubicBezTo>
                      <a:pt x="5837" y="2546"/>
                      <a:pt x="4242" y="4042"/>
                      <a:pt x="4142" y="5937"/>
                    </a:cubicBezTo>
                    <a:cubicBezTo>
                      <a:pt x="3093" y="5937"/>
                      <a:pt x="2147" y="6536"/>
                      <a:pt x="1696" y="7433"/>
                    </a:cubicBezTo>
                    <a:cubicBezTo>
                      <a:pt x="1596" y="7382"/>
                      <a:pt x="1497" y="7382"/>
                      <a:pt x="1349" y="7382"/>
                    </a:cubicBezTo>
                    <a:cubicBezTo>
                      <a:pt x="599" y="7382"/>
                      <a:pt x="1" y="7980"/>
                      <a:pt x="1" y="8730"/>
                    </a:cubicBezTo>
                    <a:lnTo>
                      <a:pt x="24637" y="8730"/>
                    </a:lnTo>
                    <a:cubicBezTo>
                      <a:pt x="24389" y="8531"/>
                      <a:pt x="24038" y="8379"/>
                      <a:pt x="23691" y="8379"/>
                    </a:cubicBezTo>
                    <a:lnTo>
                      <a:pt x="23539" y="8379"/>
                    </a:lnTo>
                    <a:cubicBezTo>
                      <a:pt x="23140" y="7282"/>
                      <a:pt x="22095" y="6536"/>
                      <a:pt x="20898" y="6536"/>
                    </a:cubicBezTo>
                    <a:lnTo>
                      <a:pt x="20747" y="6536"/>
                    </a:lnTo>
                    <a:cubicBezTo>
                      <a:pt x="20300" y="5087"/>
                      <a:pt x="18903" y="4042"/>
                      <a:pt x="17308" y="4042"/>
                    </a:cubicBezTo>
                    <a:lnTo>
                      <a:pt x="17256" y="4042"/>
                    </a:lnTo>
                    <a:cubicBezTo>
                      <a:pt x="16909" y="1748"/>
                      <a:pt x="14914" y="1"/>
                      <a:pt x="125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1"/>
              <p:cNvSpPr/>
              <p:nvPr/>
            </p:nvSpPr>
            <p:spPr>
              <a:xfrm flipH="1">
                <a:off x="3868210" y="3233088"/>
                <a:ext cx="597162" cy="25228"/>
              </a:xfrm>
              <a:custGeom>
                <a:avLst/>
                <a:gdLst/>
                <a:ahLst/>
                <a:cxnLst/>
                <a:rect l="l" t="t" r="r" b="b"/>
                <a:pathLst>
                  <a:path w="13067" h="552" extrusionOk="0">
                    <a:moveTo>
                      <a:pt x="6531" y="1"/>
                    </a:moveTo>
                    <a:cubicBezTo>
                      <a:pt x="6133" y="1"/>
                      <a:pt x="5686" y="1"/>
                      <a:pt x="5287" y="53"/>
                    </a:cubicBezTo>
                    <a:lnTo>
                      <a:pt x="4138" y="53"/>
                    </a:lnTo>
                    <a:cubicBezTo>
                      <a:pt x="3739" y="101"/>
                      <a:pt x="3392" y="101"/>
                      <a:pt x="3041" y="152"/>
                    </a:cubicBezTo>
                    <a:cubicBezTo>
                      <a:pt x="2693" y="152"/>
                      <a:pt x="2342" y="200"/>
                      <a:pt x="2043" y="200"/>
                    </a:cubicBezTo>
                    <a:cubicBezTo>
                      <a:pt x="1744" y="252"/>
                      <a:pt x="1445" y="252"/>
                      <a:pt x="1197" y="300"/>
                    </a:cubicBezTo>
                    <a:cubicBezTo>
                      <a:pt x="946" y="352"/>
                      <a:pt x="747" y="352"/>
                      <a:pt x="547" y="400"/>
                    </a:cubicBezTo>
                    <a:cubicBezTo>
                      <a:pt x="399" y="400"/>
                      <a:pt x="248" y="452"/>
                      <a:pt x="148" y="452"/>
                    </a:cubicBezTo>
                    <a:cubicBezTo>
                      <a:pt x="48" y="452"/>
                      <a:pt x="0" y="500"/>
                      <a:pt x="0" y="500"/>
                    </a:cubicBezTo>
                    <a:lnTo>
                      <a:pt x="0" y="551"/>
                    </a:lnTo>
                    <a:lnTo>
                      <a:pt x="13067" y="551"/>
                    </a:lnTo>
                    <a:lnTo>
                      <a:pt x="13067" y="500"/>
                    </a:lnTo>
                    <a:cubicBezTo>
                      <a:pt x="13067" y="500"/>
                      <a:pt x="13015" y="452"/>
                      <a:pt x="12915" y="452"/>
                    </a:cubicBezTo>
                    <a:cubicBezTo>
                      <a:pt x="12815" y="452"/>
                      <a:pt x="12668" y="400"/>
                      <a:pt x="12468" y="400"/>
                    </a:cubicBezTo>
                    <a:cubicBezTo>
                      <a:pt x="12316" y="352"/>
                      <a:pt x="12117" y="352"/>
                      <a:pt x="11870" y="300"/>
                    </a:cubicBezTo>
                    <a:cubicBezTo>
                      <a:pt x="11618" y="252"/>
                      <a:pt x="11319" y="252"/>
                      <a:pt x="11020" y="200"/>
                    </a:cubicBezTo>
                    <a:cubicBezTo>
                      <a:pt x="10721" y="200"/>
                      <a:pt x="10374" y="152"/>
                      <a:pt x="10022" y="152"/>
                    </a:cubicBezTo>
                    <a:cubicBezTo>
                      <a:pt x="9675" y="101"/>
                      <a:pt x="9324" y="101"/>
                      <a:pt x="8925" y="53"/>
                    </a:cubicBezTo>
                    <a:lnTo>
                      <a:pt x="7728" y="53"/>
                    </a:lnTo>
                    <a:cubicBezTo>
                      <a:pt x="7329" y="1"/>
                      <a:pt x="6930" y="1"/>
                      <a:pt x="6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1"/>
              <p:cNvSpPr/>
              <p:nvPr/>
            </p:nvSpPr>
            <p:spPr>
              <a:xfrm flipH="1">
                <a:off x="1372716" y="2243949"/>
                <a:ext cx="1372051" cy="216630"/>
              </a:xfrm>
              <a:custGeom>
                <a:avLst/>
                <a:gdLst/>
                <a:ahLst/>
                <a:cxnLst/>
                <a:rect l="l" t="t" r="r" b="b"/>
                <a:pathLst>
                  <a:path w="30023" h="4740" extrusionOk="0">
                    <a:moveTo>
                      <a:pt x="20647" y="0"/>
                    </a:moveTo>
                    <a:cubicBezTo>
                      <a:pt x="20001" y="0"/>
                      <a:pt x="19450" y="650"/>
                      <a:pt x="19550" y="1297"/>
                    </a:cubicBezTo>
                    <a:cubicBezTo>
                      <a:pt x="19334" y="1123"/>
                      <a:pt x="19040" y="988"/>
                      <a:pt x="18770" y="988"/>
                    </a:cubicBezTo>
                    <a:cubicBezTo>
                      <a:pt x="18730" y="988"/>
                      <a:pt x="18691" y="991"/>
                      <a:pt x="18652" y="998"/>
                    </a:cubicBezTo>
                    <a:cubicBezTo>
                      <a:pt x="18205" y="998"/>
                      <a:pt x="17906" y="1496"/>
                      <a:pt x="18006" y="1895"/>
                    </a:cubicBezTo>
                    <a:cubicBezTo>
                      <a:pt x="17889" y="1704"/>
                      <a:pt x="17505" y="1630"/>
                      <a:pt x="17176" y="1630"/>
                    </a:cubicBezTo>
                    <a:cubicBezTo>
                      <a:pt x="17079" y="1630"/>
                      <a:pt x="16988" y="1636"/>
                      <a:pt x="16909" y="1648"/>
                    </a:cubicBezTo>
                    <a:cubicBezTo>
                      <a:pt x="16709" y="1696"/>
                      <a:pt x="16011" y="2147"/>
                      <a:pt x="15612" y="2546"/>
                    </a:cubicBezTo>
                    <a:cubicBezTo>
                      <a:pt x="14914" y="2546"/>
                      <a:pt x="14264" y="2593"/>
                      <a:pt x="13617" y="2593"/>
                    </a:cubicBezTo>
                    <a:cubicBezTo>
                      <a:pt x="12919" y="2645"/>
                      <a:pt x="12221" y="2645"/>
                      <a:pt x="11571" y="2693"/>
                    </a:cubicBezTo>
                    <a:cubicBezTo>
                      <a:pt x="10924" y="2693"/>
                      <a:pt x="10326" y="2745"/>
                      <a:pt x="9775" y="2793"/>
                    </a:cubicBezTo>
                    <a:cubicBezTo>
                      <a:pt x="9177" y="2793"/>
                      <a:pt x="8678" y="2845"/>
                      <a:pt x="8231" y="2893"/>
                    </a:cubicBezTo>
                    <a:cubicBezTo>
                      <a:pt x="7780" y="2945"/>
                      <a:pt x="7382" y="2945"/>
                      <a:pt x="7034" y="2992"/>
                    </a:cubicBezTo>
                    <a:cubicBezTo>
                      <a:pt x="6683" y="2992"/>
                      <a:pt x="6436" y="3044"/>
                      <a:pt x="6284" y="3044"/>
                    </a:cubicBezTo>
                    <a:cubicBezTo>
                      <a:pt x="6085" y="3092"/>
                      <a:pt x="5985" y="3092"/>
                      <a:pt x="5985" y="3092"/>
                    </a:cubicBezTo>
                    <a:lnTo>
                      <a:pt x="5985" y="3144"/>
                    </a:lnTo>
                    <a:cubicBezTo>
                      <a:pt x="5985" y="3144"/>
                      <a:pt x="12021" y="3144"/>
                      <a:pt x="18006" y="3192"/>
                    </a:cubicBezTo>
                    <a:cubicBezTo>
                      <a:pt x="23990" y="3144"/>
                      <a:pt x="30023" y="3144"/>
                      <a:pt x="30023" y="3144"/>
                    </a:cubicBezTo>
                    <a:lnTo>
                      <a:pt x="30023" y="3092"/>
                    </a:lnTo>
                    <a:cubicBezTo>
                      <a:pt x="30023" y="3092"/>
                      <a:pt x="29923" y="3092"/>
                      <a:pt x="29724" y="3044"/>
                    </a:cubicBezTo>
                    <a:cubicBezTo>
                      <a:pt x="29576" y="3044"/>
                      <a:pt x="29325" y="2992"/>
                      <a:pt x="28977" y="2992"/>
                    </a:cubicBezTo>
                    <a:cubicBezTo>
                      <a:pt x="28678" y="2945"/>
                      <a:pt x="28279" y="2945"/>
                      <a:pt x="27781" y="2893"/>
                    </a:cubicBezTo>
                    <a:cubicBezTo>
                      <a:pt x="27330" y="2845"/>
                      <a:pt x="26831" y="2793"/>
                      <a:pt x="26284" y="2793"/>
                    </a:cubicBezTo>
                    <a:cubicBezTo>
                      <a:pt x="25885" y="2745"/>
                      <a:pt x="25487" y="2745"/>
                      <a:pt x="25036" y="2693"/>
                    </a:cubicBezTo>
                    <a:cubicBezTo>
                      <a:pt x="24857" y="2371"/>
                      <a:pt x="24418" y="2126"/>
                      <a:pt x="24019" y="2126"/>
                    </a:cubicBezTo>
                    <a:cubicBezTo>
                      <a:pt x="23865" y="2126"/>
                      <a:pt x="23716" y="2163"/>
                      <a:pt x="23591" y="2246"/>
                    </a:cubicBezTo>
                    <a:cubicBezTo>
                      <a:pt x="23591" y="1895"/>
                      <a:pt x="23141" y="1596"/>
                      <a:pt x="22841" y="1496"/>
                    </a:cubicBezTo>
                    <a:cubicBezTo>
                      <a:pt x="22746" y="1456"/>
                      <a:pt x="22647" y="1437"/>
                      <a:pt x="22548" y="1437"/>
                    </a:cubicBezTo>
                    <a:cubicBezTo>
                      <a:pt x="22286" y="1437"/>
                      <a:pt x="22026" y="1565"/>
                      <a:pt x="21844" y="1748"/>
                    </a:cubicBezTo>
                    <a:cubicBezTo>
                      <a:pt x="22343" y="1097"/>
                      <a:pt x="21397" y="52"/>
                      <a:pt x="20647" y="0"/>
                    </a:cubicBezTo>
                    <a:close/>
                    <a:moveTo>
                      <a:pt x="2195" y="4488"/>
                    </a:moveTo>
                    <a:cubicBezTo>
                      <a:pt x="1796" y="4488"/>
                      <a:pt x="1397" y="4540"/>
                      <a:pt x="1098" y="4540"/>
                    </a:cubicBezTo>
                    <a:cubicBezTo>
                      <a:pt x="751" y="4588"/>
                      <a:pt x="499" y="4640"/>
                      <a:pt x="300" y="4640"/>
                    </a:cubicBezTo>
                    <a:cubicBezTo>
                      <a:pt x="200" y="4640"/>
                      <a:pt x="100" y="4640"/>
                      <a:pt x="53" y="4688"/>
                    </a:cubicBezTo>
                    <a:lnTo>
                      <a:pt x="1" y="4688"/>
                    </a:lnTo>
                    <a:cubicBezTo>
                      <a:pt x="1" y="4688"/>
                      <a:pt x="1748" y="4688"/>
                      <a:pt x="3492" y="4740"/>
                    </a:cubicBezTo>
                    <a:cubicBezTo>
                      <a:pt x="5239" y="4688"/>
                      <a:pt x="6983" y="4688"/>
                      <a:pt x="6983" y="4688"/>
                    </a:cubicBezTo>
                    <a:lnTo>
                      <a:pt x="6935" y="4688"/>
                    </a:lnTo>
                    <a:cubicBezTo>
                      <a:pt x="6883" y="4640"/>
                      <a:pt x="6783" y="4640"/>
                      <a:pt x="6683" y="4640"/>
                    </a:cubicBezTo>
                    <a:cubicBezTo>
                      <a:pt x="6484" y="4640"/>
                      <a:pt x="6236" y="4588"/>
                      <a:pt x="5885" y="4540"/>
                    </a:cubicBezTo>
                    <a:lnTo>
                      <a:pt x="5387" y="4540"/>
                    </a:lnTo>
                    <a:cubicBezTo>
                      <a:pt x="5187" y="4488"/>
                      <a:pt x="4988" y="4488"/>
                      <a:pt x="4788" y="44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1"/>
              <p:cNvSpPr/>
              <p:nvPr/>
            </p:nvSpPr>
            <p:spPr>
              <a:xfrm flipH="1">
                <a:off x="-578171" y="2275712"/>
                <a:ext cx="1964597" cy="367220"/>
              </a:xfrm>
              <a:custGeom>
                <a:avLst/>
                <a:gdLst/>
                <a:ahLst/>
                <a:cxnLst/>
                <a:rect l="l" t="t" r="r" b="b"/>
                <a:pathLst>
                  <a:path w="42989" h="8035" extrusionOk="0">
                    <a:moveTo>
                      <a:pt x="26052" y="1"/>
                    </a:moveTo>
                    <a:cubicBezTo>
                      <a:pt x="25770" y="1"/>
                      <a:pt x="25488" y="68"/>
                      <a:pt x="25235" y="203"/>
                    </a:cubicBezTo>
                    <a:cubicBezTo>
                      <a:pt x="24637" y="502"/>
                      <a:pt x="24337" y="1352"/>
                      <a:pt x="24389" y="2050"/>
                    </a:cubicBezTo>
                    <a:cubicBezTo>
                      <a:pt x="24289" y="1452"/>
                      <a:pt x="23739" y="1001"/>
                      <a:pt x="23140" y="953"/>
                    </a:cubicBezTo>
                    <a:cubicBezTo>
                      <a:pt x="22494" y="953"/>
                      <a:pt x="21796" y="1699"/>
                      <a:pt x="21744" y="2297"/>
                    </a:cubicBezTo>
                    <a:cubicBezTo>
                      <a:pt x="21447" y="1899"/>
                      <a:pt x="20970" y="1677"/>
                      <a:pt x="20495" y="1677"/>
                    </a:cubicBezTo>
                    <a:cubicBezTo>
                      <a:pt x="20256" y="1677"/>
                      <a:pt x="20017" y="1733"/>
                      <a:pt x="19801" y="1851"/>
                    </a:cubicBezTo>
                    <a:cubicBezTo>
                      <a:pt x="19151" y="2198"/>
                      <a:pt x="18951" y="3095"/>
                      <a:pt x="19251" y="3746"/>
                    </a:cubicBezTo>
                    <a:cubicBezTo>
                      <a:pt x="19069" y="3609"/>
                      <a:pt x="18769" y="3550"/>
                      <a:pt x="18423" y="3550"/>
                    </a:cubicBezTo>
                    <a:cubicBezTo>
                      <a:pt x="17628" y="3550"/>
                      <a:pt x="16591" y="3861"/>
                      <a:pt x="16210" y="4244"/>
                    </a:cubicBezTo>
                    <a:cubicBezTo>
                      <a:pt x="15859" y="4591"/>
                      <a:pt x="15660" y="4942"/>
                      <a:pt x="15712" y="5341"/>
                    </a:cubicBezTo>
                    <a:cubicBezTo>
                      <a:pt x="15361" y="5341"/>
                      <a:pt x="15061" y="5389"/>
                      <a:pt x="14714" y="5389"/>
                    </a:cubicBezTo>
                    <a:cubicBezTo>
                      <a:pt x="14315" y="5441"/>
                      <a:pt x="13964" y="5441"/>
                      <a:pt x="13617" y="5489"/>
                    </a:cubicBezTo>
                    <a:cubicBezTo>
                      <a:pt x="13218" y="5489"/>
                      <a:pt x="12919" y="5541"/>
                      <a:pt x="12568" y="5541"/>
                    </a:cubicBezTo>
                    <a:cubicBezTo>
                      <a:pt x="11922" y="5589"/>
                      <a:pt x="11371" y="5641"/>
                      <a:pt x="10924" y="5689"/>
                    </a:cubicBezTo>
                    <a:cubicBezTo>
                      <a:pt x="10473" y="5740"/>
                      <a:pt x="10126" y="5788"/>
                      <a:pt x="9875" y="5788"/>
                    </a:cubicBezTo>
                    <a:cubicBezTo>
                      <a:pt x="9628" y="5840"/>
                      <a:pt x="9476" y="5840"/>
                      <a:pt x="9476" y="5840"/>
                    </a:cubicBezTo>
                    <a:lnTo>
                      <a:pt x="9476" y="5940"/>
                    </a:lnTo>
                    <a:cubicBezTo>
                      <a:pt x="9476" y="5940"/>
                      <a:pt x="17854" y="5988"/>
                      <a:pt x="26232" y="5988"/>
                    </a:cubicBezTo>
                    <a:cubicBezTo>
                      <a:pt x="34611" y="5988"/>
                      <a:pt x="42989" y="5940"/>
                      <a:pt x="42989" y="5940"/>
                    </a:cubicBezTo>
                    <a:lnTo>
                      <a:pt x="42989" y="5840"/>
                    </a:lnTo>
                    <a:cubicBezTo>
                      <a:pt x="42989" y="5840"/>
                      <a:pt x="42889" y="5840"/>
                      <a:pt x="42642" y="5788"/>
                    </a:cubicBezTo>
                    <a:cubicBezTo>
                      <a:pt x="42390" y="5788"/>
                      <a:pt x="42043" y="5740"/>
                      <a:pt x="41593" y="5689"/>
                    </a:cubicBezTo>
                    <a:cubicBezTo>
                      <a:pt x="41094" y="5641"/>
                      <a:pt x="40547" y="5589"/>
                      <a:pt x="39897" y="5541"/>
                    </a:cubicBezTo>
                    <a:cubicBezTo>
                      <a:pt x="39598" y="5541"/>
                      <a:pt x="39251" y="5489"/>
                      <a:pt x="38899" y="5489"/>
                    </a:cubicBezTo>
                    <a:cubicBezTo>
                      <a:pt x="38552" y="5441"/>
                      <a:pt x="38153" y="5441"/>
                      <a:pt x="37754" y="5389"/>
                    </a:cubicBezTo>
                    <a:cubicBezTo>
                      <a:pt x="37403" y="5389"/>
                      <a:pt x="37004" y="5341"/>
                      <a:pt x="36605" y="5341"/>
                    </a:cubicBezTo>
                    <a:cubicBezTo>
                      <a:pt x="36506" y="5042"/>
                      <a:pt x="36206" y="4843"/>
                      <a:pt x="35959" y="4643"/>
                    </a:cubicBezTo>
                    <a:cubicBezTo>
                      <a:pt x="35799" y="4547"/>
                      <a:pt x="35542" y="4503"/>
                      <a:pt x="35258" y="4503"/>
                    </a:cubicBezTo>
                    <a:cubicBezTo>
                      <a:pt x="34690" y="4503"/>
                      <a:pt x="34015" y="4681"/>
                      <a:pt x="33799" y="4985"/>
                    </a:cubicBezTo>
                    <a:lnTo>
                      <a:pt x="33799" y="4985"/>
                    </a:lnTo>
                    <a:cubicBezTo>
                      <a:pt x="34193" y="4288"/>
                      <a:pt x="33844" y="3287"/>
                      <a:pt x="33115" y="2996"/>
                    </a:cubicBezTo>
                    <a:cubicBezTo>
                      <a:pt x="32944" y="2923"/>
                      <a:pt x="32750" y="2888"/>
                      <a:pt x="32550" y="2888"/>
                    </a:cubicBezTo>
                    <a:cubicBezTo>
                      <a:pt x="31929" y="2888"/>
                      <a:pt x="31246" y="3218"/>
                      <a:pt x="31020" y="3746"/>
                    </a:cubicBezTo>
                    <a:cubicBezTo>
                      <a:pt x="31271" y="2996"/>
                      <a:pt x="30872" y="2098"/>
                      <a:pt x="30174" y="1699"/>
                    </a:cubicBezTo>
                    <a:cubicBezTo>
                      <a:pt x="29997" y="1617"/>
                      <a:pt x="29787" y="1579"/>
                      <a:pt x="29564" y="1579"/>
                    </a:cubicBezTo>
                    <a:cubicBezTo>
                      <a:pt x="28840" y="1579"/>
                      <a:pt x="27973" y="1976"/>
                      <a:pt x="27629" y="2549"/>
                    </a:cubicBezTo>
                    <a:cubicBezTo>
                      <a:pt x="27980" y="1851"/>
                      <a:pt x="27828" y="1001"/>
                      <a:pt x="27282" y="502"/>
                    </a:cubicBezTo>
                    <a:cubicBezTo>
                      <a:pt x="26945" y="168"/>
                      <a:pt x="26498" y="1"/>
                      <a:pt x="26052" y="1"/>
                    </a:cubicBezTo>
                    <a:close/>
                    <a:moveTo>
                      <a:pt x="8179" y="7484"/>
                    </a:moveTo>
                    <a:cubicBezTo>
                      <a:pt x="7832" y="7536"/>
                      <a:pt x="7481" y="7536"/>
                      <a:pt x="7134" y="7536"/>
                    </a:cubicBezTo>
                    <a:cubicBezTo>
                      <a:pt x="6484" y="7536"/>
                      <a:pt x="5837" y="7584"/>
                      <a:pt x="5239" y="7584"/>
                    </a:cubicBezTo>
                    <a:cubicBezTo>
                      <a:pt x="4640" y="7635"/>
                      <a:pt x="4042" y="7635"/>
                      <a:pt x="3543" y="7683"/>
                    </a:cubicBezTo>
                    <a:cubicBezTo>
                      <a:pt x="2993" y="7683"/>
                      <a:pt x="2494" y="7735"/>
                      <a:pt x="2095" y="7783"/>
                    </a:cubicBezTo>
                    <a:cubicBezTo>
                      <a:pt x="1648" y="7783"/>
                      <a:pt x="1297" y="7835"/>
                      <a:pt x="950" y="7883"/>
                    </a:cubicBezTo>
                    <a:cubicBezTo>
                      <a:pt x="651" y="7883"/>
                      <a:pt x="399" y="7935"/>
                      <a:pt x="252" y="7935"/>
                    </a:cubicBezTo>
                    <a:lnTo>
                      <a:pt x="1" y="7935"/>
                    </a:lnTo>
                    <a:lnTo>
                      <a:pt x="1" y="8034"/>
                    </a:lnTo>
                    <a:lnTo>
                      <a:pt x="22594" y="8034"/>
                    </a:lnTo>
                    <a:lnTo>
                      <a:pt x="22594" y="7935"/>
                    </a:lnTo>
                    <a:lnTo>
                      <a:pt x="22342" y="7935"/>
                    </a:lnTo>
                    <a:cubicBezTo>
                      <a:pt x="22195" y="7935"/>
                      <a:pt x="21944" y="7883"/>
                      <a:pt x="21644" y="7883"/>
                    </a:cubicBezTo>
                    <a:cubicBezTo>
                      <a:pt x="21345" y="7835"/>
                      <a:pt x="20946" y="7783"/>
                      <a:pt x="20547" y="7783"/>
                    </a:cubicBezTo>
                    <a:cubicBezTo>
                      <a:pt x="20100" y="7735"/>
                      <a:pt x="19602" y="7683"/>
                      <a:pt x="19103" y="7683"/>
                    </a:cubicBezTo>
                    <a:cubicBezTo>
                      <a:pt x="18552" y="7635"/>
                      <a:pt x="17954" y="7635"/>
                      <a:pt x="17355" y="7584"/>
                    </a:cubicBezTo>
                    <a:cubicBezTo>
                      <a:pt x="16757" y="7584"/>
                      <a:pt x="16111" y="7536"/>
                      <a:pt x="15460" y="7536"/>
                    </a:cubicBezTo>
                    <a:cubicBezTo>
                      <a:pt x="14814" y="7536"/>
                      <a:pt x="14116" y="7484"/>
                      <a:pt x="13418" y="74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flipH="1">
                <a:off x="3127596" y="1945329"/>
                <a:ext cx="1805059" cy="398937"/>
              </a:xfrm>
              <a:custGeom>
                <a:avLst/>
                <a:gdLst/>
                <a:ahLst/>
                <a:cxnLst/>
                <a:rect l="l" t="t" r="r" b="b"/>
                <a:pathLst>
                  <a:path w="39498" h="8729" extrusionOk="0">
                    <a:moveTo>
                      <a:pt x="19335" y="0"/>
                    </a:moveTo>
                    <a:cubicBezTo>
                      <a:pt x="18819" y="0"/>
                      <a:pt x="18442" y="570"/>
                      <a:pt x="18205" y="1048"/>
                    </a:cubicBezTo>
                    <a:cubicBezTo>
                      <a:pt x="18035" y="456"/>
                      <a:pt x="17541" y="7"/>
                      <a:pt x="16939" y="7"/>
                    </a:cubicBezTo>
                    <a:cubicBezTo>
                      <a:pt x="16832" y="7"/>
                      <a:pt x="16722" y="21"/>
                      <a:pt x="16609" y="51"/>
                    </a:cubicBezTo>
                    <a:cubicBezTo>
                      <a:pt x="15911" y="251"/>
                      <a:pt x="15611" y="849"/>
                      <a:pt x="15412" y="1699"/>
                    </a:cubicBezTo>
                    <a:cubicBezTo>
                      <a:pt x="15144" y="1146"/>
                      <a:pt x="14711" y="912"/>
                      <a:pt x="14265" y="912"/>
                    </a:cubicBezTo>
                    <a:cubicBezTo>
                      <a:pt x="13463" y="912"/>
                      <a:pt x="12619" y="1670"/>
                      <a:pt x="12619" y="2696"/>
                    </a:cubicBezTo>
                    <a:cubicBezTo>
                      <a:pt x="12619" y="2445"/>
                      <a:pt x="12368" y="2245"/>
                      <a:pt x="12121" y="2197"/>
                    </a:cubicBezTo>
                    <a:cubicBezTo>
                      <a:pt x="11869" y="2197"/>
                      <a:pt x="11622" y="2297"/>
                      <a:pt x="11422" y="2445"/>
                    </a:cubicBezTo>
                    <a:cubicBezTo>
                      <a:pt x="10924" y="2796"/>
                      <a:pt x="10624" y="3442"/>
                      <a:pt x="10724" y="4093"/>
                    </a:cubicBezTo>
                    <a:cubicBezTo>
                      <a:pt x="10573" y="3793"/>
                      <a:pt x="10325" y="3594"/>
                      <a:pt x="9974" y="3542"/>
                    </a:cubicBezTo>
                    <a:cubicBezTo>
                      <a:pt x="9899" y="3528"/>
                      <a:pt x="9813" y="3521"/>
                      <a:pt x="9721" y="3521"/>
                    </a:cubicBezTo>
                    <a:cubicBezTo>
                      <a:pt x="9151" y="3521"/>
                      <a:pt x="8372" y="3797"/>
                      <a:pt x="8630" y="4440"/>
                    </a:cubicBezTo>
                    <a:cubicBezTo>
                      <a:pt x="7632" y="4440"/>
                      <a:pt x="7181" y="4739"/>
                      <a:pt x="7433" y="5190"/>
                    </a:cubicBezTo>
                    <a:lnTo>
                      <a:pt x="7133" y="5190"/>
                    </a:lnTo>
                    <a:cubicBezTo>
                      <a:pt x="6583" y="5238"/>
                      <a:pt x="6136" y="5238"/>
                      <a:pt x="5737" y="5289"/>
                    </a:cubicBezTo>
                    <a:cubicBezTo>
                      <a:pt x="5338" y="5289"/>
                      <a:pt x="5039" y="5337"/>
                      <a:pt x="4839" y="5337"/>
                    </a:cubicBezTo>
                    <a:cubicBezTo>
                      <a:pt x="4640" y="5389"/>
                      <a:pt x="4488" y="5389"/>
                      <a:pt x="4488" y="5389"/>
                    </a:cubicBezTo>
                    <a:lnTo>
                      <a:pt x="4488" y="5437"/>
                    </a:lnTo>
                    <a:lnTo>
                      <a:pt x="32767" y="5437"/>
                    </a:lnTo>
                    <a:lnTo>
                      <a:pt x="32767" y="5389"/>
                    </a:lnTo>
                    <a:cubicBezTo>
                      <a:pt x="32767" y="5389"/>
                      <a:pt x="32667" y="5389"/>
                      <a:pt x="32468" y="5337"/>
                    </a:cubicBezTo>
                    <a:cubicBezTo>
                      <a:pt x="32268" y="5337"/>
                      <a:pt x="31969" y="5289"/>
                      <a:pt x="31570" y="5289"/>
                    </a:cubicBezTo>
                    <a:cubicBezTo>
                      <a:pt x="31171" y="5238"/>
                      <a:pt x="30720" y="5238"/>
                      <a:pt x="30174" y="5190"/>
                    </a:cubicBezTo>
                    <a:cubicBezTo>
                      <a:pt x="29623" y="5190"/>
                      <a:pt x="29025" y="5138"/>
                      <a:pt x="28378" y="5090"/>
                    </a:cubicBezTo>
                    <a:cubicBezTo>
                      <a:pt x="27780" y="5090"/>
                      <a:pt x="27181" y="5038"/>
                      <a:pt x="26531" y="5038"/>
                    </a:cubicBezTo>
                    <a:cubicBezTo>
                      <a:pt x="26483" y="4392"/>
                      <a:pt x="26184" y="3841"/>
                      <a:pt x="25586" y="3542"/>
                    </a:cubicBezTo>
                    <a:cubicBezTo>
                      <a:pt x="25469" y="3490"/>
                      <a:pt x="25309" y="3466"/>
                      <a:pt x="25134" y="3466"/>
                    </a:cubicBezTo>
                    <a:cubicBezTo>
                      <a:pt x="24631" y="3466"/>
                      <a:pt x="23999" y="3671"/>
                      <a:pt x="23890" y="4041"/>
                    </a:cubicBezTo>
                    <a:cubicBezTo>
                      <a:pt x="23790" y="3442"/>
                      <a:pt x="23690" y="2696"/>
                      <a:pt x="23339" y="2146"/>
                    </a:cubicBezTo>
                    <a:cubicBezTo>
                      <a:pt x="23106" y="1818"/>
                      <a:pt x="22737" y="1443"/>
                      <a:pt x="22360" y="1443"/>
                    </a:cubicBezTo>
                    <a:cubicBezTo>
                      <a:pt x="22338" y="1443"/>
                      <a:pt x="22316" y="1445"/>
                      <a:pt x="22294" y="1447"/>
                    </a:cubicBezTo>
                    <a:cubicBezTo>
                      <a:pt x="21843" y="1447"/>
                      <a:pt x="21297" y="1747"/>
                      <a:pt x="20997" y="2397"/>
                    </a:cubicBezTo>
                    <a:cubicBezTo>
                      <a:pt x="20898" y="1499"/>
                      <a:pt x="20499" y="103"/>
                      <a:pt x="19402" y="3"/>
                    </a:cubicBezTo>
                    <a:cubicBezTo>
                      <a:pt x="19379" y="1"/>
                      <a:pt x="19357" y="0"/>
                      <a:pt x="19335" y="0"/>
                    </a:cubicBezTo>
                    <a:close/>
                    <a:moveTo>
                      <a:pt x="28578" y="6387"/>
                    </a:moveTo>
                    <a:cubicBezTo>
                      <a:pt x="28127" y="6434"/>
                      <a:pt x="27680" y="6434"/>
                      <a:pt x="27229" y="6434"/>
                    </a:cubicBezTo>
                    <a:cubicBezTo>
                      <a:pt x="26782" y="6486"/>
                      <a:pt x="26383" y="6486"/>
                      <a:pt x="26032" y="6486"/>
                    </a:cubicBezTo>
                    <a:cubicBezTo>
                      <a:pt x="25286" y="6534"/>
                      <a:pt x="24636" y="6586"/>
                      <a:pt x="24189" y="6634"/>
                    </a:cubicBezTo>
                    <a:cubicBezTo>
                      <a:pt x="23990" y="6634"/>
                      <a:pt x="23838" y="6634"/>
                      <a:pt x="23690" y="6686"/>
                    </a:cubicBezTo>
                    <a:lnTo>
                      <a:pt x="23539" y="6686"/>
                    </a:lnTo>
                    <a:lnTo>
                      <a:pt x="23539" y="6734"/>
                    </a:lnTo>
                    <a:lnTo>
                      <a:pt x="39497" y="6734"/>
                    </a:lnTo>
                    <a:lnTo>
                      <a:pt x="39497" y="6686"/>
                    </a:lnTo>
                    <a:lnTo>
                      <a:pt x="39298" y="6686"/>
                    </a:lnTo>
                    <a:cubicBezTo>
                      <a:pt x="39198" y="6634"/>
                      <a:pt x="38999" y="6634"/>
                      <a:pt x="38799" y="6634"/>
                    </a:cubicBezTo>
                    <a:cubicBezTo>
                      <a:pt x="38352" y="6586"/>
                      <a:pt x="37754" y="6534"/>
                      <a:pt x="37004" y="6486"/>
                    </a:cubicBezTo>
                    <a:cubicBezTo>
                      <a:pt x="36605" y="6486"/>
                      <a:pt x="36206" y="6486"/>
                      <a:pt x="35759" y="6434"/>
                    </a:cubicBezTo>
                    <a:cubicBezTo>
                      <a:pt x="35360" y="6434"/>
                      <a:pt x="34909" y="6434"/>
                      <a:pt x="34411" y="6387"/>
                    </a:cubicBezTo>
                    <a:close/>
                    <a:moveTo>
                      <a:pt x="4042" y="7432"/>
                    </a:moveTo>
                    <a:cubicBezTo>
                      <a:pt x="3690" y="7432"/>
                      <a:pt x="3391" y="7484"/>
                      <a:pt x="3144" y="7484"/>
                    </a:cubicBezTo>
                    <a:lnTo>
                      <a:pt x="2294" y="7484"/>
                    </a:lnTo>
                    <a:cubicBezTo>
                      <a:pt x="1995" y="7532"/>
                      <a:pt x="1747" y="7532"/>
                      <a:pt x="1548" y="7532"/>
                    </a:cubicBezTo>
                    <a:cubicBezTo>
                      <a:pt x="1049" y="7583"/>
                      <a:pt x="698" y="7631"/>
                      <a:pt x="399" y="7631"/>
                    </a:cubicBezTo>
                    <a:cubicBezTo>
                      <a:pt x="251" y="7631"/>
                      <a:pt x="152" y="7683"/>
                      <a:pt x="100" y="7683"/>
                    </a:cubicBezTo>
                    <a:lnTo>
                      <a:pt x="0" y="7683"/>
                    </a:lnTo>
                    <a:lnTo>
                      <a:pt x="0" y="7731"/>
                    </a:lnTo>
                    <a:lnTo>
                      <a:pt x="9926" y="7731"/>
                    </a:lnTo>
                    <a:lnTo>
                      <a:pt x="9926" y="7683"/>
                    </a:lnTo>
                    <a:lnTo>
                      <a:pt x="9826" y="7683"/>
                    </a:lnTo>
                    <a:cubicBezTo>
                      <a:pt x="9727" y="7683"/>
                      <a:pt x="9627" y="7631"/>
                      <a:pt x="9475" y="7631"/>
                    </a:cubicBezTo>
                    <a:cubicBezTo>
                      <a:pt x="9228" y="7631"/>
                      <a:pt x="8829" y="7583"/>
                      <a:pt x="8378" y="7532"/>
                    </a:cubicBezTo>
                    <a:cubicBezTo>
                      <a:pt x="8131" y="7532"/>
                      <a:pt x="7880" y="7532"/>
                      <a:pt x="7632" y="7484"/>
                    </a:cubicBezTo>
                    <a:lnTo>
                      <a:pt x="6782" y="7484"/>
                    </a:lnTo>
                    <a:cubicBezTo>
                      <a:pt x="6483" y="7484"/>
                      <a:pt x="6184" y="7432"/>
                      <a:pt x="5885" y="7432"/>
                    </a:cubicBezTo>
                    <a:close/>
                    <a:moveTo>
                      <a:pt x="18903" y="8230"/>
                    </a:moveTo>
                    <a:cubicBezTo>
                      <a:pt x="18552" y="8282"/>
                      <a:pt x="18253" y="8282"/>
                      <a:pt x="17953" y="8282"/>
                    </a:cubicBezTo>
                    <a:lnTo>
                      <a:pt x="17056" y="8282"/>
                    </a:lnTo>
                    <a:cubicBezTo>
                      <a:pt x="16756" y="8329"/>
                      <a:pt x="16457" y="8329"/>
                      <a:pt x="16210" y="8329"/>
                    </a:cubicBezTo>
                    <a:cubicBezTo>
                      <a:pt x="15911" y="8381"/>
                      <a:pt x="15659" y="8381"/>
                      <a:pt x="15460" y="8429"/>
                    </a:cubicBezTo>
                    <a:cubicBezTo>
                      <a:pt x="15212" y="8429"/>
                      <a:pt x="15013" y="8481"/>
                      <a:pt x="14814" y="8481"/>
                    </a:cubicBezTo>
                    <a:cubicBezTo>
                      <a:pt x="14614" y="8529"/>
                      <a:pt x="14462" y="8529"/>
                      <a:pt x="14315" y="8581"/>
                    </a:cubicBezTo>
                    <a:cubicBezTo>
                      <a:pt x="14163" y="8581"/>
                      <a:pt x="14063" y="8629"/>
                      <a:pt x="14016" y="8629"/>
                    </a:cubicBezTo>
                    <a:lnTo>
                      <a:pt x="13864" y="8629"/>
                    </a:lnTo>
                    <a:lnTo>
                      <a:pt x="13864" y="8681"/>
                    </a:lnTo>
                    <a:cubicBezTo>
                      <a:pt x="13864" y="8681"/>
                      <a:pt x="16358" y="8681"/>
                      <a:pt x="18903" y="8728"/>
                    </a:cubicBezTo>
                    <a:cubicBezTo>
                      <a:pt x="21396" y="8681"/>
                      <a:pt x="23890" y="8681"/>
                      <a:pt x="23890" y="8681"/>
                    </a:cubicBezTo>
                    <a:lnTo>
                      <a:pt x="23890" y="8629"/>
                    </a:lnTo>
                    <a:lnTo>
                      <a:pt x="23790" y="8629"/>
                    </a:lnTo>
                    <a:cubicBezTo>
                      <a:pt x="23690" y="8629"/>
                      <a:pt x="23591" y="8581"/>
                      <a:pt x="23439" y="8581"/>
                    </a:cubicBezTo>
                    <a:cubicBezTo>
                      <a:pt x="23292" y="8529"/>
                      <a:pt x="23140" y="8529"/>
                      <a:pt x="22940" y="8481"/>
                    </a:cubicBezTo>
                    <a:cubicBezTo>
                      <a:pt x="22793" y="8481"/>
                      <a:pt x="22541" y="8429"/>
                      <a:pt x="22342" y="8429"/>
                    </a:cubicBezTo>
                    <a:cubicBezTo>
                      <a:pt x="22095" y="8381"/>
                      <a:pt x="21843" y="8381"/>
                      <a:pt x="21544" y="8329"/>
                    </a:cubicBezTo>
                    <a:cubicBezTo>
                      <a:pt x="21297" y="8329"/>
                      <a:pt x="20997" y="8329"/>
                      <a:pt x="20698" y="8282"/>
                    </a:cubicBezTo>
                    <a:lnTo>
                      <a:pt x="19801" y="8282"/>
                    </a:lnTo>
                    <a:cubicBezTo>
                      <a:pt x="19501" y="8282"/>
                      <a:pt x="19202" y="8282"/>
                      <a:pt x="18903" y="82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flipH="1">
                <a:off x="3056852" y="1863384"/>
                <a:ext cx="360162" cy="175589"/>
              </a:xfrm>
              <a:custGeom>
                <a:avLst/>
                <a:gdLst/>
                <a:ahLst/>
                <a:cxnLst/>
                <a:rect l="l" t="t" r="r" b="b"/>
                <a:pathLst>
                  <a:path w="7881" h="3842" extrusionOk="0">
                    <a:moveTo>
                      <a:pt x="7880" y="1"/>
                    </a:moveTo>
                    <a:cubicBezTo>
                      <a:pt x="7827" y="14"/>
                      <a:pt x="7774" y="27"/>
                      <a:pt x="7722" y="41"/>
                    </a:cubicBezTo>
                    <a:lnTo>
                      <a:pt x="7722" y="41"/>
                    </a:lnTo>
                    <a:cubicBezTo>
                      <a:pt x="7774" y="27"/>
                      <a:pt x="7827" y="14"/>
                      <a:pt x="7880" y="1"/>
                    </a:cubicBezTo>
                    <a:close/>
                    <a:moveTo>
                      <a:pt x="5" y="1895"/>
                    </a:moveTo>
                    <a:cubicBezTo>
                      <a:pt x="4" y="1895"/>
                      <a:pt x="2" y="1896"/>
                      <a:pt x="1" y="1896"/>
                    </a:cubicBezTo>
                    <a:cubicBezTo>
                      <a:pt x="2" y="1896"/>
                      <a:pt x="4" y="1895"/>
                      <a:pt x="5" y="1895"/>
                    </a:cubicBezTo>
                    <a:close/>
                    <a:moveTo>
                      <a:pt x="7722" y="41"/>
                    </a:moveTo>
                    <a:lnTo>
                      <a:pt x="7722" y="41"/>
                    </a:lnTo>
                    <a:cubicBezTo>
                      <a:pt x="4599" y="871"/>
                      <a:pt x="4882" y="3043"/>
                      <a:pt x="4489" y="3141"/>
                    </a:cubicBezTo>
                    <a:cubicBezTo>
                      <a:pt x="4479" y="3143"/>
                      <a:pt x="4468" y="3144"/>
                      <a:pt x="4458" y="3144"/>
                    </a:cubicBezTo>
                    <a:cubicBezTo>
                      <a:pt x="4076" y="3144"/>
                      <a:pt x="3462" y="1717"/>
                      <a:pt x="1376" y="1717"/>
                    </a:cubicBezTo>
                    <a:cubicBezTo>
                      <a:pt x="976" y="1717"/>
                      <a:pt x="522" y="1770"/>
                      <a:pt x="5" y="1895"/>
                    </a:cubicBezTo>
                    <a:lnTo>
                      <a:pt x="5" y="1895"/>
                    </a:lnTo>
                    <a:cubicBezTo>
                      <a:pt x="370" y="1807"/>
                      <a:pt x="707" y="1768"/>
                      <a:pt x="1017" y="1768"/>
                    </a:cubicBezTo>
                    <a:cubicBezTo>
                      <a:pt x="3287" y="1768"/>
                      <a:pt x="4162" y="3841"/>
                      <a:pt x="4610" y="3841"/>
                    </a:cubicBezTo>
                    <a:cubicBezTo>
                      <a:pt x="4619" y="3841"/>
                      <a:pt x="4628" y="3841"/>
                      <a:pt x="4637" y="3839"/>
                    </a:cubicBezTo>
                    <a:cubicBezTo>
                      <a:pt x="5127" y="3694"/>
                      <a:pt x="4750" y="847"/>
                      <a:pt x="7722" y="4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flipH="1">
                <a:off x="1466035" y="1922158"/>
                <a:ext cx="275937" cy="84824"/>
              </a:xfrm>
              <a:custGeom>
                <a:avLst/>
                <a:gdLst/>
                <a:ahLst/>
                <a:cxnLst/>
                <a:rect l="l" t="t" r="r" b="b"/>
                <a:pathLst>
                  <a:path w="6038" h="1856" extrusionOk="0">
                    <a:moveTo>
                      <a:pt x="69" y="7"/>
                    </a:moveTo>
                    <a:cubicBezTo>
                      <a:pt x="47" y="9"/>
                      <a:pt x="24" y="10"/>
                      <a:pt x="1" y="11"/>
                    </a:cubicBezTo>
                    <a:cubicBezTo>
                      <a:pt x="24" y="10"/>
                      <a:pt x="47" y="9"/>
                      <a:pt x="69" y="7"/>
                    </a:cubicBezTo>
                    <a:close/>
                    <a:moveTo>
                      <a:pt x="5862" y="1129"/>
                    </a:moveTo>
                    <a:cubicBezTo>
                      <a:pt x="5919" y="1154"/>
                      <a:pt x="5978" y="1180"/>
                      <a:pt x="6037" y="1208"/>
                    </a:cubicBezTo>
                    <a:cubicBezTo>
                      <a:pt x="5978" y="1179"/>
                      <a:pt x="5919" y="1153"/>
                      <a:pt x="5862" y="1129"/>
                    </a:cubicBezTo>
                    <a:close/>
                    <a:moveTo>
                      <a:pt x="328" y="0"/>
                    </a:moveTo>
                    <a:cubicBezTo>
                      <a:pt x="245" y="0"/>
                      <a:pt x="159" y="3"/>
                      <a:pt x="69" y="7"/>
                    </a:cubicBezTo>
                    <a:lnTo>
                      <a:pt x="69" y="7"/>
                    </a:lnTo>
                    <a:cubicBezTo>
                      <a:pt x="127" y="4"/>
                      <a:pt x="184" y="3"/>
                      <a:pt x="239" y="3"/>
                    </a:cubicBezTo>
                    <a:cubicBezTo>
                      <a:pt x="2214" y="3"/>
                      <a:pt x="2459" y="1809"/>
                      <a:pt x="2793" y="1855"/>
                    </a:cubicBezTo>
                    <a:cubicBezTo>
                      <a:pt x="2799" y="1855"/>
                      <a:pt x="2805" y="1856"/>
                      <a:pt x="2810" y="1856"/>
                    </a:cubicBezTo>
                    <a:cubicBezTo>
                      <a:pt x="3091" y="1856"/>
                      <a:pt x="3719" y="913"/>
                      <a:pt x="4873" y="913"/>
                    </a:cubicBezTo>
                    <a:cubicBezTo>
                      <a:pt x="5167" y="913"/>
                      <a:pt x="5496" y="974"/>
                      <a:pt x="5862" y="1129"/>
                    </a:cubicBezTo>
                    <a:lnTo>
                      <a:pt x="5862" y="1129"/>
                    </a:lnTo>
                    <a:cubicBezTo>
                      <a:pt x="5321" y="894"/>
                      <a:pt x="4871" y="810"/>
                      <a:pt x="4497" y="810"/>
                    </a:cubicBezTo>
                    <a:cubicBezTo>
                      <a:pt x="3544" y="810"/>
                      <a:pt x="3084" y="1358"/>
                      <a:pt x="2865" y="1358"/>
                    </a:cubicBezTo>
                    <a:cubicBezTo>
                      <a:pt x="2858" y="1358"/>
                      <a:pt x="2852" y="1357"/>
                      <a:pt x="2845" y="1356"/>
                    </a:cubicBezTo>
                    <a:cubicBezTo>
                      <a:pt x="2561" y="1310"/>
                      <a:pt x="2320" y="0"/>
                      <a:pt x="328"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flipH="1">
                <a:off x="2642079" y="2193813"/>
                <a:ext cx="221188" cy="130389"/>
              </a:xfrm>
              <a:custGeom>
                <a:avLst/>
                <a:gdLst/>
                <a:ahLst/>
                <a:cxnLst/>
                <a:rect l="l" t="t" r="r" b="b"/>
                <a:pathLst>
                  <a:path w="4840" h="2853" extrusionOk="0">
                    <a:moveTo>
                      <a:pt x="0" y="0"/>
                    </a:moveTo>
                    <a:cubicBezTo>
                      <a:pt x="2" y="1"/>
                      <a:pt x="4" y="2"/>
                      <a:pt x="5" y="2"/>
                    </a:cubicBezTo>
                    <a:lnTo>
                      <a:pt x="5" y="2"/>
                    </a:lnTo>
                    <a:cubicBezTo>
                      <a:pt x="4" y="2"/>
                      <a:pt x="2" y="1"/>
                      <a:pt x="0" y="0"/>
                    </a:cubicBezTo>
                    <a:close/>
                    <a:moveTo>
                      <a:pt x="4523" y="1523"/>
                    </a:moveTo>
                    <a:cubicBezTo>
                      <a:pt x="4625" y="1542"/>
                      <a:pt x="4730" y="1567"/>
                      <a:pt x="4840" y="1596"/>
                    </a:cubicBezTo>
                    <a:cubicBezTo>
                      <a:pt x="4731" y="1565"/>
                      <a:pt x="4625" y="1541"/>
                      <a:pt x="4523" y="1523"/>
                    </a:cubicBezTo>
                    <a:close/>
                    <a:moveTo>
                      <a:pt x="5" y="2"/>
                    </a:moveTo>
                    <a:lnTo>
                      <a:pt x="5" y="2"/>
                    </a:lnTo>
                    <a:cubicBezTo>
                      <a:pt x="1994" y="953"/>
                      <a:pt x="1297" y="2745"/>
                      <a:pt x="1648" y="2845"/>
                    </a:cubicBezTo>
                    <a:cubicBezTo>
                      <a:pt x="1659" y="2850"/>
                      <a:pt x="1670" y="2852"/>
                      <a:pt x="1682" y="2852"/>
                    </a:cubicBezTo>
                    <a:cubicBezTo>
                      <a:pt x="1962" y="2852"/>
                      <a:pt x="2608" y="1484"/>
                      <a:pt x="4081" y="1484"/>
                    </a:cubicBezTo>
                    <a:cubicBezTo>
                      <a:pt x="4221" y="1484"/>
                      <a:pt x="4368" y="1496"/>
                      <a:pt x="4523" y="1523"/>
                    </a:cubicBezTo>
                    <a:lnTo>
                      <a:pt x="4523" y="1523"/>
                    </a:lnTo>
                    <a:cubicBezTo>
                      <a:pt x="4275" y="1475"/>
                      <a:pt x="4051" y="1454"/>
                      <a:pt x="3847" y="1454"/>
                    </a:cubicBezTo>
                    <a:cubicBezTo>
                      <a:pt x="2474" y="1454"/>
                      <a:pt x="2039" y="2399"/>
                      <a:pt x="1821" y="2399"/>
                    </a:cubicBezTo>
                    <a:cubicBezTo>
                      <a:pt x="1812" y="2399"/>
                      <a:pt x="1804" y="2397"/>
                      <a:pt x="1796" y="2394"/>
                    </a:cubicBezTo>
                    <a:cubicBezTo>
                      <a:pt x="1497" y="2294"/>
                      <a:pt x="2094" y="999"/>
                      <a:pt x="5" y="2"/>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2" name="Google Shape;1262;p41"/>
            <p:cNvSpPr/>
            <p:nvPr/>
          </p:nvSpPr>
          <p:spPr>
            <a:xfrm flipH="1">
              <a:off x="2765149" y="3151052"/>
              <a:ext cx="1372051" cy="47988"/>
            </a:xfrm>
            <a:custGeom>
              <a:avLst/>
              <a:gdLst/>
              <a:ahLst/>
              <a:cxnLst/>
              <a:rect l="l" t="t" r="r" b="b"/>
              <a:pathLst>
                <a:path w="30023" h="1050" extrusionOk="0">
                  <a:moveTo>
                    <a:pt x="11519" y="0"/>
                  </a:moveTo>
                  <a:cubicBezTo>
                    <a:pt x="11319" y="0"/>
                    <a:pt x="11072" y="52"/>
                    <a:pt x="10821" y="52"/>
                  </a:cubicBezTo>
                  <a:cubicBezTo>
                    <a:pt x="10374" y="52"/>
                    <a:pt x="9923" y="52"/>
                    <a:pt x="9524" y="100"/>
                  </a:cubicBezTo>
                  <a:cubicBezTo>
                    <a:pt x="8626" y="100"/>
                    <a:pt x="7781" y="152"/>
                    <a:pt x="6983" y="200"/>
                  </a:cubicBezTo>
                  <a:cubicBezTo>
                    <a:pt x="6584" y="252"/>
                    <a:pt x="6185" y="252"/>
                    <a:pt x="5786" y="300"/>
                  </a:cubicBezTo>
                  <a:cubicBezTo>
                    <a:pt x="5435" y="300"/>
                    <a:pt x="5036" y="352"/>
                    <a:pt x="4689" y="352"/>
                  </a:cubicBezTo>
                  <a:cubicBezTo>
                    <a:pt x="4338" y="399"/>
                    <a:pt x="3990" y="451"/>
                    <a:pt x="3691" y="451"/>
                  </a:cubicBezTo>
                  <a:cubicBezTo>
                    <a:pt x="3340" y="499"/>
                    <a:pt x="3041" y="499"/>
                    <a:pt x="2794" y="551"/>
                  </a:cubicBezTo>
                  <a:cubicBezTo>
                    <a:pt x="2195" y="599"/>
                    <a:pt x="1696" y="651"/>
                    <a:pt x="1297" y="699"/>
                  </a:cubicBezTo>
                  <a:cubicBezTo>
                    <a:pt x="898" y="751"/>
                    <a:pt x="547" y="798"/>
                    <a:pt x="348" y="850"/>
                  </a:cubicBezTo>
                  <a:cubicBezTo>
                    <a:pt x="101" y="898"/>
                    <a:pt x="1" y="898"/>
                    <a:pt x="1" y="898"/>
                  </a:cubicBezTo>
                  <a:lnTo>
                    <a:pt x="1" y="998"/>
                  </a:lnTo>
                  <a:cubicBezTo>
                    <a:pt x="1" y="998"/>
                    <a:pt x="1896" y="1050"/>
                    <a:pt x="4689" y="1050"/>
                  </a:cubicBezTo>
                  <a:lnTo>
                    <a:pt x="25335" y="1050"/>
                  </a:lnTo>
                  <a:cubicBezTo>
                    <a:pt x="28176" y="1050"/>
                    <a:pt x="30023" y="998"/>
                    <a:pt x="30023" y="998"/>
                  </a:cubicBezTo>
                  <a:lnTo>
                    <a:pt x="30023" y="898"/>
                  </a:lnTo>
                  <a:cubicBezTo>
                    <a:pt x="30023" y="898"/>
                    <a:pt x="29923" y="898"/>
                    <a:pt x="29724" y="850"/>
                  </a:cubicBezTo>
                  <a:cubicBezTo>
                    <a:pt x="29472" y="798"/>
                    <a:pt x="29173" y="751"/>
                    <a:pt x="28774" y="699"/>
                  </a:cubicBezTo>
                  <a:cubicBezTo>
                    <a:pt x="28327" y="651"/>
                    <a:pt x="27829" y="599"/>
                    <a:pt x="27278" y="551"/>
                  </a:cubicBezTo>
                  <a:cubicBezTo>
                    <a:pt x="26979" y="499"/>
                    <a:pt x="26680" y="499"/>
                    <a:pt x="26380" y="451"/>
                  </a:cubicBezTo>
                  <a:cubicBezTo>
                    <a:pt x="26033" y="451"/>
                    <a:pt x="25682" y="399"/>
                    <a:pt x="25335" y="399"/>
                  </a:cubicBezTo>
                  <a:cubicBezTo>
                    <a:pt x="24984" y="352"/>
                    <a:pt x="24637" y="300"/>
                    <a:pt x="24238" y="300"/>
                  </a:cubicBezTo>
                  <a:cubicBezTo>
                    <a:pt x="23887" y="252"/>
                    <a:pt x="23488" y="252"/>
                    <a:pt x="23089" y="200"/>
                  </a:cubicBezTo>
                  <a:cubicBezTo>
                    <a:pt x="22291" y="152"/>
                    <a:pt x="21393" y="100"/>
                    <a:pt x="20547" y="100"/>
                  </a:cubicBezTo>
                  <a:cubicBezTo>
                    <a:pt x="20097" y="52"/>
                    <a:pt x="19650" y="52"/>
                    <a:pt x="19199" y="52"/>
                  </a:cubicBezTo>
                  <a:cubicBezTo>
                    <a:pt x="18752" y="0"/>
                    <a:pt x="18301" y="0"/>
                    <a:pt x="178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408;p42">
            <a:extLst>
              <a:ext uri="{FF2B5EF4-FFF2-40B4-BE49-F238E27FC236}">
                <a16:creationId xmlns:a16="http://schemas.microsoft.com/office/drawing/2014/main" id="{50139938-E26B-F33A-7930-FC5D3F969051}"/>
              </a:ext>
            </a:extLst>
          </p:cNvPr>
          <p:cNvGrpSpPr/>
          <p:nvPr/>
        </p:nvGrpSpPr>
        <p:grpSpPr>
          <a:xfrm flipH="1">
            <a:off x="408172" y="2674104"/>
            <a:ext cx="3994106" cy="1748798"/>
            <a:chOff x="5295325" y="3272800"/>
            <a:chExt cx="1276725" cy="559025"/>
          </a:xfrm>
        </p:grpSpPr>
        <p:sp>
          <p:nvSpPr>
            <p:cNvPr id="3" name="Google Shape;1409;p42">
              <a:extLst>
                <a:ext uri="{FF2B5EF4-FFF2-40B4-BE49-F238E27FC236}">
                  <a16:creationId xmlns:a16="http://schemas.microsoft.com/office/drawing/2014/main" id="{96936B60-6625-AC9B-6307-086B422F7E6F}"/>
                </a:ext>
              </a:extLst>
            </p:cNvPr>
            <p:cNvSpPr/>
            <p:nvPr/>
          </p:nvSpPr>
          <p:spPr>
            <a:xfrm>
              <a:off x="6285275" y="3597425"/>
              <a:ext cx="250575" cy="165875"/>
            </a:xfrm>
            <a:custGeom>
              <a:avLst/>
              <a:gdLst/>
              <a:ahLst/>
              <a:cxnLst/>
              <a:rect l="l" t="t" r="r" b="b"/>
              <a:pathLst>
                <a:path w="10023" h="6635" extrusionOk="0">
                  <a:moveTo>
                    <a:pt x="7429" y="0"/>
                  </a:moveTo>
                  <a:lnTo>
                    <a:pt x="0" y="451"/>
                  </a:lnTo>
                  <a:lnTo>
                    <a:pt x="1097" y="6635"/>
                  </a:lnTo>
                  <a:cubicBezTo>
                    <a:pt x="1097" y="6635"/>
                    <a:pt x="9523" y="6136"/>
                    <a:pt x="9575" y="6136"/>
                  </a:cubicBezTo>
                  <a:lnTo>
                    <a:pt x="10022" y="4141"/>
                  </a:lnTo>
                  <a:lnTo>
                    <a:pt x="742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10;p42">
              <a:extLst>
                <a:ext uri="{FF2B5EF4-FFF2-40B4-BE49-F238E27FC236}">
                  <a16:creationId xmlns:a16="http://schemas.microsoft.com/office/drawing/2014/main" id="{EF060309-D089-DBCD-F186-A9D9E6D6E2DF}"/>
                </a:ext>
              </a:extLst>
            </p:cNvPr>
            <p:cNvSpPr/>
            <p:nvPr/>
          </p:nvSpPr>
          <p:spPr>
            <a:xfrm>
              <a:off x="6281475" y="3594925"/>
              <a:ext cx="258150" cy="170875"/>
            </a:xfrm>
            <a:custGeom>
              <a:avLst/>
              <a:gdLst/>
              <a:ahLst/>
              <a:cxnLst/>
              <a:rect l="l" t="t" r="r" b="b"/>
              <a:pathLst>
                <a:path w="10326" h="6835" extrusionOk="0">
                  <a:moveTo>
                    <a:pt x="7533" y="252"/>
                  </a:moveTo>
                  <a:lnTo>
                    <a:pt x="10074" y="4241"/>
                  </a:lnTo>
                  <a:lnTo>
                    <a:pt x="9628" y="6136"/>
                  </a:lnTo>
                  <a:cubicBezTo>
                    <a:pt x="8830" y="6184"/>
                    <a:pt x="2494" y="6535"/>
                    <a:pt x="1349" y="6635"/>
                  </a:cubicBezTo>
                  <a:lnTo>
                    <a:pt x="252" y="651"/>
                  </a:lnTo>
                  <a:lnTo>
                    <a:pt x="7533" y="252"/>
                  </a:lnTo>
                  <a:close/>
                  <a:moveTo>
                    <a:pt x="7581" y="0"/>
                  </a:moveTo>
                  <a:lnTo>
                    <a:pt x="100" y="451"/>
                  </a:lnTo>
                  <a:lnTo>
                    <a:pt x="52" y="451"/>
                  </a:lnTo>
                  <a:cubicBezTo>
                    <a:pt x="1" y="499"/>
                    <a:pt x="1" y="551"/>
                    <a:pt x="1" y="551"/>
                  </a:cubicBezTo>
                  <a:lnTo>
                    <a:pt x="1150" y="6783"/>
                  </a:lnTo>
                  <a:cubicBezTo>
                    <a:pt x="1150" y="6835"/>
                    <a:pt x="1197" y="6835"/>
                    <a:pt x="1249" y="6835"/>
                  </a:cubicBezTo>
                  <a:cubicBezTo>
                    <a:pt x="1349" y="6835"/>
                    <a:pt x="9628" y="6384"/>
                    <a:pt x="9727" y="6384"/>
                  </a:cubicBezTo>
                  <a:cubicBezTo>
                    <a:pt x="9775" y="6384"/>
                    <a:pt x="9827" y="6336"/>
                    <a:pt x="9827" y="6284"/>
                  </a:cubicBezTo>
                  <a:lnTo>
                    <a:pt x="10274" y="4241"/>
                  </a:lnTo>
                  <a:cubicBezTo>
                    <a:pt x="10326" y="4241"/>
                    <a:pt x="10274" y="4189"/>
                    <a:pt x="10274" y="4189"/>
                  </a:cubicBezTo>
                  <a:lnTo>
                    <a:pt x="7681" y="52"/>
                  </a:lnTo>
                  <a:cubicBezTo>
                    <a:pt x="7633" y="0"/>
                    <a:pt x="7581" y="0"/>
                    <a:pt x="7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11;p42">
              <a:extLst>
                <a:ext uri="{FF2B5EF4-FFF2-40B4-BE49-F238E27FC236}">
                  <a16:creationId xmlns:a16="http://schemas.microsoft.com/office/drawing/2014/main" id="{914F7BB1-4615-5913-2367-1C4A5B6621C0}"/>
                </a:ext>
              </a:extLst>
            </p:cNvPr>
            <p:cNvSpPr/>
            <p:nvPr/>
          </p:nvSpPr>
          <p:spPr>
            <a:xfrm>
              <a:off x="5665575" y="3597425"/>
              <a:ext cx="273125" cy="177050"/>
            </a:xfrm>
            <a:custGeom>
              <a:avLst/>
              <a:gdLst/>
              <a:ahLst/>
              <a:cxnLst/>
              <a:rect l="l" t="t" r="r" b="b"/>
              <a:pathLst>
                <a:path w="10925" h="7082" extrusionOk="0">
                  <a:moveTo>
                    <a:pt x="7481" y="0"/>
                  </a:moveTo>
                  <a:lnTo>
                    <a:pt x="0" y="1049"/>
                  </a:lnTo>
                  <a:lnTo>
                    <a:pt x="152" y="6236"/>
                  </a:lnTo>
                  <a:lnTo>
                    <a:pt x="8530" y="7082"/>
                  </a:lnTo>
                  <a:cubicBezTo>
                    <a:pt x="8530" y="7082"/>
                    <a:pt x="10924" y="5139"/>
                    <a:pt x="10924" y="5039"/>
                  </a:cubicBezTo>
                  <a:cubicBezTo>
                    <a:pt x="10924" y="4987"/>
                    <a:pt x="7481" y="0"/>
                    <a:pt x="7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12;p42">
              <a:extLst>
                <a:ext uri="{FF2B5EF4-FFF2-40B4-BE49-F238E27FC236}">
                  <a16:creationId xmlns:a16="http://schemas.microsoft.com/office/drawing/2014/main" id="{F31C8492-C62A-A909-620B-894D3FE8D7E6}"/>
                </a:ext>
              </a:extLst>
            </p:cNvPr>
            <p:cNvSpPr/>
            <p:nvPr/>
          </p:nvSpPr>
          <p:spPr>
            <a:xfrm>
              <a:off x="5663075" y="3594925"/>
              <a:ext cx="278100" cy="182050"/>
            </a:xfrm>
            <a:custGeom>
              <a:avLst/>
              <a:gdLst/>
              <a:ahLst/>
              <a:cxnLst/>
              <a:rect l="l" t="t" r="r" b="b"/>
              <a:pathLst>
                <a:path w="11124" h="7282" extrusionOk="0">
                  <a:moveTo>
                    <a:pt x="7533" y="252"/>
                  </a:moveTo>
                  <a:cubicBezTo>
                    <a:pt x="8778" y="2047"/>
                    <a:pt x="10573" y="4688"/>
                    <a:pt x="10873" y="5139"/>
                  </a:cubicBezTo>
                  <a:cubicBezTo>
                    <a:pt x="10625" y="5386"/>
                    <a:pt x="9376" y="6436"/>
                    <a:pt x="8578" y="7082"/>
                  </a:cubicBezTo>
                  <a:lnTo>
                    <a:pt x="352" y="6236"/>
                  </a:lnTo>
                  <a:lnTo>
                    <a:pt x="200" y="1249"/>
                  </a:lnTo>
                  <a:lnTo>
                    <a:pt x="7533" y="252"/>
                  </a:lnTo>
                  <a:close/>
                  <a:moveTo>
                    <a:pt x="7533" y="0"/>
                  </a:moveTo>
                  <a:lnTo>
                    <a:pt x="100" y="1050"/>
                  </a:lnTo>
                  <a:cubicBezTo>
                    <a:pt x="53" y="1050"/>
                    <a:pt x="1" y="1098"/>
                    <a:pt x="1" y="1149"/>
                  </a:cubicBezTo>
                  <a:lnTo>
                    <a:pt x="100" y="6336"/>
                  </a:lnTo>
                  <a:cubicBezTo>
                    <a:pt x="100" y="6384"/>
                    <a:pt x="152" y="6436"/>
                    <a:pt x="200" y="6436"/>
                  </a:cubicBezTo>
                  <a:lnTo>
                    <a:pt x="8578" y="7281"/>
                  </a:lnTo>
                  <a:lnTo>
                    <a:pt x="8678" y="7281"/>
                  </a:lnTo>
                  <a:cubicBezTo>
                    <a:pt x="11124" y="5287"/>
                    <a:pt x="11124" y="5239"/>
                    <a:pt x="11124" y="5139"/>
                  </a:cubicBezTo>
                  <a:cubicBezTo>
                    <a:pt x="11124" y="5087"/>
                    <a:pt x="11124" y="5039"/>
                    <a:pt x="7681" y="52"/>
                  </a:cubicBezTo>
                  <a:cubicBezTo>
                    <a:pt x="7633" y="0"/>
                    <a:pt x="7581" y="0"/>
                    <a:pt x="75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13;p42">
              <a:extLst>
                <a:ext uri="{FF2B5EF4-FFF2-40B4-BE49-F238E27FC236}">
                  <a16:creationId xmlns:a16="http://schemas.microsoft.com/office/drawing/2014/main" id="{81DD7D39-53EF-1A4E-40AE-1B5B68C0417B}"/>
                </a:ext>
              </a:extLst>
            </p:cNvPr>
            <p:cNvSpPr/>
            <p:nvPr/>
          </p:nvSpPr>
          <p:spPr>
            <a:xfrm>
              <a:off x="5341425" y="3629825"/>
              <a:ext cx="143450" cy="198325"/>
            </a:xfrm>
            <a:custGeom>
              <a:avLst/>
              <a:gdLst/>
              <a:ahLst/>
              <a:cxnLst/>
              <a:rect l="l" t="t" r="r" b="b"/>
              <a:pathLst>
                <a:path w="5738" h="7933" extrusionOk="0">
                  <a:moveTo>
                    <a:pt x="3144" y="1"/>
                  </a:moveTo>
                  <a:cubicBezTo>
                    <a:pt x="1249" y="1"/>
                    <a:pt x="0" y="1796"/>
                    <a:pt x="0" y="3990"/>
                  </a:cubicBezTo>
                  <a:cubicBezTo>
                    <a:pt x="0" y="6185"/>
                    <a:pt x="1249" y="7932"/>
                    <a:pt x="3144" y="7932"/>
                  </a:cubicBezTo>
                  <a:lnTo>
                    <a:pt x="5386" y="7932"/>
                  </a:lnTo>
                  <a:lnTo>
                    <a:pt x="5386" y="5885"/>
                  </a:lnTo>
                  <a:cubicBezTo>
                    <a:pt x="5638" y="5339"/>
                    <a:pt x="5737" y="4689"/>
                    <a:pt x="5737" y="3990"/>
                  </a:cubicBezTo>
                  <a:cubicBezTo>
                    <a:pt x="5737" y="3292"/>
                    <a:pt x="5638" y="2646"/>
                    <a:pt x="5386" y="2095"/>
                  </a:cubicBezTo>
                  <a:lnTo>
                    <a:pt x="5386"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14;p42">
              <a:extLst>
                <a:ext uri="{FF2B5EF4-FFF2-40B4-BE49-F238E27FC236}">
                  <a16:creationId xmlns:a16="http://schemas.microsoft.com/office/drawing/2014/main" id="{2D9C9215-6AFB-CB36-4A20-4B03B1E64EDD}"/>
                </a:ext>
              </a:extLst>
            </p:cNvPr>
            <p:cNvSpPr/>
            <p:nvPr/>
          </p:nvSpPr>
          <p:spPr>
            <a:xfrm>
              <a:off x="5337725" y="3627350"/>
              <a:ext cx="149625" cy="204475"/>
            </a:xfrm>
            <a:custGeom>
              <a:avLst/>
              <a:gdLst/>
              <a:ahLst/>
              <a:cxnLst/>
              <a:rect l="l" t="t" r="r" b="b"/>
              <a:pathLst>
                <a:path w="5985" h="8179" extrusionOk="0">
                  <a:moveTo>
                    <a:pt x="5434" y="251"/>
                  </a:moveTo>
                  <a:lnTo>
                    <a:pt x="5434" y="2194"/>
                  </a:lnTo>
                  <a:cubicBezTo>
                    <a:pt x="5686" y="2793"/>
                    <a:pt x="5786" y="3443"/>
                    <a:pt x="5786" y="4089"/>
                  </a:cubicBezTo>
                  <a:cubicBezTo>
                    <a:pt x="5786" y="4740"/>
                    <a:pt x="5686" y="5386"/>
                    <a:pt x="5434" y="5937"/>
                  </a:cubicBezTo>
                  <a:lnTo>
                    <a:pt x="5434" y="5984"/>
                  </a:lnTo>
                  <a:lnTo>
                    <a:pt x="5434" y="7931"/>
                  </a:lnTo>
                  <a:lnTo>
                    <a:pt x="3292" y="7931"/>
                  </a:lnTo>
                  <a:cubicBezTo>
                    <a:pt x="1545" y="7931"/>
                    <a:pt x="248" y="6336"/>
                    <a:pt x="248" y="4089"/>
                  </a:cubicBezTo>
                  <a:cubicBezTo>
                    <a:pt x="248" y="1847"/>
                    <a:pt x="1545" y="251"/>
                    <a:pt x="3292" y="251"/>
                  </a:cubicBezTo>
                  <a:close/>
                  <a:moveTo>
                    <a:pt x="3292" y="0"/>
                  </a:moveTo>
                  <a:cubicBezTo>
                    <a:pt x="1397" y="0"/>
                    <a:pt x="1" y="1747"/>
                    <a:pt x="1" y="4089"/>
                  </a:cubicBezTo>
                  <a:cubicBezTo>
                    <a:pt x="1" y="6435"/>
                    <a:pt x="1397" y="8179"/>
                    <a:pt x="3292" y="8179"/>
                  </a:cubicBezTo>
                  <a:lnTo>
                    <a:pt x="5534" y="8179"/>
                  </a:lnTo>
                  <a:cubicBezTo>
                    <a:pt x="5586" y="8179"/>
                    <a:pt x="5634" y="8131"/>
                    <a:pt x="5634" y="8031"/>
                  </a:cubicBezTo>
                  <a:lnTo>
                    <a:pt x="5634" y="6036"/>
                  </a:lnTo>
                  <a:cubicBezTo>
                    <a:pt x="5885" y="5438"/>
                    <a:pt x="5985" y="4788"/>
                    <a:pt x="5985" y="4089"/>
                  </a:cubicBezTo>
                  <a:cubicBezTo>
                    <a:pt x="5985" y="3391"/>
                    <a:pt x="5885" y="2745"/>
                    <a:pt x="5634" y="2146"/>
                  </a:cubicBezTo>
                  <a:lnTo>
                    <a:pt x="5634" y="100"/>
                  </a:lnTo>
                  <a:cubicBezTo>
                    <a:pt x="5634" y="52"/>
                    <a:pt x="5586" y="0"/>
                    <a:pt x="55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15;p42">
              <a:extLst>
                <a:ext uri="{FF2B5EF4-FFF2-40B4-BE49-F238E27FC236}">
                  <a16:creationId xmlns:a16="http://schemas.microsoft.com/office/drawing/2014/main" id="{6643BFD3-EB20-7D1D-2B47-E078D0BE4377}"/>
                </a:ext>
              </a:extLst>
            </p:cNvPr>
            <p:cNvSpPr/>
            <p:nvPr/>
          </p:nvSpPr>
          <p:spPr>
            <a:xfrm>
              <a:off x="5396275" y="3629825"/>
              <a:ext cx="159600" cy="198325"/>
            </a:xfrm>
            <a:custGeom>
              <a:avLst/>
              <a:gdLst/>
              <a:ahLst/>
              <a:cxnLst/>
              <a:rect l="l" t="t" r="r" b="b"/>
              <a:pathLst>
                <a:path w="6384" h="7933" extrusionOk="0">
                  <a:moveTo>
                    <a:pt x="3192" y="1"/>
                  </a:moveTo>
                  <a:cubicBezTo>
                    <a:pt x="1249" y="1"/>
                    <a:pt x="0" y="1796"/>
                    <a:pt x="0" y="3990"/>
                  </a:cubicBezTo>
                  <a:cubicBezTo>
                    <a:pt x="0" y="6185"/>
                    <a:pt x="1249" y="7932"/>
                    <a:pt x="3192" y="7932"/>
                  </a:cubicBezTo>
                  <a:cubicBezTo>
                    <a:pt x="5139" y="7932"/>
                    <a:pt x="6384" y="6185"/>
                    <a:pt x="6384" y="3990"/>
                  </a:cubicBezTo>
                  <a:cubicBezTo>
                    <a:pt x="6384" y="1796"/>
                    <a:pt x="5139" y="1"/>
                    <a:pt x="31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16;p42">
              <a:extLst>
                <a:ext uri="{FF2B5EF4-FFF2-40B4-BE49-F238E27FC236}">
                  <a16:creationId xmlns:a16="http://schemas.microsoft.com/office/drawing/2014/main" id="{1C48C3C6-BAA7-3896-868C-D2A0791DF0A6}"/>
                </a:ext>
              </a:extLst>
            </p:cNvPr>
            <p:cNvSpPr/>
            <p:nvPr/>
          </p:nvSpPr>
          <p:spPr>
            <a:xfrm>
              <a:off x="5393775" y="3627350"/>
              <a:ext cx="164600" cy="204475"/>
            </a:xfrm>
            <a:custGeom>
              <a:avLst/>
              <a:gdLst/>
              <a:ahLst/>
              <a:cxnLst/>
              <a:rect l="l" t="t" r="r" b="b"/>
              <a:pathLst>
                <a:path w="6584" h="8179" extrusionOk="0">
                  <a:moveTo>
                    <a:pt x="3292" y="251"/>
                  </a:moveTo>
                  <a:cubicBezTo>
                    <a:pt x="5088" y="251"/>
                    <a:pt x="6384" y="1847"/>
                    <a:pt x="6384" y="4089"/>
                  </a:cubicBezTo>
                  <a:cubicBezTo>
                    <a:pt x="6384" y="6336"/>
                    <a:pt x="5088" y="7931"/>
                    <a:pt x="3292" y="7931"/>
                  </a:cubicBezTo>
                  <a:cubicBezTo>
                    <a:pt x="1497" y="7931"/>
                    <a:pt x="252" y="6336"/>
                    <a:pt x="252" y="4089"/>
                  </a:cubicBezTo>
                  <a:cubicBezTo>
                    <a:pt x="252" y="1847"/>
                    <a:pt x="1497" y="251"/>
                    <a:pt x="3292" y="251"/>
                  </a:cubicBezTo>
                  <a:close/>
                  <a:moveTo>
                    <a:pt x="3292" y="0"/>
                  </a:moveTo>
                  <a:cubicBezTo>
                    <a:pt x="1397" y="0"/>
                    <a:pt x="1" y="1747"/>
                    <a:pt x="1" y="4089"/>
                  </a:cubicBezTo>
                  <a:cubicBezTo>
                    <a:pt x="1" y="6435"/>
                    <a:pt x="1397" y="8179"/>
                    <a:pt x="3292" y="8179"/>
                  </a:cubicBezTo>
                  <a:cubicBezTo>
                    <a:pt x="5187" y="8179"/>
                    <a:pt x="6584" y="6435"/>
                    <a:pt x="6584" y="4089"/>
                  </a:cubicBezTo>
                  <a:cubicBezTo>
                    <a:pt x="6584" y="1747"/>
                    <a:pt x="5187" y="0"/>
                    <a:pt x="32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17;p42">
              <a:extLst>
                <a:ext uri="{FF2B5EF4-FFF2-40B4-BE49-F238E27FC236}">
                  <a16:creationId xmlns:a16="http://schemas.microsoft.com/office/drawing/2014/main" id="{161C7E83-2BDB-A413-84EE-AAE916E59659}"/>
                </a:ext>
              </a:extLst>
            </p:cNvPr>
            <p:cNvSpPr/>
            <p:nvPr/>
          </p:nvSpPr>
          <p:spPr>
            <a:xfrm>
              <a:off x="5982250" y="3629825"/>
              <a:ext cx="144650" cy="198325"/>
            </a:xfrm>
            <a:custGeom>
              <a:avLst/>
              <a:gdLst/>
              <a:ahLst/>
              <a:cxnLst/>
              <a:rect l="l" t="t" r="r" b="b"/>
              <a:pathLst>
                <a:path w="5786" h="7933" extrusionOk="0">
                  <a:moveTo>
                    <a:pt x="3192" y="1"/>
                  </a:moveTo>
                  <a:cubicBezTo>
                    <a:pt x="1249" y="1"/>
                    <a:pt x="1" y="1796"/>
                    <a:pt x="1" y="3990"/>
                  </a:cubicBezTo>
                  <a:cubicBezTo>
                    <a:pt x="1" y="6185"/>
                    <a:pt x="1249" y="7932"/>
                    <a:pt x="3192" y="7932"/>
                  </a:cubicBezTo>
                  <a:lnTo>
                    <a:pt x="5387" y="7932"/>
                  </a:lnTo>
                  <a:lnTo>
                    <a:pt x="5387" y="5885"/>
                  </a:lnTo>
                  <a:cubicBezTo>
                    <a:pt x="5638" y="5339"/>
                    <a:pt x="5786" y="4689"/>
                    <a:pt x="5786" y="3990"/>
                  </a:cubicBezTo>
                  <a:cubicBezTo>
                    <a:pt x="5786" y="3292"/>
                    <a:pt x="5638" y="2646"/>
                    <a:pt x="5387" y="2095"/>
                  </a:cubicBezTo>
                  <a:lnTo>
                    <a:pt x="5387" y="1"/>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18;p42">
              <a:extLst>
                <a:ext uri="{FF2B5EF4-FFF2-40B4-BE49-F238E27FC236}">
                  <a16:creationId xmlns:a16="http://schemas.microsoft.com/office/drawing/2014/main" id="{AC2FA6D4-27FE-C1F5-27A3-5AFE822660F4}"/>
                </a:ext>
              </a:extLst>
            </p:cNvPr>
            <p:cNvSpPr/>
            <p:nvPr/>
          </p:nvSpPr>
          <p:spPr>
            <a:xfrm>
              <a:off x="5979750" y="3627350"/>
              <a:ext cx="149650" cy="204475"/>
            </a:xfrm>
            <a:custGeom>
              <a:avLst/>
              <a:gdLst/>
              <a:ahLst/>
              <a:cxnLst/>
              <a:rect l="l" t="t" r="r" b="b"/>
              <a:pathLst>
                <a:path w="5986" h="8179" extrusionOk="0">
                  <a:moveTo>
                    <a:pt x="5387" y="251"/>
                  </a:moveTo>
                  <a:lnTo>
                    <a:pt x="5387" y="2194"/>
                  </a:lnTo>
                  <a:cubicBezTo>
                    <a:pt x="5638" y="2793"/>
                    <a:pt x="5738" y="3443"/>
                    <a:pt x="5738" y="4089"/>
                  </a:cubicBezTo>
                  <a:cubicBezTo>
                    <a:pt x="5738" y="4740"/>
                    <a:pt x="5638" y="5386"/>
                    <a:pt x="5387" y="5937"/>
                  </a:cubicBezTo>
                  <a:lnTo>
                    <a:pt x="5387" y="5984"/>
                  </a:lnTo>
                  <a:lnTo>
                    <a:pt x="5387" y="7931"/>
                  </a:lnTo>
                  <a:lnTo>
                    <a:pt x="3292" y="7931"/>
                  </a:lnTo>
                  <a:cubicBezTo>
                    <a:pt x="1497" y="7931"/>
                    <a:pt x="200" y="6336"/>
                    <a:pt x="200" y="4089"/>
                  </a:cubicBezTo>
                  <a:cubicBezTo>
                    <a:pt x="200" y="1847"/>
                    <a:pt x="1497" y="251"/>
                    <a:pt x="3292" y="251"/>
                  </a:cubicBezTo>
                  <a:close/>
                  <a:moveTo>
                    <a:pt x="3292" y="0"/>
                  </a:moveTo>
                  <a:cubicBezTo>
                    <a:pt x="1349" y="0"/>
                    <a:pt x="1" y="1747"/>
                    <a:pt x="1" y="4089"/>
                  </a:cubicBezTo>
                  <a:cubicBezTo>
                    <a:pt x="1" y="6435"/>
                    <a:pt x="1349" y="8179"/>
                    <a:pt x="3292" y="8179"/>
                  </a:cubicBezTo>
                  <a:lnTo>
                    <a:pt x="5487" y="8179"/>
                  </a:lnTo>
                  <a:cubicBezTo>
                    <a:pt x="5586" y="8179"/>
                    <a:pt x="5638" y="8131"/>
                    <a:pt x="5638" y="8031"/>
                  </a:cubicBezTo>
                  <a:lnTo>
                    <a:pt x="5638" y="6036"/>
                  </a:lnTo>
                  <a:cubicBezTo>
                    <a:pt x="5838" y="5438"/>
                    <a:pt x="5985" y="4788"/>
                    <a:pt x="5985" y="4089"/>
                  </a:cubicBezTo>
                  <a:cubicBezTo>
                    <a:pt x="5985" y="3391"/>
                    <a:pt x="5838" y="2745"/>
                    <a:pt x="5638" y="2146"/>
                  </a:cubicBezTo>
                  <a:lnTo>
                    <a:pt x="5638" y="100"/>
                  </a:lnTo>
                  <a:cubicBezTo>
                    <a:pt x="5638" y="52"/>
                    <a:pt x="5586" y="0"/>
                    <a:pt x="54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19;p42">
              <a:extLst>
                <a:ext uri="{FF2B5EF4-FFF2-40B4-BE49-F238E27FC236}">
                  <a16:creationId xmlns:a16="http://schemas.microsoft.com/office/drawing/2014/main" id="{A916043B-8BA8-1448-431D-4C207731221C}"/>
                </a:ext>
              </a:extLst>
            </p:cNvPr>
            <p:cNvSpPr/>
            <p:nvPr/>
          </p:nvSpPr>
          <p:spPr>
            <a:xfrm>
              <a:off x="6038400" y="3629825"/>
              <a:ext cx="158325" cy="198325"/>
            </a:xfrm>
            <a:custGeom>
              <a:avLst/>
              <a:gdLst/>
              <a:ahLst/>
              <a:cxnLst/>
              <a:rect l="l" t="t" r="r" b="b"/>
              <a:pathLst>
                <a:path w="6333" h="7933" extrusionOk="0">
                  <a:moveTo>
                    <a:pt x="3141" y="1"/>
                  </a:moveTo>
                  <a:cubicBezTo>
                    <a:pt x="1246" y="1"/>
                    <a:pt x="1" y="1796"/>
                    <a:pt x="1" y="3990"/>
                  </a:cubicBezTo>
                  <a:cubicBezTo>
                    <a:pt x="1" y="6185"/>
                    <a:pt x="1246" y="7932"/>
                    <a:pt x="3141" y="7932"/>
                  </a:cubicBezTo>
                  <a:cubicBezTo>
                    <a:pt x="5088" y="7932"/>
                    <a:pt x="6332" y="6185"/>
                    <a:pt x="6332" y="3990"/>
                  </a:cubicBezTo>
                  <a:cubicBezTo>
                    <a:pt x="6332" y="1796"/>
                    <a:pt x="5088" y="1"/>
                    <a:pt x="31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20;p42">
              <a:extLst>
                <a:ext uri="{FF2B5EF4-FFF2-40B4-BE49-F238E27FC236}">
                  <a16:creationId xmlns:a16="http://schemas.microsoft.com/office/drawing/2014/main" id="{1A9E1534-7D03-F67A-092A-7A7F949995F9}"/>
                </a:ext>
              </a:extLst>
            </p:cNvPr>
            <p:cNvSpPr/>
            <p:nvPr/>
          </p:nvSpPr>
          <p:spPr>
            <a:xfrm>
              <a:off x="6034625" y="3627350"/>
              <a:ext cx="164600" cy="204475"/>
            </a:xfrm>
            <a:custGeom>
              <a:avLst/>
              <a:gdLst/>
              <a:ahLst/>
              <a:cxnLst/>
              <a:rect l="l" t="t" r="r" b="b"/>
              <a:pathLst>
                <a:path w="6584" h="8179" extrusionOk="0">
                  <a:moveTo>
                    <a:pt x="3292" y="251"/>
                  </a:moveTo>
                  <a:cubicBezTo>
                    <a:pt x="5087" y="251"/>
                    <a:pt x="6384" y="1847"/>
                    <a:pt x="6384" y="4089"/>
                  </a:cubicBezTo>
                  <a:cubicBezTo>
                    <a:pt x="6384" y="6336"/>
                    <a:pt x="5087" y="7931"/>
                    <a:pt x="3292" y="7931"/>
                  </a:cubicBezTo>
                  <a:cubicBezTo>
                    <a:pt x="1548" y="7931"/>
                    <a:pt x="252" y="6336"/>
                    <a:pt x="252" y="4089"/>
                  </a:cubicBezTo>
                  <a:cubicBezTo>
                    <a:pt x="252" y="1847"/>
                    <a:pt x="1548" y="251"/>
                    <a:pt x="3292" y="251"/>
                  </a:cubicBezTo>
                  <a:close/>
                  <a:moveTo>
                    <a:pt x="3292" y="0"/>
                  </a:moveTo>
                  <a:cubicBezTo>
                    <a:pt x="1397" y="0"/>
                    <a:pt x="0" y="1747"/>
                    <a:pt x="0" y="4089"/>
                  </a:cubicBezTo>
                  <a:cubicBezTo>
                    <a:pt x="0" y="6435"/>
                    <a:pt x="1397" y="8179"/>
                    <a:pt x="3292" y="8179"/>
                  </a:cubicBezTo>
                  <a:cubicBezTo>
                    <a:pt x="5239" y="8179"/>
                    <a:pt x="6583" y="6435"/>
                    <a:pt x="6583" y="4089"/>
                  </a:cubicBezTo>
                  <a:cubicBezTo>
                    <a:pt x="6583" y="1747"/>
                    <a:pt x="5239" y="0"/>
                    <a:pt x="32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21;p42">
              <a:extLst>
                <a:ext uri="{FF2B5EF4-FFF2-40B4-BE49-F238E27FC236}">
                  <a16:creationId xmlns:a16="http://schemas.microsoft.com/office/drawing/2014/main" id="{EB788FC2-F689-9B49-BBA8-1EE96385A241}"/>
                </a:ext>
              </a:extLst>
            </p:cNvPr>
            <p:cNvSpPr/>
            <p:nvPr/>
          </p:nvSpPr>
          <p:spPr>
            <a:xfrm>
              <a:off x="5650625" y="3629825"/>
              <a:ext cx="143450" cy="198325"/>
            </a:xfrm>
            <a:custGeom>
              <a:avLst/>
              <a:gdLst/>
              <a:ahLst/>
              <a:cxnLst/>
              <a:rect l="l" t="t" r="r" b="b"/>
              <a:pathLst>
                <a:path w="5738" h="7933" extrusionOk="0">
                  <a:moveTo>
                    <a:pt x="3192" y="1"/>
                  </a:moveTo>
                  <a:cubicBezTo>
                    <a:pt x="1249" y="1"/>
                    <a:pt x="0" y="1796"/>
                    <a:pt x="0" y="3990"/>
                  </a:cubicBezTo>
                  <a:cubicBezTo>
                    <a:pt x="0" y="6185"/>
                    <a:pt x="1249" y="7932"/>
                    <a:pt x="3192" y="7932"/>
                  </a:cubicBezTo>
                  <a:lnTo>
                    <a:pt x="5386" y="7932"/>
                  </a:lnTo>
                  <a:lnTo>
                    <a:pt x="5386" y="5885"/>
                  </a:lnTo>
                  <a:cubicBezTo>
                    <a:pt x="5637" y="5339"/>
                    <a:pt x="5737" y="4689"/>
                    <a:pt x="5737" y="3990"/>
                  </a:cubicBezTo>
                  <a:cubicBezTo>
                    <a:pt x="5737" y="3292"/>
                    <a:pt x="5637" y="2646"/>
                    <a:pt x="5386" y="2095"/>
                  </a:cubicBezTo>
                  <a:lnTo>
                    <a:pt x="53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22;p42">
              <a:extLst>
                <a:ext uri="{FF2B5EF4-FFF2-40B4-BE49-F238E27FC236}">
                  <a16:creationId xmlns:a16="http://schemas.microsoft.com/office/drawing/2014/main" id="{C543C938-83C5-77A4-7CE4-0B2C05C7102E}"/>
                </a:ext>
              </a:extLst>
            </p:cNvPr>
            <p:cNvSpPr/>
            <p:nvPr/>
          </p:nvSpPr>
          <p:spPr>
            <a:xfrm>
              <a:off x="5648125" y="3627350"/>
              <a:ext cx="149625" cy="204475"/>
            </a:xfrm>
            <a:custGeom>
              <a:avLst/>
              <a:gdLst/>
              <a:ahLst/>
              <a:cxnLst/>
              <a:rect l="l" t="t" r="r" b="b"/>
              <a:pathLst>
                <a:path w="5985" h="8179" extrusionOk="0">
                  <a:moveTo>
                    <a:pt x="5386" y="251"/>
                  </a:moveTo>
                  <a:lnTo>
                    <a:pt x="5386" y="2194"/>
                  </a:lnTo>
                  <a:cubicBezTo>
                    <a:pt x="5638" y="2793"/>
                    <a:pt x="5737" y="3443"/>
                    <a:pt x="5737" y="4089"/>
                  </a:cubicBezTo>
                  <a:cubicBezTo>
                    <a:pt x="5737" y="4740"/>
                    <a:pt x="5638" y="5386"/>
                    <a:pt x="5386" y="5937"/>
                  </a:cubicBezTo>
                  <a:lnTo>
                    <a:pt x="5386" y="5984"/>
                  </a:lnTo>
                  <a:lnTo>
                    <a:pt x="5386" y="7931"/>
                  </a:lnTo>
                  <a:lnTo>
                    <a:pt x="3292" y="7931"/>
                  </a:lnTo>
                  <a:cubicBezTo>
                    <a:pt x="1496" y="7931"/>
                    <a:pt x="200" y="6336"/>
                    <a:pt x="200" y="4089"/>
                  </a:cubicBezTo>
                  <a:cubicBezTo>
                    <a:pt x="200" y="1847"/>
                    <a:pt x="1496" y="251"/>
                    <a:pt x="3292" y="251"/>
                  </a:cubicBezTo>
                  <a:close/>
                  <a:moveTo>
                    <a:pt x="3292" y="0"/>
                  </a:moveTo>
                  <a:cubicBezTo>
                    <a:pt x="1349" y="0"/>
                    <a:pt x="0" y="1747"/>
                    <a:pt x="0" y="4089"/>
                  </a:cubicBezTo>
                  <a:cubicBezTo>
                    <a:pt x="0" y="6435"/>
                    <a:pt x="1349" y="8179"/>
                    <a:pt x="3292" y="8179"/>
                  </a:cubicBezTo>
                  <a:lnTo>
                    <a:pt x="5486" y="8179"/>
                  </a:lnTo>
                  <a:cubicBezTo>
                    <a:pt x="5586" y="8179"/>
                    <a:pt x="5638" y="8131"/>
                    <a:pt x="5638" y="8031"/>
                  </a:cubicBezTo>
                  <a:lnTo>
                    <a:pt x="5638" y="6036"/>
                  </a:lnTo>
                  <a:cubicBezTo>
                    <a:pt x="5837" y="5438"/>
                    <a:pt x="5985" y="4788"/>
                    <a:pt x="5985" y="4089"/>
                  </a:cubicBezTo>
                  <a:cubicBezTo>
                    <a:pt x="5985" y="3391"/>
                    <a:pt x="5837" y="2745"/>
                    <a:pt x="5638" y="2146"/>
                  </a:cubicBezTo>
                  <a:lnTo>
                    <a:pt x="5638" y="100"/>
                  </a:lnTo>
                  <a:cubicBezTo>
                    <a:pt x="5638" y="52"/>
                    <a:pt x="5586" y="0"/>
                    <a:pt x="54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23;p42">
              <a:extLst>
                <a:ext uri="{FF2B5EF4-FFF2-40B4-BE49-F238E27FC236}">
                  <a16:creationId xmlns:a16="http://schemas.microsoft.com/office/drawing/2014/main" id="{CA8E2C4A-E6F0-F511-EDE1-D3A030E4735C}"/>
                </a:ext>
              </a:extLst>
            </p:cNvPr>
            <p:cNvSpPr/>
            <p:nvPr/>
          </p:nvSpPr>
          <p:spPr>
            <a:xfrm>
              <a:off x="5706775" y="3629825"/>
              <a:ext cx="158300" cy="198325"/>
            </a:xfrm>
            <a:custGeom>
              <a:avLst/>
              <a:gdLst/>
              <a:ahLst/>
              <a:cxnLst/>
              <a:rect l="l" t="t" r="r" b="b"/>
              <a:pathLst>
                <a:path w="6332" h="7933" extrusionOk="0">
                  <a:moveTo>
                    <a:pt x="3140" y="1"/>
                  </a:moveTo>
                  <a:cubicBezTo>
                    <a:pt x="1245" y="1"/>
                    <a:pt x="0" y="1796"/>
                    <a:pt x="0" y="3990"/>
                  </a:cubicBezTo>
                  <a:cubicBezTo>
                    <a:pt x="0" y="6185"/>
                    <a:pt x="1245" y="7932"/>
                    <a:pt x="3140" y="7932"/>
                  </a:cubicBezTo>
                  <a:cubicBezTo>
                    <a:pt x="5087" y="7932"/>
                    <a:pt x="6332" y="6185"/>
                    <a:pt x="6332" y="3990"/>
                  </a:cubicBezTo>
                  <a:cubicBezTo>
                    <a:pt x="6332" y="1796"/>
                    <a:pt x="5087" y="1"/>
                    <a:pt x="3140"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24;p42">
              <a:extLst>
                <a:ext uri="{FF2B5EF4-FFF2-40B4-BE49-F238E27FC236}">
                  <a16:creationId xmlns:a16="http://schemas.microsoft.com/office/drawing/2014/main" id="{8578A1C8-29FD-F39A-993E-0756867112BA}"/>
                </a:ext>
              </a:extLst>
            </p:cNvPr>
            <p:cNvSpPr/>
            <p:nvPr/>
          </p:nvSpPr>
          <p:spPr>
            <a:xfrm>
              <a:off x="5702975" y="3627350"/>
              <a:ext cx="164600" cy="204475"/>
            </a:xfrm>
            <a:custGeom>
              <a:avLst/>
              <a:gdLst/>
              <a:ahLst/>
              <a:cxnLst/>
              <a:rect l="l" t="t" r="r" b="b"/>
              <a:pathLst>
                <a:path w="6584" h="8179" extrusionOk="0">
                  <a:moveTo>
                    <a:pt x="3292" y="251"/>
                  </a:moveTo>
                  <a:cubicBezTo>
                    <a:pt x="5087" y="251"/>
                    <a:pt x="6384" y="1847"/>
                    <a:pt x="6384" y="4089"/>
                  </a:cubicBezTo>
                  <a:cubicBezTo>
                    <a:pt x="6384" y="6336"/>
                    <a:pt x="5087" y="7931"/>
                    <a:pt x="3292" y="7931"/>
                  </a:cubicBezTo>
                  <a:cubicBezTo>
                    <a:pt x="1549" y="7931"/>
                    <a:pt x="252" y="6336"/>
                    <a:pt x="252" y="4089"/>
                  </a:cubicBezTo>
                  <a:cubicBezTo>
                    <a:pt x="252" y="1847"/>
                    <a:pt x="1549" y="251"/>
                    <a:pt x="3292" y="251"/>
                  </a:cubicBezTo>
                  <a:close/>
                  <a:moveTo>
                    <a:pt x="3292" y="0"/>
                  </a:moveTo>
                  <a:cubicBezTo>
                    <a:pt x="1397" y="0"/>
                    <a:pt x="1" y="1747"/>
                    <a:pt x="1" y="4089"/>
                  </a:cubicBezTo>
                  <a:cubicBezTo>
                    <a:pt x="1" y="6435"/>
                    <a:pt x="1397" y="8179"/>
                    <a:pt x="3292" y="8179"/>
                  </a:cubicBezTo>
                  <a:cubicBezTo>
                    <a:pt x="5239" y="8179"/>
                    <a:pt x="6584" y="6435"/>
                    <a:pt x="6584" y="4089"/>
                  </a:cubicBezTo>
                  <a:cubicBezTo>
                    <a:pt x="6584" y="1747"/>
                    <a:pt x="5239" y="0"/>
                    <a:pt x="32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25;p42">
              <a:extLst>
                <a:ext uri="{FF2B5EF4-FFF2-40B4-BE49-F238E27FC236}">
                  <a16:creationId xmlns:a16="http://schemas.microsoft.com/office/drawing/2014/main" id="{E9316D97-BA73-5113-D33A-2485C7B8B837}"/>
                </a:ext>
              </a:extLst>
            </p:cNvPr>
            <p:cNvSpPr/>
            <p:nvPr/>
          </p:nvSpPr>
          <p:spPr>
            <a:xfrm>
              <a:off x="5735400" y="3661050"/>
              <a:ext cx="101050" cy="137175"/>
            </a:xfrm>
            <a:custGeom>
              <a:avLst/>
              <a:gdLst/>
              <a:ahLst/>
              <a:cxnLst/>
              <a:rect l="l" t="t" r="r" b="b"/>
              <a:pathLst>
                <a:path w="4042" h="5487" extrusionOk="0">
                  <a:moveTo>
                    <a:pt x="1995" y="1"/>
                  </a:moveTo>
                  <a:cubicBezTo>
                    <a:pt x="798" y="1"/>
                    <a:pt x="0" y="1245"/>
                    <a:pt x="0" y="2741"/>
                  </a:cubicBezTo>
                  <a:cubicBezTo>
                    <a:pt x="0" y="4237"/>
                    <a:pt x="798" y="5486"/>
                    <a:pt x="1995" y="5486"/>
                  </a:cubicBezTo>
                  <a:cubicBezTo>
                    <a:pt x="3244" y="5486"/>
                    <a:pt x="4042" y="4237"/>
                    <a:pt x="4042" y="2741"/>
                  </a:cubicBezTo>
                  <a:cubicBezTo>
                    <a:pt x="4042" y="1245"/>
                    <a:pt x="3244" y="1"/>
                    <a:pt x="1995" y="1"/>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26;p42">
              <a:extLst>
                <a:ext uri="{FF2B5EF4-FFF2-40B4-BE49-F238E27FC236}">
                  <a16:creationId xmlns:a16="http://schemas.microsoft.com/office/drawing/2014/main" id="{D834D548-D917-B5AE-5A4D-FB440816948C}"/>
                </a:ext>
              </a:extLst>
            </p:cNvPr>
            <p:cNvSpPr/>
            <p:nvPr/>
          </p:nvSpPr>
          <p:spPr>
            <a:xfrm>
              <a:off x="5732900" y="3658550"/>
              <a:ext cx="106050" cy="142150"/>
            </a:xfrm>
            <a:custGeom>
              <a:avLst/>
              <a:gdLst/>
              <a:ahLst/>
              <a:cxnLst/>
              <a:rect l="l" t="t" r="r" b="b"/>
              <a:pathLst>
                <a:path w="4242" h="5686" extrusionOk="0">
                  <a:moveTo>
                    <a:pt x="2095" y="200"/>
                  </a:moveTo>
                  <a:cubicBezTo>
                    <a:pt x="3244" y="200"/>
                    <a:pt x="4042" y="1297"/>
                    <a:pt x="4042" y="2841"/>
                  </a:cubicBezTo>
                  <a:cubicBezTo>
                    <a:pt x="4042" y="4389"/>
                    <a:pt x="3244" y="5486"/>
                    <a:pt x="2095" y="5486"/>
                  </a:cubicBezTo>
                  <a:cubicBezTo>
                    <a:pt x="998" y="5486"/>
                    <a:pt x="200" y="4389"/>
                    <a:pt x="200" y="2841"/>
                  </a:cubicBezTo>
                  <a:cubicBezTo>
                    <a:pt x="200" y="1297"/>
                    <a:pt x="998" y="200"/>
                    <a:pt x="2095" y="200"/>
                  </a:cubicBezTo>
                  <a:close/>
                  <a:moveTo>
                    <a:pt x="2095" y="1"/>
                  </a:moveTo>
                  <a:cubicBezTo>
                    <a:pt x="898" y="1"/>
                    <a:pt x="0" y="1198"/>
                    <a:pt x="0" y="2841"/>
                  </a:cubicBezTo>
                  <a:cubicBezTo>
                    <a:pt x="0" y="4489"/>
                    <a:pt x="898" y="5686"/>
                    <a:pt x="2095" y="5686"/>
                  </a:cubicBezTo>
                  <a:cubicBezTo>
                    <a:pt x="3344" y="5686"/>
                    <a:pt x="4241" y="4489"/>
                    <a:pt x="4241" y="2841"/>
                  </a:cubicBezTo>
                  <a:cubicBezTo>
                    <a:pt x="4241" y="1198"/>
                    <a:pt x="3344" y="1"/>
                    <a:pt x="2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27;p42">
              <a:extLst>
                <a:ext uri="{FF2B5EF4-FFF2-40B4-BE49-F238E27FC236}">
                  <a16:creationId xmlns:a16="http://schemas.microsoft.com/office/drawing/2014/main" id="{6BF2E1EB-0ACA-5A58-61B2-E5598D394CB9}"/>
                </a:ext>
              </a:extLst>
            </p:cNvPr>
            <p:cNvSpPr/>
            <p:nvPr/>
          </p:nvSpPr>
          <p:spPr>
            <a:xfrm>
              <a:off x="5747850" y="3677200"/>
              <a:ext cx="76150" cy="104750"/>
            </a:xfrm>
            <a:custGeom>
              <a:avLst/>
              <a:gdLst/>
              <a:ahLst/>
              <a:cxnLst/>
              <a:rect l="l" t="t" r="r" b="b"/>
              <a:pathLst>
                <a:path w="3046" h="4190" extrusionOk="0">
                  <a:moveTo>
                    <a:pt x="1497" y="1"/>
                  </a:moveTo>
                  <a:cubicBezTo>
                    <a:pt x="599" y="1"/>
                    <a:pt x="1" y="950"/>
                    <a:pt x="1" y="2095"/>
                  </a:cubicBezTo>
                  <a:cubicBezTo>
                    <a:pt x="1" y="3244"/>
                    <a:pt x="599" y="4190"/>
                    <a:pt x="1497" y="4190"/>
                  </a:cubicBezTo>
                  <a:cubicBezTo>
                    <a:pt x="2447" y="4190"/>
                    <a:pt x="3045" y="3244"/>
                    <a:pt x="3045" y="2095"/>
                  </a:cubicBezTo>
                  <a:cubicBezTo>
                    <a:pt x="3045" y="950"/>
                    <a:pt x="2447" y="1"/>
                    <a:pt x="1497" y="1"/>
                  </a:cubicBezTo>
                  <a:close/>
                </a:path>
              </a:pathLst>
            </a:custGeom>
            <a:solidFill>
              <a:srgbClr val="B7C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28;p42">
              <a:extLst>
                <a:ext uri="{FF2B5EF4-FFF2-40B4-BE49-F238E27FC236}">
                  <a16:creationId xmlns:a16="http://schemas.microsoft.com/office/drawing/2014/main" id="{DC8B6BF2-0607-8D89-8871-85181ED3B7BC}"/>
                </a:ext>
              </a:extLst>
            </p:cNvPr>
            <p:cNvSpPr/>
            <p:nvPr/>
          </p:nvSpPr>
          <p:spPr>
            <a:xfrm>
              <a:off x="5745375" y="3669725"/>
              <a:ext cx="81100" cy="118525"/>
            </a:xfrm>
            <a:custGeom>
              <a:avLst/>
              <a:gdLst/>
              <a:ahLst/>
              <a:cxnLst/>
              <a:rect l="l" t="t" r="r" b="b"/>
              <a:pathLst>
                <a:path w="3244" h="4741" extrusionOk="0">
                  <a:moveTo>
                    <a:pt x="1596" y="1"/>
                  </a:moveTo>
                  <a:cubicBezTo>
                    <a:pt x="599" y="1"/>
                    <a:pt x="0" y="1098"/>
                    <a:pt x="0" y="2394"/>
                  </a:cubicBezTo>
                  <a:cubicBezTo>
                    <a:pt x="0" y="3691"/>
                    <a:pt x="599" y="4740"/>
                    <a:pt x="1596" y="4740"/>
                  </a:cubicBezTo>
                  <a:cubicBezTo>
                    <a:pt x="2593" y="4740"/>
                    <a:pt x="3244" y="3691"/>
                    <a:pt x="3244" y="2394"/>
                  </a:cubicBezTo>
                  <a:cubicBezTo>
                    <a:pt x="3244" y="1098"/>
                    <a:pt x="2593" y="1"/>
                    <a:pt x="1596"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29;p42">
              <a:extLst>
                <a:ext uri="{FF2B5EF4-FFF2-40B4-BE49-F238E27FC236}">
                  <a16:creationId xmlns:a16="http://schemas.microsoft.com/office/drawing/2014/main" id="{012484A7-D480-0E53-5F78-C33B3E230D5B}"/>
                </a:ext>
              </a:extLst>
            </p:cNvPr>
            <p:cNvSpPr/>
            <p:nvPr/>
          </p:nvSpPr>
          <p:spPr>
            <a:xfrm>
              <a:off x="5754150" y="3700950"/>
              <a:ext cx="41100" cy="57375"/>
            </a:xfrm>
            <a:custGeom>
              <a:avLst/>
              <a:gdLst/>
              <a:ahLst/>
              <a:cxnLst/>
              <a:rect l="l" t="t" r="r" b="b"/>
              <a:pathLst>
                <a:path w="1644" h="2295" extrusionOk="0">
                  <a:moveTo>
                    <a:pt x="798" y="0"/>
                  </a:moveTo>
                  <a:cubicBezTo>
                    <a:pt x="300" y="0"/>
                    <a:pt x="0" y="499"/>
                    <a:pt x="0" y="1145"/>
                  </a:cubicBezTo>
                  <a:cubicBezTo>
                    <a:pt x="0" y="1796"/>
                    <a:pt x="300" y="2294"/>
                    <a:pt x="798" y="2294"/>
                  </a:cubicBezTo>
                  <a:cubicBezTo>
                    <a:pt x="1345" y="2294"/>
                    <a:pt x="1644" y="1796"/>
                    <a:pt x="1644" y="1145"/>
                  </a:cubicBezTo>
                  <a:cubicBezTo>
                    <a:pt x="1644" y="499"/>
                    <a:pt x="1345" y="0"/>
                    <a:pt x="7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30;p42">
              <a:extLst>
                <a:ext uri="{FF2B5EF4-FFF2-40B4-BE49-F238E27FC236}">
                  <a16:creationId xmlns:a16="http://schemas.microsoft.com/office/drawing/2014/main" id="{D2CAB9BE-BE37-BD4B-19C0-884C09C23C3F}"/>
                </a:ext>
              </a:extLst>
            </p:cNvPr>
            <p:cNvSpPr/>
            <p:nvPr/>
          </p:nvSpPr>
          <p:spPr>
            <a:xfrm>
              <a:off x="5751650" y="3698450"/>
              <a:ext cx="46100" cy="62375"/>
            </a:xfrm>
            <a:custGeom>
              <a:avLst/>
              <a:gdLst/>
              <a:ahLst/>
              <a:cxnLst/>
              <a:rect l="l" t="t" r="r" b="b"/>
              <a:pathLst>
                <a:path w="1844" h="2495" extrusionOk="0">
                  <a:moveTo>
                    <a:pt x="898" y="200"/>
                  </a:moveTo>
                  <a:cubicBezTo>
                    <a:pt x="1345" y="200"/>
                    <a:pt x="1644" y="647"/>
                    <a:pt x="1644" y="1245"/>
                  </a:cubicBezTo>
                  <a:cubicBezTo>
                    <a:pt x="1644" y="1844"/>
                    <a:pt x="1345" y="2295"/>
                    <a:pt x="898" y="2295"/>
                  </a:cubicBezTo>
                  <a:cubicBezTo>
                    <a:pt x="499" y="2295"/>
                    <a:pt x="200" y="1844"/>
                    <a:pt x="200" y="1245"/>
                  </a:cubicBezTo>
                  <a:cubicBezTo>
                    <a:pt x="200" y="647"/>
                    <a:pt x="499" y="200"/>
                    <a:pt x="898" y="200"/>
                  </a:cubicBezTo>
                  <a:close/>
                  <a:moveTo>
                    <a:pt x="898" y="1"/>
                  </a:moveTo>
                  <a:cubicBezTo>
                    <a:pt x="400" y="1"/>
                    <a:pt x="1" y="499"/>
                    <a:pt x="1" y="1245"/>
                  </a:cubicBezTo>
                  <a:cubicBezTo>
                    <a:pt x="1" y="1995"/>
                    <a:pt x="400" y="2494"/>
                    <a:pt x="898" y="2494"/>
                  </a:cubicBezTo>
                  <a:cubicBezTo>
                    <a:pt x="1445" y="2494"/>
                    <a:pt x="1844" y="1995"/>
                    <a:pt x="1844" y="1245"/>
                  </a:cubicBezTo>
                  <a:cubicBezTo>
                    <a:pt x="1844" y="499"/>
                    <a:pt x="1445" y="1"/>
                    <a:pt x="8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31;p42">
              <a:extLst>
                <a:ext uri="{FF2B5EF4-FFF2-40B4-BE49-F238E27FC236}">
                  <a16:creationId xmlns:a16="http://schemas.microsoft.com/office/drawing/2014/main" id="{9A1C6EF2-9020-3A28-3A07-7A68CF92EA58}"/>
                </a:ext>
              </a:extLst>
            </p:cNvPr>
            <p:cNvSpPr/>
            <p:nvPr/>
          </p:nvSpPr>
          <p:spPr>
            <a:xfrm>
              <a:off x="5775150" y="3731750"/>
              <a:ext cx="45050" cy="52500"/>
            </a:xfrm>
            <a:custGeom>
              <a:avLst/>
              <a:gdLst/>
              <a:ahLst/>
              <a:cxnLst/>
              <a:rect l="l" t="t" r="r" b="b"/>
              <a:pathLst>
                <a:path w="1802" h="2100" extrusionOk="0">
                  <a:moveTo>
                    <a:pt x="1578" y="1"/>
                  </a:moveTo>
                  <a:cubicBezTo>
                    <a:pt x="1453" y="1"/>
                    <a:pt x="1327" y="126"/>
                    <a:pt x="1355" y="364"/>
                  </a:cubicBezTo>
                  <a:cubicBezTo>
                    <a:pt x="1402" y="763"/>
                    <a:pt x="1004" y="1609"/>
                    <a:pt x="405" y="1761"/>
                  </a:cubicBezTo>
                  <a:cubicBezTo>
                    <a:pt x="1" y="1880"/>
                    <a:pt x="24" y="2100"/>
                    <a:pt x="339" y="2100"/>
                  </a:cubicBezTo>
                  <a:cubicBezTo>
                    <a:pt x="412" y="2100"/>
                    <a:pt x="501" y="2088"/>
                    <a:pt x="605" y="2060"/>
                  </a:cubicBezTo>
                  <a:cubicBezTo>
                    <a:pt x="1203" y="1908"/>
                    <a:pt x="1754" y="1310"/>
                    <a:pt x="1801" y="312"/>
                  </a:cubicBezTo>
                  <a:cubicBezTo>
                    <a:pt x="1801" y="101"/>
                    <a:pt x="1690" y="1"/>
                    <a:pt x="1578" y="1"/>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32;p42">
              <a:extLst>
                <a:ext uri="{FF2B5EF4-FFF2-40B4-BE49-F238E27FC236}">
                  <a16:creationId xmlns:a16="http://schemas.microsoft.com/office/drawing/2014/main" id="{93C4BDC8-87C6-171E-8D3C-D7DD8D1B3960}"/>
                </a:ext>
              </a:extLst>
            </p:cNvPr>
            <p:cNvSpPr/>
            <p:nvPr/>
          </p:nvSpPr>
          <p:spPr>
            <a:xfrm>
              <a:off x="6282775" y="3629825"/>
              <a:ext cx="143350" cy="198325"/>
            </a:xfrm>
            <a:custGeom>
              <a:avLst/>
              <a:gdLst/>
              <a:ahLst/>
              <a:cxnLst/>
              <a:rect l="l" t="t" r="r" b="b"/>
              <a:pathLst>
                <a:path w="5734" h="7933" extrusionOk="0">
                  <a:moveTo>
                    <a:pt x="3192" y="1"/>
                  </a:moveTo>
                  <a:cubicBezTo>
                    <a:pt x="1245" y="1"/>
                    <a:pt x="0" y="1796"/>
                    <a:pt x="0" y="3990"/>
                  </a:cubicBezTo>
                  <a:cubicBezTo>
                    <a:pt x="0" y="6185"/>
                    <a:pt x="1245" y="7932"/>
                    <a:pt x="3192" y="7932"/>
                  </a:cubicBezTo>
                  <a:lnTo>
                    <a:pt x="5386" y="7932"/>
                  </a:lnTo>
                  <a:lnTo>
                    <a:pt x="5386" y="5885"/>
                  </a:lnTo>
                  <a:cubicBezTo>
                    <a:pt x="5634" y="5339"/>
                    <a:pt x="5733" y="4689"/>
                    <a:pt x="5733" y="3990"/>
                  </a:cubicBezTo>
                  <a:cubicBezTo>
                    <a:pt x="5733" y="3292"/>
                    <a:pt x="5634" y="2646"/>
                    <a:pt x="5386" y="2095"/>
                  </a:cubicBezTo>
                  <a:lnTo>
                    <a:pt x="53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33;p42">
              <a:extLst>
                <a:ext uri="{FF2B5EF4-FFF2-40B4-BE49-F238E27FC236}">
                  <a16:creationId xmlns:a16="http://schemas.microsoft.com/office/drawing/2014/main" id="{01EA3FD3-207B-35AE-6537-C44315A5D833}"/>
                </a:ext>
              </a:extLst>
            </p:cNvPr>
            <p:cNvSpPr/>
            <p:nvPr/>
          </p:nvSpPr>
          <p:spPr>
            <a:xfrm>
              <a:off x="6280275" y="3627350"/>
              <a:ext cx="149650" cy="204475"/>
            </a:xfrm>
            <a:custGeom>
              <a:avLst/>
              <a:gdLst/>
              <a:ahLst/>
              <a:cxnLst/>
              <a:rect l="l" t="t" r="r" b="b"/>
              <a:pathLst>
                <a:path w="5986" h="8179" extrusionOk="0">
                  <a:moveTo>
                    <a:pt x="5387" y="251"/>
                  </a:moveTo>
                  <a:lnTo>
                    <a:pt x="5387" y="2194"/>
                  </a:lnTo>
                  <a:cubicBezTo>
                    <a:pt x="5634" y="2793"/>
                    <a:pt x="5734" y="3443"/>
                    <a:pt x="5734" y="4089"/>
                  </a:cubicBezTo>
                  <a:cubicBezTo>
                    <a:pt x="5734" y="4740"/>
                    <a:pt x="5634" y="5386"/>
                    <a:pt x="5387" y="5937"/>
                  </a:cubicBezTo>
                  <a:lnTo>
                    <a:pt x="5387" y="5984"/>
                  </a:lnTo>
                  <a:lnTo>
                    <a:pt x="5387" y="7931"/>
                  </a:lnTo>
                  <a:lnTo>
                    <a:pt x="3292" y="7931"/>
                  </a:lnTo>
                  <a:cubicBezTo>
                    <a:pt x="1497" y="7931"/>
                    <a:pt x="200" y="6336"/>
                    <a:pt x="200" y="4089"/>
                  </a:cubicBezTo>
                  <a:cubicBezTo>
                    <a:pt x="200" y="1847"/>
                    <a:pt x="1497" y="251"/>
                    <a:pt x="3292" y="251"/>
                  </a:cubicBezTo>
                  <a:close/>
                  <a:moveTo>
                    <a:pt x="3292" y="0"/>
                  </a:moveTo>
                  <a:cubicBezTo>
                    <a:pt x="1345" y="0"/>
                    <a:pt x="1" y="1747"/>
                    <a:pt x="1" y="4089"/>
                  </a:cubicBezTo>
                  <a:cubicBezTo>
                    <a:pt x="1" y="6435"/>
                    <a:pt x="1345" y="8179"/>
                    <a:pt x="3292" y="8179"/>
                  </a:cubicBezTo>
                  <a:lnTo>
                    <a:pt x="5486" y="8179"/>
                  </a:lnTo>
                  <a:cubicBezTo>
                    <a:pt x="5534" y="8179"/>
                    <a:pt x="5586" y="8131"/>
                    <a:pt x="5586" y="8031"/>
                  </a:cubicBezTo>
                  <a:lnTo>
                    <a:pt x="5586" y="6036"/>
                  </a:lnTo>
                  <a:cubicBezTo>
                    <a:pt x="5833" y="5438"/>
                    <a:pt x="5985" y="4788"/>
                    <a:pt x="5985" y="4089"/>
                  </a:cubicBezTo>
                  <a:cubicBezTo>
                    <a:pt x="5985" y="3391"/>
                    <a:pt x="5833" y="2745"/>
                    <a:pt x="5586" y="2146"/>
                  </a:cubicBezTo>
                  <a:lnTo>
                    <a:pt x="5586" y="100"/>
                  </a:lnTo>
                  <a:cubicBezTo>
                    <a:pt x="5586" y="52"/>
                    <a:pt x="5534" y="0"/>
                    <a:pt x="54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34;p42">
              <a:extLst>
                <a:ext uri="{FF2B5EF4-FFF2-40B4-BE49-F238E27FC236}">
                  <a16:creationId xmlns:a16="http://schemas.microsoft.com/office/drawing/2014/main" id="{8C6BDE04-327D-6FF5-C3CE-829D8D449C55}"/>
                </a:ext>
              </a:extLst>
            </p:cNvPr>
            <p:cNvSpPr/>
            <p:nvPr/>
          </p:nvSpPr>
          <p:spPr>
            <a:xfrm>
              <a:off x="6337625" y="3629825"/>
              <a:ext cx="159625" cy="198325"/>
            </a:xfrm>
            <a:custGeom>
              <a:avLst/>
              <a:gdLst/>
              <a:ahLst/>
              <a:cxnLst/>
              <a:rect l="l" t="t" r="r" b="b"/>
              <a:pathLst>
                <a:path w="6385" h="7933" extrusionOk="0">
                  <a:moveTo>
                    <a:pt x="3192" y="1"/>
                  </a:moveTo>
                  <a:cubicBezTo>
                    <a:pt x="1245" y="1"/>
                    <a:pt x="1" y="1796"/>
                    <a:pt x="1" y="3990"/>
                  </a:cubicBezTo>
                  <a:cubicBezTo>
                    <a:pt x="1" y="6185"/>
                    <a:pt x="1245" y="7932"/>
                    <a:pt x="3192" y="7932"/>
                  </a:cubicBezTo>
                  <a:cubicBezTo>
                    <a:pt x="5135" y="7932"/>
                    <a:pt x="6384" y="6185"/>
                    <a:pt x="6384" y="3990"/>
                  </a:cubicBezTo>
                  <a:cubicBezTo>
                    <a:pt x="6384" y="1796"/>
                    <a:pt x="5135" y="1"/>
                    <a:pt x="3192"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35;p42">
              <a:extLst>
                <a:ext uri="{FF2B5EF4-FFF2-40B4-BE49-F238E27FC236}">
                  <a16:creationId xmlns:a16="http://schemas.microsoft.com/office/drawing/2014/main" id="{05F33710-054F-00D8-6325-9AF247082ADE}"/>
                </a:ext>
              </a:extLst>
            </p:cNvPr>
            <p:cNvSpPr/>
            <p:nvPr/>
          </p:nvSpPr>
          <p:spPr>
            <a:xfrm>
              <a:off x="6335125" y="3627350"/>
              <a:ext cx="164600" cy="204475"/>
            </a:xfrm>
            <a:custGeom>
              <a:avLst/>
              <a:gdLst/>
              <a:ahLst/>
              <a:cxnLst/>
              <a:rect l="l" t="t" r="r" b="b"/>
              <a:pathLst>
                <a:path w="6584" h="8179" extrusionOk="0">
                  <a:moveTo>
                    <a:pt x="3292" y="251"/>
                  </a:moveTo>
                  <a:cubicBezTo>
                    <a:pt x="5088" y="251"/>
                    <a:pt x="6384" y="1847"/>
                    <a:pt x="6384" y="4089"/>
                  </a:cubicBezTo>
                  <a:cubicBezTo>
                    <a:pt x="6384" y="6336"/>
                    <a:pt x="5088" y="7931"/>
                    <a:pt x="3292" y="7931"/>
                  </a:cubicBezTo>
                  <a:cubicBezTo>
                    <a:pt x="1545" y="7931"/>
                    <a:pt x="248" y="6336"/>
                    <a:pt x="248" y="4089"/>
                  </a:cubicBezTo>
                  <a:cubicBezTo>
                    <a:pt x="248" y="1847"/>
                    <a:pt x="1545" y="251"/>
                    <a:pt x="3292" y="251"/>
                  </a:cubicBezTo>
                  <a:close/>
                  <a:moveTo>
                    <a:pt x="3292" y="0"/>
                  </a:moveTo>
                  <a:cubicBezTo>
                    <a:pt x="1397" y="0"/>
                    <a:pt x="1" y="1747"/>
                    <a:pt x="1" y="4089"/>
                  </a:cubicBezTo>
                  <a:cubicBezTo>
                    <a:pt x="1" y="6435"/>
                    <a:pt x="1397" y="8179"/>
                    <a:pt x="3292" y="8179"/>
                  </a:cubicBezTo>
                  <a:cubicBezTo>
                    <a:pt x="5187" y="8179"/>
                    <a:pt x="6584" y="6435"/>
                    <a:pt x="6584" y="4089"/>
                  </a:cubicBezTo>
                  <a:cubicBezTo>
                    <a:pt x="6584" y="1747"/>
                    <a:pt x="5187" y="0"/>
                    <a:pt x="32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36;p42">
              <a:extLst>
                <a:ext uri="{FF2B5EF4-FFF2-40B4-BE49-F238E27FC236}">
                  <a16:creationId xmlns:a16="http://schemas.microsoft.com/office/drawing/2014/main" id="{16201422-AFE4-0A50-5979-D867422BECD3}"/>
                </a:ext>
              </a:extLst>
            </p:cNvPr>
            <p:cNvSpPr/>
            <p:nvPr/>
          </p:nvSpPr>
          <p:spPr>
            <a:xfrm>
              <a:off x="6367550" y="3661050"/>
              <a:ext cx="100975" cy="137175"/>
            </a:xfrm>
            <a:custGeom>
              <a:avLst/>
              <a:gdLst/>
              <a:ahLst/>
              <a:cxnLst/>
              <a:rect l="l" t="t" r="r" b="b"/>
              <a:pathLst>
                <a:path w="4039" h="5487" extrusionOk="0">
                  <a:moveTo>
                    <a:pt x="1995" y="1"/>
                  </a:moveTo>
                  <a:cubicBezTo>
                    <a:pt x="799" y="1"/>
                    <a:pt x="1" y="1245"/>
                    <a:pt x="1" y="2741"/>
                  </a:cubicBezTo>
                  <a:cubicBezTo>
                    <a:pt x="1" y="4237"/>
                    <a:pt x="799" y="5486"/>
                    <a:pt x="1995" y="5486"/>
                  </a:cubicBezTo>
                  <a:cubicBezTo>
                    <a:pt x="3240" y="5486"/>
                    <a:pt x="4038" y="4237"/>
                    <a:pt x="4038" y="2741"/>
                  </a:cubicBezTo>
                  <a:cubicBezTo>
                    <a:pt x="4038" y="1245"/>
                    <a:pt x="3240" y="1"/>
                    <a:pt x="1995" y="1"/>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37;p42">
              <a:extLst>
                <a:ext uri="{FF2B5EF4-FFF2-40B4-BE49-F238E27FC236}">
                  <a16:creationId xmlns:a16="http://schemas.microsoft.com/office/drawing/2014/main" id="{C58D132D-8DBB-8E9E-E685-6AA5B887A28F}"/>
                </a:ext>
              </a:extLst>
            </p:cNvPr>
            <p:cNvSpPr/>
            <p:nvPr/>
          </p:nvSpPr>
          <p:spPr>
            <a:xfrm>
              <a:off x="6365050" y="3658550"/>
              <a:ext cx="104750" cy="142150"/>
            </a:xfrm>
            <a:custGeom>
              <a:avLst/>
              <a:gdLst/>
              <a:ahLst/>
              <a:cxnLst/>
              <a:rect l="l" t="t" r="r" b="b"/>
              <a:pathLst>
                <a:path w="4190" h="5686" extrusionOk="0">
                  <a:moveTo>
                    <a:pt x="2095" y="200"/>
                  </a:moveTo>
                  <a:cubicBezTo>
                    <a:pt x="3240" y="200"/>
                    <a:pt x="4038" y="1297"/>
                    <a:pt x="4038" y="2841"/>
                  </a:cubicBezTo>
                  <a:cubicBezTo>
                    <a:pt x="4038" y="4389"/>
                    <a:pt x="3240" y="5486"/>
                    <a:pt x="2095" y="5486"/>
                  </a:cubicBezTo>
                  <a:cubicBezTo>
                    <a:pt x="998" y="5486"/>
                    <a:pt x="148" y="4389"/>
                    <a:pt x="148" y="2841"/>
                  </a:cubicBezTo>
                  <a:cubicBezTo>
                    <a:pt x="148" y="1297"/>
                    <a:pt x="998" y="200"/>
                    <a:pt x="2095" y="200"/>
                  </a:cubicBezTo>
                  <a:close/>
                  <a:moveTo>
                    <a:pt x="2095" y="1"/>
                  </a:moveTo>
                  <a:cubicBezTo>
                    <a:pt x="899" y="1"/>
                    <a:pt x="1" y="1198"/>
                    <a:pt x="1" y="2841"/>
                  </a:cubicBezTo>
                  <a:cubicBezTo>
                    <a:pt x="1" y="4489"/>
                    <a:pt x="899" y="5686"/>
                    <a:pt x="2095" y="5686"/>
                  </a:cubicBezTo>
                  <a:cubicBezTo>
                    <a:pt x="3340" y="5686"/>
                    <a:pt x="4190" y="4489"/>
                    <a:pt x="4190" y="2841"/>
                  </a:cubicBezTo>
                  <a:cubicBezTo>
                    <a:pt x="4190" y="1198"/>
                    <a:pt x="3340" y="1"/>
                    <a:pt x="20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38;p42">
              <a:extLst>
                <a:ext uri="{FF2B5EF4-FFF2-40B4-BE49-F238E27FC236}">
                  <a16:creationId xmlns:a16="http://schemas.microsoft.com/office/drawing/2014/main" id="{CE70C594-89CC-B7F7-AF72-E1C6B094A143}"/>
                </a:ext>
              </a:extLst>
            </p:cNvPr>
            <p:cNvSpPr/>
            <p:nvPr/>
          </p:nvSpPr>
          <p:spPr>
            <a:xfrm>
              <a:off x="6378725" y="3677200"/>
              <a:ext cx="77325" cy="104750"/>
            </a:xfrm>
            <a:custGeom>
              <a:avLst/>
              <a:gdLst/>
              <a:ahLst/>
              <a:cxnLst/>
              <a:rect l="l" t="t" r="r" b="b"/>
              <a:pathLst>
                <a:path w="3093" h="4190" extrusionOk="0">
                  <a:moveTo>
                    <a:pt x="1548" y="1"/>
                  </a:moveTo>
                  <a:cubicBezTo>
                    <a:pt x="599" y="1"/>
                    <a:pt x="0" y="950"/>
                    <a:pt x="0" y="2095"/>
                  </a:cubicBezTo>
                  <a:cubicBezTo>
                    <a:pt x="0" y="3244"/>
                    <a:pt x="599" y="4190"/>
                    <a:pt x="1548" y="4190"/>
                  </a:cubicBezTo>
                  <a:cubicBezTo>
                    <a:pt x="2494" y="4190"/>
                    <a:pt x="3092" y="3244"/>
                    <a:pt x="3092" y="2095"/>
                  </a:cubicBezTo>
                  <a:cubicBezTo>
                    <a:pt x="3092" y="950"/>
                    <a:pt x="2494" y="1"/>
                    <a:pt x="1548" y="1"/>
                  </a:cubicBezTo>
                  <a:close/>
                </a:path>
              </a:pathLst>
            </a:custGeom>
            <a:solidFill>
              <a:srgbClr val="B7C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39;p42">
              <a:extLst>
                <a:ext uri="{FF2B5EF4-FFF2-40B4-BE49-F238E27FC236}">
                  <a16:creationId xmlns:a16="http://schemas.microsoft.com/office/drawing/2014/main" id="{2E58D833-8C9E-69E6-F0FD-2A6835BBF932}"/>
                </a:ext>
              </a:extLst>
            </p:cNvPr>
            <p:cNvSpPr/>
            <p:nvPr/>
          </p:nvSpPr>
          <p:spPr>
            <a:xfrm>
              <a:off x="6376225" y="3669725"/>
              <a:ext cx="82325" cy="118525"/>
            </a:xfrm>
            <a:custGeom>
              <a:avLst/>
              <a:gdLst/>
              <a:ahLst/>
              <a:cxnLst/>
              <a:rect l="l" t="t" r="r" b="b"/>
              <a:pathLst>
                <a:path w="3293" h="4741" extrusionOk="0">
                  <a:moveTo>
                    <a:pt x="1648" y="1"/>
                  </a:moveTo>
                  <a:cubicBezTo>
                    <a:pt x="651" y="1"/>
                    <a:pt x="1" y="1098"/>
                    <a:pt x="1" y="2394"/>
                  </a:cubicBezTo>
                  <a:cubicBezTo>
                    <a:pt x="1" y="3691"/>
                    <a:pt x="651" y="4740"/>
                    <a:pt x="1648" y="4740"/>
                  </a:cubicBezTo>
                  <a:cubicBezTo>
                    <a:pt x="2646" y="4740"/>
                    <a:pt x="3292" y="3691"/>
                    <a:pt x="3292" y="2394"/>
                  </a:cubicBezTo>
                  <a:cubicBezTo>
                    <a:pt x="3292" y="1098"/>
                    <a:pt x="2646" y="1"/>
                    <a:pt x="1648"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40;p42">
              <a:extLst>
                <a:ext uri="{FF2B5EF4-FFF2-40B4-BE49-F238E27FC236}">
                  <a16:creationId xmlns:a16="http://schemas.microsoft.com/office/drawing/2014/main" id="{2D9CCA33-DFE0-458F-DF55-BD3D7C5109C4}"/>
                </a:ext>
              </a:extLst>
            </p:cNvPr>
            <p:cNvSpPr/>
            <p:nvPr/>
          </p:nvSpPr>
          <p:spPr>
            <a:xfrm>
              <a:off x="6386200" y="3700950"/>
              <a:ext cx="41225" cy="57375"/>
            </a:xfrm>
            <a:custGeom>
              <a:avLst/>
              <a:gdLst/>
              <a:ahLst/>
              <a:cxnLst/>
              <a:rect l="l" t="t" r="r" b="b"/>
              <a:pathLst>
                <a:path w="1649" h="2295" extrusionOk="0">
                  <a:moveTo>
                    <a:pt x="799" y="0"/>
                  </a:moveTo>
                  <a:cubicBezTo>
                    <a:pt x="300" y="0"/>
                    <a:pt x="1" y="499"/>
                    <a:pt x="1" y="1145"/>
                  </a:cubicBezTo>
                  <a:cubicBezTo>
                    <a:pt x="1" y="1796"/>
                    <a:pt x="300" y="2294"/>
                    <a:pt x="799" y="2294"/>
                  </a:cubicBezTo>
                  <a:cubicBezTo>
                    <a:pt x="1297" y="2294"/>
                    <a:pt x="1648" y="1796"/>
                    <a:pt x="1648" y="1145"/>
                  </a:cubicBezTo>
                  <a:cubicBezTo>
                    <a:pt x="1648" y="499"/>
                    <a:pt x="1297" y="0"/>
                    <a:pt x="7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41;p42">
              <a:extLst>
                <a:ext uri="{FF2B5EF4-FFF2-40B4-BE49-F238E27FC236}">
                  <a16:creationId xmlns:a16="http://schemas.microsoft.com/office/drawing/2014/main" id="{AE05A9FD-00EE-6849-9A34-560159650E02}"/>
                </a:ext>
              </a:extLst>
            </p:cNvPr>
            <p:cNvSpPr/>
            <p:nvPr/>
          </p:nvSpPr>
          <p:spPr>
            <a:xfrm>
              <a:off x="6382525" y="3698450"/>
              <a:ext cx="47400" cy="62375"/>
            </a:xfrm>
            <a:custGeom>
              <a:avLst/>
              <a:gdLst/>
              <a:ahLst/>
              <a:cxnLst/>
              <a:rect l="l" t="t" r="r" b="b"/>
              <a:pathLst>
                <a:path w="1896" h="2495" extrusionOk="0">
                  <a:moveTo>
                    <a:pt x="946" y="200"/>
                  </a:moveTo>
                  <a:cubicBezTo>
                    <a:pt x="1396" y="200"/>
                    <a:pt x="1696" y="647"/>
                    <a:pt x="1696" y="1245"/>
                  </a:cubicBezTo>
                  <a:cubicBezTo>
                    <a:pt x="1696" y="1844"/>
                    <a:pt x="1396" y="2295"/>
                    <a:pt x="946" y="2295"/>
                  </a:cubicBezTo>
                  <a:cubicBezTo>
                    <a:pt x="547" y="2295"/>
                    <a:pt x="247" y="1844"/>
                    <a:pt x="247" y="1245"/>
                  </a:cubicBezTo>
                  <a:cubicBezTo>
                    <a:pt x="247" y="647"/>
                    <a:pt x="547" y="200"/>
                    <a:pt x="946" y="200"/>
                  </a:cubicBezTo>
                  <a:close/>
                  <a:moveTo>
                    <a:pt x="946" y="1"/>
                  </a:moveTo>
                  <a:cubicBezTo>
                    <a:pt x="399" y="1"/>
                    <a:pt x="0" y="499"/>
                    <a:pt x="0" y="1245"/>
                  </a:cubicBezTo>
                  <a:cubicBezTo>
                    <a:pt x="0" y="1995"/>
                    <a:pt x="399" y="2494"/>
                    <a:pt x="946" y="2494"/>
                  </a:cubicBezTo>
                  <a:cubicBezTo>
                    <a:pt x="1496" y="2494"/>
                    <a:pt x="1895" y="1995"/>
                    <a:pt x="1895" y="1245"/>
                  </a:cubicBezTo>
                  <a:cubicBezTo>
                    <a:pt x="1895" y="499"/>
                    <a:pt x="1496" y="1"/>
                    <a:pt x="9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42;p42">
              <a:extLst>
                <a:ext uri="{FF2B5EF4-FFF2-40B4-BE49-F238E27FC236}">
                  <a16:creationId xmlns:a16="http://schemas.microsoft.com/office/drawing/2014/main" id="{A88AF3C9-6C6B-DC87-4215-39421E787410}"/>
                </a:ext>
              </a:extLst>
            </p:cNvPr>
            <p:cNvSpPr/>
            <p:nvPr/>
          </p:nvSpPr>
          <p:spPr>
            <a:xfrm>
              <a:off x="6407325" y="3731750"/>
              <a:ext cx="45025" cy="52500"/>
            </a:xfrm>
            <a:custGeom>
              <a:avLst/>
              <a:gdLst/>
              <a:ahLst/>
              <a:cxnLst/>
              <a:rect l="l" t="t" r="r" b="b"/>
              <a:pathLst>
                <a:path w="1801" h="2100" extrusionOk="0">
                  <a:moveTo>
                    <a:pt x="1559" y="1"/>
                  </a:moveTo>
                  <a:cubicBezTo>
                    <a:pt x="1426" y="1"/>
                    <a:pt x="1297" y="126"/>
                    <a:pt x="1350" y="364"/>
                  </a:cubicBezTo>
                  <a:cubicBezTo>
                    <a:pt x="1402" y="763"/>
                    <a:pt x="1003" y="1609"/>
                    <a:pt x="404" y="1761"/>
                  </a:cubicBezTo>
                  <a:cubicBezTo>
                    <a:pt x="0" y="1880"/>
                    <a:pt x="21" y="2100"/>
                    <a:pt x="336" y="2100"/>
                  </a:cubicBezTo>
                  <a:cubicBezTo>
                    <a:pt x="410" y="2100"/>
                    <a:pt x="500" y="2088"/>
                    <a:pt x="604" y="2060"/>
                  </a:cubicBezTo>
                  <a:cubicBezTo>
                    <a:pt x="1150" y="1908"/>
                    <a:pt x="1749" y="1310"/>
                    <a:pt x="1801" y="312"/>
                  </a:cubicBezTo>
                  <a:cubicBezTo>
                    <a:pt x="1801" y="101"/>
                    <a:pt x="1678" y="1"/>
                    <a:pt x="1559" y="1"/>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43;p42">
              <a:extLst>
                <a:ext uri="{FF2B5EF4-FFF2-40B4-BE49-F238E27FC236}">
                  <a16:creationId xmlns:a16="http://schemas.microsoft.com/office/drawing/2014/main" id="{FC0E7CF8-67D8-3251-59B9-115643B0B894}"/>
                </a:ext>
              </a:extLst>
            </p:cNvPr>
            <p:cNvSpPr/>
            <p:nvPr/>
          </p:nvSpPr>
          <p:spPr>
            <a:xfrm>
              <a:off x="5297825" y="3276575"/>
              <a:ext cx="1272925" cy="515350"/>
            </a:xfrm>
            <a:custGeom>
              <a:avLst/>
              <a:gdLst/>
              <a:ahLst/>
              <a:cxnLst/>
              <a:rect l="l" t="t" r="r" b="b"/>
              <a:pathLst>
                <a:path w="50917" h="20614" extrusionOk="0">
                  <a:moveTo>
                    <a:pt x="34299" y="1"/>
                  </a:moveTo>
                  <a:cubicBezTo>
                    <a:pt x="29829" y="1"/>
                    <a:pt x="22821" y="1406"/>
                    <a:pt x="17304" y="4256"/>
                  </a:cubicBezTo>
                  <a:cubicBezTo>
                    <a:pt x="11419" y="7348"/>
                    <a:pt x="10473" y="8398"/>
                    <a:pt x="10473" y="8398"/>
                  </a:cubicBezTo>
                  <a:cubicBezTo>
                    <a:pt x="8128" y="9044"/>
                    <a:pt x="5734" y="9842"/>
                    <a:pt x="4537" y="10293"/>
                  </a:cubicBezTo>
                  <a:cubicBezTo>
                    <a:pt x="4038" y="10492"/>
                    <a:pt x="3639" y="10839"/>
                    <a:pt x="3440" y="11338"/>
                  </a:cubicBezTo>
                  <a:lnTo>
                    <a:pt x="2793" y="12834"/>
                  </a:lnTo>
                  <a:lnTo>
                    <a:pt x="1198" y="13684"/>
                  </a:lnTo>
                  <a:cubicBezTo>
                    <a:pt x="699" y="13931"/>
                    <a:pt x="348" y="14430"/>
                    <a:pt x="248" y="15028"/>
                  </a:cubicBezTo>
                  <a:cubicBezTo>
                    <a:pt x="1" y="16876"/>
                    <a:pt x="148" y="18471"/>
                    <a:pt x="400" y="19118"/>
                  </a:cubicBezTo>
                  <a:cubicBezTo>
                    <a:pt x="599" y="19569"/>
                    <a:pt x="998" y="19968"/>
                    <a:pt x="1297" y="20215"/>
                  </a:cubicBezTo>
                  <a:cubicBezTo>
                    <a:pt x="1329" y="20231"/>
                    <a:pt x="1364" y="20238"/>
                    <a:pt x="1400" y="20238"/>
                  </a:cubicBezTo>
                  <a:cubicBezTo>
                    <a:pt x="1589" y="20238"/>
                    <a:pt x="1820" y="20043"/>
                    <a:pt x="1944" y="19916"/>
                  </a:cubicBezTo>
                  <a:lnTo>
                    <a:pt x="2095" y="19816"/>
                  </a:lnTo>
                  <a:cubicBezTo>
                    <a:pt x="2095" y="19816"/>
                    <a:pt x="2394" y="20614"/>
                    <a:pt x="2694" y="20614"/>
                  </a:cubicBezTo>
                  <a:cubicBezTo>
                    <a:pt x="4290" y="20614"/>
                    <a:pt x="10023" y="20514"/>
                    <a:pt x="10023" y="20514"/>
                  </a:cubicBezTo>
                  <a:cubicBezTo>
                    <a:pt x="10174" y="20514"/>
                    <a:pt x="10274" y="20466"/>
                    <a:pt x="10374" y="20414"/>
                  </a:cubicBezTo>
                  <a:lnTo>
                    <a:pt x="11718" y="19816"/>
                  </a:lnTo>
                  <a:cubicBezTo>
                    <a:pt x="11902" y="20233"/>
                    <a:pt x="12112" y="20378"/>
                    <a:pt x="12342" y="20378"/>
                  </a:cubicBezTo>
                  <a:cubicBezTo>
                    <a:pt x="12551" y="20378"/>
                    <a:pt x="12777" y="20258"/>
                    <a:pt x="13015" y="20115"/>
                  </a:cubicBezTo>
                  <a:cubicBezTo>
                    <a:pt x="13514" y="19816"/>
                    <a:pt x="14862" y="19070"/>
                    <a:pt x="14862" y="19070"/>
                  </a:cubicBezTo>
                  <a:cubicBezTo>
                    <a:pt x="15209" y="15627"/>
                    <a:pt x="16705" y="13931"/>
                    <a:pt x="19598" y="13931"/>
                  </a:cubicBezTo>
                  <a:cubicBezTo>
                    <a:pt x="21992" y="13931"/>
                    <a:pt x="24138" y="16126"/>
                    <a:pt x="23240" y="19916"/>
                  </a:cubicBezTo>
                  <a:lnTo>
                    <a:pt x="25036" y="19916"/>
                  </a:lnTo>
                  <a:cubicBezTo>
                    <a:pt x="25383" y="19916"/>
                    <a:pt x="25682" y="19768"/>
                    <a:pt x="25834" y="19469"/>
                  </a:cubicBezTo>
                  <a:lnTo>
                    <a:pt x="26181" y="18918"/>
                  </a:lnTo>
                  <a:lnTo>
                    <a:pt x="36554" y="18918"/>
                  </a:lnTo>
                  <a:cubicBezTo>
                    <a:pt x="37145" y="19424"/>
                    <a:pt x="38355" y="19535"/>
                    <a:pt x="39297" y="19535"/>
                  </a:cubicBezTo>
                  <a:cubicBezTo>
                    <a:pt x="40026" y="19535"/>
                    <a:pt x="40595" y="19469"/>
                    <a:pt x="40595" y="19469"/>
                  </a:cubicBezTo>
                  <a:cubicBezTo>
                    <a:pt x="40595" y="15926"/>
                    <a:pt x="42291" y="13931"/>
                    <a:pt x="45084" y="13931"/>
                  </a:cubicBezTo>
                  <a:cubicBezTo>
                    <a:pt x="47027" y="13931"/>
                    <a:pt x="49273" y="15479"/>
                    <a:pt x="48774" y="18471"/>
                  </a:cubicBezTo>
                  <a:cubicBezTo>
                    <a:pt x="48742" y="18687"/>
                    <a:pt x="48845" y="18982"/>
                    <a:pt x="49024" y="18982"/>
                  </a:cubicBezTo>
                  <a:cubicBezTo>
                    <a:pt x="49133" y="18982"/>
                    <a:pt x="49269" y="18873"/>
                    <a:pt x="49420" y="18571"/>
                  </a:cubicBezTo>
                  <a:cubicBezTo>
                    <a:pt x="49819" y="17773"/>
                    <a:pt x="50916" y="15427"/>
                    <a:pt x="50170" y="14083"/>
                  </a:cubicBezTo>
                  <a:cubicBezTo>
                    <a:pt x="50617" y="10592"/>
                    <a:pt x="49420" y="8645"/>
                    <a:pt x="49121" y="8398"/>
                  </a:cubicBezTo>
                  <a:cubicBezTo>
                    <a:pt x="48822" y="8146"/>
                    <a:pt x="44884" y="8047"/>
                    <a:pt x="44884" y="8047"/>
                  </a:cubicBezTo>
                  <a:cubicBezTo>
                    <a:pt x="45730" y="2561"/>
                    <a:pt x="39546" y="219"/>
                    <a:pt x="35157" y="20"/>
                  </a:cubicBezTo>
                  <a:cubicBezTo>
                    <a:pt x="34883" y="7"/>
                    <a:pt x="34597" y="1"/>
                    <a:pt x="34299" y="1"/>
                  </a:cubicBezTo>
                  <a:close/>
                </a:path>
              </a:pathLst>
            </a:custGeom>
            <a:solidFill>
              <a:srgbClr val="89B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44;p42">
              <a:extLst>
                <a:ext uri="{FF2B5EF4-FFF2-40B4-BE49-F238E27FC236}">
                  <a16:creationId xmlns:a16="http://schemas.microsoft.com/office/drawing/2014/main" id="{75E6C065-470C-EF95-A6CD-92D4E6D4482D}"/>
                </a:ext>
              </a:extLst>
            </p:cNvPr>
            <p:cNvSpPr/>
            <p:nvPr/>
          </p:nvSpPr>
          <p:spPr>
            <a:xfrm>
              <a:off x="5337725" y="3632325"/>
              <a:ext cx="256850" cy="157125"/>
            </a:xfrm>
            <a:custGeom>
              <a:avLst/>
              <a:gdLst/>
              <a:ahLst/>
              <a:cxnLst/>
              <a:rect l="l" t="t" r="r" b="b"/>
              <a:pathLst>
                <a:path w="10274" h="6285" extrusionOk="0">
                  <a:moveTo>
                    <a:pt x="300" y="0"/>
                  </a:moveTo>
                  <a:lnTo>
                    <a:pt x="1" y="998"/>
                  </a:lnTo>
                  <a:lnTo>
                    <a:pt x="547" y="5686"/>
                  </a:lnTo>
                  <a:lnTo>
                    <a:pt x="846" y="6284"/>
                  </a:lnTo>
                  <a:lnTo>
                    <a:pt x="8427" y="6284"/>
                  </a:lnTo>
                  <a:lnTo>
                    <a:pt x="10274" y="5486"/>
                  </a:lnTo>
                  <a:lnTo>
                    <a:pt x="10023" y="699"/>
                  </a:lnTo>
                  <a:cubicBezTo>
                    <a:pt x="10023" y="699"/>
                    <a:pt x="8877" y="1548"/>
                    <a:pt x="8427" y="1548"/>
                  </a:cubicBezTo>
                  <a:lnTo>
                    <a:pt x="547" y="1548"/>
                  </a:lnTo>
                  <a:cubicBezTo>
                    <a:pt x="248" y="1548"/>
                    <a:pt x="148" y="751"/>
                    <a:pt x="499" y="200"/>
                  </a:cubicBezTo>
                  <a:lnTo>
                    <a:pt x="300" y="0"/>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45;p42">
              <a:extLst>
                <a:ext uri="{FF2B5EF4-FFF2-40B4-BE49-F238E27FC236}">
                  <a16:creationId xmlns:a16="http://schemas.microsoft.com/office/drawing/2014/main" id="{D979479B-FB0E-FC9F-D954-799ABA589EE1}"/>
                </a:ext>
              </a:extLst>
            </p:cNvPr>
            <p:cNvSpPr/>
            <p:nvPr/>
          </p:nvSpPr>
          <p:spPr>
            <a:xfrm>
              <a:off x="5734800" y="3487700"/>
              <a:ext cx="81700" cy="41525"/>
            </a:xfrm>
            <a:custGeom>
              <a:avLst/>
              <a:gdLst/>
              <a:ahLst/>
              <a:cxnLst/>
              <a:rect l="l" t="t" r="r" b="b"/>
              <a:pathLst>
                <a:path w="3268" h="1661" extrusionOk="0">
                  <a:moveTo>
                    <a:pt x="2917" y="1"/>
                  </a:moveTo>
                  <a:cubicBezTo>
                    <a:pt x="2917" y="1"/>
                    <a:pt x="1121" y="300"/>
                    <a:pt x="523" y="551"/>
                  </a:cubicBezTo>
                  <a:cubicBezTo>
                    <a:pt x="0" y="725"/>
                    <a:pt x="86" y="1660"/>
                    <a:pt x="550" y="1660"/>
                  </a:cubicBezTo>
                  <a:cubicBezTo>
                    <a:pt x="617" y="1660"/>
                    <a:pt x="692" y="1641"/>
                    <a:pt x="774" y="1596"/>
                  </a:cubicBezTo>
                  <a:cubicBezTo>
                    <a:pt x="1373" y="1249"/>
                    <a:pt x="3268" y="898"/>
                    <a:pt x="3216" y="850"/>
                  </a:cubicBezTo>
                  <a:cubicBezTo>
                    <a:pt x="3116" y="798"/>
                    <a:pt x="2917" y="1"/>
                    <a:pt x="2917"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46;p42">
              <a:extLst>
                <a:ext uri="{FF2B5EF4-FFF2-40B4-BE49-F238E27FC236}">
                  <a16:creationId xmlns:a16="http://schemas.microsoft.com/office/drawing/2014/main" id="{2430B8FD-2102-6F0B-8564-ED7354CF4875}"/>
                </a:ext>
              </a:extLst>
            </p:cNvPr>
            <p:cNvSpPr/>
            <p:nvPr/>
          </p:nvSpPr>
          <p:spPr>
            <a:xfrm>
              <a:off x="5347700" y="3513725"/>
              <a:ext cx="226550" cy="146625"/>
            </a:xfrm>
            <a:custGeom>
              <a:avLst/>
              <a:gdLst/>
              <a:ahLst/>
              <a:cxnLst/>
              <a:rect l="l" t="t" r="r" b="b"/>
              <a:pathLst>
                <a:path w="9062" h="5865" extrusionOk="0">
                  <a:moveTo>
                    <a:pt x="6494" y="0"/>
                  </a:moveTo>
                  <a:cubicBezTo>
                    <a:pt x="6455" y="0"/>
                    <a:pt x="6418" y="18"/>
                    <a:pt x="6384" y="57"/>
                  </a:cubicBezTo>
                  <a:cubicBezTo>
                    <a:pt x="6332" y="456"/>
                    <a:pt x="6085" y="707"/>
                    <a:pt x="6085" y="707"/>
                  </a:cubicBezTo>
                  <a:cubicBezTo>
                    <a:pt x="6085" y="707"/>
                    <a:pt x="1497" y="4046"/>
                    <a:pt x="647" y="4697"/>
                  </a:cubicBezTo>
                  <a:cubicBezTo>
                    <a:pt x="200" y="4996"/>
                    <a:pt x="1" y="5842"/>
                    <a:pt x="547" y="5842"/>
                  </a:cubicBezTo>
                  <a:cubicBezTo>
                    <a:pt x="981" y="5842"/>
                    <a:pt x="1524" y="5865"/>
                    <a:pt x="2207" y="5865"/>
                  </a:cubicBezTo>
                  <a:cubicBezTo>
                    <a:pt x="2549" y="5865"/>
                    <a:pt x="2925" y="5859"/>
                    <a:pt x="3340" y="5842"/>
                  </a:cubicBezTo>
                  <a:lnTo>
                    <a:pt x="7182" y="5842"/>
                  </a:lnTo>
                  <a:cubicBezTo>
                    <a:pt x="7828" y="5842"/>
                    <a:pt x="8279" y="5495"/>
                    <a:pt x="8578" y="5243"/>
                  </a:cubicBezTo>
                  <a:cubicBezTo>
                    <a:pt x="9062" y="4889"/>
                    <a:pt x="9022" y="4575"/>
                    <a:pt x="8772" y="4575"/>
                  </a:cubicBezTo>
                  <a:cubicBezTo>
                    <a:pt x="8636" y="4575"/>
                    <a:pt x="8438" y="4667"/>
                    <a:pt x="8227" y="4896"/>
                  </a:cubicBezTo>
                  <a:cubicBezTo>
                    <a:pt x="7934" y="5190"/>
                    <a:pt x="5961" y="5306"/>
                    <a:pt x="4274" y="5306"/>
                  </a:cubicBezTo>
                  <a:cubicBezTo>
                    <a:pt x="3966" y="5306"/>
                    <a:pt x="3668" y="5302"/>
                    <a:pt x="3392" y="5295"/>
                  </a:cubicBezTo>
                  <a:cubicBezTo>
                    <a:pt x="3223" y="5295"/>
                    <a:pt x="3064" y="5296"/>
                    <a:pt x="2914" y="5296"/>
                  </a:cubicBezTo>
                  <a:cubicBezTo>
                    <a:pt x="1820" y="5296"/>
                    <a:pt x="1246" y="5259"/>
                    <a:pt x="1596" y="4645"/>
                  </a:cubicBezTo>
                  <a:cubicBezTo>
                    <a:pt x="2342" y="3448"/>
                    <a:pt x="5534" y="2251"/>
                    <a:pt x="6631" y="1453"/>
                  </a:cubicBezTo>
                  <a:cubicBezTo>
                    <a:pt x="7208" y="1099"/>
                    <a:pt x="6802" y="0"/>
                    <a:pt x="6494"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47;p42">
              <a:extLst>
                <a:ext uri="{FF2B5EF4-FFF2-40B4-BE49-F238E27FC236}">
                  <a16:creationId xmlns:a16="http://schemas.microsoft.com/office/drawing/2014/main" id="{997B1BBD-12CB-D733-EBE0-629D77F0C68F}"/>
                </a:ext>
              </a:extLst>
            </p:cNvPr>
            <p:cNvSpPr/>
            <p:nvPr/>
          </p:nvSpPr>
          <p:spPr>
            <a:xfrm>
              <a:off x="6200475" y="3477725"/>
              <a:ext cx="370275" cy="287225"/>
            </a:xfrm>
            <a:custGeom>
              <a:avLst/>
              <a:gdLst/>
              <a:ahLst/>
              <a:cxnLst/>
              <a:rect l="l" t="t" r="r" b="b"/>
              <a:pathLst>
                <a:path w="14811" h="11489" extrusionOk="0">
                  <a:moveTo>
                    <a:pt x="9077" y="1"/>
                  </a:moveTo>
                  <a:lnTo>
                    <a:pt x="8579" y="352"/>
                  </a:lnTo>
                  <a:cubicBezTo>
                    <a:pt x="8579" y="352"/>
                    <a:pt x="7182" y="2793"/>
                    <a:pt x="5686" y="3743"/>
                  </a:cubicBezTo>
                  <a:cubicBezTo>
                    <a:pt x="7707" y="2708"/>
                    <a:pt x="11859" y="829"/>
                    <a:pt x="12617" y="829"/>
                  </a:cubicBezTo>
                  <a:cubicBezTo>
                    <a:pt x="12663" y="829"/>
                    <a:pt x="12696" y="836"/>
                    <a:pt x="12716" y="850"/>
                  </a:cubicBezTo>
                  <a:cubicBezTo>
                    <a:pt x="13067" y="1050"/>
                    <a:pt x="13414" y="3591"/>
                    <a:pt x="13115" y="4788"/>
                  </a:cubicBezTo>
                  <a:cubicBezTo>
                    <a:pt x="13665" y="5638"/>
                    <a:pt x="13713" y="7082"/>
                    <a:pt x="13566" y="7681"/>
                  </a:cubicBezTo>
                  <a:cubicBezTo>
                    <a:pt x="13497" y="7976"/>
                    <a:pt x="13418" y="8167"/>
                    <a:pt x="13306" y="8167"/>
                  </a:cubicBezTo>
                  <a:cubicBezTo>
                    <a:pt x="13171" y="8167"/>
                    <a:pt x="12988" y="7890"/>
                    <a:pt x="12716" y="7182"/>
                  </a:cubicBezTo>
                  <a:cubicBezTo>
                    <a:pt x="12257" y="5944"/>
                    <a:pt x="10361" y="5170"/>
                    <a:pt x="8780" y="5170"/>
                  </a:cubicBezTo>
                  <a:cubicBezTo>
                    <a:pt x="8644" y="5170"/>
                    <a:pt x="8510" y="5175"/>
                    <a:pt x="8379" y="5187"/>
                  </a:cubicBezTo>
                  <a:cubicBezTo>
                    <a:pt x="6731" y="5287"/>
                    <a:pt x="4637" y="6484"/>
                    <a:pt x="4190" y="8630"/>
                  </a:cubicBezTo>
                  <a:cubicBezTo>
                    <a:pt x="3859" y="10063"/>
                    <a:pt x="2950" y="10384"/>
                    <a:pt x="2202" y="10384"/>
                  </a:cubicBezTo>
                  <a:cubicBezTo>
                    <a:pt x="1597" y="10384"/>
                    <a:pt x="1098" y="10174"/>
                    <a:pt x="1098" y="10174"/>
                  </a:cubicBezTo>
                  <a:lnTo>
                    <a:pt x="1" y="10872"/>
                  </a:lnTo>
                  <a:lnTo>
                    <a:pt x="448" y="10872"/>
                  </a:lnTo>
                  <a:cubicBezTo>
                    <a:pt x="1039" y="11378"/>
                    <a:pt x="2249" y="11489"/>
                    <a:pt x="3191" y="11489"/>
                  </a:cubicBezTo>
                  <a:cubicBezTo>
                    <a:pt x="3920" y="11489"/>
                    <a:pt x="4489" y="11423"/>
                    <a:pt x="4489" y="11423"/>
                  </a:cubicBezTo>
                  <a:cubicBezTo>
                    <a:pt x="4489" y="7880"/>
                    <a:pt x="6185" y="5885"/>
                    <a:pt x="8978" y="5885"/>
                  </a:cubicBezTo>
                  <a:cubicBezTo>
                    <a:pt x="10921" y="5885"/>
                    <a:pt x="13167" y="7433"/>
                    <a:pt x="12668" y="10425"/>
                  </a:cubicBezTo>
                  <a:cubicBezTo>
                    <a:pt x="12636" y="10641"/>
                    <a:pt x="12739" y="10936"/>
                    <a:pt x="12918" y="10936"/>
                  </a:cubicBezTo>
                  <a:cubicBezTo>
                    <a:pt x="13027" y="10936"/>
                    <a:pt x="13163" y="10827"/>
                    <a:pt x="13314" y="10525"/>
                  </a:cubicBezTo>
                  <a:cubicBezTo>
                    <a:pt x="13713" y="9727"/>
                    <a:pt x="14810" y="7381"/>
                    <a:pt x="14064" y="6037"/>
                  </a:cubicBezTo>
                  <a:cubicBezTo>
                    <a:pt x="14511" y="2546"/>
                    <a:pt x="13314" y="599"/>
                    <a:pt x="13015" y="352"/>
                  </a:cubicBezTo>
                  <a:cubicBezTo>
                    <a:pt x="12768" y="152"/>
                    <a:pt x="9975" y="52"/>
                    <a:pt x="9077"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48;p42">
              <a:extLst>
                <a:ext uri="{FF2B5EF4-FFF2-40B4-BE49-F238E27FC236}">
                  <a16:creationId xmlns:a16="http://schemas.microsoft.com/office/drawing/2014/main" id="{830F97C0-DE82-69B7-6AEA-B57A9940FE21}"/>
                </a:ext>
              </a:extLst>
            </p:cNvPr>
            <p:cNvSpPr/>
            <p:nvPr/>
          </p:nvSpPr>
          <p:spPr>
            <a:xfrm>
              <a:off x="5961100" y="3546350"/>
              <a:ext cx="406475" cy="147150"/>
            </a:xfrm>
            <a:custGeom>
              <a:avLst/>
              <a:gdLst/>
              <a:ahLst/>
              <a:cxnLst/>
              <a:rect l="l" t="t" r="r" b="b"/>
              <a:pathLst>
                <a:path w="16259" h="5886" extrusionOk="0">
                  <a:moveTo>
                    <a:pt x="16259" y="0"/>
                  </a:moveTo>
                  <a:cubicBezTo>
                    <a:pt x="15816" y="322"/>
                    <a:pt x="15194" y="866"/>
                    <a:pt x="14322" y="1499"/>
                  </a:cubicBezTo>
                  <a:lnTo>
                    <a:pt x="14322" y="1499"/>
                  </a:lnTo>
                  <a:cubicBezTo>
                    <a:pt x="14996" y="1056"/>
                    <a:pt x="15646" y="558"/>
                    <a:pt x="16259" y="0"/>
                  </a:cubicBezTo>
                  <a:close/>
                  <a:moveTo>
                    <a:pt x="14322" y="1499"/>
                  </a:moveTo>
                  <a:lnTo>
                    <a:pt x="14322" y="1499"/>
                  </a:lnTo>
                  <a:cubicBezTo>
                    <a:pt x="10277" y="4155"/>
                    <a:pt x="5325" y="4855"/>
                    <a:pt x="1823" y="4855"/>
                  </a:cubicBezTo>
                  <a:cubicBezTo>
                    <a:pt x="1158" y="4855"/>
                    <a:pt x="545" y="4830"/>
                    <a:pt x="1" y="4788"/>
                  </a:cubicBezTo>
                  <a:lnTo>
                    <a:pt x="1" y="5686"/>
                  </a:lnTo>
                  <a:lnTo>
                    <a:pt x="200" y="5885"/>
                  </a:lnTo>
                  <a:cubicBezTo>
                    <a:pt x="7715" y="5593"/>
                    <a:pt x="11946" y="3220"/>
                    <a:pt x="14322" y="1499"/>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49;p42">
              <a:extLst>
                <a:ext uri="{FF2B5EF4-FFF2-40B4-BE49-F238E27FC236}">
                  <a16:creationId xmlns:a16="http://schemas.microsoft.com/office/drawing/2014/main" id="{3C44C3B3-1FD6-108C-F833-6C6A18281E0F}"/>
                </a:ext>
              </a:extLst>
            </p:cNvPr>
            <p:cNvSpPr/>
            <p:nvPr/>
          </p:nvSpPr>
          <p:spPr>
            <a:xfrm>
              <a:off x="6158100" y="3367050"/>
              <a:ext cx="184550" cy="42175"/>
            </a:xfrm>
            <a:custGeom>
              <a:avLst/>
              <a:gdLst/>
              <a:ahLst/>
              <a:cxnLst/>
              <a:rect l="l" t="t" r="r" b="b"/>
              <a:pathLst>
                <a:path w="7382" h="1687" extrusionOk="0">
                  <a:moveTo>
                    <a:pt x="2865" y="0"/>
                  </a:moveTo>
                  <a:cubicBezTo>
                    <a:pt x="1841" y="0"/>
                    <a:pt x="931" y="157"/>
                    <a:pt x="0" y="390"/>
                  </a:cubicBezTo>
                  <a:lnTo>
                    <a:pt x="48" y="637"/>
                  </a:lnTo>
                  <a:cubicBezTo>
                    <a:pt x="639" y="571"/>
                    <a:pt x="1199" y="541"/>
                    <a:pt x="1729" y="541"/>
                  </a:cubicBezTo>
                  <a:cubicBezTo>
                    <a:pt x="3975" y="541"/>
                    <a:pt x="5691" y="1080"/>
                    <a:pt x="6982" y="1687"/>
                  </a:cubicBezTo>
                  <a:lnTo>
                    <a:pt x="7230" y="1336"/>
                  </a:lnTo>
                  <a:cubicBezTo>
                    <a:pt x="7381" y="1088"/>
                    <a:pt x="7281" y="789"/>
                    <a:pt x="7030" y="737"/>
                  </a:cubicBezTo>
                  <a:cubicBezTo>
                    <a:pt x="5356" y="205"/>
                    <a:pt x="4035" y="0"/>
                    <a:pt x="2865"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50;p42">
              <a:extLst>
                <a:ext uri="{FF2B5EF4-FFF2-40B4-BE49-F238E27FC236}">
                  <a16:creationId xmlns:a16="http://schemas.microsoft.com/office/drawing/2014/main" id="{BE3617BC-0281-5238-B043-E49EDFA85282}"/>
                </a:ext>
              </a:extLst>
            </p:cNvPr>
            <p:cNvSpPr/>
            <p:nvPr/>
          </p:nvSpPr>
          <p:spPr>
            <a:xfrm>
              <a:off x="5916225" y="3329425"/>
              <a:ext cx="503725" cy="338425"/>
            </a:xfrm>
            <a:custGeom>
              <a:avLst/>
              <a:gdLst/>
              <a:ahLst/>
              <a:cxnLst/>
              <a:rect l="l" t="t" r="r" b="b"/>
              <a:pathLst>
                <a:path w="20149" h="13537" extrusionOk="0">
                  <a:moveTo>
                    <a:pt x="17355" y="0"/>
                  </a:moveTo>
                  <a:lnTo>
                    <a:pt x="17355" y="299"/>
                  </a:lnTo>
                  <a:cubicBezTo>
                    <a:pt x="18999" y="1795"/>
                    <a:pt x="19199" y="3240"/>
                    <a:pt x="19199" y="3240"/>
                  </a:cubicBezTo>
                  <a:cubicBezTo>
                    <a:pt x="19199" y="3240"/>
                    <a:pt x="19897" y="4436"/>
                    <a:pt x="14762" y="7129"/>
                  </a:cubicBezTo>
                  <a:cubicBezTo>
                    <a:pt x="10767" y="9210"/>
                    <a:pt x="3161" y="9382"/>
                    <a:pt x="752" y="9382"/>
                  </a:cubicBezTo>
                  <a:cubicBezTo>
                    <a:pt x="274" y="9382"/>
                    <a:pt x="1" y="9376"/>
                    <a:pt x="0" y="9376"/>
                  </a:cubicBezTo>
                  <a:lnTo>
                    <a:pt x="0" y="9376"/>
                  </a:lnTo>
                  <a:cubicBezTo>
                    <a:pt x="0" y="9376"/>
                    <a:pt x="998" y="11271"/>
                    <a:pt x="1245" y="11917"/>
                  </a:cubicBezTo>
                  <a:cubicBezTo>
                    <a:pt x="1445" y="12515"/>
                    <a:pt x="1544" y="13465"/>
                    <a:pt x="1995" y="13513"/>
                  </a:cubicBezTo>
                  <a:cubicBezTo>
                    <a:pt x="2064" y="13528"/>
                    <a:pt x="2240" y="13537"/>
                    <a:pt x="2499" y="13537"/>
                  </a:cubicBezTo>
                  <a:cubicBezTo>
                    <a:pt x="3915" y="13537"/>
                    <a:pt x="7831" y="13290"/>
                    <a:pt x="10573" y="12615"/>
                  </a:cubicBezTo>
                  <a:cubicBezTo>
                    <a:pt x="13813" y="11769"/>
                    <a:pt x="16506" y="9874"/>
                    <a:pt x="17403" y="9224"/>
                  </a:cubicBezTo>
                  <a:cubicBezTo>
                    <a:pt x="18301" y="8578"/>
                    <a:pt x="18002" y="8526"/>
                    <a:pt x="17603" y="8526"/>
                  </a:cubicBezTo>
                  <a:cubicBezTo>
                    <a:pt x="17204" y="8526"/>
                    <a:pt x="16406" y="8378"/>
                    <a:pt x="16206" y="8326"/>
                  </a:cubicBezTo>
                  <a:cubicBezTo>
                    <a:pt x="16007" y="8326"/>
                    <a:pt x="15508" y="7129"/>
                    <a:pt x="16857" y="6683"/>
                  </a:cubicBezTo>
                  <a:cubicBezTo>
                    <a:pt x="18652" y="6032"/>
                    <a:pt x="20148" y="3990"/>
                    <a:pt x="20148" y="3990"/>
                  </a:cubicBezTo>
                  <a:cubicBezTo>
                    <a:pt x="19849" y="2294"/>
                    <a:pt x="18800" y="946"/>
                    <a:pt x="17355"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51;p42">
              <a:extLst>
                <a:ext uri="{FF2B5EF4-FFF2-40B4-BE49-F238E27FC236}">
                  <a16:creationId xmlns:a16="http://schemas.microsoft.com/office/drawing/2014/main" id="{642283D9-996D-0C2B-9917-BC464DC330D6}"/>
                </a:ext>
              </a:extLst>
            </p:cNvPr>
            <p:cNvSpPr/>
            <p:nvPr/>
          </p:nvSpPr>
          <p:spPr>
            <a:xfrm>
              <a:off x="5952325" y="3563800"/>
              <a:ext cx="394000" cy="185750"/>
            </a:xfrm>
            <a:custGeom>
              <a:avLst/>
              <a:gdLst/>
              <a:ahLst/>
              <a:cxnLst/>
              <a:rect l="l" t="t" r="r" b="b"/>
              <a:pathLst>
                <a:path w="15760" h="7430" extrusionOk="0">
                  <a:moveTo>
                    <a:pt x="15760" y="1"/>
                  </a:moveTo>
                  <a:lnTo>
                    <a:pt x="15760" y="1"/>
                  </a:lnTo>
                  <a:cubicBezTo>
                    <a:pt x="9122" y="5015"/>
                    <a:pt x="2872" y="5188"/>
                    <a:pt x="1275" y="5188"/>
                  </a:cubicBezTo>
                  <a:cubicBezTo>
                    <a:pt x="1156" y="5188"/>
                    <a:pt x="1064" y="5187"/>
                    <a:pt x="998" y="5187"/>
                  </a:cubicBezTo>
                  <a:cubicBezTo>
                    <a:pt x="1" y="5187"/>
                    <a:pt x="300" y="5985"/>
                    <a:pt x="300" y="5985"/>
                  </a:cubicBezTo>
                  <a:lnTo>
                    <a:pt x="1" y="7282"/>
                  </a:lnTo>
                  <a:cubicBezTo>
                    <a:pt x="1" y="7282"/>
                    <a:pt x="53" y="7429"/>
                    <a:pt x="300" y="7429"/>
                  </a:cubicBezTo>
                  <a:lnTo>
                    <a:pt x="10374" y="7429"/>
                  </a:lnTo>
                  <a:cubicBezTo>
                    <a:pt x="13916" y="4637"/>
                    <a:pt x="15760" y="1"/>
                    <a:pt x="15760"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52;p42">
              <a:extLst>
                <a:ext uri="{FF2B5EF4-FFF2-40B4-BE49-F238E27FC236}">
                  <a16:creationId xmlns:a16="http://schemas.microsoft.com/office/drawing/2014/main" id="{C2DD4406-B61E-DB80-645D-266F4D79117A}"/>
                </a:ext>
              </a:extLst>
            </p:cNvPr>
            <p:cNvSpPr/>
            <p:nvPr/>
          </p:nvSpPr>
          <p:spPr>
            <a:xfrm>
              <a:off x="5574600" y="3526575"/>
              <a:ext cx="400200" cy="258375"/>
            </a:xfrm>
            <a:custGeom>
              <a:avLst/>
              <a:gdLst/>
              <a:ahLst/>
              <a:cxnLst/>
              <a:rect l="l" t="t" r="r" b="b"/>
              <a:pathLst>
                <a:path w="16008" h="10335" extrusionOk="0">
                  <a:moveTo>
                    <a:pt x="12081" y="0"/>
                  </a:moveTo>
                  <a:cubicBezTo>
                    <a:pt x="11520" y="0"/>
                    <a:pt x="10621" y="193"/>
                    <a:pt x="10621" y="193"/>
                  </a:cubicBezTo>
                  <a:cubicBezTo>
                    <a:pt x="10621" y="193"/>
                    <a:pt x="10671" y="183"/>
                    <a:pt x="10763" y="183"/>
                  </a:cubicBezTo>
                  <a:cubicBezTo>
                    <a:pt x="11182" y="183"/>
                    <a:pt x="12482" y="385"/>
                    <a:pt x="13913" y="2635"/>
                  </a:cubicBezTo>
                  <a:cubicBezTo>
                    <a:pt x="16007" y="5926"/>
                    <a:pt x="14463" y="8220"/>
                    <a:pt x="13913" y="8220"/>
                  </a:cubicBezTo>
                  <a:cubicBezTo>
                    <a:pt x="13775" y="8220"/>
                    <a:pt x="13628" y="8236"/>
                    <a:pt x="13486" y="8236"/>
                  </a:cubicBezTo>
                  <a:cubicBezTo>
                    <a:pt x="13062" y="8236"/>
                    <a:pt x="12680" y="8095"/>
                    <a:pt x="12716" y="6975"/>
                  </a:cubicBezTo>
                  <a:cubicBezTo>
                    <a:pt x="12763" y="5612"/>
                    <a:pt x="11193" y="3420"/>
                    <a:pt x="8347" y="3420"/>
                  </a:cubicBezTo>
                  <a:cubicBezTo>
                    <a:pt x="8070" y="3420"/>
                    <a:pt x="7782" y="3440"/>
                    <a:pt x="7482" y="3484"/>
                  </a:cubicBezTo>
                  <a:cubicBezTo>
                    <a:pt x="4090" y="3931"/>
                    <a:pt x="3540" y="6824"/>
                    <a:pt x="3292" y="7873"/>
                  </a:cubicBezTo>
                  <a:cubicBezTo>
                    <a:pt x="3092" y="8706"/>
                    <a:pt x="2008" y="9351"/>
                    <a:pt x="1424" y="9351"/>
                  </a:cubicBezTo>
                  <a:cubicBezTo>
                    <a:pt x="1275" y="9351"/>
                    <a:pt x="1159" y="9309"/>
                    <a:pt x="1098" y="9218"/>
                  </a:cubicBezTo>
                  <a:cubicBezTo>
                    <a:pt x="799" y="8771"/>
                    <a:pt x="1" y="6824"/>
                    <a:pt x="1146" y="4131"/>
                  </a:cubicBezTo>
                  <a:lnTo>
                    <a:pt x="1146" y="4131"/>
                  </a:lnTo>
                  <a:cubicBezTo>
                    <a:pt x="1146" y="4131"/>
                    <a:pt x="699" y="4530"/>
                    <a:pt x="348" y="4929"/>
                  </a:cubicBezTo>
                  <a:cubicBezTo>
                    <a:pt x="1" y="5328"/>
                    <a:pt x="101" y="6676"/>
                    <a:pt x="101" y="6676"/>
                  </a:cubicBezTo>
                  <a:cubicBezTo>
                    <a:pt x="101" y="6676"/>
                    <a:pt x="149" y="8571"/>
                    <a:pt x="300" y="9070"/>
                  </a:cubicBezTo>
                  <a:cubicBezTo>
                    <a:pt x="623" y="10158"/>
                    <a:pt x="1012" y="10334"/>
                    <a:pt x="1332" y="10334"/>
                  </a:cubicBezTo>
                  <a:cubicBezTo>
                    <a:pt x="1407" y="10334"/>
                    <a:pt x="1479" y="10325"/>
                    <a:pt x="1545" y="10315"/>
                  </a:cubicBezTo>
                  <a:cubicBezTo>
                    <a:pt x="1896" y="10267"/>
                    <a:pt x="2893" y="9569"/>
                    <a:pt x="3791" y="9070"/>
                  </a:cubicBezTo>
                  <a:cubicBezTo>
                    <a:pt x="4138" y="6377"/>
                    <a:pt x="4737" y="5727"/>
                    <a:pt x="5686" y="4729"/>
                  </a:cubicBezTo>
                  <a:cubicBezTo>
                    <a:pt x="6170" y="4191"/>
                    <a:pt x="7177" y="3914"/>
                    <a:pt x="8212" y="3914"/>
                  </a:cubicBezTo>
                  <a:cubicBezTo>
                    <a:pt x="9097" y="3914"/>
                    <a:pt x="10002" y="4116"/>
                    <a:pt x="10621" y="4530"/>
                  </a:cubicBezTo>
                  <a:cubicBezTo>
                    <a:pt x="11918" y="5427"/>
                    <a:pt x="12018" y="6676"/>
                    <a:pt x="12269" y="7721"/>
                  </a:cubicBezTo>
                  <a:cubicBezTo>
                    <a:pt x="12516" y="8719"/>
                    <a:pt x="12169" y="9916"/>
                    <a:pt x="12169" y="9916"/>
                  </a:cubicBezTo>
                  <a:lnTo>
                    <a:pt x="14212" y="9916"/>
                  </a:lnTo>
                  <a:cubicBezTo>
                    <a:pt x="14463" y="9916"/>
                    <a:pt x="15261" y="8918"/>
                    <a:pt x="15409" y="7474"/>
                  </a:cubicBezTo>
                  <a:cubicBezTo>
                    <a:pt x="15561" y="6026"/>
                    <a:pt x="14463" y="2934"/>
                    <a:pt x="14264" y="2535"/>
                  </a:cubicBezTo>
                  <a:cubicBezTo>
                    <a:pt x="14064" y="2136"/>
                    <a:pt x="12868" y="241"/>
                    <a:pt x="12417" y="41"/>
                  </a:cubicBezTo>
                  <a:cubicBezTo>
                    <a:pt x="12338" y="12"/>
                    <a:pt x="12220" y="0"/>
                    <a:pt x="12081"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53;p42">
              <a:extLst>
                <a:ext uri="{FF2B5EF4-FFF2-40B4-BE49-F238E27FC236}">
                  <a16:creationId xmlns:a16="http://schemas.microsoft.com/office/drawing/2014/main" id="{6ABC4757-310B-5A7C-4B15-1EF70FF16A07}"/>
                </a:ext>
              </a:extLst>
            </p:cNvPr>
            <p:cNvSpPr/>
            <p:nvPr/>
          </p:nvSpPr>
          <p:spPr>
            <a:xfrm>
              <a:off x="5297825" y="3597425"/>
              <a:ext cx="69850" cy="185350"/>
            </a:xfrm>
            <a:custGeom>
              <a:avLst/>
              <a:gdLst/>
              <a:ahLst/>
              <a:cxnLst/>
              <a:rect l="l" t="t" r="r" b="b"/>
              <a:pathLst>
                <a:path w="2794" h="7414" extrusionOk="0">
                  <a:moveTo>
                    <a:pt x="2793" y="0"/>
                  </a:moveTo>
                  <a:lnTo>
                    <a:pt x="2793" y="0"/>
                  </a:lnTo>
                  <a:cubicBezTo>
                    <a:pt x="2793" y="0"/>
                    <a:pt x="2243" y="299"/>
                    <a:pt x="1744" y="551"/>
                  </a:cubicBezTo>
                  <a:cubicBezTo>
                    <a:pt x="1245" y="798"/>
                    <a:pt x="248" y="1049"/>
                    <a:pt x="148" y="3292"/>
                  </a:cubicBezTo>
                  <a:cubicBezTo>
                    <a:pt x="1" y="5538"/>
                    <a:pt x="400" y="6284"/>
                    <a:pt x="898" y="6982"/>
                  </a:cubicBezTo>
                  <a:cubicBezTo>
                    <a:pt x="1140" y="7320"/>
                    <a:pt x="1323" y="7413"/>
                    <a:pt x="1458" y="7413"/>
                  </a:cubicBezTo>
                  <a:cubicBezTo>
                    <a:pt x="1602" y="7413"/>
                    <a:pt x="1693" y="7308"/>
                    <a:pt x="1744" y="7281"/>
                  </a:cubicBezTo>
                  <a:cubicBezTo>
                    <a:pt x="1844" y="7181"/>
                    <a:pt x="2043" y="7082"/>
                    <a:pt x="1844" y="6583"/>
                  </a:cubicBezTo>
                  <a:cubicBezTo>
                    <a:pt x="1644" y="6136"/>
                    <a:pt x="1597" y="3842"/>
                    <a:pt x="1597" y="2793"/>
                  </a:cubicBezTo>
                  <a:cubicBezTo>
                    <a:pt x="1597" y="1795"/>
                    <a:pt x="1996" y="1297"/>
                    <a:pt x="1996" y="1297"/>
                  </a:cubicBezTo>
                  <a:lnTo>
                    <a:pt x="2793" y="0"/>
                  </a:ln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54;p42">
              <a:extLst>
                <a:ext uri="{FF2B5EF4-FFF2-40B4-BE49-F238E27FC236}">
                  <a16:creationId xmlns:a16="http://schemas.microsoft.com/office/drawing/2014/main" id="{F4B5466C-5D2A-B692-E14B-B214CD610833}"/>
                </a:ext>
              </a:extLst>
            </p:cNvPr>
            <p:cNvSpPr/>
            <p:nvPr/>
          </p:nvSpPr>
          <p:spPr>
            <a:xfrm>
              <a:off x="6316375" y="3429150"/>
              <a:ext cx="107250" cy="113425"/>
            </a:xfrm>
            <a:custGeom>
              <a:avLst/>
              <a:gdLst/>
              <a:ahLst/>
              <a:cxnLst/>
              <a:rect l="l" t="t" r="r" b="b"/>
              <a:pathLst>
                <a:path w="4290" h="4537" extrusionOk="0">
                  <a:moveTo>
                    <a:pt x="4142" y="1"/>
                  </a:moveTo>
                  <a:cubicBezTo>
                    <a:pt x="3093" y="2043"/>
                    <a:pt x="950" y="2642"/>
                    <a:pt x="500" y="2793"/>
                  </a:cubicBezTo>
                  <a:cubicBezTo>
                    <a:pt x="101" y="2941"/>
                    <a:pt x="1" y="3340"/>
                    <a:pt x="1" y="3938"/>
                  </a:cubicBezTo>
                  <a:cubicBezTo>
                    <a:pt x="1" y="4537"/>
                    <a:pt x="1098" y="4537"/>
                    <a:pt x="2195" y="4537"/>
                  </a:cubicBezTo>
                  <a:lnTo>
                    <a:pt x="2295" y="4389"/>
                  </a:lnTo>
                  <a:cubicBezTo>
                    <a:pt x="2295" y="4389"/>
                    <a:pt x="3093" y="3591"/>
                    <a:pt x="3344" y="3240"/>
                  </a:cubicBezTo>
                  <a:cubicBezTo>
                    <a:pt x="3643" y="2893"/>
                    <a:pt x="4042" y="2195"/>
                    <a:pt x="4190" y="1696"/>
                  </a:cubicBezTo>
                  <a:cubicBezTo>
                    <a:pt x="4290" y="1245"/>
                    <a:pt x="4142" y="1"/>
                    <a:pt x="4142"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55;p42">
              <a:extLst>
                <a:ext uri="{FF2B5EF4-FFF2-40B4-BE49-F238E27FC236}">
                  <a16:creationId xmlns:a16="http://schemas.microsoft.com/office/drawing/2014/main" id="{FA9729BE-33DA-1B3B-1069-9DBFE27F452A}"/>
                </a:ext>
              </a:extLst>
            </p:cNvPr>
            <p:cNvSpPr/>
            <p:nvPr/>
          </p:nvSpPr>
          <p:spPr>
            <a:xfrm>
              <a:off x="5537200" y="3276575"/>
              <a:ext cx="826575" cy="273500"/>
            </a:xfrm>
            <a:custGeom>
              <a:avLst/>
              <a:gdLst/>
              <a:ahLst/>
              <a:cxnLst/>
              <a:rect l="l" t="t" r="r" b="b"/>
              <a:pathLst>
                <a:path w="33063" h="10940" extrusionOk="0">
                  <a:moveTo>
                    <a:pt x="24724" y="1"/>
                  </a:moveTo>
                  <a:cubicBezTo>
                    <a:pt x="20254" y="1"/>
                    <a:pt x="13246" y="1406"/>
                    <a:pt x="7729" y="4256"/>
                  </a:cubicBezTo>
                  <a:cubicBezTo>
                    <a:pt x="1844" y="7348"/>
                    <a:pt x="898" y="8398"/>
                    <a:pt x="898" y="8398"/>
                  </a:cubicBezTo>
                  <a:cubicBezTo>
                    <a:pt x="448" y="8745"/>
                    <a:pt x="1" y="9595"/>
                    <a:pt x="101" y="10041"/>
                  </a:cubicBezTo>
                  <a:cubicBezTo>
                    <a:pt x="248" y="10440"/>
                    <a:pt x="448" y="10891"/>
                    <a:pt x="3240" y="10939"/>
                  </a:cubicBezTo>
                  <a:cubicBezTo>
                    <a:pt x="3240" y="10939"/>
                    <a:pt x="5933" y="9343"/>
                    <a:pt x="10821" y="8446"/>
                  </a:cubicBezTo>
                  <a:lnTo>
                    <a:pt x="10821" y="8446"/>
                  </a:lnTo>
                  <a:cubicBezTo>
                    <a:pt x="10821" y="8446"/>
                    <a:pt x="10621" y="9196"/>
                    <a:pt x="11519" y="9543"/>
                  </a:cubicBezTo>
                  <a:cubicBezTo>
                    <a:pt x="11636" y="9589"/>
                    <a:pt x="11967" y="9609"/>
                    <a:pt x="12457" y="9609"/>
                  </a:cubicBezTo>
                  <a:cubicBezTo>
                    <a:pt x="15719" y="9609"/>
                    <a:pt x="26062" y="8712"/>
                    <a:pt x="27928" y="8497"/>
                  </a:cubicBezTo>
                  <a:cubicBezTo>
                    <a:pt x="30123" y="8246"/>
                    <a:pt x="30721" y="6949"/>
                    <a:pt x="31818" y="5306"/>
                  </a:cubicBezTo>
                  <a:cubicBezTo>
                    <a:pt x="29941" y="4367"/>
                    <a:pt x="27148" y="4238"/>
                    <a:pt x="25749" y="4238"/>
                  </a:cubicBezTo>
                  <a:cubicBezTo>
                    <a:pt x="25215" y="4238"/>
                    <a:pt x="24884" y="4256"/>
                    <a:pt x="24884" y="4256"/>
                  </a:cubicBezTo>
                  <a:lnTo>
                    <a:pt x="24685" y="3957"/>
                  </a:lnTo>
                  <a:cubicBezTo>
                    <a:pt x="25613" y="3107"/>
                    <a:pt x="28011" y="2287"/>
                    <a:pt x="30690" y="2287"/>
                  </a:cubicBezTo>
                  <a:cubicBezTo>
                    <a:pt x="31467" y="2287"/>
                    <a:pt x="32268" y="2356"/>
                    <a:pt x="33063" y="2513"/>
                  </a:cubicBezTo>
                  <a:cubicBezTo>
                    <a:pt x="31020" y="917"/>
                    <a:pt x="28028" y="119"/>
                    <a:pt x="25582" y="20"/>
                  </a:cubicBezTo>
                  <a:cubicBezTo>
                    <a:pt x="25308" y="7"/>
                    <a:pt x="25022" y="1"/>
                    <a:pt x="24724"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56;p42">
              <a:extLst>
                <a:ext uri="{FF2B5EF4-FFF2-40B4-BE49-F238E27FC236}">
                  <a16:creationId xmlns:a16="http://schemas.microsoft.com/office/drawing/2014/main" id="{5AF48CEF-0BDD-4845-2122-68B561E84A24}"/>
                </a:ext>
              </a:extLst>
            </p:cNvPr>
            <p:cNvSpPr/>
            <p:nvPr/>
          </p:nvSpPr>
          <p:spPr>
            <a:xfrm>
              <a:off x="5539700" y="3527600"/>
              <a:ext cx="25" cy="25"/>
            </a:xfrm>
            <a:custGeom>
              <a:avLst/>
              <a:gdLst/>
              <a:ahLst/>
              <a:cxnLst/>
              <a:rect l="l" t="t" r="r" b="b"/>
              <a:pathLst>
                <a:path w="1" h="1" extrusionOk="0">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57;p42">
              <a:extLst>
                <a:ext uri="{FF2B5EF4-FFF2-40B4-BE49-F238E27FC236}">
                  <a16:creationId xmlns:a16="http://schemas.microsoft.com/office/drawing/2014/main" id="{603265CB-61BB-2C2F-0DA7-36A1BDA0A253}"/>
                </a:ext>
              </a:extLst>
            </p:cNvPr>
            <p:cNvSpPr/>
            <p:nvPr/>
          </p:nvSpPr>
          <p:spPr>
            <a:xfrm>
              <a:off x="5539700" y="3279550"/>
              <a:ext cx="748075" cy="264325"/>
            </a:xfrm>
            <a:custGeom>
              <a:avLst/>
              <a:gdLst/>
              <a:ahLst/>
              <a:cxnLst/>
              <a:rect l="l" t="t" r="r" b="b"/>
              <a:pathLst>
                <a:path w="29923" h="10573" extrusionOk="0">
                  <a:moveTo>
                    <a:pt x="24637" y="0"/>
                  </a:moveTo>
                  <a:cubicBezTo>
                    <a:pt x="20495" y="0"/>
                    <a:pt x="14212" y="1197"/>
                    <a:pt x="8925" y="3639"/>
                  </a:cubicBezTo>
                  <a:cubicBezTo>
                    <a:pt x="5035" y="6084"/>
                    <a:pt x="1644" y="8478"/>
                    <a:pt x="1" y="9922"/>
                  </a:cubicBezTo>
                  <a:cubicBezTo>
                    <a:pt x="100" y="10174"/>
                    <a:pt x="200" y="10421"/>
                    <a:pt x="798" y="10573"/>
                  </a:cubicBezTo>
                  <a:cubicBezTo>
                    <a:pt x="1297" y="10122"/>
                    <a:pt x="1896" y="9675"/>
                    <a:pt x="2494" y="9176"/>
                  </a:cubicBezTo>
                  <a:cubicBezTo>
                    <a:pt x="11120" y="2043"/>
                    <a:pt x="20396" y="798"/>
                    <a:pt x="26879" y="798"/>
                  </a:cubicBezTo>
                  <a:cubicBezTo>
                    <a:pt x="27976" y="798"/>
                    <a:pt x="28973" y="846"/>
                    <a:pt x="29923" y="898"/>
                  </a:cubicBezTo>
                  <a:cubicBezTo>
                    <a:pt x="28375" y="347"/>
                    <a:pt x="26779" y="48"/>
                    <a:pt x="25482" y="0"/>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58;p42">
              <a:extLst>
                <a:ext uri="{FF2B5EF4-FFF2-40B4-BE49-F238E27FC236}">
                  <a16:creationId xmlns:a16="http://schemas.microsoft.com/office/drawing/2014/main" id="{134869B6-F281-7E86-EEEC-690F6EA8E68A}"/>
                </a:ext>
              </a:extLst>
            </p:cNvPr>
            <p:cNvSpPr/>
            <p:nvPr/>
          </p:nvSpPr>
          <p:spPr>
            <a:xfrm>
              <a:off x="5295325" y="3272800"/>
              <a:ext cx="1276725" cy="519125"/>
            </a:xfrm>
            <a:custGeom>
              <a:avLst/>
              <a:gdLst/>
              <a:ahLst/>
              <a:cxnLst/>
              <a:rect l="l" t="t" r="r" b="b"/>
              <a:pathLst>
                <a:path w="51069" h="20765" extrusionOk="0">
                  <a:moveTo>
                    <a:pt x="34391" y="252"/>
                  </a:moveTo>
                  <a:cubicBezTo>
                    <a:pt x="34691" y="252"/>
                    <a:pt x="34980" y="258"/>
                    <a:pt x="35257" y="270"/>
                  </a:cubicBezTo>
                  <a:cubicBezTo>
                    <a:pt x="37903" y="370"/>
                    <a:pt x="41741" y="1367"/>
                    <a:pt x="43735" y="3761"/>
                  </a:cubicBezTo>
                  <a:cubicBezTo>
                    <a:pt x="44733" y="5058"/>
                    <a:pt x="45132" y="6502"/>
                    <a:pt x="44884" y="8198"/>
                  </a:cubicBezTo>
                  <a:lnTo>
                    <a:pt x="44884" y="8297"/>
                  </a:lnTo>
                  <a:lnTo>
                    <a:pt x="44984" y="8297"/>
                  </a:lnTo>
                  <a:cubicBezTo>
                    <a:pt x="46879" y="8349"/>
                    <a:pt x="48974" y="8497"/>
                    <a:pt x="49173" y="8648"/>
                  </a:cubicBezTo>
                  <a:cubicBezTo>
                    <a:pt x="49421" y="8848"/>
                    <a:pt x="50618" y="10743"/>
                    <a:pt x="50171" y="14234"/>
                  </a:cubicBezTo>
                  <a:lnTo>
                    <a:pt x="50171" y="14282"/>
                  </a:lnTo>
                  <a:cubicBezTo>
                    <a:pt x="50869" y="15531"/>
                    <a:pt x="49871" y="17773"/>
                    <a:pt x="49421" y="18670"/>
                  </a:cubicBezTo>
                  <a:cubicBezTo>
                    <a:pt x="49273" y="18970"/>
                    <a:pt x="49173" y="19021"/>
                    <a:pt x="49121" y="19021"/>
                  </a:cubicBezTo>
                  <a:cubicBezTo>
                    <a:pt x="49074" y="19021"/>
                    <a:pt x="48974" y="18822"/>
                    <a:pt x="49022" y="18670"/>
                  </a:cubicBezTo>
                  <a:cubicBezTo>
                    <a:pt x="49273" y="17027"/>
                    <a:pt x="48722" y="15929"/>
                    <a:pt x="48224" y="15331"/>
                  </a:cubicBezTo>
                  <a:cubicBezTo>
                    <a:pt x="47478" y="14481"/>
                    <a:pt x="46329" y="13983"/>
                    <a:pt x="45184" y="13983"/>
                  </a:cubicBezTo>
                  <a:cubicBezTo>
                    <a:pt x="42291" y="13983"/>
                    <a:pt x="40596" y="15977"/>
                    <a:pt x="40596" y="19520"/>
                  </a:cubicBezTo>
                  <a:cubicBezTo>
                    <a:pt x="40389" y="19538"/>
                    <a:pt x="39923" y="19577"/>
                    <a:pt x="39372" y="19577"/>
                  </a:cubicBezTo>
                  <a:cubicBezTo>
                    <a:pt x="38453" y="19577"/>
                    <a:pt x="37297" y="19468"/>
                    <a:pt x="36706" y="18970"/>
                  </a:cubicBezTo>
                  <a:lnTo>
                    <a:pt x="26281" y="18970"/>
                  </a:lnTo>
                  <a:cubicBezTo>
                    <a:pt x="26233" y="18970"/>
                    <a:pt x="26181" y="18970"/>
                    <a:pt x="26181" y="19021"/>
                  </a:cubicBezTo>
                  <a:lnTo>
                    <a:pt x="25834" y="19568"/>
                  </a:lnTo>
                  <a:cubicBezTo>
                    <a:pt x="25682" y="19819"/>
                    <a:pt x="25435" y="19967"/>
                    <a:pt x="25136" y="19967"/>
                  </a:cubicBezTo>
                  <a:lnTo>
                    <a:pt x="23388" y="19967"/>
                  </a:lnTo>
                  <a:cubicBezTo>
                    <a:pt x="23787" y="18172"/>
                    <a:pt x="23540" y="16576"/>
                    <a:pt x="22642" y="15431"/>
                  </a:cubicBezTo>
                  <a:cubicBezTo>
                    <a:pt x="21944" y="14533"/>
                    <a:pt x="20847" y="13983"/>
                    <a:pt x="19650" y="13983"/>
                  </a:cubicBezTo>
                  <a:cubicBezTo>
                    <a:pt x="16706" y="13983"/>
                    <a:pt x="15209" y="15630"/>
                    <a:pt x="14810" y="19169"/>
                  </a:cubicBezTo>
                  <a:cubicBezTo>
                    <a:pt x="14563" y="19321"/>
                    <a:pt x="13514" y="19919"/>
                    <a:pt x="13067" y="20166"/>
                  </a:cubicBezTo>
                  <a:cubicBezTo>
                    <a:pt x="12849" y="20298"/>
                    <a:pt x="12594" y="20427"/>
                    <a:pt x="12400" y="20427"/>
                  </a:cubicBezTo>
                  <a:cubicBezTo>
                    <a:pt x="12371" y="20427"/>
                    <a:pt x="12343" y="20424"/>
                    <a:pt x="12317" y="20418"/>
                  </a:cubicBezTo>
                  <a:cubicBezTo>
                    <a:pt x="12169" y="20366"/>
                    <a:pt x="12070" y="20218"/>
                    <a:pt x="11918" y="19919"/>
                  </a:cubicBezTo>
                  <a:cubicBezTo>
                    <a:pt x="11918" y="19919"/>
                    <a:pt x="11918" y="19867"/>
                    <a:pt x="11870" y="19867"/>
                  </a:cubicBezTo>
                  <a:lnTo>
                    <a:pt x="11770" y="19867"/>
                  </a:lnTo>
                  <a:lnTo>
                    <a:pt x="10422" y="20466"/>
                  </a:lnTo>
                  <a:cubicBezTo>
                    <a:pt x="10322" y="20518"/>
                    <a:pt x="10222" y="20518"/>
                    <a:pt x="10123" y="20565"/>
                  </a:cubicBezTo>
                  <a:lnTo>
                    <a:pt x="2742" y="20565"/>
                  </a:lnTo>
                  <a:cubicBezTo>
                    <a:pt x="2694" y="20518"/>
                    <a:pt x="2694" y="20518"/>
                    <a:pt x="2642" y="20518"/>
                  </a:cubicBezTo>
                  <a:lnTo>
                    <a:pt x="2494" y="20366"/>
                  </a:lnTo>
                  <a:lnTo>
                    <a:pt x="2295" y="19919"/>
                  </a:lnTo>
                  <a:cubicBezTo>
                    <a:pt x="2295" y="19867"/>
                    <a:pt x="2243" y="19867"/>
                    <a:pt x="2195" y="19867"/>
                  </a:cubicBezTo>
                  <a:cubicBezTo>
                    <a:pt x="2195" y="19851"/>
                    <a:pt x="2189" y="19846"/>
                    <a:pt x="2180" y="19846"/>
                  </a:cubicBezTo>
                  <a:cubicBezTo>
                    <a:pt x="2161" y="19846"/>
                    <a:pt x="2127" y="19867"/>
                    <a:pt x="2096" y="19867"/>
                  </a:cubicBezTo>
                  <a:lnTo>
                    <a:pt x="1996" y="19967"/>
                  </a:lnTo>
                  <a:cubicBezTo>
                    <a:pt x="1858" y="20058"/>
                    <a:pt x="1641" y="20273"/>
                    <a:pt x="1528" y="20273"/>
                  </a:cubicBezTo>
                  <a:cubicBezTo>
                    <a:pt x="1517" y="20273"/>
                    <a:pt x="1506" y="20271"/>
                    <a:pt x="1497" y="20266"/>
                  </a:cubicBezTo>
                  <a:cubicBezTo>
                    <a:pt x="1198" y="20019"/>
                    <a:pt x="799" y="19668"/>
                    <a:pt x="599" y="19221"/>
                  </a:cubicBezTo>
                  <a:cubicBezTo>
                    <a:pt x="348" y="18622"/>
                    <a:pt x="248" y="17027"/>
                    <a:pt x="448" y="15179"/>
                  </a:cubicBezTo>
                  <a:cubicBezTo>
                    <a:pt x="548" y="14633"/>
                    <a:pt x="847" y="14182"/>
                    <a:pt x="1345" y="13935"/>
                  </a:cubicBezTo>
                  <a:lnTo>
                    <a:pt x="2941" y="13085"/>
                  </a:lnTo>
                  <a:cubicBezTo>
                    <a:pt x="2941" y="13085"/>
                    <a:pt x="2993" y="13085"/>
                    <a:pt x="2993" y="13037"/>
                  </a:cubicBezTo>
                  <a:lnTo>
                    <a:pt x="3639" y="11541"/>
                  </a:lnTo>
                  <a:cubicBezTo>
                    <a:pt x="3839" y="11090"/>
                    <a:pt x="4238" y="10691"/>
                    <a:pt x="4689" y="10543"/>
                  </a:cubicBezTo>
                  <a:cubicBezTo>
                    <a:pt x="5886" y="10093"/>
                    <a:pt x="8228" y="9295"/>
                    <a:pt x="10621" y="8648"/>
                  </a:cubicBezTo>
                  <a:lnTo>
                    <a:pt x="10673" y="8648"/>
                  </a:lnTo>
                  <a:cubicBezTo>
                    <a:pt x="10673" y="8597"/>
                    <a:pt x="11671" y="7551"/>
                    <a:pt x="17456" y="4507"/>
                  </a:cubicBezTo>
                  <a:cubicBezTo>
                    <a:pt x="22924" y="1657"/>
                    <a:pt x="29887" y="252"/>
                    <a:pt x="34391" y="252"/>
                  </a:cubicBezTo>
                  <a:close/>
                  <a:moveTo>
                    <a:pt x="34417" y="1"/>
                  </a:moveTo>
                  <a:cubicBezTo>
                    <a:pt x="29908" y="1"/>
                    <a:pt x="22884" y="1452"/>
                    <a:pt x="17356" y="4308"/>
                  </a:cubicBezTo>
                  <a:cubicBezTo>
                    <a:pt x="11918" y="7152"/>
                    <a:pt x="10721" y="8297"/>
                    <a:pt x="10522" y="8449"/>
                  </a:cubicBezTo>
                  <a:cubicBezTo>
                    <a:pt x="8180" y="9095"/>
                    <a:pt x="5786" y="9893"/>
                    <a:pt x="4589" y="10344"/>
                  </a:cubicBezTo>
                  <a:cubicBezTo>
                    <a:pt x="4090" y="10543"/>
                    <a:pt x="3639" y="10942"/>
                    <a:pt x="3440" y="11441"/>
                  </a:cubicBezTo>
                  <a:lnTo>
                    <a:pt x="2794" y="12937"/>
                  </a:lnTo>
                  <a:lnTo>
                    <a:pt x="1246" y="13735"/>
                  </a:lnTo>
                  <a:cubicBezTo>
                    <a:pt x="699" y="14034"/>
                    <a:pt x="348" y="14533"/>
                    <a:pt x="248" y="15132"/>
                  </a:cubicBezTo>
                  <a:cubicBezTo>
                    <a:pt x="1" y="17074"/>
                    <a:pt x="149" y="18670"/>
                    <a:pt x="400" y="19321"/>
                  </a:cubicBezTo>
                  <a:cubicBezTo>
                    <a:pt x="599" y="19819"/>
                    <a:pt x="1046" y="20166"/>
                    <a:pt x="1345" y="20418"/>
                  </a:cubicBezTo>
                  <a:cubicBezTo>
                    <a:pt x="1405" y="20465"/>
                    <a:pt x="1469" y="20484"/>
                    <a:pt x="1536" y="20484"/>
                  </a:cubicBezTo>
                  <a:cubicBezTo>
                    <a:pt x="1752" y="20484"/>
                    <a:pt x="1991" y="20282"/>
                    <a:pt x="2143" y="20166"/>
                  </a:cubicBezTo>
                  <a:lnTo>
                    <a:pt x="2143" y="20119"/>
                  </a:lnTo>
                  <a:lnTo>
                    <a:pt x="2295" y="20466"/>
                  </a:lnTo>
                  <a:cubicBezTo>
                    <a:pt x="2395" y="20617"/>
                    <a:pt x="2443" y="20665"/>
                    <a:pt x="2542" y="20717"/>
                  </a:cubicBezTo>
                  <a:cubicBezTo>
                    <a:pt x="2594" y="20717"/>
                    <a:pt x="2594" y="20717"/>
                    <a:pt x="2642" y="20765"/>
                  </a:cubicBezTo>
                  <a:lnTo>
                    <a:pt x="10175" y="20765"/>
                  </a:lnTo>
                  <a:cubicBezTo>
                    <a:pt x="10274" y="20765"/>
                    <a:pt x="10422" y="20717"/>
                    <a:pt x="10522" y="20665"/>
                  </a:cubicBezTo>
                  <a:lnTo>
                    <a:pt x="11770" y="20119"/>
                  </a:lnTo>
                  <a:cubicBezTo>
                    <a:pt x="11918" y="20366"/>
                    <a:pt x="12070" y="20565"/>
                    <a:pt x="12269" y="20617"/>
                  </a:cubicBezTo>
                  <a:cubicBezTo>
                    <a:pt x="12325" y="20636"/>
                    <a:pt x="12381" y="20644"/>
                    <a:pt x="12437" y="20644"/>
                  </a:cubicBezTo>
                  <a:cubicBezTo>
                    <a:pt x="12680" y="20644"/>
                    <a:pt x="12923" y="20489"/>
                    <a:pt x="13167" y="20366"/>
                  </a:cubicBezTo>
                  <a:cubicBezTo>
                    <a:pt x="13665" y="20067"/>
                    <a:pt x="14962" y="19321"/>
                    <a:pt x="15010" y="19321"/>
                  </a:cubicBezTo>
                  <a:cubicBezTo>
                    <a:pt x="15010" y="19321"/>
                    <a:pt x="15062" y="19269"/>
                    <a:pt x="15062" y="19221"/>
                  </a:cubicBezTo>
                  <a:cubicBezTo>
                    <a:pt x="15409" y="15778"/>
                    <a:pt x="16805" y="14182"/>
                    <a:pt x="19650" y="14182"/>
                  </a:cubicBezTo>
                  <a:cubicBezTo>
                    <a:pt x="20747" y="14182"/>
                    <a:pt x="21792" y="14681"/>
                    <a:pt x="22491" y="15578"/>
                  </a:cubicBezTo>
                  <a:cubicBezTo>
                    <a:pt x="23340" y="16676"/>
                    <a:pt x="23588" y="18271"/>
                    <a:pt x="23141" y="20019"/>
                  </a:cubicBezTo>
                  <a:lnTo>
                    <a:pt x="23141" y="20119"/>
                  </a:lnTo>
                  <a:cubicBezTo>
                    <a:pt x="23189" y="20166"/>
                    <a:pt x="23189" y="20166"/>
                    <a:pt x="23241" y="20166"/>
                  </a:cubicBezTo>
                  <a:lnTo>
                    <a:pt x="25136" y="20166"/>
                  </a:lnTo>
                  <a:cubicBezTo>
                    <a:pt x="25483" y="20166"/>
                    <a:pt x="25834" y="19967"/>
                    <a:pt x="26033" y="19668"/>
                  </a:cubicBezTo>
                  <a:lnTo>
                    <a:pt x="26333" y="19169"/>
                  </a:lnTo>
                  <a:lnTo>
                    <a:pt x="36606" y="19169"/>
                  </a:lnTo>
                  <a:cubicBezTo>
                    <a:pt x="37264" y="19685"/>
                    <a:pt x="38485" y="19806"/>
                    <a:pt x="39422" y="19806"/>
                  </a:cubicBezTo>
                  <a:cubicBezTo>
                    <a:pt x="40115" y="19806"/>
                    <a:pt x="40653" y="19740"/>
                    <a:pt x="40695" y="19720"/>
                  </a:cubicBezTo>
                  <a:cubicBezTo>
                    <a:pt x="40743" y="19720"/>
                    <a:pt x="40795" y="19668"/>
                    <a:pt x="40795" y="19620"/>
                  </a:cubicBezTo>
                  <a:cubicBezTo>
                    <a:pt x="40795" y="16177"/>
                    <a:pt x="42391" y="14182"/>
                    <a:pt x="45184" y="14182"/>
                  </a:cubicBezTo>
                  <a:cubicBezTo>
                    <a:pt x="46281" y="14182"/>
                    <a:pt x="47378" y="14681"/>
                    <a:pt x="48024" y="15479"/>
                  </a:cubicBezTo>
                  <a:cubicBezTo>
                    <a:pt x="48722" y="16328"/>
                    <a:pt x="48974" y="17374"/>
                    <a:pt x="48774" y="18622"/>
                  </a:cubicBezTo>
                  <a:cubicBezTo>
                    <a:pt x="48722" y="18870"/>
                    <a:pt x="48822" y="19169"/>
                    <a:pt x="49074" y="19221"/>
                  </a:cubicBezTo>
                  <a:cubicBezTo>
                    <a:pt x="49093" y="19230"/>
                    <a:pt x="49117" y="19236"/>
                    <a:pt x="49146" y="19236"/>
                  </a:cubicBezTo>
                  <a:cubicBezTo>
                    <a:pt x="49266" y="19236"/>
                    <a:pt x="49459" y="19135"/>
                    <a:pt x="49620" y="18770"/>
                  </a:cubicBezTo>
                  <a:cubicBezTo>
                    <a:pt x="50219" y="17625"/>
                    <a:pt x="51068" y="15531"/>
                    <a:pt x="50370" y="14234"/>
                  </a:cubicBezTo>
                  <a:cubicBezTo>
                    <a:pt x="50817" y="10591"/>
                    <a:pt x="49572" y="8696"/>
                    <a:pt x="49321" y="8449"/>
                  </a:cubicBezTo>
                  <a:cubicBezTo>
                    <a:pt x="49022" y="8249"/>
                    <a:pt x="46181" y="8150"/>
                    <a:pt x="45132" y="8098"/>
                  </a:cubicBezTo>
                  <a:cubicBezTo>
                    <a:pt x="45331" y="6402"/>
                    <a:pt x="44932" y="4906"/>
                    <a:pt x="43887" y="3661"/>
                  </a:cubicBezTo>
                  <a:cubicBezTo>
                    <a:pt x="41892" y="1168"/>
                    <a:pt x="38002" y="171"/>
                    <a:pt x="35257" y="19"/>
                  </a:cubicBezTo>
                  <a:cubicBezTo>
                    <a:pt x="34989" y="7"/>
                    <a:pt x="34708" y="1"/>
                    <a:pt x="344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59;p42">
              <a:extLst>
                <a:ext uri="{FF2B5EF4-FFF2-40B4-BE49-F238E27FC236}">
                  <a16:creationId xmlns:a16="http://schemas.microsoft.com/office/drawing/2014/main" id="{D20D2241-5087-1D3C-3E22-A4072A0C7B39}"/>
                </a:ext>
              </a:extLst>
            </p:cNvPr>
            <p:cNvSpPr/>
            <p:nvPr/>
          </p:nvSpPr>
          <p:spPr>
            <a:xfrm>
              <a:off x="5573325" y="3524400"/>
              <a:ext cx="392800" cy="250075"/>
            </a:xfrm>
            <a:custGeom>
              <a:avLst/>
              <a:gdLst/>
              <a:ahLst/>
              <a:cxnLst/>
              <a:rect l="l" t="t" r="r" b="b"/>
              <a:pathLst>
                <a:path w="15712" h="10003" extrusionOk="0">
                  <a:moveTo>
                    <a:pt x="12097" y="0"/>
                  </a:moveTo>
                  <a:cubicBezTo>
                    <a:pt x="9091" y="0"/>
                    <a:pt x="1966" y="3591"/>
                    <a:pt x="1396" y="3970"/>
                  </a:cubicBezTo>
                  <a:cubicBezTo>
                    <a:pt x="750" y="4417"/>
                    <a:pt x="52" y="5016"/>
                    <a:pt x="52" y="5865"/>
                  </a:cubicBezTo>
                  <a:lnTo>
                    <a:pt x="52" y="7661"/>
                  </a:lnTo>
                  <a:lnTo>
                    <a:pt x="52" y="7908"/>
                  </a:lnTo>
                  <a:cubicBezTo>
                    <a:pt x="0" y="8407"/>
                    <a:pt x="0" y="8906"/>
                    <a:pt x="599" y="9955"/>
                  </a:cubicBezTo>
                  <a:cubicBezTo>
                    <a:pt x="650" y="10003"/>
                    <a:pt x="650" y="10003"/>
                    <a:pt x="698" y="10003"/>
                  </a:cubicBezTo>
                  <a:lnTo>
                    <a:pt x="750" y="10003"/>
                  </a:lnTo>
                  <a:cubicBezTo>
                    <a:pt x="798" y="9955"/>
                    <a:pt x="850" y="9903"/>
                    <a:pt x="798" y="9855"/>
                  </a:cubicBezTo>
                  <a:cubicBezTo>
                    <a:pt x="200" y="8858"/>
                    <a:pt x="251" y="8407"/>
                    <a:pt x="251" y="7908"/>
                  </a:cubicBezTo>
                  <a:lnTo>
                    <a:pt x="251" y="7661"/>
                  </a:lnTo>
                  <a:lnTo>
                    <a:pt x="251" y="5865"/>
                  </a:lnTo>
                  <a:cubicBezTo>
                    <a:pt x="251" y="5115"/>
                    <a:pt x="898" y="4569"/>
                    <a:pt x="1496" y="4170"/>
                  </a:cubicBezTo>
                  <a:cubicBezTo>
                    <a:pt x="2072" y="3786"/>
                    <a:pt x="9258" y="212"/>
                    <a:pt x="12108" y="212"/>
                  </a:cubicBezTo>
                  <a:cubicBezTo>
                    <a:pt x="12219" y="212"/>
                    <a:pt x="12323" y="217"/>
                    <a:pt x="12420" y="228"/>
                  </a:cubicBezTo>
                  <a:cubicBezTo>
                    <a:pt x="14762" y="2474"/>
                    <a:pt x="15260" y="5415"/>
                    <a:pt x="15360" y="6564"/>
                  </a:cubicBezTo>
                  <a:cubicBezTo>
                    <a:pt x="15512" y="7609"/>
                    <a:pt x="15013" y="8957"/>
                    <a:pt x="15013" y="8957"/>
                  </a:cubicBezTo>
                  <a:cubicBezTo>
                    <a:pt x="15013" y="9057"/>
                    <a:pt x="15061" y="9105"/>
                    <a:pt x="15113" y="9105"/>
                  </a:cubicBezTo>
                  <a:cubicBezTo>
                    <a:pt x="15127" y="9120"/>
                    <a:pt x="15141" y="9127"/>
                    <a:pt x="15156" y="9127"/>
                  </a:cubicBezTo>
                  <a:cubicBezTo>
                    <a:pt x="15191" y="9127"/>
                    <a:pt x="15227" y="9091"/>
                    <a:pt x="15260" y="9057"/>
                  </a:cubicBezTo>
                  <a:cubicBezTo>
                    <a:pt x="15260" y="9005"/>
                    <a:pt x="15711" y="7609"/>
                    <a:pt x="15612" y="6564"/>
                  </a:cubicBezTo>
                  <a:cubicBezTo>
                    <a:pt x="15460" y="5367"/>
                    <a:pt x="14961" y="2375"/>
                    <a:pt x="12567" y="81"/>
                  </a:cubicBezTo>
                  <a:cubicBezTo>
                    <a:pt x="12567" y="29"/>
                    <a:pt x="12520" y="29"/>
                    <a:pt x="12520" y="29"/>
                  </a:cubicBezTo>
                  <a:cubicBezTo>
                    <a:pt x="12390" y="9"/>
                    <a:pt x="12249" y="0"/>
                    <a:pt x="120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60;p42">
              <a:extLst>
                <a:ext uri="{FF2B5EF4-FFF2-40B4-BE49-F238E27FC236}">
                  <a16:creationId xmlns:a16="http://schemas.microsoft.com/office/drawing/2014/main" id="{50172A19-E554-B3E4-0608-96C784ACF7D7}"/>
                </a:ext>
              </a:extLst>
            </p:cNvPr>
            <p:cNvSpPr/>
            <p:nvPr/>
          </p:nvSpPr>
          <p:spPr>
            <a:xfrm>
              <a:off x="5958625" y="3475225"/>
              <a:ext cx="465000" cy="220750"/>
            </a:xfrm>
            <a:custGeom>
              <a:avLst/>
              <a:gdLst/>
              <a:ahLst/>
              <a:cxnLst/>
              <a:rect l="l" t="t" r="r" b="b"/>
              <a:pathLst>
                <a:path w="18600" h="8830" extrusionOk="0">
                  <a:moveTo>
                    <a:pt x="18500" y="1"/>
                  </a:moveTo>
                  <a:cubicBezTo>
                    <a:pt x="18452" y="1"/>
                    <a:pt x="18352" y="1"/>
                    <a:pt x="18352" y="53"/>
                  </a:cubicBezTo>
                  <a:cubicBezTo>
                    <a:pt x="17953" y="1250"/>
                    <a:pt x="15859" y="3492"/>
                    <a:pt x="12867" y="5287"/>
                  </a:cubicBezTo>
                  <a:cubicBezTo>
                    <a:pt x="10351" y="6805"/>
                    <a:pt x="6259" y="8593"/>
                    <a:pt x="933" y="8593"/>
                  </a:cubicBezTo>
                  <a:cubicBezTo>
                    <a:pt x="658" y="8593"/>
                    <a:pt x="381" y="8588"/>
                    <a:pt x="100" y="8579"/>
                  </a:cubicBezTo>
                  <a:cubicBezTo>
                    <a:pt x="48" y="8579"/>
                    <a:pt x="0" y="8630"/>
                    <a:pt x="0" y="8730"/>
                  </a:cubicBezTo>
                  <a:cubicBezTo>
                    <a:pt x="0" y="8778"/>
                    <a:pt x="48" y="8830"/>
                    <a:pt x="100" y="8830"/>
                  </a:cubicBezTo>
                  <a:lnTo>
                    <a:pt x="846" y="8830"/>
                  </a:lnTo>
                  <a:cubicBezTo>
                    <a:pt x="6284" y="8830"/>
                    <a:pt x="10421" y="7035"/>
                    <a:pt x="13014" y="5487"/>
                  </a:cubicBezTo>
                  <a:cubicBezTo>
                    <a:pt x="16058" y="3643"/>
                    <a:pt x="18101" y="1397"/>
                    <a:pt x="18552" y="152"/>
                  </a:cubicBezTo>
                  <a:cubicBezTo>
                    <a:pt x="18600" y="101"/>
                    <a:pt x="18552" y="53"/>
                    <a:pt x="185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61;p42">
              <a:extLst>
                <a:ext uri="{FF2B5EF4-FFF2-40B4-BE49-F238E27FC236}">
                  <a16:creationId xmlns:a16="http://schemas.microsoft.com/office/drawing/2014/main" id="{AD476804-6F32-C48D-BEB1-3ADD655C8BF3}"/>
                </a:ext>
              </a:extLst>
            </p:cNvPr>
            <p:cNvSpPr/>
            <p:nvPr/>
          </p:nvSpPr>
          <p:spPr>
            <a:xfrm>
              <a:off x="5958625" y="3542875"/>
              <a:ext cx="411450" cy="126875"/>
            </a:xfrm>
            <a:custGeom>
              <a:avLst/>
              <a:gdLst/>
              <a:ahLst/>
              <a:cxnLst/>
              <a:rect l="l" t="t" r="r" b="b"/>
              <a:pathLst>
                <a:path w="16458" h="5075" extrusionOk="0">
                  <a:moveTo>
                    <a:pt x="16350" y="1"/>
                  </a:moveTo>
                  <a:cubicBezTo>
                    <a:pt x="16319" y="1"/>
                    <a:pt x="16282" y="14"/>
                    <a:pt x="16258" y="40"/>
                  </a:cubicBezTo>
                  <a:cubicBezTo>
                    <a:pt x="12321" y="3619"/>
                    <a:pt x="6507" y="4887"/>
                    <a:pt x="1833" y="4887"/>
                  </a:cubicBezTo>
                  <a:cubicBezTo>
                    <a:pt x="1234" y="4887"/>
                    <a:pt x="654" y="4867"/>
                    <a:pt x="100" y="4827"/>
                  </a:cubicBezTo>
                  <a:cubicBezTo>
                    <a:pt x="48" y="4827"/>
                    <a:pt x="0" y="4875"/>
                    <a:pt x="0" y="4927"/>
                  </a:cubicBezTo>
                  <a:cubicBezTo>
                    <a:pt x="0" y="4975"/>
                    <a:pt x="48" y="5027"/>
                    <a:pt x="100" y="5027"/>
                  </a:cubicBezTo>
                  <a:cubicBezTo>
                    <a:pt x="547" y="5075"/>
                    <a:pt x="1145" y="5075"/>
                    <a:pt x="1843" y="5075"/>
                  </a:cubicBezTo>
                  <a:cubicBezTo>
                    <a:pt x="3391" y="5075"/>
                    <a:pt x="5534" y="4975"/>
                    <a:pt x="7828" y="4428"/>
                  </a:cubicBezTo>
                  <a:cubicBezTo>
                    <a:pt x="11319" y="3630"/>
                    <a:pt x="14211" y="2234"/>
                    <a:pt x="16405" y="239"/>
                  </a:cubicBezTo>
                  <a:cubicBezTo>
                    <a:pt x="16457" y="187"/>
                    <a:pt x="16457" y="88"/>
                    <a:pt x="16405" y="40"/>
                  </a:cubicBezTo>
                  <a:cubicBezTo>
                    <a:pt x="16405" y="14"/>
                    <a:pt x="16381" y="1"/>
                    <a:pt x="163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62;p42">
              <a:extLst>
                <a:ext uri="{FF2B5EF4-FFF2-40B4-BE49-F238E27FC236}">
                  <a16:creationId xmlns:a16="http://schemas.microsoft.com/office/drawing/2014/main" id="{CABE3160-FB41-5448-464B-8123B5F9BFAC}"/>
                </a:ext>
              </a:extLst>
            </p:cNvPr>
            <p:cNvSpPr/>
            <p:nvPr/>
          </p:nvSpPr>
          <p:spPr>
            <a:xfrm>
              <a:off x="6207975" y="3561300"/>
              <a:ext cx="140850" cy="190750"/>
            </a:xfrm>
            <a:custGeom>
              <a:avLst/>
              <a:gdLst/>
              <a:ahLst/>
              <a:cxnLst/>
              <a:rect l="l" t="t" r="r" b="b"/>
              <a:pathLst>
                <a:path w="5634" h="7630" extrusionOk="0">
                  <a:moveTo>
                    <a:pt x="5586" y="1"/>
                  </a:moveTo>
                  <a:cubicBezTo>
                    <a:pt x="5534" y="1"/>
                    <a:pt x="5434" y="1"/>
                    <a:pt x="5434" y="49"/>
                  </a:cubicBezTo>
                  <a:cubicBezTo>
                    <a:pt x="5386" y="101"/>
                    <a:pt x="3539" y="4737"/>
                    <a:pt x="48" y="7430"/>
                  </a:cubicBezTo>
                  <a:cubicBezTo>
                    <a:pt x="0" y="7481"/>
                    <a:pt x="0" y="7581"/>
                    <a:pt x="48" y="7629"/>
                  </a:cubicBezTo>
                  <a:lnTo>
                    <a:pt x="200" y="7629"/>
                  </a:lnTo>
                  <a:cubicBezTo>
                    <a:pt x="3738" y="4836"/>
                    <a:pt x="5634" y="200"/>
                    <a:pt x="5634" y="149"/>
                  </a:cubicBezTo>
                  <a:cubicBezTo>
                    <a:pt x="5634" y="101"/>
                    <a:pt x="5634" y="1"/>
                    <a:pt x="55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63;p42">
              <a:extLst>
                <a:ext uri="{FF2B5EF4-FFF2-40B4-BE49-F238E27FC236}">
                  <a16:creationId xmlns:a16="http://schemas.microsoft.com/office/drawing/2014/main" id="{22DA2799-8374-B77C-068D-8718AEA9A4C9}"/>
                </a:ext>
              </a:extLst>
            </p:cNvPr>
            <p:cNvSpPr/>
            <p:nvPr/>
          </p:nvSpPr>
          <p:spPr>
            <a:xfrm>
              <a:off x="6313900" y="3426650"/>
              <a:ext cx="108525" cy="118425"/>
            </a:xfrm>
            <a:custGeom>
              <a:avLst/>
              <a:gdLst/>
              <a:ahLst/>
              <a:cxnLst/>
              <a:rect l="l" t="t" r="r" b="b"/>
              <a:pathLst>
                <a:path w="4341" h="4737" extrusionOk="0">
                  <a:moveTo>
                    <a:pt x="4241" y="1"/>
                  </a:moveTo>
                  <a:cubicBezTo>
                    <a:pt x="4189" y="1"/>
                    <a:pt x="4141" y="49"/>
                    <a:pt x="4141" y="49"/>
                  </a:cubicBezTo>
                  <a:cubicBezTo>
                    <a:pt x="3491" y="1298"/>
                    <a:pt x="2346" y="2195"/>
                    <a:pt x="698" y="2794"/>
                  </a:cubicBezTo>
                  <a:lnTo>
                    <a:pt x="599" y="2794"/>
                  </a:lnTo>
                  <a:cubicBezTo>
                    <a:pt x="52" y="2993"/>
                    <a:pt x="0" y="3492"/>
                    <a:pt x="0" y="4038"/>
                  </a:cubicBezTo>
                  <a:cubicBezTo>
                    <a:pt x="0" y="4537"/>
                    <a:pt x="551" y="4637"/>
                    <a:pt x="750" y="4637"/>
                  </a:cubicBezTo>
                  <a:cubicBezTo>
                    <a:pt x="1149" y="4737"/>
                    <a:pt x="1648" y="4737"/>
                    <a:pt x="2147" y="4737"/>
                  </a:cubicBezTo>
                  <a:lnTo>
                    <a:pt x="2294" y="4737"/>
                  </a:lnTo>
                  <a:cubicBezTo>
                    <a:pt x="2346" y="4737"/>
                    <a:pt x="2394" y="4689"/>
                    <a:pt x="2394" y="4637"/>
                  </a:cubicBezTo>
                  <a:cubicBezTo>
                    <a:pt x="2394" y="4537"/>
                    <a:pt x="2346" y="4489"/>
                    <a:pt x="2294" y="4489"/>
                  </a:cubicBezTo>
                  <a:lnTo>
                    <a:pt x="2246" y="4489"/>
                  </a:lnTo>
                  <a:cubicBezTo>
                    <a:pt x="1696" y="4489"/>
                    <a:pt x="1197" y="4489"/>
                    <a:pt x="798" y="4437"/>
                  </a:cubicBezTo>
                  <a:cubicBezTo>
                    <a:pt x="299" y="4338"/>
                    <a:pt x="200" y="4138"/>
                    <a:pt x="200" y="4038"/>
                  </a:cubicBezTo>
                  <a:cubicBezTo>
                    <a:pt x="200" y="3392"/>
                    <a:pt x="351" y="3141"/>
                    <a:pt x="650" y="2993"/>
                  </a:cubicBezTo>
                  <a:lnTo>
                    <a:pt x="750" y="2993"/>
                  </a:lnTo>
                  <a:cubicBezTo>
                    <a:pt x="2446" y="2395"/>
                    <a:pt x="3691" y="1445"/>
                    <a:pt x="4341" y="200"/>
                  </a:cubicBezTo>
                  <a:lnTo>
                    <a:pt x="4341" y="101"/>
                  </a:lnTo>
                  <a:cubicBezTo>
                    <a:pt x="4341" y="49"/>
                    <a:pt x="4289" y="1"/>
                    <a:pt x="42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64;p42">
              <a:extLst>
                <a:ext uri="{FF2B5EF4-FFF2-40B4-BE49-F238E27FC236}">
                  <a16:creationId xmlns:a16="http://schemas.microsoft.com/office/drawing/2014/main" id="{427A3CAC-0D26-7DF2-185F-9F2ADD605AE0}"/>
                </a:ext>
              </a:extLst>
            </p:cNvPr>
            <p:cNvSpPr/>
            <p:nvPr/>
          </p:nvSpPr>
          <p:spPr>
            <a:xfrm>
              <a:off x="5555050" y="3501050"/>
              <a:ext cx="207200" cy="140625"/>
            </a:xfrm>
            <a:custGeom>
              <a:avLst/>
              <a:gdLst/>
              <a:ahLst/>
              <a:cxnLst/>
              <a:rect l="l" t="t" r="r" b="b"/>
              <a:pathLst>
                <a:path w="8288" h="5625" extrusionOk="0">
                  <a:moveTo>
                    <a:pt x="7836" y="0"/>
                  </a:moveTo>
                  <a:cubicBezTo>
                    <a:pt x="7799" y="0"/>
                    <a:pt x="7758" y="6"/>
                    <a:pt x="7713" y="17"/>
                  </a:cubicBezTo>
                  <a:cubicBezTo>
                    <a:pt x="5918" y="416"/>
                    <a:pt x="3524" y="1461"/>
                    <a:pt x="2526" y="1960"/>
                  </a:cubicBezTo>
                  <a:cubicBezTo>
                    <a:pt x="1780" y="2311"/>
                    <a:pt x="683" y="4154"/>
                    <a:pt x="85" y="5204"/>
                  </a:cubicBezTo>
                  <a:cubicBezTo>
                    <a:pt x="0" y="5413"/>
                    <a:pt x="164" y="5625"/>
                    <a:pt x="338" y="5625"/>
                  </a:cubicBezTo>
                  <a:cubicBezTo>
                    <a:pt x="369" y="5625"/>
                    <a:pt x="401" y="5618"/>
                    <a:pt x="432" y="5603"/>
                  </a:cubicBezTo>
                  <a:cubicBezTo>
                    <a:pt x="2379" y="4653"/>
                    <a:pt x="7366" y="2211"/>
                    <a:pt x="7713" y="1561"/>
                  </a:cubicBezTo>
                  <a:cubicBezTo>
                    <a:pt x="8130" y="823"/>
                    <a:pt x="8287" y="0"/>
                    <a:pt x="7836"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65;p42">
              <a:extLst>
                <a:ext uri="{FF2B5EF4-FFF2-40B4-BE49-F238E27FC236}">
                  <a16:creationId xmlns:a16="http://schemas.microsoft.com/office/drawing/2014/main" id="{14873CCB-BDAC-6A34-F7C4-6AA98AA58127}"/>
                </a:ext>
              </a:extLst>
            </p:cNvPr>
            <p:cNvSpPr/>
            <p:nvPr/>
          </p:nvSpPr>
          <p:spPr>
            <a:xfrm>
              <a:off x="5646925" y="3546350"/>
              <a:ext cx="71050" cy="13700"/>
            </a:xfrm>
            <a:custGeom>
              <a:avLst/>
              <a:gdLst/>
              <a:ahLst/>
              <a:cxnLst/>
              <a:rect l="l" t="t" r="r" b="b"/>
              <a:pathLst>
                <a:path w="2842" h="548" extrusionOk="0">
                  <a:moveTo>
                    <a:pt x="348" y="0"/>
                  </a:moveTo>
                  <a:cubicBezTo>
                    <a:pt x="200" y="0"/>
                    <a:pt x="48" y="100"/>
                    <a:pt x="0" y="248"/>
                  </a:cubicBezTo>
                  <a:cubicBezTo>
                    <a:pt x="0" y="399"/>
                    <a:pt x="100" y="547"/>
                    <a:pt x="248" y="547"/>
                  </a:cubicBezTo>
                  <a:lnTo>
                    <a:pt x="2494" y="547"/>
                  </a:lnTo>
                  <a:cubicBezTo>
                    <a:pt x="2642" y="547"/>
                    <a:pt x="2793" y="399"/>
                    <a:pt x="2793" y="248"/>
                  </a:cubicBezTo>
                  <a:cubicBezTo>
                    <a:pt x="2841" y="100"/>
                    <a:pt x="2741" y="0"/>
                    <a:pt x="2594"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66;p42">
              <a:extLst>
                <a:ext uri="{FF2B5EF4-FFF2-40B4-BE49-F238E27FC236}">
                  <a16:creationId xmlns:a16="http://schemas.microsoft.com/office/drawing/2014/main" id="{3014368A-09C2-5C7C-9684-9F59E52A0CAD}"/>
                </a:ext>
              </a:extLst>
            </p:cNvPr>
            <p:cNvSpPr/>
            <p:nvPr/>
          </p:nvSpPr>
          <p:spPr>
            <a:xfrm>
              <a:off x="5650625" y="3550050"/>
              <a:ext cx="63650" cy="6300"/>
            </a:xfrm>
            <a:custGeom>
              <a:avLst/>
              <a:gdLst/>
              <a:ahLst/>
              <a:cxnLst/>
              <a:rect l="l" t="t" r="r" b="b"/>
              <a:pathLst>
                <a:path w="2546" h="252" extrusionOk="0">
                  <a:moveTo>
                    <a:pt x="200" y="0"/>
                  </a:moveTo>
                  <a:cubicBezTo>
                    <a:pt x="100" y="0"/>
                    <a:pt x="52" y="52"/>
                    <a:pt x="0" y="152"/>
                  </a:cubicBezTo>
                  <a:lnTo>
                    <a:pt x="0" y="200"/>
                  </a:lnTo>
                  <a:cubicBezTo>
                    <a:pt x="52" y="251"/>
                    <a:pt x="52" y="251"/>
                    <a:pt x="100" y="251"/>
                  </a:cubicBezTo>
                  <a:lnTo>
                    <a:pt x="2346" y="251"/>
                  </a:lnTo>
                  <a:cubicBezTo>
                    <a:pt x="2394" y="251"/>
                    <a:pt x="2494" y="152"/>
                    <a:pt x="2494" y="100"/>
                  </a:cubicBezTo>
                  <a:cubicBezTo>
                    <a:pt x="2545" y="52"/>
                    <a:pt x="2545" y="52"/>
                    <a:pt x="2494" y="0"/>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67;p42">
              <a:extLst>
                <a:ext uri="{FF2B5EF4-FFF2-40B4-BE49-F238E27FC236}">
                  <a16:creationId xmlns:a16="http://schemas.microsoft.com/office/drawing/2014/main" id="{A1E1E175-4CB2-8C52-F57A-4D1899F95653}"/>
                </a:ext>
              </a:extLst>
            </p:cNvPr>
            <p:cNvSpPr/>
            <p:nvPr/>
          </p:nvSpPr>
          <p:spPr>
            <a:xfrm>
              <a:off x="5614500" y="3563800"/>
              <a:ext cx="71050" cy="13700"/>
            </a:xfrm>
            <a:custGeom>
              <a:avLst/>
              <a:gdLst/>
              <a:ahLst/>
              <a:cxnLst/>
              <a:rect l="l" t="t" r="r" b="b"/>
              <a:pathLst>
                <a:path w="2842" h="548" extrusionOk="0">
                  <a:moveTo>
                    <a:pt x="348" y="1"/>
                  </a:moveTo>
                  <a:cubicBezTo>
                    <a:pt x="200" y="1"/>
                    <a:pt x="49" y="148"/>
                    <a:pt x="49" y="300"/>
                  </a:cubicBezTo>
                  <a:cubicBezTo>
                    <a:pt x="1" y="447"/>
                    <a:pt x="101" y="547"/>
                    <a:pt x="248" y="547"/>
                  </a:cubicBezTo>
                  <a:lnTo>
                    <a:pt x="2494" y="547"/>
                  </a:lnTo>
                  <a:cubicBezTo>
                    <a:pt x="2642" y="547"/>
                    <a:pt x="2794" y="447"/>
                    <a:pt x="2794" y="300"/>
                  </a:cubicBezTo>
                  <a:cubicBezTo>
                    <a:pt x="2841" y="148"/>
                    <a:pt x="2742" y="1"/>
                    <a:pt x="2594"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68;p42">
              <a:extLst>
                <a:ext uri="{FF2B5EF4-FFF2-40B4-BE49-F238E27FC236}">
                  <a16:creationId xmlns:a16="http://schemas.microsoft.com/office/drawing/2014/main" id="{6856D3A7-DC1B-1D27-C718-5E9D4115AFBD}"/>
                </a:ext>
              </a:extLst>
            </p:cNvPr>
            <p:cNvSpPr/>
            <p:nvPr/>
          </p:nvSpPr>
          <p:spPr>
            <a:xfrm>
              <a:off x="5618200" y="3567500"/>
              <a:ext cx="63650" cy="6300"/>
            </a:xfrm>
            <a:custGeom>
              <a:avLst/>
              <a:gdLst/>
              <a:ahLst/>
              <a:cxnLst/>
              <a:rect l="l" t="t" r="r" b="b"/>
              <a:pathLst>
                <a:path w="2546" h="252" extrusionOk="0">
                  <a:moveTo>
                    <a:pt x="200" y="0"/>
                  </a:moveTo>
                  <a:cubicBezTo>
                    <a:pt x="100" y="0"/>
                    <a:pt x="52" y="100"/>
                    <a:pt x="0" y="152"/>
                  </a:cubicBezTo>
                  <a:cubicBezTo>
                    <a:pt x="0" y="200"/>
                    <a:pt x="0" y="200"/>
                    <a:pt x="52" y="252"/>
                  </a:cubicBezTo>
                  <a:lnTo>
                    <a:pt x="2346" y="252"/>
                  </a:lnTo>
                  <a:cubicBezTo>
                    <a:pt x="2446" y="252"/>
                    <a:pt x="2494" y="200"/>
                    <a:pt x="2546" y="100"/>
                  </a:cubicBezTo>
                  <a:cubicBezTo>
                    <a:pt x="2546" y="52"/>
                    <a:pt x="2546" y="52"/>
                    <a:pt x="2494" y="52"/>
                  </a:cubicBezTo>
                  <a:cubicBezTo>
                    <a:pt x="2494" y="0"/>
                    <a:pt x="2494" y="0"/>
                    <a:pt x="2446" y="0"/>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69;p42">
              <a:extLst>
                <a:ext uri="{FF2B5EF4-FFF2-40B4-BE49-F238E27FC236}">
                  <a16:creationId xmlns:a16="http://schemas.microsoft.com/office/drawing/2014/main" id="{019C5291-1B99-3DCE-2F63-64191C655883}"/>
                </a:ext>
              </a:extLst>
            </p:cNvPr>
            <p:cNvSpPr/>
            <p:nvPr/>
          </p:nvSpPr>
          <p:spPr>
            <a:xfrm>
              <a:off x="5587075" y="3584950"/>
              <a:ext cx="59875" cy="11300"/>
            </a:xfrm>
            <a:custGeom>
              <a:avLst/>
              <a:gdLst/>
              <a:ahLst/>
              <a:cxnLst/>
              <a:rect l="l" t="t" r="r" b="b"/>
              <a:pathLst>
                <a:path w="2395" h="452" extrusionOk="0">
                  <a:moveTo>
                    <a:pt x="300" y="0"/>
                  </a:moveTo>
                  <a:cubicBezTo>
                    <a:pt x="200" y="0"/>
                    <a:pt x="49" y="100"/>
                    <a:pt x="49" y="252"/>
                  </a:cubicBezTo>
                  <a:cubicBezTo>
                    <a:pt x="1" y="352"/>
                    <a:pt x="100" y="451"/>
                    <a:pt x="200" y="451"/>
                  </a:cubicBezTo>
                  <a:lnTo>
                    <a:pt x="2095" y="451"/>
                  </a:lnTo>
                  <a:cubicBezTo>
                    <a:pt x="2243" y="451"/>
                    <a:pt x="2343" y="352"/>
                    <a:pt x="2394" y="252"/>
                  </a:cubicBezTo>
                  <a:cubicBezTo>
                    <a:pt x="2394" y="100"/>
                    <a:pt x="2343" y="0"/>
                    <a:pt x="2195"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70;p42">
              <a:extLst>
                <a:ext uri="{FF2B5EF4-FFF2-40B4-BE49-F238E27FC236}">
                  <a16:creationId xmlns:a16="http://schemas.microsoft.com/office/drawing/2014/main" id="{64B93996-646D-3F25-435F-83727605048E}"/>
                </a:ext>
              </a:extLst>
            </p:cNvPr>
            <p:cNvSpPr/>
            <p:nvPr/>
          </p:nvSpPr>
          <p:spPr>
            <a:xfrm>
              <a:off x="5592075" y="3588750"/>
              <a:ext cx="51075" cy="3700"/>
            </a:xfrm>
            <a:custGeom>
              <a:avLst/>
              <a:gdLst/>
              <a:ahLst/>
              <a:cxnLst/>
              <a:rect l="l" t="t" r="r" b="b"/>
              <a:pathLst>
                <a:path w="2043" h="148" extrusionOk="0">
                  <a:moveTo>
                    <a:pt x="100" y="0"/>
                  </a:moveTo>
                  <a:cubicBezTo>
                    <a:pt x="48" y="0"/>
                    <a:pt x="0" y="48"/>
                    <a:pt x="0" y="100"/>
                  </a:cubicBezTo>
                  <a:lnTo>
                    <a:pt x="0" y="148"/>
                  </a:lnTo>
                  <a:lnTo>
                    <a:pt x="1895" y="148"/>
                  </a:lnTo>
                  <a:cubicBezTo>
                    <a:pt x="1943" y="148"/>
                    <a:pt x="1995" y="100"/>
                    <a:pt x="2043" y="48"/>
                  </a:cubicBezTo>
                  <a:lnTo>
                    <a:pt x="2043" y="0"/>
                  </a:ln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71;p42">
              <a:extLst>
                <a:ext uri="{FF2B5EF4-FFF2-40B4-BE49-F238E27FC236}">
                  <a16:creationId xmlns:a16="http://schemas.microsoft.com/office/drawing/2014/main" id="{EB754838-E8A7-E0D4-C4D1-B54AF027D09F}"/>
                </a:ext>
              </a:extLst>
            </p:cNvPr>
            <p:cNvSpPr/>
            <p:nvPr/>
          </p:nvSpPr>
          <p:spPr>
            <a:xfrm>
              <a:off x="5707975" y="3520125"/>
              <a:ext cx="21250" cy="23750"/>
            </a:xfrm>
            <a:custGeom>
              <a:avLst/>
              <a:gdLst/>
              <a:ahLst/>
              <a:cxnLst/>
              <a:rect l="l" t="t" r="r" b="b"/>
              <a:pathLst>
                <a:path w="850" h="950" extrusionOk="0">
                  <a:moveTo>
                    <a:pt x="399" y="0"/>
                  </a:moveTo>
                  <a:cubicBezTo>
                    <a:pt x="152" y="0"/>
                    <a:pt x="0" y="200"/>
                    <a:pt x="52" y="451"/>
                  </a:cubicBezTo>
                  <a:cubicBezTo>
                    <a:pt x="100" y="750"/>
                    <a:pt x="299" y="950"/>
                    <a:pt x="499" y="950"/>
                  </a:cubicBezTo>
                  <a:cubicBezTo>
                    <a:pt x="698" y="950"/>
                    <a:pt x="850" y="750"/>
                    <a:pt x="850" y="451"/>
                  </a:cubicBezTo>
                  <a:cubicBezTo>
                    <a:pt x="798" y="200"/>
                    <a:pt x="599" y="0"/>
                    <a:pt x="399"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72;p42">
              <a:extLst>
                <a:ext uri="{FF2B5EF4-FFF2-40B4-BE49-F238E27FC236}">
                  <a16:creationId xmlns:a16="http://schemas.microsoft.com/office/drawing/2014/main" id="{8E81E664-519D-59CC-D166-9385C0561EF9}"/>
                </a:ext>
              </a:extLst>
            </p:cNvPr>
            <p:cNvSpPr/>
            <p:nvPr/>
          </p:nvSpPr>
          <p:spPr>
            <a:xfrm>
              <a:off x="5712950" y="3523900"/>
              <a:ext cx="12500" cy="16200"/>
            </a:xfrm>
            <a:custGeom>
              <a:avLst/>
              <a:gdLst/>
              <a:ahLst/>
              <a:cxnLst/>
              <a:rect l="l" t="t" r="r" b="b"/>
              <a:pathLst>
                <a:path w="500" h="648" extrusionOk="0">
                  <a:moveTo>
                    <a:pt x="200" y="1"/>
                  </a:moveTo>
                  <a:cubicBezTo>
                    <a:pt x="152" y="1"/>
                    <a:pt x="100" y="1"/>
                    <a:pt x="52" y="49"/>
                  </a:cubicBezTo>
                  <a:cubicBezTo>
                    <a:pt x="1" y="101"/>
                    <a:pt x="1" y="200"/>
                    <a:pt x="1" y="300"/>
                  </a:cubicBezTo>
                  <a:cubicBezTo>
                    <a:pt x="1" y="499"/>
                    <a:pt x="152" y="647"/>
                    <a:pt x="300" y="647"/>
                  </a:cubicBezTo>
                  <a:cubicBezTo>
                    <a:pt x="352" y="647"/>
                    <a:pt x="400" y="599"/>
                    <a:pt x="400" y="599"/>
                  </a:cubicBezTo>
                  <a:cubicBezTo>
                    <a:pt x="451" y="499"/>
                    <a:pt x="499" y="448"/>
                    <a:pt x="499" y="348"/>
                  </a:cubicBezTo>
                  <a:cubicBezTo>
                    <a:pt x="451" y="148"/>
                    <a:pt x="352" y="1"/>
                    <a:pt x="200" y="1"/>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73;p42">
              <a:extLst>
                <a:ext uri="{FF2B5EF4-FFF2-40B4-BE49-F238E27FC236}">
                  <a16:creationId xmlns:a16="http://schemas.microsoft.com/office/drawing/2014/main" id="{9D5409D4-58FC-0B8A-5014-B99517C0CF31}"/>
                </a:ext>
              </a:extLst>
            </p:cNvPr>
            <p:cNvSpPr/>
            <p:nvPr/>
          </p:nvSpPr>
          <p:spPr>
            <a:xfrm>
              <a:off x="5562150" y="3503950"/>
              <a:ext cx="194525" cy="127200"/>
            </a:xfrm>
            <a:custGeom>
              <a:avLst/>
              <a:gdLst/>
              <a:ahLst/>
              <a:cxnLst/>
              <a:rect l="l" t="t" r="r" b="b"/>
              <a:pathLst>
                <a:path w="7781" h="5088" extrusionOk="0">
                  <a:moveTo>
                    <a:pt x="7481" y="1"/>
                  </a:moveTo>
                  <a:cubicBezTo>
                    <a:pt x="5833" y="400"/>
                    <a:pt x="3790" y="1246"/>
                    <a:pt x="2542" y="1796"/>
                  </a:cubicBezTo>
                  <a:cubicBezTo>
                    <a:pt x="2143" y="2143"/>
                    <a:pt x="1744" y="2642"/>
                    <a:pt x="1297" y="3240"/>
                  </a:cubicBezTo>
                  <a:lnTo>
                    <a:pt x="2294" y="3240"/>
                  </a:lnTo>
                  <a:cubicBezTo>
                    <a:pt x="2442" y="3141"/>
                    <a:pt x="2641" y="3041"/>
                    <a:pt x="2793" y="2941"/>
                  </a:cubicBezTo>
                  <a:lnTo>
                    <a:pt x="2342" y="2941"/>
                  </a:lnTo>
                  <a:cubicBezTo>
                    <a:pt x="2195" y="2941"/>
                    <a:pt x="2095" y="2841"/>
                    <a:pt x="2143" y="2694"/>
                  </a:cubicBezTo>
                  <a:cubicBezTo>
                    <a:pt x="2143" y="2542"/>
                    <a:pt x="2294" y="2395"/>
                    <a:pt x="2442" y="2395"/>
                  </a:cubicBezTo>
                  <a:lnTo>
                    <a:pt x="3790" y="2395"/>
                  </a:lnTo>
                  <a:cubicBezTo>
                    <a:pt x="3890" y="2343"/>
                    <a:pt x="4038" y="2295"/>
                    <a:pt x="4137" y="2243"/>
                  </a:cubicBezTo>
                  <a:lnTo>
                    <a:pt x="3639" y="2243"/>
                  </a:lnTo>
                  <a:cubicBezTo>
                    <a:pt x="3491" y="2243"/>
                    <a:pt x="3391" y="2095"/>
                    <a:pt x="3391" y="1944"/>
                  </a:cubicBezTo>
                  <a:cubicBezTo>
                    <a:pt x="3439" y="1796"/>
                    <a:pt x="3591" y="1696"/>
                    <a:pt x="3739" y="1696"/>
                  </a:cubicBezTo>
                  <a:lnTo>
                    <a:pt x="5486" y="1696"/>
                  </a:lnTo>
                  <a:cubicBezTo>
                    <a:pt x="5685" y="1597"/>
                    <a:pt x="5885" y="1545"/>
                    <a:pt x="6084" y="1497"/>
                  </a:cubicBezTo>
                  <a:cubicBezTo>
                    <a:pt x="5985" y="1397"/>
                    <a:pt x="5885" y="1246"/>
                    <a:pt x="5885" y="1098"/>
                  </a:cubicBezTo>
                  <a:cubicBezTo>
                    <a:pt x="5833" y="847"/>
                    <a:pt x="5985" y="647"/>
                    <a:pt x="6232" y="647"/>
                  </a:cubicBezTo>
                  <a:cubicBezTo>
                    <a:pt x="6432" y="647"/>
                    <a:pt x="6631" y="847"/>
                    <a:pt x="6683" y="1098"/>
                  </a:cubicBezTo>
                  <a:cubicBezTo>
                    <a:pt x="6683" y="1198"/>
                    <a:pt x="6683" y="1246"/>
                    <a:pt x="6631" y="1297"/>
                  </a:cubicBezTo>
                  <a:lnTo>
                    <a:pt x="6631" y="1297"/>
                  </a:lnTo>
                  <a:cubicBezTo>
                    <a:pt x="6982" y="1198"/>
                    <a:pt x="7281" y="1098"/>
                    <a:pt x="7529" y="998"/>
                  </a:cubicBezTo>
                  <a:cubicBezTo>
                    <a:pt x="7728" y="547"/>
                    <a:pt x="7780" y="200"/>
                    <a:pt x="7680" y="49"/>
                  </a:cubicBezTo>
                  <a:cubicBezTo>
                    <a:pt x="7680" y="49"/>
                    <a:pt x="7628" y="1"/>
                    <a:pt x="7529" y="1"/>
                  </a:cubicBezTo>
                  <a:close/>
                  <a:moveTo>
                    <a:pt x="1046" y="3592"/>
                  </a:moveTo>
                  <a:lnTo>
                    <a:pt x="898" y="3739"/>
                  </a:lnTo>
                  <a:cubicBezTo>
                    <a:pt x="399" y="4389"/>
                    <a:pt x="0" y="5088"/>
                    <a:pt x="200" y="5088"/>
                  </a:cubicBezTo>
                  <a:cubicBezTo>
                    <a:pt x="299" y="5088"/>
                    <a:pt x="647" y="4836"/>
                    <a:pt x="1297" y="4138"/>
                  </a:cubicBezTo>
                  <a:lnTo>
                    <a:pt x="1744" y="3691"/>
                  </a:lnTo>
                  <a:lnTo>
                    <a:pt x="1197" y="3691"/>
                  </a:lnTo>
                  <a:cubicBezTo>
                    <a:pt x="1145" y="3691"/>
                    <a:pt x="1046" y="3639"/>
                    <a:pt x="1046" y="3592"/>
                  </a:cubicBezTo>
                  <a:close/>
                </a:path>
              </a:pathLst>
            </a:custGeom>
            <a:solidFill>
              <a:srgbClr val="4D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74;p42">
              <a:extLst>
                <a:ext uri="{FF2B5EF4-FFF2-40B4-BE49-F238E27FC236}">
                  <a16:creationId xmlns:a16="http://schemas.microsoft.com/office/drawing/2014/main" id="{BB7F269F-0DDE-AD94-FDD6-912F30B69E8B}"/>
                </a:ext>
              </a:extLst>
            </p:cNvPr>
            <p:cNvSpPr/>
            <p:nvPr/>
          </p:nvSpPr>
          <p:spPr>
            <a:xfrm>
              <a:off x="5646925" y="3546350"/>
              <a:ext cx="52375" cy="13700"/>
            </a:xfrm>
            <a:custGeom>
              <a:avLst/>
              <a:gdLst/>
              <a:ahLst/>
              <a:cxnLst/>
              <a:rect l="l" t="t" r="r" b="b"/>
              <a:pathLst>
                <a:path w="2095" h="548" extrusionOk="0">
                  <a:moveTo>
                    <a:pt x="348" y="0"/>
                  </a:moveTo>
                  <a:cubicBezTo>
                    <a:pt x="200" y="0"/>
                    <a:pt x="48" y="100"/>
                    <a:pt x="0" y="248"/>
                  </a:cubicBezTo>
                  <a:cubicBezTo>
                    <a:pt x="0" y="399"/>
                    <a:pt x="100" y="547"/>
                    <a:pt x="248" y="547"/>
                  </a:cubicBezTo>
                  <a:lnTo>
                    <a:pt x="746" y="547"/>
                  </a:lnTo>
                  <a:cubicBezTo>
                    <a:pt x="898" y="499"/>
                    <a:pt x="998" y="447"/>
                    <a:pt x="1098" y="399"/>
                  </a:cubicBezTo>
                  <a:lnTo>
                    <a:pt x="248" y="399"/>
                  </a:lnTo>
                  <a:cubicBezTo>
                    <a:pt x="200" y="399"/>
                    <a:pt x="200" y="399"/>
                    <a:pt x="148" y="348"/>
                  </a:cubicBezTo>
                  <a:lnTo>
                    <a:pt x="148" y="300"/>
                  </a:lnTo>
                  <a:cubicBezTo>
                    <a:pt x="200" y="200"/>
                    <a:pt x="248" y="148"/>
                    <a:pt x="348" y="148"/>
                  </a:cubicBezTo>
                  <a:lnTo>
                    <a:pt x="1696" y="148"/>
                  </a:lnTo>
                  <a:cubicBezTo>
                    <a:pt x="1844" y="100"/>
                    <a:pt x="1995" y="48"/>
                    <a:pt x="2095" y="0"/>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75;p42">
              <a:extLst>
                <a:ext uri="{FF2B5EF4-FFF2-40B4-BE49-F238E27FC236}">
                  <a16:creationId xmlns:a16="http://schemas.microsoft.com/office/drawing/2014/main" id="{1F2ABE33-4469-9505-BF4A-D385FC828A8F}"/>
                </a:ext>
              </a:extLst>
            </p:cNvPr>
            <p:cNvSpPr/>
            <p:nvPr/>
          </p:nvSpPr>
          <p:spPr>
            <a:xfrm>
              <a:off x="5650625" y="3550050"/>
              <a:ext cx="38725" cy="6300"/>
            </a:xfrm>
            <a:custGeom>
              <a:avLst/>
              <a:gdLst/>
              <a:ahLst/>
              <a:cxnLst/>
              <a:rect l="l" t="t" r="r" b="b"/>
              <a:pathLst>
                <a:path w="1549" h="252" extrusionOk="0">
                  <a:moveTo>
                    <a:pt x="200" y="0"/>
                  </a:moveTo>
                  <a:cubicBezTo>
                    <a:pt x="100" y="0"/>
                    <a:pt x="52" y="52"/>
                    <a:pt x="0" y="152"/>
                  </a:cubicBezTo>
                  <a:lnTo>
                    <a:pt x="0" y="200"/>
                  </a:lnTo>
                  <a:cubicBezTo>
                    <a:pt x="52" y="251"/>
                    <a:pt x="52" y="251"/>
                    <a:pt x="100" y="251"/>
                  </a:cubicBezTo>
                  <a:lnTo>
                    <a:pt x="950" y="251"/>
                  </a:lnTo>
                  <a:cubicBezTo>
                    <a:pt x="1149" y="152"/>
                    <a:pt x="1349" y="52"/>
                    <a:pt x="1548" y="0"/>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476;p42">
              <a:extLst>
                <a:ext uri="{FF2B5EF4-FFF2-40B4-BE49-F238E27FC236}">
                  <a16:creationId xmlns:a16="http://schemas.microsoft.com/office/drawing/2014/main" id="{F39C6E35-4610-02B2-DE95-6B63195842E7}"/>
                </a:ext>
              </a:extLst>
            </p:cNvPr>
            <p:cNvSpPr/>
            <p:nvPr/>
          </p:nvSpPr>
          <p:spPr>
            <a:xfrm>
              <a:off x="5614500" y="3563800"/>
              <a:ext cx="42425" cy="13700"/>
            </a:xfrm>
            <a:custGeom>
              <a:avLst/>
              <a:gdLst/>
              <a:ahLst/>
              <a:cxnLst/>
              <a:rect l="l" t="t" r="r" b="b"/>
              <a:pathLst>
                <a:path w="1697" h="548" extrusionOk="0">
                  <a:moveTo>
                    <a:pt x="348" y="1"/>
                  </a:moveTo>
                  <a:cubicBezTo>
                    <a:pt x="200" y="1"/>
                    <a:pt x="49" y="148"/>
                    <a:pt x="49" y="300"/>
                  </a:cubicBezTo>
                  <a:cubicBezTo>
                    <a:pt x="1" y="447"/>
                    <a:pt x="101" y="547"/>
                    <a:pt x="248" y="547"/>
                  </a:cubicBezTo>
                  <a:lnTo>
                    <a:pt x="699" y="547"/>
                  </a:lnTo>
                  <a:cubicBezTo>
                    <a:pt x="747" y="499"/>
                    <a:pt x="847" y="447"/>
                    <a:pt x="946" y="400"/>
                  </a:cubicBezTo>
                  <a:lnTo>
                    <a:pt x="200" y="400"/>
                  </a:lnTo>
                  <a:cubicBezTo>
                    <a:pt x="148" y="348"/>
                    <a:pt x="148" y="348"/>
                    <a:pt x="148" y="300"/>
                  </a:cubicBezTo>
                  <a:cubicBezTo>
                    <a:pt x="200" y="248"/>
                    <a:pt x="248" y="148"/>
                    <a:pt x="348" y="148"/>
                  </a:cubicBezTo>
                  <a:lnTo>
                    <a:pt x="1397" y="148"/>
                  </a:lnTo>
                  <a:lnTo>
                    <a:pt x="1696" y="1"/>
                  </a:ln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477;p42">
              <a:extLst>
                <a:ext uri="{FF2B5EF4-FFF2-40B4-BE49-F238E27FC236}">
                  <a16:creationId xmlns:a16="http://schemas.microsoft.com/office/drawing/2014/main" id="{C3218A1A-5BEC-81BB-35F9-4A2E1B3C28CE}"/>
                </a:ext>
              </a:extLst>
            </p:cNvPr>
            <p:cNvSpPr/>
            <p:nvPr/>
          </p:nvSpPr>
          <p:spPr>
            <a:xfrm>
              <a:off x="5618200" y="3567500"/>
              <a:ext cx="31250" cy="6300"/>
            </a:xfrm>
            <a:custGeom>
              <a:avLst/>
              <a:gdLst/>
              <a:ahLst/>
              <a:cxnLst/>
              <a:rect l="l" t="t" r="r" b="b"/>
              <a:pathLst>
                <a:path w="1250" h="252" extrusionOk="0">
                  <a:moveTo>
                    <a:pt x="200" y="0"/>
                  </a:moveTo>
                  <a:cubicBezTo>
                    <a:pt x="100" y="0"/>
                    <a:pt x="52" y="100"/>
                    <a:pt x="0" y="152"/>
                  </a:cubicBezTo>
                  <a:cubicBezTo>
                    <a:pt x="0" y="200"/>
                    <a:pt x="0" y="200"/>
                    <a:pt x="52" y="252"/>
                  </a:cubicBezTo>
                  <a:lnTo>
                    <a:pt x="798" y="252"/>
                  </a:lnTo>
                  <a:cubicBezTo>
                    <a:pt x="950" y="152"/>
                    <a:pt x="1098" y="100"/>
                    <a:pt x="1249" y="0"/>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478;p42">
              <a:extLst>
                <a:ext uri="{FF2B5EF4-FFF2-40B4-BE49-F238E27FC236}">
                  <a16:creationId xmlns:a16="http://schemas.microsoft.com/office/drawing/2014/main" id="{E9727B5C-0327-6B78-4EED-8916A108F0A5}"/>
                </a:ext>
              </a:extLst>
            </p:cNvPr>
            <p:cNvSpPr/>
            <p:nvPr/>
          </p:nvSpPr>
          <p:spPr>
            <a:xfrm>
              <a:off x="5588275" y="3584950"/>
              <a:ext cx="31250" cy="11300"/>
            </a:xfrm>
            <a:custGeom>
              <a:avLst/>
              <a:gdLst/>
              <a:ahLst/>
              <a:cxnLst/>
              <a:rect l="l" t="t" r="r" b="b"/>
              <a:pathLst>
                <a:path w="1250" h="452" extrusionOk="0">
                  <a:moveTo>
                    <a:pt x="252" y="0"/>
                  </a:moveTo>
                  <a:cubicBezTo>
                    <a:pt x="152" y="100"/>
                    <a:pt x="100" y="200"/>
                    <a:pt x="1" y="352"/>
                  </a:cubicBezTo>
                  <a:cubicBezTo>
                    <a:pt x="1" y="399"/>
                    <a:pt x="100" y="451"/>
                    <a:pt x="152" y="451"/>
                  </a:cubicBezTo>
                  <a:lnTo>
                    <a:pt x="699" y="451"/>
                  </a:lnTo>
                  <a:lnTo>
                    <a:pt x="850" y="300"/>
                  </a:lnTo>
                  <a:lnTo>
                    <a:pt x="152" y="300"/>
                  </a:lnTo>
                  <a:lnTo>
                    <a:pt x="152" y="252"/>
                  </a:lnTo>
                  <a:cubicBezTo>
                    <a:pt x="152" y="200"/>
                    <a:pt x="200" y="152"/>
                    <a:pt x="252" y="152"/>
                  </a:cubicBezTo>
                  <a:lnTo>
                    <a:pt x="1050" y="152"/>
                  </a:lnTo>
                  <a:cubicBezTo>
                    <a:pt x="1150" y="100"/>
                    <a:pt x="1197" y="52"/>
                    <a:pt x="1249" y="0"/>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479;p42">
              <a:extLst>
                <a:ext uri="{FF2B5EF4-FFF2-40B4-BE49-F238E27FC236}">
                  <a16:creationId xmlns:a16="http://schemas.microsoft.com/office/drawing/2014/main" id="{FFABF1C7-DEF7-E218-9A43-CBA3A4376C76}"/>
                </a:ext>
              </a:extLst>
            </p:cNvPr>
            <p:cNvSpPr/>
            <p:nvPr/>
          </p:nvSpPr>
          <p:spPr>
            <a:xfrm>
              <a:off x="5592075" y="3588750"/>
              <a:ext cx="22450" cy="3700"/>
            </a:xfrm>
            <a:custGeom>
              <a:avLst/>
              <a:gdLst/>
              <a:ahLst/>
              <a:cxnLst/>
              <a:rect l="l" t="t" r="r" b="b"/>
              <a:pathLst>
                <a:path w="898" h="148" extrusionOk="0">
                  <a:moveTo>
                    <a:pt x="100" y="0"/>
                  </a:moveTo>
                  <a:cubicBezTo>
                    <a:pt x="48" y="0"/>
                    <a:pt x="0" y="48"/>
                    <a:pt x="0" y="100"/>
                  </a:cubicBezTo>
                  <a:lnTo>
                    <a:pt x="0" y="148"/>
                  </a:lnTo>
                  <a:lnTo>
                    <a:pt x="698" y="148"/>
                  </a:lnTo>
                  <a:cubicBezTo>
                    <a:pt x="798" y="100"/>
                    <a:pt x="846" y="48"/>
                    <a:pt x="898" y="0"/>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480;p42">
              <a:extLst>
                <a:ext uri="{FF2B5EF4-FFF2-40B4-BE49-F238E27FC236}">
                  <a16:creationId xmlns:a16="http://schemas.microsoft.com/office/drawing/2014/main" id="{B679AB28-D541-7809-ED18-9687E5308402}"/>
                </a:ext>
              </a:extLst>
            </p:cNvPr>
            <p:cNvSpPr/>
            <p:nvPr/>
          </p:nvSpPr>
          <p:spPr>
            <a:xfrm>
              <a:off x="5707975" y="3520125"/>
              <a:ext cx="21250" cy="21250"/>
            </a:xfrm>
            <a:custGeom>
              <a:avLst/>
              <a:gdLst/>
              <a:ahLst/>
              <a:cxnLst/>
              <a:rect l="l" t="t" r="r" b="b"/>
              <a:pathLst>
                <a:path w="850" h="850" extrusionOk="0">
                  <a:moveTo>
                    <a:pt x="399" y="0"/>
                  </a:moveTo>
                  <a:cubicBezTo>
                    <a:pt x="152" y="0"/>
                    <a:pt x="0" y="200"/>
                    <a:pt x="52" y="451"/>
                  </a:cubicBezTo>
                  <a:cubicBezTo>
                    <a:pt x="52" y="599"/>
                    <a:pt x="152" y="750"/>
                    <a:pt x="251" y="850"/>
                  </a:cubicBezTo>
                  <a:cubicBezTo>
                    <a:pt x="299" y="798"/>
                    <a:pt x="399" y="798"/>
                    <a:pt x="451" y="798"/>
                  </a:cubicBezTo>
                  <a:cubicBezTo>
                    <a:pt x="299" y="750"/>
                    <a:pt x="200" y="599"/>
                    <a:pt x="200" y="451"/>
                  </a:cubicBezTo>
                  <a:cubicBezTo>
                    <a:pt x="200" y="351"/>
                    <a:pt x="200" y="252"/>
                    <a:pt x="251" y="200"/>
                  </a:cubicBezTo>
                  <a:cubicBezTo>
                    <a:pt x="299" y="152"/>
                    <a:pt x="351" y="152"/>
                    <a:pt x="399" y="152"/>
                  </a:cubicBezTo>
                  <a:cubicBezTo>
                    <a:pt x="551" y="152"/>
                    <a:pt x="650" y="299"/>
                    <a:pt x="698" y="499"/>
                  </a:cubicBezTo>
                  <a:cubicBezTo>
                    <a:pt x="698" y="599"/>
                    <a:pt x="698" y="650"/>
                    <a:pt x="650" y="698"/>
                  </a:cubicBezTo>
                  <a:cubicBezTo>
                    <a:pt x="698" y="698"/>
                    <a:pt x="750" y="650"/>
                    <a:pt x="798" y="650"/>
                  </a:cubicBezTo>
                  <a:cubicBezTo>
                    <a:pt x="850" y="599"/>
                    <a:pt x="850" y="551"/>
                    <a:pt x="850" y="451"/>
                  </a:cubicBezTo>
                  <a:cubicBezTo>
                    <a:pt x="798" y="200"/>
                    <a:pt x="599" y="0"/>
                    <a:pt x="399" y="0"/>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481;p42">
              <a:extLst>
                <a:ext uri="{FF2B5EF4-FFF2-40B4-BE49-F238E27FC236}">
                  <a16:creationId xmlns:a16="http://schemas.microsoft.com/office/drawing/2014/main" id="{764BAF04-108B-F6AD-CEDE-365A74AB8A80}"/>
                </a:ext>
              </a:extLst>
            </p:cNvPr>
            <p:cNvSpPr/>
            <p:nvPr/>
          </p:nvSpPr>
          <p:spPr>
            <a:xfrm>
              <a:off x="5712950" y="3523900"/>
              <a:ext cx="12500" cy="16200"/>
            </a:xfrm>
            <a:custGeom>
              <a:avLst/>
              <a:gdLst/>
              <a:ahLst/>
              <a:cxnLst/>
              <a:rect l="l" t="t" r="r" b="b"/>
              <a:pathLst>
                <a:path w="500" h="648" extrusionOk="0">
                  <a:moveTo>
                    <a:pt x="200" y="1"/>
                  </a:moveTo>
                  <a:cubicBezTo>
                    <a:pt x="152" y="1"/>
                    <a:pt x="100" y="1"/>
                    <a:pt x="52" y="49"/>
                  </a:cubicBezTo>
                  <a:cubicBezTo>
                    <a:pt x="1" y="101"/>
                    <a:pt x="1" y="200"/>
                    <a:pt x="1" y="300"/>
                  </a:cubicBezTo>
                  <a:cubicBezTo>
                    <a:pt x="1" y="448"/>
                    <a:pt x="100" y="599"/>
                    <a:pt x="252" y="647"/>
                  </a:cubicBezTo>
                  <a:cubicBezTo>
                    <a:pt x="300" y="599"/>
                    <a:pt x="352" y="599"/>
                    <a:pt x="451" y="547"/>
                  </a:cubicBezTo>
                  <a:cubicBezTo>
                    <a:pt x="499" y="499"/>
                    <a:pt x="499" y="448"/>
                    <a:pt x="499" y="348"/>
                  </a:cubicBezTo>
                  <a:cubicBezTo>
                    <a:pt x="451" y="148"/>
                    <a:pt x="352" y="1"/>
                    <a:pt x="200" y="1"/>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482;p42">
              <a:extLst>
                <a:ext uri="{FF2B5EF4-FFF2-40B4-BE49-F238E27FC236}">
                  <a16:creationId xmlns:a16="http://schemas.microsoft.com/office/drawing/2014/main" id="{3561E5A6-8365-2785-3A31-AA7B88CB6166}"/>
                </a:ext>
              </a:extLst>
            </p:cNvPr>
            <p:cNvSpPr/>
            <p:nvPr/>
          </p:nvSpPr>
          <p:spPr>
            <a:xfrm>
              <a:off x="5333925" y="3621150"/>
              <a:ext cx="22475" cy="153325"/>
            </a:xfrm>
            <a:custGeom>
              <a:avLst/>
              <a:gdLst/>
              <a:ahLst/>
              <a:cxnLst/>
              <a:rect l="l" t="t" r="r" b="b"/>
              <a:pathLst>
                <a:path w="899" h="6133" extrusionOk="0">
                  <a:moveTo>
                    <a:pt x="699" y="1"/>
                  </a:moveTo>
                  <a:cubicBezTo>
                    <a:pt x="651" y="49"/>
                    <a:pt x="101" y="599"/>
                    <a:pt x="53" y="1345"/>
                  </a:cubicBezTo>
                  <a:cubicBezTo>
                    <a:pt x="1" y="2095"/>
                    <a:pt x="200" y="5135"/>
                    <a:pt x="552" y="6033"/>
                  </a:cubicBezTo>
                  <a:cubicBezTo>
                    <a:pt x="552" y="6085"/>
                    <a:pt x="599" y="6133"/>
                    <a:pt x="651" y="6133"/>
                  </a:cubicBezTo>
                  <a:lnTo>
                    <a:pt x="699" y="6133"/>
                  </a:lnTo>
                  <a:cubicBezTo>
                    <a:pt x="751" y="6085"/>
                    <a:pt x="751" y="6033"/>
                    <a:pt x="751" y="5985"/>
                  </a:cubicBezTo>
                  <a:cubicBezTo>
                    <a:pt x="452" y="5087"/>
                    <a:pt x="252" y="2095"/>
                    <a:pt x="300" y="1345"/>
                  </a:cubicBezTo>
                  <a:cubicBezTo>
                    <a:pt x="352" y="699"/>
                    <a:pt x="851" y="200"/>
                    <a:pt x="851" y="200"/>
                  </a:cubicBezTo>
                  <a:cubicBezTo>
                    <a:pt x="899" y="148"/>
                    <a:pt x="899" y="49"/>
                    <a:pt x="851" y="49"/>
                  </a:cubicBezTo>
                  <a:cubicBezTo>
                    <a:pt x="799" y="1"/>
                    <a:pt x="751" y="1"/>
                    <a:pt x="6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483;p42">
              <a:extLst>
                <a:ext uri="{FF2B5EF4-FFF2-40B4-BE49-F238E27FC236}">
                  <a16:creationId xmlns:a16="http://schemas.microsoft.com/office/drawing/2014/main" id="{4368AF65-E56A-EB83-0C09-C097984EB631}"/>
                </a:ext>
              </a:extLst>
            </p:cNvPr>
            <p:cNvSpPr/>
            <p:nvPr/>
          </p:nvSpPr>
          <p:spPr>
            <a:xfrm>
              <a:off x="5345775" y="3501475"/>
              <a:ext cx="164025" cy="139175"/>
            </a:xfrm>
            <a:custGeom>
              <a:avLst/>
              <a:gdLst/>
              <a:ahLst/>
              <a:cxnLst/>
              <a:rect l="l" t="t" r="r" b="b"/>
              <a:pathLst>
                <a:path w="6561" h="5567" extrusionOk="0">
                  <a:moveTo>
                    <a:pt x="6561" y="0"/>
                  </a:moveTo>
                  <a:lnTo>
                    <a:pt x="6561" y="0"/>
                  </a:lnTo>
                  <a:cubicBezTo>
                    <a:pt x="4913" y="499"/>
                    <a:pt x="3469" y="998"/>
                    <a:pt x="2619" y="1297"/>
                  </a:cubicBezTo>
                  <a:cubicBezTo>
                    <a:pt x="2120" y="1496"/>
                    <a:pt x="1721" y="1843"/>
                    <a:pt x="1522" y="2342"/>
                  </a:cubicBezTo>
                  <a:lnTo>
                    <a:pt x="875" y="3838"/>
                  </a:lnTo>
                  <a:lnTo>
                    <a:pt x="78" y="5334"/>
                  </a:lnTo>
                  <a:cubicBezTo>
                    <a:pt x="0" y="5451"/>
                    <a:pt x="71" y="5566"/>
                    <a:pt x="177" y="5566"/>
                  </a:cubicBezTo>
                  <a:cubicBezTo>
                    <a:pt x="208" y="5566"/>
                    <a:pt x="243" y="5556"/>
                    <a:pt x="277" y="5534"/>
                  </a:cubicBezTo>
                  <a:cubicBezTo>
                    <a:pt x="1721" y="4437"/>
                    <a:pt x="5663" y="1544"/>
                    <a:pt x="5962" y="1345"/>
                  </a:cubicBezTo>
                  <a:cubicBezTo>
                    <a:pt x="6309" y="1045"/>
                    <a:pt x="6461" y="998"/>
                    <a:pt x="6561" y="0"/>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484;p42">
              <a:extLst>
                <a:ext uri="{FF2B5EF4-FFF2-40B4-BE49-F238E27FC236}">
                  <a16:creationId xmlns:a16="http://schemas.microsoft.com/office/drawing/2014/main" id="{0E49ED7D-24AA-C29B-7B3C-08B92096DDE5}"/>
                </a:ext>
              </a:extLst>
            </p:cNvPr>
            <p:cNvSpPr/>
            <p:nvPr/>
          </p:nvSpPr>
          <p:spPr>
            <a:xfrm>
              <a:off x="6178050" y="3341875"/>
              <a:ext cx="174100" cy="25125"/>
            </a:xfrm>
            <a:custGeom>
              <a:avLst/>
              <a:gdLst/>
              <a:ahLst/>
              <a:cxnLst/>
              <a:rect l="l" t="t" r="r" b="b"/>
              <a:pathLst>
                <a:path w="6964" h="1005" extrusionOk="0">
                  <a:moveTo>
                    <a:pt x="5785" y="1"/>
                  </a:moveTo>
                  <a:cubicBezTo>
                    <a:pt x="3491" y="1"/>
                    <a:pt x="1596" y="148"/>
                    <a:pt x="0" y="998"/>
                  </a:cubicBezTo>
                  <a:cubicBezTo>
                    <a:pt x="697" y="872"/>
                    <a:pt x="1645" y="830"/>
                    <a:pt x="2599" y="830"/>
                  </a:cubicBezTo>
                  <a:cubicBezTo>
                    <a:pt x="4305" y="830"/>
                    <a:pt x="6031" y="965"/>
                    <a:pt x="6384" y="998"/>
                  </a:cubicBezTo>
                  <a:cubicBezTo>
                    <a:pt x="6410" y="1002"/>
                    <a:pt x="6434" y="1005"/>
                    <a:pt x="6457" y="1005"/>
                  </a:cubicBezTo>
                  <a:cubicBezTo>
                    <a:pt x="6963" y="1005"/>
                    <a:pt x="6739" y="1"/>
                    <a:pt x="5785"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485;p42">
              <a:extLst>
                <a:ext uri="{FF2B5EF4-FFF2-40B4-BE49-F238E27FC236}">
                  <a16:creationId xmlns:a16="http://schemas.microsoft.com/office/drawing/2014/main" id="{A847C798-6D14-A8C1-496E-0BB1F07F47B8}"/>
                </a:ext>
              </a:extLst>
            </p:cNvPr>
            <p:cNvSpPr/>
            <p:nvPr/>
          </p:nvSpPr>
          <p:spPr>
            <a:xfrm>
              <a:off x="5585775" y="3538000"/>
              <a:ext cx="299625" cy="205675"/>
            </a:xfrm>
            <a:custGeom>
              <a:avLst/>
              <a:gdLst/>
              <a:ahLst/>
              <a:cxnLst/>
              <a:rect l="l" t="t" r="r" b="b"/>
              <a:pathLst>
                <a:path w="11985" h="8227" extrusionOk="0">
                  <a:moveTo>
                    <a:pt x="10710" y="1"/>
                  </a:moveTo>
                  <a:cubicBezTo>
                    <a:pt x="10620" y="1"/>
                    <a:pt x="10525" y="11"/>
                    <a:pt x="10426" y="35"/>
                  </a:cubicBezTo>
                  <a:cubicBezTo>
                    <a:pt x="6484" y="981"/>
                    <a:pt x="2893" y="2577"/>
                    <a:pt x="1449" y="3574"/>
                  </a:cubicBezTo>
                  <a:cubicBezTo>
                    <a:pt x="1" y="4524"/>
                    <a:pt x="300" y="7464"/>
                    <a:pt x="551" y="7963"/>
                  </a:cubicBezTo>
                  <a:cubicBezTo>
                    <a:pt x="630" y="8138"/>
                    <a:pt x="729" y="8227"/>
                    <a:pt x="830" y="8227"/>
                  </a:cubicBezTo>
                  <a:cubicBezTo>
                    <a:pt x="1045" y="8227"/>
                    <a:pt x="1265" y="7817"/>
                    <a:pt x="1297" y="6965"/>
                  </a:cubicBezTo>
                  <a:cubicBezTo>
                    <a:pt x="1297" y="5720"/>
                    <a:pt x="1549" y="3925"/>
                    <a:pt x="5187" y="2477"/>
                  </a:cubicBezTo>
                  <a:cubicBezTo>
                    <a:pt x="8878" y="1033"/>
                    <a:pt x="10274" y="1081"/>
                    <a:pt x="11172" y="1033"/>
                  </a:cubicBezTo>
                  <a:cubicBezTo>
                    <a:pt x="11984" y="986"/>
                    <a:pt x="11571" y="1"/>
                    <a:pt x="10710"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486;p42">
              <a:extLst>
                <a:ext uri="{FF2B5EF4-FFF2-40B4-BE49-F238E27FC236}">
                  <a16:creationId xmlns:a16="http://schemas.microsoft.com/office/drawing/2014/main" id="{EF5B2F40-9FB7-CA2B-B07D-AE2D506FF22B}"/>
                </a:ext>
              </a:extLst>
            </p:cNvPr>
            <p:cNvSpPr/>
            <p:nvPr/>
          </p:nvSpPr>
          <p:spPr>
            <a:xfrm>
              <a:off x="5896275" y="3420075"/>
              <a:ext cx="458825" cy="118825"/>
            </a:xfrm>
            <a:custGeom>
              <a:avLst/>
              <a:gdLst/>
              <a:ahLst/>
              <a:cxnLst/>
              <a:rect l="l" t="t" r="r" b="b"/>
              <a:pathLst>
                <a:path w="18353" h="4753" extrusionOk="0">
                  <a:moveTo>
                    <a:pt x="18159" y="1"/>
                  </a:moveTo>
                  <a:cubicBezTo>
                    <a:pt x="18003" y="1"/>
                    <a:pt x="17728" y="188"/>
                    <a:pt x="17455" y="563"/>
                  </a:cubicBezTo>
                  <a:cubicBezTo>
                    <a:pt x="16957" y="1309"/>
                    <a:pt x="16605" y="3404"/>
                    <a:pt x="10374" y="3755"/>
                  </a:cubicBezTo>
                  <a:cubicBezTo>
                    <a:pt x="4625" y="4106"/>
                    <a:pt x="2158" y="4262"/>
                    <a:pt x="1140" y="4262"/>
                  </a:cubicBezTo>
                  <a:cubicBezTo>
                    <a:pt x="1001" y="4262"/>
                    <a:pt x="888" y="4259"/>
                    <a:pt x="798" y="4254"/>
                  </a:cubicBezTo>
                  <a:cubicBezTo>
                    <a:pt x="1" y="4254"/>
                    <a:pt x="248" y="4700"/>
                    <a:pt x="798" y="4752"/>
                  </a:cubicBezTo>
                  <a:cubicBezTo>
                    <a:pt x="3591" y="4752"/>
                    <a:pt x="12017" y="4652"/>
                    <a:pt x="14463" y="3555"/>
                  </a:cubicBezTo>
                  <a:cubicBezTo>
                    <a:pt x="16857" y="2458"/>
                    <a:pt x="17754" y="1309"/>
                    <a:pt x="18153" y="563"/>
                  </a:cubicBezTo>
                  <a:cubicBezTo>
                    <a:pt x="18353" y="188"/>
                    <a:pt x="18315" y="1"/>
                    <a:pt x="18159" y="1"/>
                  </a:cubicBezTo>
                  <a:close/>
                </a:path>
              </a:pathLst>
            </a:custGeom>
            <a:solidFill>
              <a:srgbClr val="004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487;p42">
              <a:extLst>
                <a:ext uri="{FF2B5EF4-FFF2-40B4-BE49-F238E27FC236}">
                  <a16:creationId xmlns:a16="http://schemas.microsoft.com/office/drawing/2014/main" id="{1C8DE7CE-9354-5518-7289-7E37FD31E22C}"/>
                </a:ext>
              </a:extLst>
            </p:cNvPr>
            <p:cNvSpPr/>
            <p:nvPr/>
          </p:nvSpPr>
          <p:spPr>
            <a:xfrm>
              <a:off x="5410050" y="3546350"/>
              <a:ext cx="48575" cy="13700"/>
            </a:xfrm>
            <a:custGeom>
              <a:avLst/>
              <a:gdLst/>
              <a:ahLst/>
              <a:cxnLst/>
              <a:rect l="l" t="t" r="r" b="b"/>
              <a:pathLst>
                <a:path w="1943" h="548" extrusionOk="0">
                  <a:moveTo>
                    <a:pt x="347" y="0"/>
                  </a:moveTo>
                  <a:cubicBezTo>
                    <a:pt x="200" y="0"/>
                    <a:pt x="48" y="100"/>
                    <a:pt x="48" y="248"/>
                  </a:cubicBezTo>
                  <a:cubicBezTo>
                    <a:pt x="0" y="399"/>
                    <a:pt x="100" y="547"/>
                    <a:pt x="247" y="547"/>
                  </a:cubicBezTo>
                  <a:lnTo>
                    <a:pt x="1596" y="547"/>
                  </a:lnTo>
                  <a:cubicBezTo>
                    <a:pt x="1743" y="547"/>
                    <a:pt x="1895" y="399"/>
                    <a:pt x="1943" y="248"/>
                  </a:cubicBezTo>
                  <a:cubicBezTo>
                    <a:pt x="1943" y="100"/>
                    <a:pt x="1843" y="0"/>
                    <a:pt x="1743"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488;p42">
              <a:extLst>
                <a:ext uri="{FF2B5EF4-FFF2-40B4-BE49-F238E27FC236}">
                  <a16:creationId xmlns:a16="http://schemas.microsoft.com/office/drawing/2014/main" id="{ED80120D-568A-9BE5-47A6-57DED459D74C}"/>
                </a:ext>
              </a:extLst>
            </p:cNvPr>
            <p:cNvSpPr/>
            <p:nvPr/>
          </p:nvSpPr>
          <p:spPr>
            <a:xfrm>
              <a:off x="5413725" y="3550050"/>
              <a:ext cx="41225" cy="6300"/>
            </a:xfrm>
            <a:custGeom>
              <a:avLst/>
              <a:gdLst/>
              <a:ahLst/>
              <a:cxnLst/>
              <a:rect l="l" t="t" r="r" b="b"/>
              <a:pathLst>
                <a:path w="1649" h="252" extrusionOk="0">
                  <a:moveTo>
                    <a:pt x="200" y="0"/>
                  </a:moveTo>
                  <a:cubicBezTo>
                    <a:pt x="152" y="0"/>
                    <a:pt x="53" y="52"/>
                    <a:pt x="1" y="152"/>
                  </a:cubicBezTo>
                  <a:cubicBezTo>
                    <a:pt x="1" y="152"/>
                    <a:pt x="1" y="200"/>
                    <a:pt x="53" y="200"/>
                  </a:cubicBezTo>
                  <a:cubicBezTo>
                    <a:pt x="53" y="251"/>
                    <a:pt x="53" y="251"/>
                    <a:pt x="100" y="251"/>
                  </a:cubicBezTo>
                  <a:lnTo>
                    <a:pt x="1449" y="251"/>
                  </a:lnTo>
                  <a:cubicBezTo>
                    <a:pt x="1549" y="251"/>
                    <a:pt x="1596" y="152"/>
                    <a:pt x="1648" y="100"/>
                  </a:cubicBezTo>
                  <a:lnTo>
                    <a:pt x="1648" y="0"/>
                  </a:ln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489;p42">
              <a:extLst>
                <a:ext uri="{FF2B5EF4-FFF2-40B4-BE49-F238E27FC236}">
                  <a16:creationId xmlns:a16="http://schemas.microsoft.com/office/drawing/2014/main" id="{6D3BC189-0128-3DD1-4C4F-46B41BBEEF94}"/>
                </a:ext>
              </a:extLst>
            </p:cNvPr>
            <p:cNvSpPr/>
            <p:nvPr/>
          </p:nvSpPr>
          <p:spPr>
            <a:xfrm>
              <a:off x="5386300" y="3563800"/>
              <a:ext cx="43700" cy="13700"/>
            </a:xfrm>
            <a:custGeom>
              <a:avLst/>
              <a:gdLst/>
              <a:ahLst/>
              <a:cxnLst/>
              <a:rect l="l" t="t" r="r" b="b"/>
              <a:pathLst>
                <a:path w="1748" h="548" extrusionOk="0">
                  <a:moveTo>
                    <a:pt x="399" y="1"/>
                  </a:moveTo>
                  <a:cubicBezTo>
                    <a:pt x="252" y="1"/>
                    <a:pt x="100" y="148"/>
                    <a:pt x="52" y="300"/>
                  </a:cubicBezTo>
                  <a:cubicBezTo>
                    <a:pt x="0" y="447"/>
                    <a:pt x="100" y="547"/>
                    <a:pt x="252" y="547"/>
                  </a:cubicBezTo>
                  <a:lnTo>
                    <a:pt x="1397" y="547"/>
                  </a:lnTo>
                  <a:cubicBezTo>
                    <a:pt x="1548" y="547"/>
                    <a:pt x="1696" y="447"/>
                    <a:pt x="1748" y="300"/>
                  </a:cubicBezTo>
                  <a:cubicBezTo>
                    <a:pt x="1748" y="148"/>
                    <a:pt x="1696" y="1"/>
                    <a:pt x="1548"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490;p42">
              <a:extLst>
                <a:ext uri="{FF2B5EF4-FFF2-40B4-BE49-F238E27FC236}">
                  <a16:creationId xmlns:a16="http://schemas.microsoft.com/office/drawing/2014/main" id="{61B7B98B-E301-4B79-56C0-0C6B8C271507}"/>
                </a:ext>
              </a:extLst>
            </p:cNvPr>
            <p:cNvSpPr/>
            <p:nvPr/>
          </p:nvSpPr>
          <p:spPr>
            <a:xfrm>
              <a:off x="5391275" y="3567500"/>
              <a:ext cx="34950" cy="6300"/>
            </a:xfrm>
            <a:custGeom>
              <a:avLst/>
              <a:gdLst/>
              <a:ahLst/>
              <a:cxnLst/>
              <a:rect l="l" t="t" r="r" b="b"/>
              <a:pathLst>
                <a:path w="1398" h="252" extrusionOk="0">
                  <a:moveTo>
                    <a:pt x="200" y="0"/>
                  </a:moveTo>
                  <a:cubicBezTo>
                    <a:pt x="101" y="0"/>
                    <a:pt x="1" y="100"/>
                    <a:pt x="1" y="152"/>
                  </a:cubicBezTo>
                  <a:lnTo>
                    <a:pt x="1" y="252"/>
                  </a:lnTo>
                  <a:lnTo>
                    <a:pt x="1198" y="252"/>
                  </a:lnTo>
                  <a:cubicBezTo>
                    <a:pt x="1298" y="252"/>
                    <a:pt x="1397" y="200"/>
                    <a:pt x="1397" y="100"/>
                  </a:cubicBezTo>
                  <a:lnTo>
                    <a:pt x="1397" y="52"/>
                  </a:lnTo>
                  <a:lnTo>
                    <a:pt x="1349" y="0"/>
                  </a:ln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491;p42">
              <a:extLst>
                <a:ext uri="{FF2B5EF4-FFF2-40B4-BE49-F238E27FC236}">
                  <a16:creationId xmlns:a16="http://schemas.microsoft.com/office/drawing/2014/main" id="{722B5E27-8533-1ECB-902F-54F1FC36A46F}"/>
                </a:ext>
              </a:extLst>
            </p:cNvPr>
            <p:cNvSpPr/>
            <p:nvPr/>
          </p:nvSpPr>
          <p:spPr>
            <a:xfrm>
              <a:off x="5375125" y="3584950"/>
              <a:ext cx="31150" cy="11300"/>
            </a:xfrm>
            <a:custGeom>
              <a:avLst/>
              <a:gdLst/>
              <a:ahLst/>
              <a:cxnLst/>
              <a:rect l="l" t="t" r="r" b="b"/>
              <a:pathLst>
                <a:path w="1246" h="452" extrusionOk="0">
                  <a:moveTo>
                    <a:pt x="300" y="0"/>
                  </a:moveTo>
                  <a:cubicBezTo>
                    <a:pt x="148" y="0"/>
                    <a:pt x="49" y="100"/>
                    <a:pt x="1" y="252"/>
                  </a:cubicBezTo>
                  <a:cubicBezTo>
                    <a:pt x="1" y="352"/>
                    <a:pt x="49" y="451"/>
                    <a:pt x="200" y="451"/>
                  </a:cubicBezTo>
                  <a:lnTo>
                    <a:pt x="946" y="451"/>
                  </a:lnTo>
                  <a:cubicBezTo>
                    <a:pt x="1098" y="451"/>
                    <a:pt x="1198" y="352"/>
                    <a:pt x="1245" y="252"/>
                  </a:cubicBezTo>
                  <a:cubicBezTo>
                    <a:pt x="1245" y="100"/>
                    <a:pt x="1198" y="0"/>
                    <a:pt x="1046"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492;p42">
              <a:extLst>
                <a:ext uri="{FF2B5EF4-FFF2-40B4-BE49-F238E27FC236}">
                  <a16:creationId xmlns:a16="http://schemas.microsoft.com/office/drawing/2014/main" id="{27BD67AB-D38F-2DB6-43DE-6D45D1713317}"/>
                </a:ext>
              </a:extLst>
            </p:cNvPr>
            <p:cNvSpPr/>
            <p:nvPr/>
          </p:nvSpPr>
          <p:spPr>
            <a:xfrm>
              <a:off x="5378825" y="3588750"/>
              <a:ext cx="23750" cy="3700"/>
            </a:xfrm>
            <a:custGeom>
              <a:avLst/>
              <a:gdLst/>
              <a:ahLst/>
              <a:cxnLst/>
              <a:rect l="l" t="t" r="r" b="b"/>
              <a:pathLst>
                <a:path w="950" h="148" extrusionOk="0">
                  <a:moveTo>
                    <a:pt x="152" y="0"/>
                  </a:moveTo>
                  <a:cubicBezTo>
                    <a:pt x="100" y="0"/>
                    <a:pt x="0" y="48"/>
                    <a:pt x="0" y="100"/>
                  </a:cubicBezTo>
                  <a:lnTo>
                    <a:pt x="0" y="148"/>
                  </a:lnTo>
                  <a:lnTo>
                    <a:pt x="798" y="148"/>
                  </a:lnTo>
                  <a:cubicBezTo>
                    <a:pt x="850" y="148"/>
                    <a:pt x="950" y="100"/>
                    <a:pt x="950" y="48"/>
                  </a:cubicBezTo>
                  <a:lnTo>
                    <a:pt x="950" y="0"/>
                  </a:ln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493;p42">
              <a:extLst>
                <a:ext uri="{FF2B5EF4-FFF2-40B4-BE49-F238E27FC236}">
                  <a16:creationId xmlns:a16="http://schemas.microsoft.com/office/drawing/2014/main" id="{442A4684-40E6-0364-C380-C722B02C24DD}"/>
                </a:ext>
              </a:extLst>
            </p:cNvPr>
            <p:cNvSpPr/>
            <p:nvPr/>
          </p:nvSpPr>
          <p:spPr>
            <a:xfrm>
              <a:off x="5453625" y="3520125"/>
              <a:ext cx="19975" cy="23750"/>
            </a:xfrm>
            <a:custGeom>
              <a:avLst/>
              <a:gdLst/>
              <a:ahLst/>
              <a:cxnLst/>
              <a:rect l="l" t="t" r="r" b="b"/>
              <a:pathLst>
                <a:path w="799" h="950" extrusionOk="0">
                  <a:moveTo>
                    <a:pt x="399" y="0"/>
                  </a:moveTo>
                  <a:cubicBezTo>
                    <a:pt x="200" y="0"/>
                    <a:pt x="0" y="200"/>
                    <a:pt x="52" y="451"/>
                  </a:cubicBezTo>
                  <a:cubicBezTo>
                    <a:pt x="52" y="750"/>
                    <a:pt x="200" y="950"/>
                    <a:pt x="451" y="950"/>
                  </a:cubicBezTo>
                  <a:cubicBezTo>
                    <a:pt x="651" y="950"/>
                    <a:pt x="798" y="750"/>
                    <a:pt x="798" y="451"/>
                  </a:cubicBezTo>
                  <a:cubicBezTo>
                    <a:pt x="798" y="200"/>
                    <a:pt x="599" y="0"/>
                    <a:pt x="399"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494;p42">
              <a:extLst>
                <a:ext uri="{FF2B5EF4-FFF2-40B4-BE49-F238E27FC236}">
                  <a16:creationId xmlns:a16="http://schemas.microsoft.com/office/drawing/2014/main" id="{66D542FA-CDC5-4410-8A2F-FFA825DC91E3}"/>
                </a:ext>
              </a:extLst>
            </p:cNvPr>
            <p:cNvSpPr/>
            <p:nvPr/>
          </p:nvSpPr>
          <p:spPr>
            <a:xfrm>
              <a:off x="5457425" y="3523900"/>
              <a:ext cx="12475" cy="16200"/>
            </a:xfrm>
            <a:custGeom>
              <a:avLst/>
              <a:gdLst/>
              <a:ahLst/>
              <a:cxnLst/>
              <a:rect l="l" t="t" r="r" b="b"/>
              <a:pathLst>
                <a:path w="499" h="648" extrusionOk="0">
                  <a:moveTo>
                    <a:pt x="247" y="1"/>
                  </a:moveTo>
                  <a:cubicBezTo>
                    <a:pt x="200" y="1"/>
                    <a:pt x="148" y="49"/>
                    <a:pt x="100" y="49"/>
                  </a:cubicBezTo>
                  <a:cubicBezTo>
                    <a:pt x="48" y="148"/>
                    <a:pt x="0" y="200"/>
                    <a:pt x="48" y="300"/>
                  </a:cubicBezTo>
                  <a:cubicBezTo>
                    <a:pt x="48" y="499"/>
                    <a:pt x="148" y="647"/>
                    <a:pt x="299" y="647"/>
                  </a:cubicBezTo>
                  <a:cubicBezTo>
                    <a:pt x="347" y="647"/>
                    <a:pt x="399" y="599"/>
                    <a:pt x="399" y="547"/>
                  </a:cubicBezTo>
                  <a:cubicBezTo>
                    <a:pt x="499" y="499"/>
                    <a:pt x="499" y="400"/>
                    <a:pt x="499" y="300"/>
                  </a:cubicBezTo>
                  <a:cubicBezTo>
                    <a:pt x="499" y="148"/>
                    <a:pt x="399" y="1"/>
                    <a:pt x="247" y="1"/>
                  </a:cubicBezTo>
                  <a:close/>
                </a:path>
              </a:pathLst>
            </a:custGeom>
            <a:solidFill>
              <a:srgbClr val="FF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495;p42">
              <a:extLst>
                <a:ext uri="{FF2B5EF4-FFF2-40B4-BE49-F238E27FC236}">
                  <a16:creationId xmlns:a16="http://schemas.microsoft.com/office/drawing/2014/main" id="{1870A643-817F-9B1C-72E9-7B066320DAF7}"/>
                </a:ext>
              </a:extLst>
            </p:cNvPr>
            <p:cNvSpPr/>
            <p:nvPr/>
          </p:nvSpPr>
          <p:spPr>
            <a:xfrm>
              <a:off x="5553375" y="3498600"/>
              <a:ext cx="210775" cy="146225"/>
            </a:xfrm>
            <a:custGeom>
              <a:avLst/>
              <a:gdLst/>
              <a:ahLst/>
              <a:cxnLst/>
              <a:rect l="l" t="t" r="r" b="b"/>
              <a:pathLst>
                <a:path w="8431" h="5849" extrusionOk="0">
                  <a:moveTo>
                    <a:pt x="7880" y="215"/>
                  </a:moveTo>
                  <a:cubicBezTo>
                    <a:pt x="7979" y="215"/>
                    <a:pt x="8031" y="263"/>
                    <a:pt x="8031" y="263"/>
                  </a:cubicBezTo>
                  <a:cubicBezTo>
                    <a:pt x="8131" y="414"/>
                    <a:pt x="8031" y="1013"/>
                    <a:pt x="7680" y="1611"/>
                  </a:cubicBezTo>
                  <a:cubicBezTo>
                    <a:pt x="7433" y="2010"/>
                    <a:pt x="4688" y="3554"/>
                    <a:pt x="451" y="5601"/>
                  </a:cubicBezTo>
                  <a:cubicBezTo>
                    <a:pt x="399" y="5601"/>
                    <a:pt x="299" y="5601"/>
                    <a:pt x="299" y="5549"/>
                  </a:cubicBezTo>
                  <a:cubicBezTo>
                    <a:pt x="251" y="5501"/>
                    <a:pt x="200" y="5449"/>
                    <a:pt x="251" y="5349"/>
                  </a:cubicBezTo>
                  <a:cubicBezTo>
                    <a:pt x="1249" y="3606"/>
                    <a:pt x="2147" y="2409"/>
                    <a:pt x="2645" y="2158"/>
                  </a:cubicBezTo>
                  <a:cubicBezTo>
                    <a:pt x="3742" y="1611"/>
                    <a:pt x="6084" y="614"/>
                    <a:pt x="7832" y="215"/>
                  </a:cubicBezTo>
                  <a:close/>
                  <a:moveTo>
                    <a:pt x="7892" y="1"/>
                  </a:moveTo>
                  <a:cubicBezTo>
                    <a:pt x="7856" y="1"/>
                    <a:pt x="7819" y="5"/>
                    <a:pt x="7780" y="15"/>
                  </a:cubicBezTo>
                  <a:cubicBezTo>
                    <a:pt x="5985" y="414"/>
                    <a:pt x="3691" y="1412"/>
                    <a:pt x="2546" y="1958"/>
                  </a:cubicBezTo>
                  <a:cubicBezTo>
                    <a:pt x="1847" y="2309"/>
                    <a:pt x="798" y="3953"/>
                    <a:pt x="52" y="5250"/>
                  </a:cubicBezTo>
                  <a:cubicBezTo>
                    <a:pt x="0" y="5401"/>
                    <a:pt x="0" y="5601"/>
                    <a:pt x="100" y="5701"/>
                  </a:cubicBezTo>
                  <a:cubicBezTo>
                    <a:pt x="200" y="5800"/>
                    <a:pt x="299" y="5848"/>
                    <a:pt x="399" y="5848"/>
                  </a:cubicBezTo>
                  <a:cubicBezTo>
                    <a:pt x="451" y="5848"/>
                    <a:pt x="499" y="5800"/>
                    <a:pt x="551" y="5800"/>
                  </a:cubicBezTo>
                  <a:cubicBezTo>
                    <a:pt x="3144" y="4552"/>
                    <a:pt x="7533" y="2357"/>
                    <a:pt x="7880" y="1711"/>
                  </a:cubicBezTo>
                  <a:cubicBezTo>
                    <a:pt x="8179" y="1160"/>
                    <a:pt x="8430" y="462"/>
                    <a:pt x="8179" y="115"/>
                  </a:cubicBezTo>
                  <a:cubicBezTo>
                    <a:pt x="8140" y="73"/>
                    <a:pt x="8035" y="1"/>
                    <a:pt x="78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496;p42">
              <a:extLst>
                <a:ext uri="{FF2B5EF4-FFF2-40B4-BE49-F238E27FC236}">
                  <a16:creationId xmlns:a16="http://schemas.microsoft.com/office/drawing/2014/main" id="{6EA256EC-16AC-D40F-EA61-A94BA3113858}"/>
                </a:ext>
              </a:extLst>
            </p:cNvPr>
            <p:cNvSpPr/>
            <p:nvPr/>
          </p:nvSpPr>
          <p:spPr>
            <a:xfrm>
              <a:off x="5405050" y="3506450"/>
              <a:ext cx="87300" cy="29950"/>
            </a:xfrm>
            <a:custGeom>
              <a:avLst/>
              <a:gdLst/>
              <a:ahLst/>
              <a:cxnLst/>
              <a:rect l="l" t="t" r="r" b="b"/>
              <a:pathLst>
                <a:path w="3492" h="1198" extrusionOk="0">
                  <a:moveTo>
                    <a:pt x="3491" y="1"/>
                  </a:moveTo>
                  <a:cubicBezTo>
                    <a:pt x="3327" y="49"/>
                    <a:pt x="3166" y="98"/>
                    <a:pt x="3009" y="148"/>
                  </a:cubicBezTo>
                  <a:lnTo>
                    <a:pt x="3009" y="148"/>
                  </a:lnTo>
                  <a:cubicBezTo>
                    <a:pt x="3171" y="99"/>
                    <a:pt x="3332" y="50"/>
                    <a:pt x="3491" y="1"/>
                  </a:cubicBezTo>
                  <a:close/>
                  <a:moveTo>
                    <a:pt x="3009" y="148"/>
                  </a:moveTo>
                  <a:lnTo>
                    <a:pt x="3009" y="148"/>
                  </a:lnTo>
                  <a:cubicBezTo>
                    <a:pt x="1697" y="545"/>
                    <a:pt x="356" y="931"/>
                    <a:pt x="1" y="1197"/>
                  </a:cubicBezTo>
                  <a:cubicBezTo>
                    <a:pt x="100" y="1146"/>
                    <a:pt x="148" y="1146"/>
                    <a:pt x="248" y="1098"/>
                  </a:cubicBezTo>
                  <a:cubicBezTo>
                    <a:pt x="907" y="877"/>
                    <a:pt x="1870" y="505"/>
                    <a:pt x="3009" y="148"/>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497;p42">
              <a:extLst>
                <a:ext uri="{FF2B5EF4-FFF2-40B4-BE49-F238E27FC236}">
                  <a16:creationId xmlns:a16="http://schemas.microsoft.com/office/drawing/2014/main" id="{495AC6D9-18E7-2E7A-8471-18B8A1FA4FAE}"/>
                </a:ext>
              </a:extLst>
            </p:cNvPr>
            <p:cNvSpPr/>
            <p:nvPr/>
          </p:nvSpPr>
          <p:spPr>
            <a:xfrm>
              <a:off x="5507275" y="3513925"/>
              <a:ext cx="1225" cy="1225"/>
            </a:xfrm>
            <a:custGeom>
              <a:avLst/>
              <a:gdLst/>
              <a:ahLst/>
              <a:cxnLst/>
              <a:rect l="l" t="t" r="r" b="b"/>
              <a:pathLst>
                <a:path w="49" h="49" extrusionOk="0">
                  <a:moveTo>
                    <a:pt x="49" y="1"/>
                  </a:moveTo>
                  <a:cubicBezTo>
                    <a:pt x="49" y="49"/>
                    <a:pt x="49" y="49"/>
                    <a:pt x="1" y="49"/>
                  </a:cubicBezTo>
                  <a:lnTo>
                    <a:pt x="49" y="49"/>
                  </a:lnTo>
                  <a:lnTo>
                    <a:pt x="49" y="1"/>
                  </a:ln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498;p42">
              <a:extLst>
                <a:ext uri="{FF2B5EF4-FFF2-40B4-BE49-F238E27FC236}">
                  <a16:creationId xmlns:a16="http://schemas.microsoft.com/office/drawing/2014/main" id="{41A778C3-D7AF-A0CC-C1F2-11E2B0C5B601}"/>
                </a:ext>
              </a:extLst>
            </p:cNvPr>
            <p:cNvSpPr/>
            <p:nvPr/>
          </p:nvSpPr>
          <p:spPr>
            <a:xfrm>
              <a:off x="5507275" y="3515125"/>
              <a:ext cx="1225" cy="3825"/>
            </a:xfrm>
            <a:custGeom>
              <a:avLst/>
              <a:gdLst/>
              <a:ahLst/>
              <a:cxnLst/>
              <a:rect l="l" t="t" r="r" b="b"/>
              <a:pathLst>
                <a:path w="49" h="153" extrusionOk="0">
                  <a:moveTo>
                    <a:pt x="1" y="1"/>
                  </a:moveTo>
                  <a:lnTo>
                    <a:pt x="1" y="53"/>
                  </a:lnTo>
                  <a:lnTo>
                    <a:pt x="1" y="152"/>
                  </a:lnTo>
                  <a:cubicBezTo>
                    <a:pt x="1" y="100"/>
                    <a:pt x="1" y="53"/>
                    <a:pt x="49" y="1"/>
                  </a:cubicBezTo>
                  <a:close/>
                </a:path>
              </a:pathLst>
            </a:custGeom>
            <a:solidFill>
              <a:srgbClr val="4D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499;p42">
              <a:extLst>
                <a:ext uri="{FF2B5EF4-FFF2-40B4-BE49-F238E27FC236}">
                  <a16:creationId xmlns:a16="http://schemas.microsoft.com/office/drawing/2014/main" id="{952FE28B-78E3-C829-66D3-38DAE8E0958E}"/>
                </a:ext>
              </a:extLst>
            </p:cNvPr>
            <p:cNvSpPr/>
            <p:nvPr/>
          </p:nvSpPr>
          <p:spPr>
            <a:xfrm>
              <a:off x="5371350" y="3501475"/>
              <a:ext cx="138450" cy="104750"/>
            </a:xfrm>
            <a:custGeom>
              <a:avLst/>
              <a:gdLst/>
              <a:ahLst/>
              <a:cxnLst/>
              <a:rect l="l" t="t" r="r" b="b"/>
              <a:pathLst>
                <a:path w="5538" h="4190" extrusionOk="0">
                  <a:moveTo>
                    <a:pt x="5538" y="0"/>
                  </a:moveTo>
                  <a:lnTo>
                    <a:pt x="5538" y="0"/>
                  </a:lnTo>
                  <a:cubicBezTo>
                    <a:pt x="5338" y="48"/>
                    <a:pt x="5087" y="148"/>
                    <a:pt x="4839" y="200"/>
                  </a:cubicBezTo>
                  <a:cubicBezTo>
                    <a:pt x="3491" y="599"/>
                    <a:pt x="2346" y="1045"/>
                    <a:pt x="1596" y="1297"/>
                  </a:cubicBezTo>
                  <a:cubicBezTo>
                    <a:pt x="1496" y="1345"/>
                    <a:pt x="1448" y="1345"/>
                    <a:pt x="1349" y="1396"/>
                  </a:cubicBezTo>
                  <a:cubicBezTo>
                    <a:pt x="997" y="1696"/>
                    <a:pt x="650" y="2641"/>
                    <a:pt x="351" y="3339"/>
                  </a:cubicBezTo>
                  <a:lnTo>
                    <a:pt x="1097" y="3339"/>
                  </a:lnTo>
                  <a:lnTo>
                    <a:pt x="1396" y="3040"/>
                  </a:lnTo>
                  <a:lnTo>
                    <a:pt x="850" y="3040"/>
                  </a:lnTo>
                  <a:cubicBezTo>
                    <a:pt x="698" y="3040"/>
                    <a:pt x="598" y="2940"/>
                    <a:pt x="650" y="2793"/>
                  </a:cubicBezTo>
                  <a:cubicBezTo>
                    <a:pt x="698" y="2641"/>
                    <a:pt x="850" y="2494"/>
                    <a:pt x="997" y="2494"/>
                  </a:cubicBezTo>
                  <a:lnTo>
                    <a:pt x="1847" y="2494"/>
                  </a:lnTo>
                  <a:lnTo>
                    <a:pt x="1995" y="2342"/>
                  </a:lnTo>
                  <a:lnTo>
                    <a:pt x="1795" y="2342"/>
                  </a:lnTo>
                  <a:cubicBezTo>
                    <a:pt x="1648" y="2342"/>
                    <a:pt x="1548" y="2194"/>
                    <a:pt x="1596" y="2043"/>
                  </a:cubicBezTo>
                  <a:cubicBezTo>
                    <a:pt x="1596" y="1895"/>
                    <a:pt x="1748" y="1795"/>
                    <a:pt x="1895" y="1795"/>
                  </a:cubicBezTo>
                  <a:lnTo>
                    <a:pt x="2545" y="1795"/>
                  </a:lnTo>
                  <a:cubicBezTo>
                    <a:pt x="2745" y="1596"/>
                    <a:pt x="2992" y="1396"/>
                    <a:pt x="3343" y="1297"/>
                  </a:cubicBezTo>
                  <a:lnTo>
                    <a:pt x="3343" y="1197"/>
                  </a:lnTo>
                  <a:cubicBezTo>
                    <a:pt x="3291" y="946"/>
                    <a:pt x="3491" y="746"/>
                    <a:pt x="3690" y="746"/>
                  </a:cubicBezTo>
                  <a:cubicBezTo>
                    <a:pt x="3842" y="746"/>
                    <a:pt x="3990" y="846"/>
                    <a:pt x="4042" y="1045"/>
                  </a:cubicBezTo>
                  <a:cubicBezTo>
                    <a:pt x="4939" y="746"/>
                    <a:pt x="5338" y="746"/>
                    <a:pt x="5438" y="698"/>
                  </a:cubicBezTo>
                  <a:lnTo>
                    <a:pt x="5438" y="599"/>
                  </a:lnTo>
                  <a:lnTo>
                    <a:pt x="5438" y="547"/>
                  </a:lnTo>
                  <a:cubicBezTo>
                    <a:pt x="5486" y="547"/>
                    <a:pt x="5486" y="547"/>
                    <a:pt x="5486" y="499"/>
                  </a:cubicBezTo>
                  <a:cubicBezTo>
                    <a:pt x="5486" y="299"/>
                    <a:pt x="5538" y="0"/>
                    <a:pt x="5538" y="0"/>
                  </a:cubicBezTo>
                  <a:close/>
                  <a:moveTo>
                    <a:pt x="200" y="3738"/>
                  </a:moveTo>
                  <a:cubicBezTo>
                    <a:pt x="200" y="3790"/>
                    <a:pt x="200" y="3838"/>
                    <a:pt x="152" y="3838"/>
                  </a:cubicBezTo>
                  <a:cubicBezTo>
                    <a:pt x="52" y="4089"/>
                    <a:pt x="0" y="4189"/>
                    <a:pt x="100" y="4189"/>
                  </a:cubicBezTo>
                  <a:cubicBezTo>
                    <a:pt x="152" y="4189"/>
                    <a:pt x="351" y="4038"/>
                    <a:pt x="650" y="3790"/>
                  </a:cubicBezTo>
                  <a:lnTo>
                    <a:pt x="351" y="3790"/>
                  </a:lnTo>
                  <a:cubicBezTo>
                    <a:pt x="299" y="3790"/>
                    <a:pt x="251" y="3790"/>
                    <a:pt x="200" y="3738"/>
                  </a:cubicBezTo>
                  <a:close/>
                </a:path>
              </a:pathLst>
            </a:custGeom>
            <a:solidFill>
              <a:srgbClr val="4D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500;p42">
              <a:extLst>
                <a:ext uri="{FF2B5EF4-FFF2-40B4-BE49-F238E27FC236}">
                  <a16:creationId xmlns:a16="http://schemas.microsoft.com/office/drawing/2014/main" id="{6A58ED93-900B-CC57-8655-ED9FCD460D4D}"/>
                </a:ext>
              </a:extLst>
            </p:cNvPr>
            <p:cNvSpPr/>
            <p:nvPr/>
          </p:nvSpPr>
          <p:spPr>
            <a:xfrm>
              <a:off x="5410050" y="3546350"/>
              <a:ext cx="24950" cy="13700"/>
            </a:xfrm>
            <a:custGeom>
              <a:avLst/>
              <a:gdLst/>
              <a:ahLst/>
              <a:cxnLst/>
              <a:rect l="l" t="t" r="r" b="b"/>
              <a:pathLst>
                <a:path w="998" h="548" extrusionOk="0">
                  <a:moveTo>
                    <a:pt x="347" y="0"/>
                  </a:moveTo>
                  <a:cubicBezTo>
                    <a:pt x="200" y="0"/>
                    <a:pt x="48" y="100"/>
                    <a:pt x="48" y="248"/>
                  </a:cubicBezTo>
                  <a:cubicBezTo>
                    <a:pt x="0" y="399"/>
                    <a:pt x="100" y="547"/>
                    <a:pt x="247" y="547"/>
                  </a:cubicBezTo>
                  <a:lnTo>
                    <a:pt x="447" y="547"/>
                  </a:lnTo>
                  <a:lnTo>
                    <a:pt x="598" y="399"/>
                  </a:lnTo>
                  <a:lnTo>
                    <a:pt x="247" y="399"/>
                  </a:lnTo>
                  <a:cubicBezTo>
                    <a:pt x="200" y="399"/>
                    <a:pt x="200" y="399"/>
                    <a:pt x="200" y="348"/>
                  </a:cubicBezTo>
                  <a:cubicBezTo>
                    <a:pt x="148" y="348"/>
                    <a:pt x="148" y="300"/>
                    <a:pt x="148" y="300"/>
                  </a:cubicBezTo>
                  <a:cubicBezTo>
                    <a:pt x="200" y="200"/>
                    <a:pt x="299" y="148"/>
                    <a:pt x="347" y="148"/>
                  </a:cubicBezTo>
                  <a:lnTo>
                    <a:pt x="846" y="148"/>
                  </a:lnTo>
                  <a:lnTo>
                    <a:pt x="997" y="0"/>
                  </a:ln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501;p42">
              <a:extLst>
                <a:ext uri="{FF2B5EF4-FFF2-40B4-BE49-F238E27FC236}">
                  <a16:creationId xmlns:a16="http://schemas.microsoft.com/office/drawing/2014/main" id="{E93947CF-BB8D-2217-3160-C8749A192140}"/>
                </a:ext>
              </a:extLst>
            </p:cNvPr>
            <p:cNvSpPr/>
            <p:nvPr/>
          </p:nvSpPr>
          <p:spPr>
            <a:xfrm>
              <a:off x="5413725" y="3550050"/>
              <a:ext cx="17475" cy="6300"/>
            </a:xfrm>
            <a:custGeom>
              <a:avLst/>
              <a:gdLst/>
              <a:ahLst/>
              <a:cxnLst/>
              <a:rect l="l" t="t" r="r" b="b"/>
              <a:pathLst>
                <a:path w="699" h="252" extrusionOk="0">
                  <a:moveTo>
                    <a:pt x="200" y="0"/>
                  </a:moveTo>
                  <a:cubicBezTo>
                    <a:pt x="152" y="0"/>
                    <a:pt x="53" y="52"/>
                    <a:pt x="1" y="152"/>
                  </a:cubicBezTo>
                  <a:cubicBezTo>
                    <a:pt x="1" y="152"/>
                    <a:pt x="1" y="200"/>
                    <a:pt x="53" y="200"/>
                  </a:cubicBezTo>
                  <a:cubicBezTo>
                    <a:pt x="53" y="251"/>
                    <a:pt x="53" y="251"/>
                    <a:pt x="100" y="251"/>
                  </a:cubicBezTo>
                  <a:lnTo>
                    <a:pt x="451" y="251"/>
                  </a:lnTo>
                  <a:cubicBezTo>
                    <a:pt x="551" y="152"/>
                    <a:pt x="599" y="52"/>
                    <a:pt x="699" y="0"/>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502;p42">
              <a:extLst>
                <a:ext uri="{FF2B5EF4-FFF2-40B4-BE49-F238E27FC236}">
                  <a16:creationId xmlns:a16="http://schemas.microsoft.com/office/drawing/2014/main" id="{4DA0622E-2750-81B0-5028-2FA853C0011A}"/>
                </a:ext>
              </a:extLst>
            </p:cNvPr>
            <p:cNvSpPr/>
            <p:nvPr/>
          </p:nvSpPr>
          <p:spPr>
            <a:xfrm>
              <a:off x="5386300" y="3563800"/>
              <a:ext cx="31250" cy="13700"/>
            </a:xfrm>
            <a:custGeom>
              <a:avLst/>
              <a:gdLst/>
              <a:ahLst/>
              <a:cxnLst/>
              <a:rect l="l" t="t" r="r" b="b"/>
              <a:pathLst>
                <a:path w="1250" h="548" extrusionOk="0">
                  <a:moveTo>
                    <a:pt x="399" y="1"/>
                  </a:moveTo>
                  <a:cubicBezTo>
                    <a:pt x="252" y="1"/>
                    <a:pt x="100" y="148"/>
                    <a:pt x="52" y="300"/>
                  </a:cubicBezTo>
                  <a:cubicBezTo>
                    <a:pt x="0" y="447"/>
                    <a:pt x="100" y="547"/>
                    <a:pt x="252" y="547"/>
                  </a:cubicBezTo>
                  <a:lnTo>
                    <a:pt x="798" y="547"/>
                  </a:lnTo>
                  <a:lnTo>
                    <a:pt x="950" y="400"/>
                  </a:lnTo>
                  <a:lnTo>
                    <a:pt x="200" y="400"/>
                  </a:lnTo>
                  <a:lnTo>
                    <a:pt x="200" y="300"/>
                  </a:lnTo>
                  <a:cubicBezTo>
                    <a:pt x="200" y="248"/>
                    <a:pt x="300" y="148"/>
                    <a:pt x="399" y="148"/>
                  </a:cubicBezTo>
                  <a:lnTo>
                    <a:pt x="1150" y="148"/>
                  </a:lnTo>
                  <a:cubicBezTo>
                    <a:pt x="1197" y="100"/>
                    <a:pt x="1249" y="49"/>
                    <a:pt x="1249" y="1"/>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503;p42">
              <a:extLst>
                <a:ext uri="{FF2B5EF4-FFF2-40B4-BE49-F238E27FC236}">
                  <a16:creationId xmlns:a16="http://schemas.microsoft.com/office/drawing/2014/main" id="{1390955D-ED94-6387-CC9B-79BC48EB3970}"/>
                </a:ext>
              </a:extLst>
            </p:cNvPr>
            <p:cNvSpPr/>
            <p:nvPr/>
          </p:nvSpPr>
          <p:spPr>
            <a:xfrm>
              <a:off x="5391275" y="3567500"/>
              <a:ext cx="23775" cy="6300"/>
            </a:xfrm>
            <a:custGeom>
              <a:avLst/>
              <a:gdLst/>
              <a:ahLst/>
              <a:cxnLst/>
              <a:rect l="l" t="t" r="r" b="b"/>
              <a:pathLst>
                <a:path w="951" h="252" extrusionOk="0">
                  <a:moveTo>
                    <a:pt x="200" y="0"/>
                  </a:moveTo>
                  <a:cubicBezTo>
                    <a:pt x="101" y="0"/>
                    <a:pt x="1" y="100"/>
                    <a:pt x="1" y="152"/>
                  </a:cubicBezTo>
                  <a:lnTo>
                    <a:pt x="1" y="252"/>
                  </a:lnTo>
                  <a:lnTo>
                    <a:pt x="751" y="252"/>
                  </a:lnTo>
                  <a:cubicBezTo>
                    <a:pt x="799" y="152"/>
                    <a:pt x="851" y="100"/>
                    <a:pt x="951" y="0"/>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504;p42">
              <a:extLst>
                <a:ext uri="{FF2B5EF4-FFF2-40B4-BE49-F238E27FC236}">
                  <a16:creationId xmlns:a16="http://schemas.microsoft.com/office/drawing/2014/main" id="{1B6403F3-6702-DBA8-DBCB-F99AF9ACE84C}"/>
                </a:ext>
              </a:extLst>
            </p:cNvPr>
            <p:cNvSpPr/>
            <p:nvPr/>
          </p:nvSpPr>
          <p:spPr>
            <a:xfrm>
              <a:off x="5376325" y="3584950"/>
              <a:ext cx="22475" cy="11300"/>
            </a:xfrm>
            <a:custGeom>
              <a:avLst/>
              <a:gdLst/>
              <a:ahLst/>
              <a:cxnLst/>
              <a:rect l="l" t="t" r="r" b="b"/>
              <a:pathLst>
                <a:path w="899" h="452" extrusionOk="0">
                  <a:moveTo>
                    <a:pt x="152" y="0"/>
                  </a:moveTo>
                  <a:cubicBezTo>
                    <a:pt x="100" y="152"/>
                    <a:pt x="52" y="300"/>
                    <a:pt x="1" y="399"/>
                  </a:cubicBezTo>
                  <a:cubicBezTo>
                    <a:pt x="52" y="451"/>
                    <a:pt x="100" y="451"/>
                    <a:pt x="152" y="451"/>
                  </a:cubicBezTo>
                  <a:lnTo>
                    <a:pt x="451" y="451"/>
                  </a:lnTo>
                  <a:lnTo>
                    <a:pt x="599" y="300"/>
                  </a:lnTo>
                  <a:lnTo>
                    <a:pt x="100" y="300"/>
                  </a:lnTo>
                  <a:lnTo>
                    <a:pt x="100" y="252"/>
                  </a:lnTo>
                  <a:cubicBezTo>
                    <a:pt x="100" y="200"/>
                    <a:pt x="200" y="152"/>
                    <a:pt x="252" y="152"/>
                  </a:cubicBezTo>
                  <a:lnTo>
                    <a:pt x="751" y="152"/>
                  </a:lnTo>
                  <a:lnTo>
                    <a:pt x="898" y="0"/>
                  </a:ln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505;p42">
              <a:extLst>
                <a:ext uri="{FF2B5EF4-FFF2-40B4-BE49-F238E27FC236}">
                  <a16:creationId xmlns:a16="http://schemas.microsoft.com/office/drawing/2014/main" id="{FD2C7CAA-CD0D-9DEA-2353-7B235A3DAD75}"/>
                </a:ext>
              </a:extLst>
            </p:cNvPr>
            <p:cNvSpPr/>
            <p:nvPr/>
          </p:nvSpPr>
          <p:spPr>
            <a:xfrm>
              <a:off x="5378825" y="3588750"/>
              <a:ext cx="16275" cy="3700"/>
            </a:xfrm>
            <a:custGeom>
              <a:avLst/>
              <a:gdLst/>
              <a:ahLst/>
              <a:cxnLst/>
              <a:rect l="l" t="t" r="r" b="b"/>
              <a:pathLst>
                <a:path w="651" h="148" extrusionOk="0">
                  <a:moveTo>
                    <a:pt x="152" y="0"/>
                  </a:moveTo>
                  <a:cubicBezTo>
                    <a:pt x="100" y="0"/>
                    <a:pt x="0" y="48"/>
                    <a:pt x="0" y="100"/>
                  </a:cubicBezTo>
                  <a:lnTo>
                    <a:pt x="0" y="148"/>
                  </a:lnTo>
                  <a:lnTo>
                    <a:pt x="499" y="148"/>
                  </a:lnTo>
                  <a:lnTo>
                    <a:pt x="651" y="0"/>
                  </a:ln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506;p42">
              <a:extLst>
                <a:ext uri="{FF2B5EF4-FFF2-40B4-BE49-F238E27FC236}">
                  <a16:creationId xmlns:a16="http://schemas.microsoft.com/office/drawing/2014/main" id="{C5EC70ED-19FA-3917-D993-F78F48908A9C}"/>
                </a:ext>
              </a:extLst>
            </p:cNvPr>
            <p:cNvSpPr/>
            <p:nvPr/>
          </p:nvSpPr>
          <p:spPr>
            <a:xfrm>
              <a:off x="5453625" y="3520125"/>
              <a:ext cx="18775" cy="13775"/>
            </a:xfrm>
            <a:custGeom>
              <a:avLst/>
              <a:gdLst/>
              <a:ahLst/>
              <a:cxnLst/>
              <a:rect l="l" t="t" r="r" b="b"/>
              <a:pathLst>
                <a:path w="751" h="551" extrusionOk="0">
                  <a:moveTo>
                    <a:pt x="399" y="0"/>
                  </a:moveTo>
                  <a:cubicBezTo>
                    <a:pt x="200" y="0"/>
                    <a:pt x="0" y="200"/>
                    <a:pt x="52" y="451"/>
                  </a:cubicBezTo>
                  <a:lnTo>
                    <a:pt x="52" y="551"/>
                  </a:lnTo>
                  <a:cubicBezTo>
                    <a:pt x="100" y="499"/>
                    <a:pt x="152" y="499"/>
                    <a:pt x="200" y="451"/>
                  </a:cubicBezTo>
                  <a:cubicBezTo>
                    <a:pt x="152" y="351"/>
                    <a:pt x="200" y="299"/>
                    <a:pt x="252" y="200"/>
                  </a:cubicBezTo>
                  <a:cubicBezTo>
                    <a:pt x="300" y="200"/>
                    <a:pt x="352" y="152"/>
                    <a:pt x="399" y="152"/>
                  </a:cubicBezTo>
                  <a:cubicBezTo>
                    <a:pt x="499" y="152"/>
                    <a:pt x="551" y="200"/>
                    <a:pt x="599" y="299"/>
                  </a:cubicBezTo>
                  <a:lnTo>
                    <a:pt x="751" y="299"/>
                  </a:lnTo>
                  <a:cubicBezTo>
                    <a:pt x="699" y="100"/>
                    <a:pt x="551" y="0"/>
                    <a:pt x="399" y="0"/>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507;p42">
              <a:extLst>
                <a:ext uri="{FF2B5EF4-FFF2-40B4-BE49-F238E27FC236}">
                  <a16:creationId xmlns:a16="http://schemas.microsoft.com/office/drawing/2014/main" id="{C85090CC-92BC-B620-4F4E-B17B096AE103}"/>
                </a:ext>
              </a:extLst>
            </p:cNvPr>
            <p:cNvSpPr/>
            <p:nvPr/>
          </p:nvSpPr>
          <p:spPr>
            <a:xfrm>
              <a:off x="5457425" y="3523900"/>
              <a:ext cx="11175" cy="7525"/>
            </a:xfrm>
            <a:custGeom>
              <a:avLst/>
              <a:gdLst/>
              <a:ahLst/>
              <a:cxnLst/>
              <a:rect l="l" t="t" r="r" b="b"/>
              <a:pathLst>
                <a:path w="447" h="301" extrusionOk="0">
                  <a:moveTo>
                    <a:pt x="247" y="1"/>
                  </a:moveTo>
                  <a:cubicBezTo>
                    <a:pt x="200" y="1"/>
                    <a:pt x="148" y="49"/>
                    <a:pt x="100" y="49"/>
                  </a:cubicBezTo>
                  <a:cubicBezTo>
                    <a:pt x="48" y="148"/>
                    <a:pt x="0" y="200"/>
                    <a:pt x="48" y="300"/>
                  </a:cubicBezTo>
                  <a:cubicBezTo>
                    <a:pt x="100" y="300"/>
                    <a:pt x="200" y="248"/>
                    <a:pt x="299" y="200"/>
                  </a:cubicBezTo>
                  <a:cubicBezTo>
                    <a:pt x="347" y="200"/>
                    <a:pt x="399" y="200"/>
                    <a:pt x="447" y="148"/>
                  </a:cubicBezTo>
                  <a:cubicBezTo>
                    <a:pt x="399" y="49"/>
                    <a:pt x="347" y="1"/>
                    <a:pt x="247" y="1"/>
                  </a:cubicBezTo>
                  <a:close/>
                </a:path>
              </a:pathLst>
            </a:custGeom>
            <a:solidFill>
              <a:srgbClr val="FFE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508;p42">
              <a:extLst>
                <a:ext uri="{FF2B5EF4-FFF2-40B4-BE49-F238E27FC236}">
                  <a16:creationId xmlns:a16="http://schemas.microsoft.com/office/drawing/2014/main" id="{90AED00D-7F66-DBAA-0546-288BE048F9C9}"/>
                </a:ext>
              </a:extLst>
            </p:cNvPr>
            <p:cNvSpPr/>
            <p:nvPr/>
          </p:nvSpPr>
          <p:spPr>
            <a:xfrm>
              <a:off x="5342725" y="3498000"/>
              <a:ext cx="169575" cy="145625"/>
            </a:xfrm>
            <a:custGeom>
              <a:avLst/>
              <a:gdLst/>
              <a:ahLst/>
              <a:cxnLst/>
              <a:rect l="l" t="t" r="r" b="b"/>
              <a:pathLst>
                <a:path w="6783" h="5825" extrusionOk="0">
                  <a:moveTo>
                    <a:pt x="6531" y="287"/>
                  </a:moveTo>
                  <a:lnTo>
                    <a:pt x="6531" y="287"/>
                  </a:lnTo>
                  <a:cubicBezTo>
                    <a:pt x="6483" y="1037"/>
                    <a:pt x="6332" y="1137"/>
                    <a:pt x="6032" y="1336"/>
                  </a:cubicBezTo>
                  <a:lnTo>
                    <a:pt x="6032" y="1384"/>
                  </a:lnTo>
                  <a:cubicBezTo>
                    <a:pt x="5685" y="1583"/>
                    <a:pt x="1596" y="4627"/>
                    <a:pt x="347" y="5573"/>
                  </a:cubicBezTo>
                  <a:lnTo>
                    <a:pt x="299" y="5573"/>
                  </a:lnTo>
                  <a:cubicBezTo>
                    <a:pt x="247" y="5573"/>
                    <a:pt x="247" y="5525"/>
                    <a:pt x="299" y="5525"/>
                  </a:cubicBezTo>
                  <a:lnTo>
                    <a:pt x="1097" y="4029"/>
                  </a:lnTo>
                  <a:lnTo>
                    <a:pt x="1743" y="2533"/>
                  </a:lnTo>
                  <a:cubicBezTo>
                    <a:pt x="1943" y="2082"/>
                    <a:pt x="2342" y="1683"/>
                    <a:pt x="2793" y="1535"/>
                  </a:cubicBezTo>
                  <a:cubicBezTo>
                    <a:pt x="3690" y="1236"/>
                    <a:pt x="5035" y="738"/>
                    <a:pt x="6531" y="287"/>
                  </a:cubicBezTo>
                  <a:close/>
                  <a:moveTo>
                    <a:pt x="6700" y="0"/>
                  </a:moveTo>
                  <a:cubicBezTo>
                    <a:pt x="6682" y="0"/>
                    <a:pt x="6657" y="13"/>
                    <a:pt x="6631" y="39"/>
                  </a:cubicBezTo>
                  <a:cubicBezTo>
                    <a:pt x="5035" y="486"/>
                    <a:pt x="3639" y="985"/>
                    <a:pt x="2693" y="1336"/>
                  </a:cubicBezTo>
                  <a:cubicBezTo>
                    <a:pt x="2194" y="1535"/>
                    <a:pt x="1743" y="1934"/>
                    <a:pt x="1544" y="2433"/>
                  </a:cubicBezTo>
                  <a:lnTo>
                    <a:pt x="898" y="3929"/>
                  </a:lnTo>
                  <a:lnTo>
                    <a:pt x="100" y="5425"/>
                  </a:lnTo>
                  <a:cubicBezTo>
                    <a:pt x="0" y="5525"/>
                    <a:pt x="48" y="5673"/>
                    <a:pt x="148" y="5725"/>
                  </a:cubicBezTo>
                  <a:cubicBezTo>
                    <a:pt x="200" y="5772"/>
                    <a:pt x="247" y="5824"/>
                    <a:pt x="299" y="5824"/>
                  </a:cubicBezTo>
                  <a:cubicBezTo>
                    <a:pt x="347" y="5824"/>
                    <a:pt x="399" y="5772"/>
                    <a:pt x="447" y="5772"/>
                  </a:cubicBezTo>
                  <a:cubicBezTo>
                    <a:pt x="1696" y="4827"/>
                    <a:pt x="5833" y="1783"/>
                    <a:pt x="6132" y="1535"/>
                  </a:cubicBezTo>
                  <a:lnTo>
                    <a:pt x="6184" y="1535"/>
                  </a:lnTo>
                  <a:cubicBezTo>
                    <a:pt x="6583" y="1236"/>
                    <a:pt x="6731" y="1137"/>
                    <a:pt x="6782" y="139"/>
                  </a:cubicBezTo>
                  <a:cubicBezTo>
                    <a:pt x="6782" y="87"/>
                    <a:pt x="6782" y="39"/>
                    <a:pt x="6731" y="39"/>
                  </a:cubicBezTo>
                  <a:cubicBezTo>
                    <a:pt x="6731" y="13"/>
                    <a:pt x="6719" y="0"/>
                    <a:pt x="6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509;p42">
              <a:extLst>
                <a:ext uri="{FF2B5EF4-FFF2-40B4-BE49-F238E27FC236}">
                  <a16:creationId xmlns:a16="http://schemas.microsoft.com/office/drawing/2014/main" id="{DD3D2D92-7733-2D07-2E85-6F8B973C1234}"/>
                </a:ext>
              </a:extLst>
            </p:cNvPr>
            <p:cNvSpPr/>
            <p:nvPr/>
          </p:nvSpPr>
          <p:spPr>
            <a:xfrm>
              <a:off x="5822675" y="3391750"/>
              <a:ext cx="510000" cy="124725"/>
            </a:xfrm>
            <a:custGeom>
              <a:avLst/>
              <a:gdLst/>
              <a:ahLst/>
              <a:cxnLst/>
              <a:rect l="l" t="t" r="r" b="b"/>
              <a:pathLst>
                <a:path w="20400" h="4989" extrusionOk="0">
                  <a:moveTo>
                    <a:pt x="18305" y="1"/>
                  </a:moveTo>
                  <a:cubicBezTo>
                    <a:pt x="9228" y="3739"/>
                    <a:pt x="998" y="4788"/>
                    <a:pt x="0" y="4888"/>
                  </a:cubicBezTo>
                  <a:cubicBezTo>
                    <a:pt x="52" y="4888"/>
                    <a:pt x="52" y="4936"/>
                    <a:pt x="100" y="4936"/>
                  </a:cubicBezTo>
                  <a:cubicBezTo>
                    <a:pt x="208" y="4972"/>
                    <a:pt x="504" y="4988"/>
                    <a:pt x="943" y="4988"/>
                  </a:cubicBezTo>
                  <a:cubicBezTo>
                    <a:pt x="2329" y="4988"/>
                    <a:pt x="5140" y="4827"/>
                    <a:pt x="7979" y="4636"/>
                  </a:cubicBezTo>
                  <a:cubicBezTo>
                    <a:pt x="12220" y="3739"/>
                    <a:pt x="17407" y="2342"/>
                    <a:pt x="20399" y="699"/>
                  </a:cubicBezTo>
                  <a:cubicBezTo>
                    <a:pt x="19749" y="400"/>
                    <a:pt x="19051" y="148"/>
                    <a:pt x="18305"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510;p42">
              <a:extLst>
                <a:ext uri="{FF2B5EF4-FFF2-40B4-BE49-F238E27FC236}">
                  <a16:creationId xmlns:a16="http://schemas.microsoft.com/office/drawing/2014/main" id="{08D1E99C-C03B-DE50-D625-9E900A14170F}"/>
                </a:ext>
              </a:extLst>
            </p:cNvPr>
            <p:cNvSpPr/>
            <p:nvPr/>
          </p:nvSpPr>
          <p:spPr>
            <a:xfrm>
              <a:off x="6154300" y="3335600"/>
              <a:ext cx="114725" cy="44900"/>
            </a:xfrm>
            <a:custGeom>
              <a:avLst/>
              <a:gdLst/>
              <a:ahLst/>
              <a:cxnLst/>
              <a:rect l="l" t="t" r="r" b="b"/>
              <a:pathLst>
                <a:path w="4589" h="1796" extrusionOk="0">
                  <a:moveTo>
                    <a:pt x="1" y="1596"/>
                  </a:moveTo>
                  <a:lnTo>
                    <a:pt x="1" y="1596"/>
                  </a:lnTo>
                  <a:lnTo>
                    <a:pt x="152" y="1796"/>
                  </a:lnTo>
                  <a:cubicBezTo>
                    <a:pt x="200" y="1796"/>
                    <a:pt x="152" y="1796"/>
                    <a:pt x="152" y="1796"/>
                  </a:cubicBezTo>
                  <a:lnTo>
                    <a:pt x="1" y="1596"/>
                  </a:lnTo>
                  <a:close/>
                  <a:moveTo>
                    <a:pt x="1" y="1596"/>
                  </a:moveTo>
                  <a:lnTo>
                    <a:pt x="1" y="1596"/>
                  </a:lnTo>
                  <a:lnTo>
                    <a:pt x="1" y="1596"/>
                  </a:lnTo>
                  <a:close/>
                  <a:moveTo>
                    <a:pt x="1" y="1596"/>
                  </a:moveTo>
                  <a:lnTo>
                    <a:pt x="1" y="1596"/>
                  </a:lnTo>
                  <a:lnTo>
                    <a:pt x="1" y="1596"/>
                  </a:lnTo>
                  <a:close/>
                  <a:moveTo>
                    <a:pt x="1" y="1548"/>
                  </a:moveTo>
                  <a:lnTo>
                    <a:pt x="1" y="1548"/>
                  </a:lnTo>
                  <a:lnTo>
                    <a:pt x="1" y="1548"/>
                  </a:lnTo>
                  <a:close/>
                  <a:moveTo>
                    <a:pt x="1" y="1548"/>
                  </a:moveTo>
                  <a:lnTo>
                    <a:pt x="1" y="1548"/>
                  </a:lnTo>
                  <a:lnTo>
                    <a:pt x="1" y="1548"/>
                  </a:lnTo>
                  <a:close/>
                  <a:moveTo>
                    <a:pt x="53" y="1548"/>
                  </a:moveTo>
                  <a:lnTo>
                    <a:pt x="53" y="1548"/>
                  </a:lnTo>
                  <a:lnTo>
                    <a:pt x="53" y="1548"/>
                  </a:lnTo>
                  <a:close/>
                  <a:moveTo>
                    <a:pt x="53" y="1548"/>
                  </a:moveTo>
                  <a:lnTo>
                    <a:pt x="53" y="1548"/>
                  </a:lnTo>
                  <a:lnTo>
                    <a:pt x="53" y="1548"/>
                  </a:lnTo>
                  <a:close/>
                  <a:moveTo>
                    <a:pt x="53" y="1548"/>
                  </a:moveTo>
                  <a:lnTo>
                    <a:pt x="53" y="1548"/>
                  </a:lnTo>
                  <a:lnTo>
                    <a:pt x="53" y="1548"/>
                  </a:lnTo>
                  <a:close/>
                  <a:moveTo>
                    <a:pt x="53" y="1548"/>
                  </a:moveTo>
                  <a:lnTo>
                    <a:pt x="53" y="1548"/>
                  </a:lnTo>
                  <a:lnTo>
                    <a:pt x="53" y="1548"/>
                  </a:lnTo>
                  <a:close/>
                  <a:moveTo>
                    <a:pt x="53" y="1548"/>
                  </a:moveTo>
                  <a:lnTo>
                    <a:pt x="53" y="1548"/>
                  </a:lnTo>
                  <a:lnTo>
                    <a:pt x="53" y="1548"/>
                  </a:lnTo>
                  <a:close/>
                  <a:moveTo>
                    <a:pt x="53" y="1548"/>
                  </a:moveTo>
                  <a:lnTo>
                    <a:pt x="53" y="1548"/>
                  </a:lnTo>
                  <a:lnTo>
                    <a:pt x="53" y="1548"/>
                  </a:lnTo>
                  <a:close/>
                  <a:moveTo>
                    <a:pt x="53" y="1548"/>
                  </a:moveTo>
                  <a:lnTo>
                    <a:pt x="53" y="1548"/>
                  </a:lnTo>
                  <a:lnTo>
                    <a:pt x="53" y="1548"/>
                  </a:lnTo>
                  <a:close/>
                  <a:moveTo>
                    <a:pt x="53" y="1497"/>
                  </a:moveTo>
                  <a:lnTo>
                    <a:pt x="53" y="1497"/>
                  </a:lnTo>
                  <a:lnTo>
                    <a:pt x="53" y="1497"/>
                  </a:lnTo>
                  <a:close/>
                  <a:moveTo>
                    <a:pt x="100" y="1497"/>
                  </a:moveTo>
                  <a:lnTo>
                    <a:pt x="100" y="1497"/>
                  </a:lnTo>
                  <a:lnTo>
                    <a:pt x="100" y="1497"/>
                  </a:lnTo>
                  <a:close/>
                  <a:moveTo>
                    <a:pt x="100" y="1497"/>
                  </a:moveTo>
                  <a:lnTo>
                    <a:pt x="100" y="1497"/>
                  </a:lnTo>
                  <a:lnTo>
                    <a:pt x="100" y="1497"/>
                  </a:lnTo>
                  <a:close/>
                  <a:moveTo>
                    <a:pt x="100" y="1497"/>
                  </a:moveTo>
                  <a:lnTo>
                    <a:pt x="100" y="1497"/>
                  </a:lnTo>
                  <a:lnTo>
                    <a:pt x="100" y="1497"/>
                  </a:lnTo>
                  <a:close/>
                  <a:moveTo>
                    <a:pt x="100" y="1497"/>
                  </a:moveTo>
                  <a:lnTo>
                    <a:pt x="100" y="1497"/>
                  </a:lnTo>
                  <a:lnTo>
                    <a:pt x="100" y="1497"/>
                  </a:lnTo>
                  <a:close/>
                  <a:moveTo>
                    <a:pt x="100" y="1497"/>
                  </a:moveTo>
                  <a:lnTo>
                    <a:pt x="100" y="1497"/>
                  </a:lnTo>
                  <a:lnTo>
                    <a:pt x="100" y="1497"/>
                  </a:lnTo>
                  <a:close/>
                  <a:moveTo>
                    <a:pt x="100" y="1497"/>
                  </a:moveTo>
                  <a:lnTo>
                    <a:pt x="100" y="1497"/>
                  </a:lnTo>
                  <a:lnTo>
                    <a:pt x="100" y="1497"/>
                  </a:lnTo>
                  <a:close/>
                  <a:moveTo>
                    <a:pt x="4589" y="0"/>
                  </a:moveTo>
                  <a:lnTo>
                    <a:pt x="4589" y="0"/>
                  </a:lnTo>
                  <a:cubicBezTo>
                    <a:pt x="2594" y="200"/>
                    <a:pt x="950" y="850"/>
                    <a:pt x="100" y="1497"/>
                  </a:cubicBezTo>
                  <a:cubicBezTo>
                    <a:pt x="950" y="850"/>
                    <a:pt x="2594" y="200"/>
                    <a:pt x="4589" y="0"/>
                  </a:cubicBezTo>
                  <a:close/>
                </a:path>
              </a:pathLst>
            </a:custGeom>
            <a:solidFill>
              <a:srgbClr val="AD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511;p42">
              <a:extLst>
                <a:ext uri="{FF2B5EF4-FFF2-40B4-BE49-F238E27FC236}">
                  <a16:creationId xmlns:a16="http://schemas.microsoft.com/office/drawing/2014/main" id="{5A3D8467-AA46-50FB-F43A-466EA1EBCFF1}"/>
                </a:ext>
              </a:extLst>
            </p:cNvPr>
            <p:cNvSpPr/>
            <p:nvPr/>
          </p:nvSpPr>
          <p:spPr>
            <a:xfrm>
              <a:off x="5755350" y="3493975"/>
              <a:ext cx="26250" cy="5025"/>
            </a:xfrm>
            <a:custGeom>
              <a:avLst/>
              <a:gdLst/>
              <a:ahLst/>
              <a:cxnLst/>
              <a:rect l="l" t="t" r="r" b="b"/>
              <a:pathLst>
                <a:path w="1050" h="201" extrusionOk="0">
                  <a:moveTo>
                    <a:pt x="1049" y="1"/>
                  </a:moveTo>
                  <a:cubicBezTo>
                    <a:pt x="698" y="49"/>
                    <a:pt x="351" y="149"/>
                    <a:pt x="0" y="200"/>
                  </a:cubicBezTo>
                  <a:lnTo>
                    <a:pt x="0" y="200"/>
                  </a:lnTo>
                  <a:cubicBezTo>
                    <a:pt x="351" y="149"/>
                    <a:pt x="698" y="49"/>
                    <a:pt x="1049" y="1"/>
                  </a:cubicBezTo>
                  <a:close/>
                </a:path>
              </a:pathLst>
            </a:custGeom>
            <a:solidFill>
              <a:srgbClr val="4D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512;p42">
              <a:extLst>
                <a:ext uri="{FF2B5EF4-FFF2-40B4-BE49-F238E27FC236}">
                  <a16:creationId xmlns:a16="http://schemas.microsoft.com/office/drawing/2014/main" id="{3A9691A3-FBB8-376B-924E-D46F32850FE1}"/>
                </a:ext>
              </a:extLst>
            </p:cNvPr>
            <p:cNvSpPr/>
            <p:nvPr/>
          </p:nvSpPr>
          <p:spPr>
            <a:xfrm>
              <a:off x="5649425" y="3335600"/>
              <a:ext cx="619600" cy="197000"/>
            </a:xfrm>
            <a:custGeom>
              <a:avLst/>
              <a:gdLst/>
              <a:ahLst/>
              <a:cxnLst/>
              <a:rect l="l" t="t" r="r" b="b"/>
              <a:pathLst>
                <a:path w="24784" h="7880" extrusionOk="0">
                  <a:moveTo>
                    <a:pt x="24784" y="0"/>
                  </a:moveTo>
                  <a:cubicBezTo>
                    <a:pt x="17602" y="0"/>
                    <a:pt x="7928" y="2646"/>
                    <a:pt x="1444" y="6934"/>
                  </a:cubicBezTo>
                  <a:cubicBezTo>
                    <a:pt x="898" y="7281"/>
                    <a:pt x="399" y="7581"/>
                    <a:pt x="0" y="7880"/>
                  </a:cubicBezTo>
                  <a:cubicBezTo>
                    <a:pt x="1197" y="7381"/>
                    <a:pt x="2693" y="6783"/>
                    <a:pt x="3938" y="6535"/>
                  </a:cubicBezTo>
                  <a:cubicBezTo>
                    <a:pt x="3990" y="6535"/>
                    <a:pt x="3990" y="6484"/>
                    <a:pt x="4038" y="6484"/>
                  </a:cubicBezTo>
                  <a:cubicBezTo>
                    <a:pt x="4137" y="6484"/>
                    <a:pt x="4189" y="6535"/>
                    <a:pt x="4237" y="6535"/>
                  </a:cubicBezTo>
                  <a:cubicBezTo>
                    <a:pt x="4588" y="6484"/>
                    <a:pt x="4935" y="6384"/>
                    <a:pt x="5286" y="6336"/>
                  </a:cubicBezTo>
                  <a:cubicBezTo>
                    <a:pt x="8777" y="4740"/>
                    <a:pt x="15161" y="2594"/>
                    <a:pt x="20347" y="1796"/>
                  </a:cubicBezTo>
                  <a:lnTo>
                    <a:pt x="20196" y="1596"/>
                  </a:lnTo>
                  <a:lnTo>
                    <a:pt x="20196" y="1548"/>
                  </a:lnTo>
                  <a:lnTo>
                    <a:pt x="20248" y="1548"/>
                  </a:lnTo>
                  <a:lnTo>
                    <a:pt x="20248" y="1497"/>
                  </a:lnTo>
                  <a:lnTo>
                    <a:pt x="20295" y="1497"/>
                  </a:lnTo>
                  <a:cubicBezTo>
                    <a:pt x="21145" y="850"/>
                    <a:pt x="22789" y="200"/>
                    <a:pt x="24784" y="0"/>
                  </a:cubicBezTo>
                  <a:close/>
                </a:path>
              </a:pathLst>
            </a:custGeom>
            <a:solidFill>
              <a:srgbClr val="DBF7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513;p42">
              <a:extLst>
                <a:ext uri="{FF2B5EF4-FFF2-40B4-BE49-F238E27FC236}">
                  <a16:creationId xmlns:a16="http://schemas.microsoft.com/office/drawing/2014/main" id="{BD9D5BD8-5EA0-CDCE-C7C3-52186064E917}"/>
                </a:ext>
              </a:extLst>
            </p:cNvPr>
            <p:cNvSpPr/>
            <p:nvPr/>
          </p:nvSpPr>
          <p:spPr>
            <a:xfrm>
              <a:off x="5640650" y="3497675"/>
              <a:ext cx="114725" cy="41225"/>
            </a:xfrm>
            <a:custGeom>
              <a:avLst/>
              <a:gdLst/>
              <a:ahLst/>
              <a:cxnLst/>
              <a:rect l="l" t="t" r="r" b="b"/>
              <a:pathLst>
                <a:path w="4589" h="1649" extrusionOk="0">
                  <a:moveTo>
                    <a:pt x="4389" y="1"/>
                  </a:moveTo>
                  <a:cubicBezTo>
                    <a:pt x="4341" y="1"/>
                    <a:pt x="4341" y="52"/>
                    <a:pt x="4289" y="52"/>
                  </a:cubicBezTo>
                  <a:cubicBezTo>
                    <a:pt x="3044" y="300"/>
                    <a:pt x="1548" y="898"/>
                    <a:pt x="351" y="1397"/>
                  </a:cubicBezTo>
                  <a:cubicBezTo>
                    <a:pt x="200" y="1497"/>
                    <a:pt x="100" y="1548"/>
                    <a:pt x="0" y="1648"/>
                  </a:cubicBezTo>
                  <a:cubicBezTo>
                    <a:pt x="898" y="1249"/>
                    <a:pt x="2446" y="599"/>
                    <a:pt x="4588" y="52"/>
                  </a:cubicBezTo>
                  <a:cubicBezTo>
                    <a:pt x="4540" y="52"/>
                    <a:pt x="4488" y="1"/>
                    <a:pt x="438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514;p42">
              <a:extLst>
                <a:ext uri="{FF2B5EF4-FFF2-40B4-BE49-F238E27FC236}">
                  <a16:creationId xmlns:a16="http://schemas.microsoft.com/office/drawing/2014/main" id="{20652A4A-262B-91F2-4E4C-AED32AA85A97}"/>
                </a:ext>
              </a:extLst>
            </p:cNvPr>
            <p:cNvSpPr/>
            <p:nvPr/>
          </p:nvSpPr>
          <p:spPr>
            <a:xfrm>
              <a:off x="5534725" y="3330875"/>
              <a:ext cx="832850" cy="221675"/>
            </a:xfrm>
            <a:custGeom>
              <a:avLst/>
              <a:gdLst/>
              <a:ahLst/>
              <a:cxnLst/>
              <a:rect l="l" t="t" r="r" b="b"/>
              <a:pathLst>
                <a:path w="33314" h="8867" extrusionOk="0">
                  <a:moveTo>
                    <a:pt x="30789" y="1"/>
                  </a:moveTo>
                  <a:cubicBezTo>
                    <a:pt x="28046" y="1"/>
                    <a:pt x="25624" y="874"/>
                    <a:pt x="24736" y="1686"/>
                  </a:cubicBezTo>
                  <a:cubicBezTo>
                    <a:pt x="24684" y="1737"/>
                    <a:pt x="24684" y="1785"/>
                    <a:pt x="24684" y="1837"/>
                  </a:cubicBezTo>
                  <a:lnTo>
                    <a:pt x="24935" y="2136"/>
                  </a:lnTo>
                  <a:cubicBezTo>
                    <a:pt x="24935" y="2184"/>
                    <a:pt x="24983" y="2184"/>
                    <a:pt x="25035" y="2184"/>
                  </a:cubicBezTo>
                  <a:cubicBezTo>
                    <a:pt x="25035" y="2184"/>
                    <a:pt x="25297" y="2172"/>
                    <a:pt x="25729" y="2172"/>
                  </a:cubicBezTo>
                  <a:cubicBezTo>
                    <a:pt x="27027" y="2172"/>
                    <a:pt x="29860" y="2284"/>
                    <a:pt x="31766" y="3182"/>
                  </a:cubicBezTo>
                  <a:lnTo>
                    <a:pt x="31466" y="3632"/>
                  </a:lnTo>
                  <a:cubicBezTo>
                    <a:pt x="30569" y="5029"/>
                    <a:pt x="29922" y="5974"/>
                    <a:pt x="28027" y="6226"/>
                  </a:cubicBezTo>
                  <a:cubicBezTo>
                    <a:pt x="25795" y="6488"/>
                    <a:pt x="15512" y="7324"/>
                    <a:pt x="12477" y="7324"/>
                  </a:cubicBezTo>
                  <a:cubicBezTo>
                    <a:pt x="12051" y="7324"/>
                    <a:pt x="11768" y="7308"/>
                    <a:pt x="11670" y="7271"/>
                  </a:cubicBezTo>
                  <a:cubicBezTo>
                    <a:pt x="10872" y="6972"/>
                    <a:pt x="11019" y="6325"/>
                    <a:pt x="11019" y="6325"/>
                  </a:cubicBezTo>
                  <a:lnTo>
                    <a:pt x="11019" y="6226"/>
                  </a:lnTo>
                  <a:cubicBezTo>
                    <a:pt x="10972" y="6174"/>
                    <a:pt x="10920" y="6174"/>
                    <a:pt x="10920" y="6174"/>
                  </a:cubicBezTo>
                  <a:cubicBezTo>
                    <a:pt x="6332" y="7024"/>
                    <a:pt x="3591" y="8520"/>
                    <a:pt x="3292" y="8667"/>
                  </a:cubicBezTo>
                  <a:cubicBezTo>
                    <a:pt x="499" y="8568"/>
                    <a:pt x="399" y="8169"/>
                    <a:pt x="299" y="7822"/>
                  </a:cubicBezTo>
                  <a:cubicBezTo>
                    <a:pt x="247" y="7470"/>
                    <a:pt x="646" y="6625"/>
                    <a:pt x="1097" y="6325"/>
                  </a:cubicBezTo>
                  <a:cubicBezTo>
                    <a:pt x="1145" y="6274"/>
                    <a:pt x="1145" y="6174"/>
                    <a:pt x="1097" y="6174"/>
                  </a:cubicBezTo>
                  <a:cubicBezTo>
                    <a:pt x="1045" y="6126"/>
                    <a:pt x="997" y="6126"/>
                    <a:pt x="946" y="6126"/>
                  </a:cubicBezTo>
                  <a:cubicBezTo>
                    <a:pt x="447" y="6525"/>
                    <a:pt x="0" y="7423"/>
                    <a:pt x="100" y="7869"/>
                  </a:cubicBezTo>
                  <a:cubicBezTo>
                    <a:pt x="247" y="8420"/>
                    <a:pt x="547" y="8819"/>
                    <a:pt x="3339" y="8867"/>
                  </a:cubicBezTo>
                  <a:lnTo>
                    <a:pt x="3391" y="8867"/>
                  </a:lnTo>
                  <a:cubicBezTo>
                    <a:pt x="3391" y="8867"/>
                    <a:pt x="6084" y="7323"/>
                    <a:pt x="10820" y="6425"/>
                  </a:cubicBezTo>
                  <a:lnTo>
                    <a:pt x="10820" y="6425"/>
                  </a:lnTo>
                  <a:cubicBezTo>
                    <a:pt x="10772" y="6673"/>
                    <a:pt x="10872" y="7223"/>
                    <a:pt x="11570" y="7470"/>
                  </a:cubicBezTo>
                  <a:cubicBezTo>
                    <a:pt x="11694" y="7516"/>
                    <a:pt x="12032" y="7537"/>
                    <a:pt x="12531" y="7537"/>
                  </a:cubicBezTo>
                  <a:cubicBezTo>
                    <a:pt x="15853" y="7537"/>
                    <a:pt x="26299" y="6640"/>
                    <a:pt x="28075" y="6425"/>
                  </a:cubicBezTo>
                  <a:cubicBezTo>
                    <a:pt x="30022" y="6226"/>
                    <a:pt x="30768" y="5129"/>
                    <a:pt x="31666" y="3780"/>
                  </a:cubicBezTo>
                  <a:cubicBezTo>
                    <a:pt x="31766" y="3581"/>
                    <a:pt x="31917" y="3381"/>
                    <a:pt x="32017" y="3182"/>
                  </a:cubicBezTo>
                  <a:cubicBezTo>
                    <a:pt x="32065" y="3182"/>
                    <a:pt x="32065" y="3134"/>
                    <a:pt x="32065" y="3134"/>
                  </a:cubicBezTo>
                  <a:lnTo>
                    <a:pt x="31965" y="3034"/>
                  </a:lnTo>
                  <a:cubicBezTo>
                    <a:pt x="29913" y="2008"/>
                    <a:pt x="26689" y="1935"/>
                    <a:pt x="25496" y="1935"/>
                  </a:cubicBezTo>
                  <a:cubicBezTo>
                    <a:pt x="25297" y="1935"/>
                    <a:pt x="25154" y="1937"/>
                    <a:pt x="25083" y="1937"/>
                  </a:cubicBezTo>
                  <a:lnTo>
                    <a:pt x="24935" y="1785"/>
                  </a:lnTo>
                  <a:cubicBezTo>
                    <a:pt x="25861" y="1014"/>
                    <a:pt x="28187" y="214"/>
                    <a:pt x="30809" y="214"/>
                  </a:cubicBezTo>
                  <a:cubicBezTo>
                    <a:pt x="31577" y="214"/>
                    <a:pt x="32371" y="283"/>
                    <a:pt x="33162" y="441"/>
                  </a:cubicBezTo>
                  <a:cubicBezTo>
                    <a:pt x="33177" y="455"/>
                    <a:pt x="33192" y="460"/>
                    <a:pt x="33205" y="460"/>
                  </a:cubicBezTo>
                  <a:cubicBezTo>
                    <a:pt x="33238" y="460"/>
                    <a:pt x="33262" y="426"/>
                    <a:pt x="33262" y="389"/>
                  </a:cubicBezTo>
                  <a:cubicBezTo>
                    <a:pt x="33314" y="341"/>
                    <a:pt x="33262" y="241"/>
                    <a:pt x="33214" y="241"/>
                  </a:cubicBezTo>
                  <a:cubicBezTo>
                    <a:pt x="32398" y="73"/>
                    <a:pt x="31580" y="1"/>
                    <a:pt x="307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5" name="Google Shape;1515;p42">
            <a:extLst>
              <a:ext uri="{FF2B5EF4-FFF2-40B4-BE49-F238E27FC236}">
                <a16:creationId xmlns:a16="http://schemas.microsoft.com/office/drawing/2014/main" id="{C6345104-AF21-0187-BA29-7458F3F893F8}"/>
              </a:ext>
            </a:extLst>
          </p:cNvPr>
          <p:cNvGrpSpPr/>
          <p:nvPr/>
        </p:nvGrpSpPr>
        <p:grpSpPr>
          <a:xfrm>
            <a:off x="1023032" y="1650925"/>
            <a:ext cx="3005008" cy="865558"/>
            <a:chOff x="1023032" y="1650925"/>
            <a:chExt cx="3005008" cy="865558"/>
          </a:xfrm>
        </p:grpSpPr>
        <p:grpSp>
          <p:nvGrpSpPr>
            <p:cNvPr id="1416" name="Google Shape;1516;p42">
              <a:extLst>
                <a:ext uri="{FF2B5EF4-FFF2-40B4-BE49-F238E27FC236}">
                  <a16:creationId xmlns:a16="http://schemas.microsoft.com/office/drawing/2014/main" id="{722CC65A-918F-4DCD-6634-E855CE06B61F}"/>
                </a:ext>
              </a:extLst>
            </p:cNvPr>
            <p:cNvGrpSpPr/>
            <p:nvPr/>
          </p:nvGrpSpPr>
          <p:grpSpPr>
            <a:xfrm flipH="1">
              <a:off x="1023032" y="2068277"/>
              <a:ext cx="2812299" cy="448206"/>
              <a:chOff x="2768525" y="1776100"/>
              <a:chExt cx="1003425" cy="159925"/>
            </a:xfrm>
          </p:grpSpPr>
          <p:sp>
            <p:nvSpPr>
              <p:cNvPr id="1420" name="Google Shape;1517;p42">
                <a:extLst>
                  <a:ext uri="{FF2B5EF4-FFF2-40B4-BE49-F238E27FC236}">
                    <a16:creationId xmlns:a16="http://schemas.microsoft.com/office/drawing/2014/main" id="{D72031C5-04BB-AEB8-D060-02D1A4E0A66F}"/>
                  </a:ext>
                </a:extLst>
              </p:cNvPr>
              <p:cNvSpPr/>
              <p:nvPr/>
            </p:nvSpPr>
            <p:spPr>
              <a:xfrm>
                <a:off x="3011075" y="1865700"/>
                <a:ext cx="672825" cy="19350"/>
              </a:xfrm>
              <a:custGeom>
                <a:avLst/>
                <a:gdLst/>
                <a:ahLst/>
                <a:cxnLst/>
                <a:rect l="l" t="t" r="r" b="b"/>
                <a:pathLst>
                  <a:path w="26913" h="774" extrusionOk="0">
                    <a:moveTo>
                      <a:pt x="13471" y="0"/>
                    </a:moveTo>
                    <a:cubicBezTo>
                      <a:pt x="12638" y="0"/>
                      <a:pt x="11773" y="0"/>
                      <a:pt x="10970" y="32"/>
                    </a:cubicBezTo>
                    <a:lnTo>
                      <a:pt x="9734" y="32"/>
                    </a:lnTo>
                    <a:cubicBezTo>
                      <a:pt x="9331" y="62"/>
                      <a:pt x="8931" y="62"/>
                      <a:pt x="8528" y="94"/>
                    </a:cubicBezTo>
                    <a:lnTo>
                      <a:pt x="7663" y="94"/>
                    </a:lnTo>
                    <a:cubicBezTo>
                      <a:pt x="7571" y="94"/>
                      <a:pt x="7447" y="124"/>
                      <a:pt x="7354" y="124"/>
                    </a:cubicBezTo>
                    <a:cubicBezTo>
                      <a:pt x="6983" y="124"/>
                      <a:pt x="6612" y="156"/>
                      <a:pt x="6241" y="156"/>
                    </a:cubicBezTo>
                    <a:cubicBezTo>
                      <a:pt x="5903" y="185"/>
                      <a:pt x="5532" y="185"/>
                      <a:pt x="5191" y="218"/>
                    </a:cubicBezTo>
                    <a:cubicBezTo>
                      <a:pt x="4852" y="247"/>
                      <a:pt x="4543" y="247"/>
                      <a:pt x="4202" y="279"/>
                    </a:cubicBezTo>
                    <a:cubicBezTo>
                      <a:pt x="3893" y="309"/>
                      <a:pt x="3584" y="309"/>
                      <a:pt x="3307" y="341"/>
                    </a:cubicBezTo>
                    <a:cubicBezTo>
                      <a:pt x="3028" y="371"/>
                      <a:pt x="2751" y="371"/>
                      <a:pt x="2504" y="403"/>
                    </a:cubicBezTo>
                    <a:cubicBezTo>
                      <a:pt x="1978" y="433"/>
                      <a:pt x="1545" y="494"/>
                      <a:pt x="1174" y="527"/>
                    </a:cubicBezTo>
                    <a:cubicBezTo>
                      <a:pt x="804" y="556"/>
                      <a:pt x="527" y="588"/>
                      <a:pt x="309" y="618"/>
                    </a:cubicBezTo>
                    <a:cubicBezTo>
                      <a:pt x="124" y="650"/>
                      <a:pt x="0" y="650"/>
                      <a:pt x="0" y="650"/>
                    </a:cubicBezTo>
                    <a:lnTo>
                      <a:pt x="0" y="712"/>
                    </a:lnTo>
                    <a:cubicBezTo>
                      <a:pt x="0" y="712"/>
                      <a:pt x="1701" y="742"/>
                      <a:pt x="4202" y="742"/>
                    </a:cubicBezTo>
                    <a:cubicBezTo>
                      <a:pt x="6736" y="742"/>
                      <a:pt x="10105" y="742"/>
                      <a:pt x="13471" y="774"/>
                    </a:cubicBezTo>
                    <a:cubicBezTo>
                      <a:pt x="16840" y="742"/>
                      <a:pt x="20206" y="742"/>
                      <a:pt x="22710" y="742"/>
                    </a:cubicBezTo>
                    <a:cubicBezTo>
                      <a:pt x="25244" y="742"/>
                      <a:pt x="26912" y="712"/>
                      <a:pt x="26912" y="712"/>
                    </a:cubicBezTo>
                    <a:lnTo>
                      <a:pt x="26912" y="650"/>
                    </a:lnTo>
                    <a:cubicBezTo>
                      <a:pt x="26912" y="650"/>
                      <a:pt x="26818" y="650"/>
                      <a:pt x="26633" y="618"/>
                    </a:cubicBezTo>
                    <a:cubicBezTo>
                      <a:pt x="26418" y="588"/>
                      <a:pt x="26139" y="556"/>
                      <a:pt x="25768" y="527"/>
                    </a:cubicBezTo>
                    <a:cubicBezTo>
                      <a:pt x="25397" y="494"/>
                      <a:pt x="24965" y="433"/>
                      <a:pt x="24441" y="403"/>
                    </a:cubicBezTo>
                    <a:cubicBezTo>
                      <a:pt x="24193" y="371"/>
                      <a:pt x="23914" y="371"/>
                      <a:pt x="23637" y="341"/>
                    </a:cubicBezTo>
                    <a:cubicBezTo>
                      <a:pt x="23328" y="309"/>
                      <a:pt x="23049" y="309"/>
                      <a:pt x="22710" y="279"/>
                    </a:cubicBezTo>
                    <a:cubicBezTo>
                      <a:pt x="22401" y="247"/>
                      <a:pt x="22060" y="247"/>
                      <a:pt x="21722" y="218"/>
                    </a:cubicBezTo>
                    <a:cubicBezTo>
                      <a:pt x="21381" y="185"/>
                      <a:pt x="21042" y="185"/>
                      <a:pt x="20671" y="156"/>
                    </a:cubicBezTo>
                    <a:cubicBezTo>
                      <a:pt x="19959" y="124"/>
                      <a:pt x="19188" y="94"/>
                      <a:pt x="18414" y="94"/>
                    </a:cubicBezTo>
                    <a:cubicBezTo>
                      <a:pt x="18014" y="62"/>
                      <a:pt x="17611" y="62"/>
                      <a:pt x="17211" y="62"/>
                    </a:cubicBezTo>
                    <a:cubicBezTo>
                      <a:pt x="16993" y="32"/>
                      <a:pt x="16808" y="32"/>
                      <a:pt x="16593" y="32"/>
                    </a:cubicBezTo>
                    <a:lnTo>
                      <a:pt x="15975" y="32"/>
                    </a:lnTo>
                    <a:cubicBezTo>
                      <a:pt x="15139" y="0"/>
                      <a:pt x="14306" y="0"/>
                      <a:pt x="134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518;p42">
                <a:extLst>
                  <a:ext uri="{FF2B5EF4-FFF2-40B4-BE49-F238E27FC236}">
                    <a16:creationId xmlns:a16="http://schemas.microsoft.com/office/drawing/2014/main" id="{C0ADB94A-E912-F7D2-3715-DA43B73F1CC2}"/>
                  </a:ext>
                </a:extLst>
              </p:cNvPr>
              <p:cNvSpPr/>
              <p:nvPr/>
            </p:nvSpPr>
            <p:spPr>
              <a:xfrm>
                <a:off x="3157075" y="1776100"/>
                <a:ext cx="380800" cy="106600"/>
              </a:xfrm>
              <a:custGeom>
                <a:avLst/>
                <a:gdLst/>
                <a:ahLst/>
                <a:cxnLst/>
                <a:rect l="l" t="t" r="r" b="b"/>
                <a:pathLst>
                  <a:path w="15232" h="4264" extrusionOk="0">
                    <a:moveTo>
                      <a:pt x="9208" y="0"/>
                    </a:moveTo>
                    <a:cubicBezTo>
                      <a:pt x="8434" y="0"/>
                      <a:pt x="7725" y="247"/>
                      <a:pt x="7169" y="680"/>
                    </a:cubicBezTo>
                    <a:cubicBezTo>
                      <a:pt x="6983" y="588"/>
                      <a:pt x="6798" y="556"/>
                      <a:pt x="6581" y="556"/>
                    </a:cubicBezTo>
                    <a:cubicBezTo>
                      <a:pt x="6057" y="556"/>
                      <a:pt x="5592" y="803"/>
                      <a:pt x="5315" y="1174"/>
                    </a:cubicBezTo>
                    <a:lnTo>
                      <a:pt x="5068" y="1174"/>
                    </a:lnTo>
                    <a:cubicBezTo>
                      <a:pt x="3894" y="1174"/>
                      <a:pt x="2873" y="1916"/>
                      <a:pt x="2502" y="2966"/>
                    </a:cubicBezTo>
                    <a:cubicBezTo>
                      <a:pt x="2349" y="2937"/>
                      <a:pt x="2193" y="2904"/>
                      <a:pt x="2040" y="2904"/>
                    </a:cubicBezTo>
                    <a:cubicBezTo>
                      <a:pt x="1113" y="2904"/>
                      <a:pt x="339" y="3461"/>
                      <a:pt x="1" y="4264"/>
                    </a:cubicBezTo>
                    <a:lnTo>
                      <a:pt x="15232" y="4264"/>
                    </a:lnTo>
                    <a:cubicBezTo>
                      <a:pt x="14984" y="3616"/>
                      <a:pt x="14428" y="3122"/>
                      <a:pt x="13719" y="2966"/>
                    </a:cubicBezTo>
                    <a:cubicBezTo>
                      <a:pt x="13501" y="2133"/>
                      <a:pt x="12822" y="1515"/>
                      <a:pt x="11957" y="1360"/>
                    </a:cubicBezTo>
                    <a:cubicBezTo>
                      <a:pt x="11309" y="527"/>
                      <a:pt x="10320" y="0"/>
                      <a:pt x="9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519;p42">
                <a:extLst>
                  <a:ext uri="{FF2B5EF4-FFF2-40B4-BE49-F238E27FC236}">
                    <a16:creationId xmlns:a16="http://schemas.microsoft.com/office/drawing/2014/main" id="{E6DF743F-22C6-2CE4-652E-71175C235888}"/>
                  </a:ext>
                </a:extLst>
              </p:cNvPr>
              <p:cNvSpPr/>
              <p:nvPr/>
            </p:nvSpPr>
            <p:spPr>
              <a:xfrm>
                <a:off x="2906825" y="1926750"/>
                <a:ext cx="270375" cy="9275"/>
              </a:xfrm>
              <a:custGeom>
                <a:avLst/>
                <a:gdLst/>
                <a:ahLst/>
                <a:cxnLst/>
                <a:rect l="l" t="t" r="r" b="b"/>
                <a:pathLst>
                  <a:path w="10815" h="371" extrusionOk="0">
                    <a:moveTo>
                      <a:pt x="4388" y="0"/>
                    </a:moveTo>
                    <a:cubicBezTo>
                      <a:pt x="4079" y="0"/>
                      <a:pt x="3738" y="30"/>
                      <a:pt x="3429" y="30"/>
                    </a:cubicBezTo>
                    <a:cubicBezTo>
                      <a:pt x="3120" y="30"/>
                      <a:pt x="2811" y="62"/>
                      <a:pt x="2502" y="62"/>
                    </a:cubicBezTo>
                    <a:cubicBezTo>
                      <a:pt x="2349" y="92"/>
                      <a:pt x="2225" y="92"/>
                      <a:pt x="2069" y="92"/>
                    </a:cubicBezTo>
                    <a:cubicBezTo>
                      <a:pt x="1946" y="124"/>
                      <a:pt x="1822" y="124"/>
                      <a:pt x="1698" y="124"/>
                    </a:cubicBezTo>
                    <a:cubicBezTo>
                      <a:pt x="1422" y="153"/>
                      <a:pt x="1204" y="186"/>
                      <a:pt x="989" y="186"/>
                    </a:cubicBezTo>
                    <a:cubicBezTo>
                      <a:pt x="804" y="215"/>
                      <a:pt x="618" y="247"/>
                      <a:pt x="463" y="247"/>
                    </a:cubicBezTo>
                    <a:cubicBezTo>
                      <a:pt x="309" y="277"/>
                      <a:pt x="186" y="277"/>
                      <a:pt x="124" y="309"/>
                    </a:cubicBezTo>
                    <a:lnTo>
                      <a:pt x="0" y="309"/>
                    </a:lnTo>
                    <a:lnTo>
                      <a:pt x="0" y="339"/>
                    </a:lnTo>
                    <a:cubicBezTo>
                      <a:pt x="0" y="339"/>
                      <a:pt x="680" y="371"/>
                      <a:pt x="1698" y="371"/>
                    </a:cubicBezTo>
                    <a:lnTo>
                      <a:pt x="9146" y="371"/>
                    </a:lnTo>
                    <a:cubicBezTo>
                      <a:pt x="10164" y="371"/>
                      <a:pt x="10814" y="339"/>
                      <a:pt x="10814" y="339"/>
                    </a:cubicBezTo>
                    <a:lnTo>
                      <a:pt x="10814" y="309"/>
                    </a:lnTo>
                    <a:lnTo>
                      <a:pt x="10720" y="309"/>
                    </a:lnTo>
                    <a:cubicBezTo>
                      <a:pt x="10629" y="277"/>
                      <a:pt x="10505" y="277"/>
                      <a:pt x="10349" y="247"/>
                    </a:cubicBezTo>
                    <a:cubicBezTo>
                      <a:pt x="10226" y="247"/>
                      <a:pt x="10041" y="215"/>
                      <a:pt x="9825" y="186"/>
                    </a:cubicBezTo>
                    <a:cubicBezTo>
                      <a:pt x="9608" y="186"/>
                      <a:pt x="9393" y="153"/>
                      <a:pt x="9146" y="124"/>
                    </a:cubicBezTo>
                    <a:cubicBezTo>
                      <a:pt x="8866" y="124"/>
                      <a:pt x="8619" y="92"/>
                      <a:pt x="8310" y="62"/>
                    </a:cubicBezTo>
                    <a:cubicBezTo>
                      <a:pt x="8033" y="62"/>
                      <a:pt x="7725" y="30"/>
                      <a:pt x="7416" y="30"/>
                    </a:cubicBezTo>
                    <a:cubicBezTo>
                      <a:pt x="7074" y="30"/>
                      <a:pt x="6766" y="0"/>
                      <a:pt x="6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520;p42">
                <a:extLst>
                  <a:ext uri="{FF2B5EF4-FFF2-40B4-BE49-F238E27FC236}">
                    <a16:creationId xmlns:a16="http://schemas.microsoft.com/office/drawing/2014/main" id="{FD33E8C4-A2CC-BC53-A287-497E4722A29D}"/>
                  </a:ext>
                </a:extLst>
              </p:cNvPr>
              <p:cNvSpPr/>
              <p:nvPr/>
            </p:nvSpPr>
            <p:spPr>
              <a:xfrm>
                <a:off x="3557200" y="1915925"/>
                <a:ext cx="214750" cy="9300"/>
              </a:xfrm>
              <a:custGeom>
                <a:avLst/>
                <a:gdLst/>
                <a:ahLst/>
                <a:cxnLst/>
                <a:rect l="l" t="t" r="r" b="b"/>
                <a:pathLst>
                  <a:path w="8590" h="372" extrusionOk="0">
                    <a:moveTo>
                      <a:pt x="3490" y="1"/>
                    </a:moveTo>
                    <a:cubicBezTo>
                      <a:pt x="3243" y="1"/>
                      <a:pt x="2966" y="30"/>
                      <a:pt x="2719" y="30"/>
                    </a:cubicBezTo>
                    <a:cubicBezTo>
                      <a:pt x="2472" y="62"/>
                      <a:pt x="2225" y="62"/>
                      <a:pt x="2007" y="92"/>
                    </a:cubicBezTo>
                    <a:lnTo>
                      <a:pt x="1669" y="92"/>
                    </a:lnTo>
                    <a:cubicBezTo>
                      <a:pt x="1545" y="124"/>
                      <a:pt x="1451" y="124"/>
                      <a:pt x="1360" y="124"/>
                    </a:cubicBezTo>
                    <a:cubicBezTo>
                      <a:pt x="1142" y="154"/>
                      <a:pt x="957" y="186"/>
                      <a:pt x="804" y="186"/>
                    </a:cubicBezTo>
                    <a:cubicBezTo>
                      <a:pt x="648" y="216"/>
                      <a:pt x="495" y="248"/>
                      <a:pt x="371" y="248"/>
                    </a:cubicBezTo>
                    <a:cubicBezTo>
                      <a:pt x="247" y="277"/>
                      <a:pt x="153" y="310"/>
                      <a:pt x="92" y="310"/>
                    </a:cubicBezTo>
                    <a:lnTo>
                      <a:pt x="0" y="310"/>
                    </a:lnTo>
                    <a:lnTo>
                      <a:pt x="0" y="371"/>
                    </a:lnTo>
                    <a:lnTo>
                      <a:pt x="8589" y="371"/>
                    </a:lnTo>
                    <a:lnTo>
                      <a:pt x="8589" y="310"/>
                    </a:lnTo>
                    <a:lnTo>
                      <a:pt x="8496" y="310"/>
                    </a:lnTo>
                    <a:cubicBezTo>
                      <a:pt x="8434" y="310"/>
                      <a:pt x="8342" y="277"/>
                      <a:pt x="8219" y="248"/>
                    </a:cubicBezTo>
                    <a:cubicBezTo>
                      <a:pt x="8095" y="248"/>
                      <a:pt x="7972" y="216"/>
                      <a:pt x="7786" y="186"/>
                    </a:cubicBezTo>
                    <a:cubicBezTo>
                      <a:pt x="7630" y="186"/>
                      <a:pt x="7445" y="154"/>
                      <a:pt x="7260" y="124"/>
                    </a:cubicBezTo>
                    <a:cubicBezTo>
                      <a:pt x="7045" y="124"/>
                      <a:pt x="6827" y="92"/>
                      <a:pt x="6612" y="92"/>
                    </a:cubicBezTo>
                    <a:cubicBezTo>
                      <a:pt x="6365" y="62"/>
                      <a:pt x="6118" y="62"/>
                      <a:pt x="5871" y="30"/>
                    </a:cubicBezTo>
                    <a:cubicBezTo>
                      <a:pt x="5623" y="30"/>
                      <a:pt x="5376" y="1"/>
                      <a:pt x="50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521;p42">
                <a:extLst>
                  <a:ext uri="{FF2B5EF4-FFF2-40B4-BE49-F238E27FC236}">
                    <a16:creationId xmlns:a16="http://schemas.microsoft.com/office/drawing/2014/main" id="{F4BF40AE-EC0E-6FAD-494D-6BDFD39BE18B}"/>
                  </a:ext>
                </a:extLst>
              </p:cNvPr>
              <p:cNvSpPr/>
              <p:nvPr/>
            </p:nvSpPr>
            <p:spPr>
              <a:xfrm>
                <a:off x="2768525" y="1906650"/>
                <a:ext cx="219400" cy="6200"/>
              </a:xfrm>
              <a:custGeom>
                <a:avLst/>
                <a:gdLst/>
                <a:ahLst/>
                <a:cxnLst/>
                <a:rect l="l" t="t" r="r" b="b"/>
                <a:pathLst>
                  <a:path w="8776" h="248" extrusionOk="0">
                    <a:moveTo>
                      <a:pt x="3585" y="1"/>
                    </a:moveTo>
                    <a:cubicBezTo>
                      <a:pt x="3308" y="1"/>
                      <a:pt x="3029" y="30"/>
                      <a:pt x="2781" y="30"/>
                    </a:cubicBezTo>
                    <a:cubicBezTo>
                      <a:pt x="2534" y="30"/>
                      <a:pt x="2287" y="30"/>
                      <a:pt x="2040" y="63"/>
                    </a:cubicBezTo>
                    <a:cubicBezTo>
                      <a:pt x="1793" y="63"/>
                      <a:pt x="1578" y="63"/>
                      <a:pt x="1360" y="92"/>
                    </a:cubicBezTo>
                    <a:cubicBezTo>
                      <a:pt x="960" y="124"/>
                      <a:pt x="619" y="124"/>
                      <a:pt x="371" y="154"/>
                    </a:cubicBezTo>
                    <a:cubicBezTo>
                      <a:pt x="248" y="186"/>
                      <a:pt x="156" y="186"/>
                      <a:pt x="95" y="186"/>
                    </a:cubicBezTo>
                    <a:lnTo>
                      <a:pt x="1" y="186"/>
                    </a:lnTo>
                    <a:lnTo>
                      <a:pt x="1" y="216"/>
                    </a:lnTo>
                    <a:cubicBezTo>
                      <a:pt x="1" y="216"/>
                      <a:pt x="2196" y="216"/>
                      <a:pt x="4388" y="248"/>
                    </a:cubicBezTo>
                    <a:cubicBezTo>
                      <a:pt x="6583" y="216"/>
                      <a:pt x="8775" y="216"/>
                      <a:pt x="8775" y="216"/>
                    </a:cubicBezTo>
                    <a:lnTo>
                      <a:pt x="8775" y="186"/>
                    </a:lnTo>
                    <a:lnTo>
                      <a:pt x="8684" y="186"/>
                    </a:lnTo>
                    <a:cubicBezTo>
                      <a:pt x="8622" y="186"/>
                      <a:pt x="8528" y="154"/>
                      <a:pt x="8405" y="154"/>
                    </a:cubicBezTo>
                    <a:cubicBezTo>
                      <a:pt x="8157" y="124"/>
                      <a:pt x="7819" y="124"/>
                      <a:pt x="7416" y="92"/>
                    </a:cubicBezTo>
                    <a:cubicBezTo>
                      <a:pt x="7201" y="63"/>
                      <a:pt x="6983" y="63"/>
                      <a:pt x="6736" y="63"/>
                    </a:cubicBezTo>
                    <a:cubicBezTo>
                      <a:pt x="6521" y="30"/>
                      <a:pt x="6274" y="30"/>
                      <a:pt x="5995" y="30"/>
                    </a:cubicBezTo>
                    <a:cubicBezTo>
                      <a:pt x="5747" y="30"/>
                      <a:pt x="5471" y="1"/>
                      <a:pt x="5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522;p42">
              <a:extLst>
                <a:ext uri="{FF2B5EF4-FFF2-40B4-BE49-F238E27FC236}">
                  <a16:creationId xmlns:a16="http://schemas.microsoft.com/office/drawing/2014/main" id="{C00BAE4E-B0C3-BC70-FCAD-53DA51CBF1EB}"/>
                </a:ext>
              </a:extLst>
            </p:cNvPr>
            <p:cNvGrpSpPr/>
            <p:nvPr/>
          </p:nvGrpSpPr>
          <p:grpSpPr>
            <a:xfrm flipH="1">
              <a:off x="2839562" y="1650925"/>
              <a:ext cx="1188478" cy="192449"/>
              <a:chOff x="3011075" y="1776100"/>
              <a:chExt cx="672825" cy="108950"/>
            </a:xfrm>
          </p:grpSpPr>
          <p:sp>
            <p:nvSpPr>
              <p:cNvPr id="1418" name="Google Shape;1523;p42">
                <a:extLst>
                  <a:ext uri="{FF2B5EF4-FFF2-40B4-BE49-F238E27FC236}">
                    <a16:creationId xmlns:a16="http://schemas.microsoft.com/office/drawing/2014/main" id="{C3273D75-B42B-CFE4-24B2-8C7BAB70DE30}"/>
                  </a:ext>
                </a:extLst>
              </p:cNvPr>
              <p:cNvSpPr/>
              <p:nvPr/>
            </p:nvSpPr>
            <p:spPr>
              <a:xfrm>
                <a:off x="3011075" y="1865700"/>
                <a:ext cx="672825" cy="19350"/>
              </a:xfrm>
              <a:custGeom>
                <a:avLst/>
                <a:gdLst/>
                <a:ahLst/>
                <a:cxnLst/>
                <a:rect l="l" t="t" r="r" b="b"/>
                <a:pathLst>
                  <a:path w="26913" h="774" extrusionOk="0">
                    <a:moveTo>
                      <a:pt x="13471" y="0"/>
                    </a:moveTo>
                    <a:cubicBezTo>
                      <a:pt x="12638" y="0"/>
                      <a:pt x="11773" y="0"/>
                      <a:pt x="10970" y="32"/>
                    </a:cubicBezTo>
                    <a:lnTo>
                      <a:pt x="9734" y="32"/>
                    </a:lnTo>
                    <a:cubicBezTo>
                      <a:pt x="9331" y="62"/>
                      <a:pt x="8931" y="62"/>
                      <a:pt x="8528" y="94"/>
                    </a:cubicBezTo>
                    <a:lnTo>
                      <a:pt x="7663" y="94"/>
                    </a:lnTo>
                    <a:cubicBezTo>
                      <a:pt x="7571" y="94"/>
                      <a:pt x="7447" y="124"/>
                      <a:pt x="7354" y="124"/>
                    </a:cubicBezTo>
                    <a:cubicBezTo>
                      <a:pt x="6983" y="124"/>
                      <a:pt x="6612" y="156"/>
                      <a:pt x="6241" y="156"/>
                    </a:cubicBezTo>
                    <a:cubicBezTo>
                      <a:pt x="5903" y="185"/>
                      <a:pt x="5532" y="185"/>
                      <a:pt x="5191" y="218"/>
                    </a:cubicBezTo>
                    <a:cubicBezTo>
                      <a:pt x="4852" y="247"/>
                      <a:pt x="4543" y="247"/>
                      <a:pt x="4202" y="279"/>
                    </a:cubicBezTo>
                    <a:cubicBezTo>
                      <a:pt x="3893" y="309"/>
                      <a:pt x="3584" y="309"/>
                      <a:pt x="3307" y="341"/>
                    </a:cubicBezTo>
                    <a:cubicBezTo>
                      <a:pt x="3028" y="371"/>
                      <a:pt x="2751" y="371"/>
                      <a:pt x="2504" y="403"/>
                    </a:cubicBezTo>
                    <a:cubicBezTo>
                      <a:pt x="1978" y="433"/>
                      <a:pt x="1545" y="494"/>
                      <a:pt x="1174" y="527"/>
                    </a:cubicBezTo>
                    <a:cubicBezTo>
                      <a:pt x="804" y="556"/>
                      <a:pt x="527" y="588"/>
                      <a:pt x="309" y="618"/>
                    </a:cubicBezTo>
                    <a:cubicBezTo>
                      <a:pt x="124" y="650"/>
                      <a:pt x="0" y="650"/>
                      <a:pt x="0" y="650"/>
                    </a:cubicBezTo>
                    <a:lnTo>
                      <a:pt x="0" y="712"/>
                    </a:lnTo>
                    <a:cubicBezTo>
                      <a:pt x="0" y="712"/>
                      <a:pt x="1701" y="742"/>
                      <a:pt x="4202" y="742"/>
                    </a:cubicBezTo>
                    <a:cubicBezTo>
                      <a:pt x="6736" y="742"/>
                      <a:pt x="10105" y="742"/>
                      <a:pt x="13471" y="774"/>
                    </a:cubicBezTo>
                    <a:cubicBezTo>
                      <a:pt x="16840" y="742"/>
                      <a:pt x="20206" y="742"/>
                      <a:pt x="22710" y="742"/>
                    </a:cubicBezTo>
                    <a:cubicBezTo>
                      <a:pt x="25244" y="742"/>
                      <a:pt x="26912" y="712"/>
                      <a:pt x="26912" y="712"/>
                    </a:cubicBezTo>
                    <a:lnTo>
                      <a:pt x="26912" y="650"/>
                    </a:lnTo>
                    <a:cubicBezTo>
                      <a:pt x="26912" y="650"/>
                      <a:pt x="26818" y="650"/>
                      <a:pt x="26633" y="618"/>
                    </a:cubicBezTo>
                    <a:cubicBezTo>
                      <a:pt x="26418" y="588"/>
                      <a:pt x="26139" y="556"/>
                      <a:pt x="25768" y="527"/>
                    </a:cubicBezTo>
                    <a:cubicBezTo>
                      <a:pt x="25397" y="494"/>
                      <a:pt x="24965" y="433"/>
                      <a:pt x="24441" y="403"/>
                    </a:cubicBezTo>
                    <a:cubicBezTo>
                      <a:pt x="24193" y="371"/>
                      <a:pt x="23914" y="371"/>
                      <a:pt x="23637" y="341"/>
                    </a:cubicBezTo>
                    <a:cubicBezTo>
                      <a:pt x="23328" y="309"/>
                      <a:pt x="23049" y="309"/>
                      <a:pt x="22710" y="279"/>
                    </a:cubicBezTo>
                    <a:cubicBezTo>
                      <a:pt x="22401" y="247"/>
                      <a:pt x="22060" y="247"/>
                      <a:pt x="21722" y="218"/>
                    </a:cubicBezTo>
                    <a:cubicBezTo>
                      <a:pt x="21381" y="185"/>
                      <a:pt x="21042" y="185"/>
                      <a:pt x="20671" y="156"/>
                    </a:cubicBezTo>
                    <a:cubicBezTo>
                      <a:pt x="19959" y="124"/>
                      <a:pt x="19188" y="94"/>
                      <a:pt x="18414" y="94"/>
                    </a:cubicBezTo>
                    <a:cubicBezTo>
                      <a:pt x="18014" y="62"/>
                      <a:pt x="17611" y="62"/>
                      <a:pt x="17211" y="62"/>
                    </a:cubicBezTo>
                    <a:cubicBezTo>
                      <a:pt x="16993" y="32"/>
                      <a:pt x="16808" y="32"/>
                      <a:pt x="16593" y="32"/>
                    </a:cubicBezTo>
                    <a:lnTo>
                      <a:pt x="15975" y="32"/>
                    </a:lnTo>
                    <a:cubicBezTo>
                      <a:pt x="15139" y="0"/>
                      <a:pt x="14306" y="0"/>
                      <a:pt x="134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524;p42">
                <a:extLst>
                  <a:ext uri="{FF2B5EF4-FFF2-40B4-BE49-F238E27FC236}">
                    <a16:creationId xmlns:a16="http://schemas.microsoft.com/office/drawing/2014/main" id="{6846B97D-D3FA-4D9E-8663-B9C53FEF5238}"/>
                  </a:ext>
                </a:extLst>
              </p:cNvPr>
              <p:cNvSpPr/>
              <p:nvPr/>
            </p:nvSpPr>
            <p:spPr>
              <a:xfrm>
                <a:off x="3157075" y="1776100"/>
                <a:ext cx="380800" cy="106600"/>
              </a:xfrm>
              <a:custGeom>
                <a:avLst/>
                <a:gdLst/>
                <a:ahLst/>
                <a:cxnLst/>
                <a:rect l="l" t="t" r="r" b="b"/>
                <a:pathLst>
                  <a:path w="15232" h="4264" extrusionOk="0">
                    <a:moveTo>
                      <a:pt x="9208" y="0"/>
                    </a:moveTo>
                    <a:cubicBezTo>
                      <a:pt x="8434" y="0"/>
                      <a:pt x="7725" y="247"/>
                      <a:pt x="7169" y="680"/>
                    </a:cubicBezTo>
                    <a:cubicBezTo>
                      <a:pt x="6983" y="588"/>
                      <a:pt x="6798" y="556"/>
                      <a:pt x="6581" y="556"/>
                    </a:cubicBezTo>
                    <a:cubicBezTo>
                      <a:pt x="6057" y="556"/>
                      <a:pt x="5592" y="803"/>
                      <a:pt x="5315" y="1174"/>
                    </a:cubicBezTo>
                    <a:lnTo>
                      <a:pt x="5068" y="1174"/>
                    </a:lnTo>
                    <a:cubicBezTo>
                      <a:pt x="3894" y="1174"/>
                      <a:pt x="2873" y="1916"/>
                      <a:pt x="2502" y="2966"/>
                    </a:cubicBezTo>
                    <a:cubicBezTo>
                      <a:pt x="2349" y="2937"/>
                      <a:pt x="2193" y="2904"/>
                      <a:pt x="2040" y="2904"/>
                    </a:cubicBezTo>
                    <a:cubicBezTo>
                      <a:pt x="1113" y="2904"/>
                      <a:pt x="339" y="3461"/>
                      <a:pt x="1" y="4264"/>
                    </a:cubicBezTo>
                    <a:lnTo>
                      <a:pt x="15232" y="4264"/>
                    </a:lnTo>
                    <a:cubicBezTo>
                      <a:pt x="14984" y="3616"/>
                      <a:pt x="14428" y="3122"/>
                      <a:pt x="13719" y="2966"/>
                    </a:cubicBezTo>
                    <a:cubicBezTo>
                      <a:pt x="13501" y="2133"/>
                      <a:pt x="12822" y="1515"/>
                      <a:pt x="11957" y="1360"/>
                    </a:cubicBezTo>
                    <a:cubicBezTo>
                      <a:pt x="11309" y="527"/>
                      <a:pt x="10320" y="0"/>
                      <a:pt x="9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5" name="Google Shape;1525;p42">
            <a:extLst>
              <a:ext uri="{FF2B5EF4-FFF2-40B4-BE49-F238E27FC236}">
                <a16:creationId xmlns:a16="http://schemas.microsoft.com/office/drawing/2014/main" id="{B3434181-B849-32EA-839B-8D43CEC63B17}"/>
              </a:ext>
            </a:extLst>
          </p:cNvPr>
          <p:cNvGrpSpPr/>
          <p:nvPr/>
        </p:nvGrpSpPr>
        <p:grpSpPr>
          <a:xfrm>
            <a:off x="682938" y="2003135"/>
            <a:ext cx="1697841" cy="2419837"/>
            <a:chOff x="682938" y="2003135"/>
            <a:chExt cx="1697841" cy="2419837"/>
          </a:xfrm>
        </p:grpSpPr>
        <p:grpSp>
          <p:nvGrpSpPr>
            <p:cNvPr id="1426" name="Google Shape;1526;p42">
              <a:extLst>
                <a:ext uri="{FF2B5EF4-FFF2-40B4-BE49-F238E27FC236}">
                  <a16:creationId xmlns:a16="http://schemas.microsoft.com/office/drawing/2014/main" id="{5F2CB6DC-FE02-9AE3-7F8E-59B619C4B370}"/>
                </a:ext>
              </a:extLst>
            </p:cNvPr>
            <p:cNvGrpSpPr/>
            <p:nvPr/>
          </p:nvGrpSpPr>
          <p:grpSpPr>
            <a:xfrm flipH="1">
              <a:off x="1341840" y="3219639"/>
              <a:ext cx="380032" cy="1203333"/>
              <a:chOff x="-201761" y="3609259"/>
              <a:chExt cx="289592" cy="916965"/>
            </a:xfrm>
          </p:grpSpPr>
          <p:grpSp>
            <p:nvGrpSpPr>
              <p:cNvPr id="1433" name="Google Shape;1527;p42">
                <a:extLst>
                  <a:ext uri="{FF2B5EF4-FFF2-40B4-BE49-F238E27FC236}">
                    <a16:creationId xmlns:a16="http://schemas.microsoft.com/office/drawing/2014/main" id="{96BEF2F0-42CE-A362-A54A-DB64AB8141CC}"/>
                  </a:ext>
                </a:extLst>
              </p:cNvPr>
              <p:cNvGrpSpPr/>
              <p:nvPr/>
            </p:nvGrpSpPr>
            <p:grpSpPr>
              <a:xfrm flipH="1">
                <a:off x="-201761" y="3609259"/>
                <a:ext cx="289592" cy="916965"/>
                <a:chOff x="4054625" y="2687525"/>
                <a:chExt cx="93450" cy="295900"/>
              </a:xfrm>
            </p:grpSpPr>
            <p:sp>
              <p:nvSpPr>
                <p:cNvPr id="1439" name="Google Shape;1528;p42">
                  <a:extLst>
                    <a:ext uri="{FF2B5EF4-FFF2-40B4-BE49-F238E27FC236}">
                      <a16:creationId xmlns:a16="http://schemas.microsoft.com/office/drawing/2014/main" id="{38A9177B-6A10-D9AC-1A2B-A7A770AF36AC}"/>
                    </a:ext>
                  </a:extLst>
                </p:cNvPr>
                <p:cNvSpPr/>
                <p:nvPr/>
              </p:nvSpPr>
              <p:spPr>
                <a:xfrm>
                  <a:off x="4054625" y="2687525"/>
                  <a:ext cx="93450" cy="295900"/>
                </a:xfrm>
                <a:custGeom>
                  <a:avLst/>
                  <a:gdLst/>
                  <a:ahLst/>
                  <a:cxnLst/>
                  <a:rect l="l" t="t" r="r" b="b"/>
                  <a:pathLst>
                    <a:path w="3738" h="11836" extrusionOk="0">
                      <a:moveTo>
                        <a:pt x="3090" y="186"/>
                      </a:moveTo>
                      <a:cubicBezTo>
                        <a:pt x="3182" y="186"/>
                        <a:pt x="3243" y="248"/>
                        <a:pt x="3243" y="342"/>
                      </a:cubicBezTo>
                      <a:lnTo>
                        <a:pt x="3243" y="527"/>
                      </a:lnTo>
                      <a:cubicBezTo>
                        <a:pt x="3243" y="619"/>
                        <a:pt x="3182" y="680"/>
                        <a:pt x="3090" y="680"/>
                      </a:cubicBezTo>
                      <a:lnTo>
                        <a:pt x="2996" y="680"/>
                      </a:lnTo>
                      <a:lnTo>
                        <a:pt x="3367" y="1021"/>
                      </a:lnTo>
                      <a:cubicBezTo>
                        <a:pt x="3491" y="1145"/>
                        <a:pt x="3552" y="1330"/>
                        <a:pt x="3552" y="1516"/>
                      </a:cubicBezTo>
                      <a:lnTo>
                        <a:pt x="3552" y="11650"/>
                      </a:lnTo>
                      <a:lnTo>
                        <a:pt x="309" y="11650"/>
                      </a:lnTo>
                      <a:lnTo>
                        <a:pt x="309" y="680"/>
                      </a:lnTo>
                      <a:cubicBezTo>
                        <a:pt x="216" y="651"/>
                        <a:pt x="186" y="589"/>
                        <a:pt x="186" y="527"/>
                      </a:cubicBezTo>
                      <a:lnTo>
                        <a:pt x="186" y="342"/>
                      </a:lnTo>
                      <a:cubicBezTo>
                        <a:pt x="186" y="248"/>
                        <a:pt x="216" y="186"/>
                        <a:pt x="309" y="186"/>
                      </a:cubicBezTo>
                      <a:close/>
                      <a:moveTo>
                        <a:pt x="277" y="1"/>
                      </a:moveTo>
                      <a:cubicBezTo>
                        <a:pt x="92" y="33"/>
                        <a:pt x="1" y="186"/>
                        <a:pt x="1" y="342"/>
                      </a:cubicBezTo>
                      <a:lnTo>
                        <a:pt x="1" y="527"/>
                      </a:lnTo>
                      <a:cubicBezTo>
                        <a:pt x="1" y="619"/>
                        <a:pt x="30" y="712"/>
                        <a:pt x="124" y="774"/>
                      </a:cubicBezTo>
                      <a:lnTo>
                        <a:pt x="124" y="11650"/>
                      </a:lnTo>
                      <a:cubicBezTo>
                        <a:pt x="124" y="11741"/>
                        <a:pt x="186" y="11835"/>
                        <a:pt x="309" y="11835"/>
                      </a:cubicBezTo>
                      <a:lnTo>
                        <a:pt x="3552" y="11835"/>
                      </a:lnTo>
                      <a:cubicBezTo>
                        <a:pt x="3676" y="11835"/>
                        <a:pt x="3738" y="11741"/>
                        <a:pt x="3738" y="11650"/>
                      </a:cubicBezTo>
                      <a:lnTo>
                        <a:pt x="3738" y="1516"/>
                      </a:lnTo>
                      <a:cubicBezTo>
                        <a:pt x="3738" y="1269"/>
                        <a:pt x="3646" y="1051"/>
                        <a:pt x="3491" y="898"/>
                      </a:cubicBezTo>
                      <a:lnTo>
                        <a:pt x="3337" y="774"/>
                      </a:lnTo>
                      <a:cubicBezTo>
                        <a:pt x="3399" y="712"/>
                        <a:pt x="3429" y="619"/>
                        <a:pt x="3429" y="527"/>
                      </a:cubicBezTo>
                      <a:lnTo>
                        <a:pt x="3429" y="342"/>
                      </a:lnTo>
                      <a:cubicBezTo>
                        <a:pt x="3429" y="156"/>
                        <a:pt x="3276" y="1"/>
                        <a:pt x="30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529;p42">
                  <a:extLst>
                    <a:ext uri="{FF2B5EF4-FFF2-40B4-BE49-F238E27FC236}">
                      <a16:creationId xmlns:a16="http://schemas.microsoft.com/office/drawing/2014/main" id="{9C673656-27AE-D0D8-BA3E-3BEFE87DF8B7}"/>
                    </a:ext>
                  </a:extLst>
                </p:cNvPr>
                <p:cNvSpPr/>
                <p:nvPr/>
              </p:nvSpPr>
              <p:spPr>
                <a:xfrm>
                  <a:off x="4067725" y="2699150"/>
                  <a:ext cx="75725" cy="279625"/>
                </a:xfrm>
                <a:custGeom>
                  <a:avLst/>
                  <a:gdLst/>
                  <a:ahLst/>
                  <a:cxnLst/>
                  <a:rect l="l" t="t" r="r" b="b"/>
                  <a:pathLst>
                    <a:path w="3029" h="11185" extrusionOk="0">
                      <a:moveTo>
                        <a:pt x="1" y="0"/>
                      </a:moveTo>
                      <a:lnTo>
                        <a:pt x="927" y="11185"/>
                      </a:lnTo>
                      <a:lnTo>
                        <a:pt x="3028" y="11185"/>
                      </a:lnTo>
                      <a:lnTo>
                        <a:pt x="3028" y="1051"/>
                      </a:lnTo>
                      <a:cubicBezTo>
                        <a:pt x="3028" y="865"/>
                        <a:pt x="2967" y="680"/>
                        <a:pt x="2843" y="556"/>
                      </a:cubicBezTo>
                      <a:lnTo>
                        <a:pt x="2319" y="92"/>
                      </a:lnTo>
                      <a:cubicBezTo>
                        <a:pt x="2257" y="30"/>
                        <a:pt x="2163" y="0"/>
                        <a:pt x="2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530;p42">
                  <a:extLst>
                    <a:ext uri="{FF2B5EF4-FFF2-40B4-BE49-F238E27FC236}">
                      <a16:creationId xmlns:a16="http://schemas.microsoft.com/office/drawing/2014/main" id="{9034279C-C08E-7B99-9A63-28308883BC59}"/>
                    </a:ext>
                  </a:extLst>
                </p:cNvPr>
                <p:cNvSpPr/>
                <p:nvPr/>
              </p:nvSpPr>
              <p:spPr>
                <a:xfrm>
                  <a:off x="4101700" y="2733875"/>
                  <a:ext cx="33275" cy="39450"/>
                </a:xfrm>
                <a:custGeom>
                  <a:avLst/>
                  <a:gdLst/>
                  <a:ahLst/>
                  <a:cxnLst/>
                  <a:rect l="l" t="t" r="r" b="b"/>
                  <a:pathLst>
                    <a:path w="1331" h="1578" extrusionOk="0">
                      <a:moveTo>
                        <a:pt x="651" y="186"/>
                      </a:moveTo>
                      <a:cubicBezTo>
                        <a:pt x="928" y="186"/>
                        <a:pt x="1145" y="465"/>
                        <a:pt x="1145" y="804"/>
                      </a:cubicBezTo>
                      <a:cubicBezTo>
                        <a:pt x="1145" y="1113"/>
                        <a:pt x="928" y="1392"/>
                        <a:pt x="651" y="1392"/>
                      </a:cubicBezTo>
                      <a:cubicBezTo>
                        <a:pt x="404" y="1392"/>
                        <a:pt x="186" y="1113"/>
                        <a:pt x="186" y="804"/>
                      </a:cubicBezTo>
                      <a:cubicBezTo>
                        <a:pt x="186" y="465"/>
                        <a:pt x="404" y="186"/>
                        <a:pt x="651" y="186"/>
                      </a:cubicBezTo>
                      <a:close/>
                      <a:moveTo>
                        <a:pt x="651" y="0"/>
                      </a:moveTo>
                      <a:cubicBezTo>
                        <a:pt x="310" y="0"/>
                        <a:pt x="1" y="371"/>
                        <a:pt x="1" y="804"/>
                      </a:cubicBezTo>
                      <a:cubicBezTo>
                        <a:pt x="1" y="1236"/>
                        <a:pt x="310" y="1577"/>
                        <a:pt x="651" y="1577"/>
                      </a:cubicBezTo>
                      <a:cubicBezTo>
                        <a:pt x="1022" y="1577"/>
                        <a:pt x="1331" y="1236"/>
                        <a:pt x="1331" y="804"/>
                      </a:cubicBezTo>
                      <a:cubicBezTo>
                        <a:pt x="1331" y="371"/>
                        <a:pt x="1022" y="0"/>
                        <a:pt x="65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531;p42">
                  <a:extLst>
                    <a:ext uri="{FF2B5EF4-FFF2-40B4-BE49-F238E27FC236}">
                      <a16:creationId xmlns:a16="http://schemas.microsoft.com/office/drawing/2014/main" id="{B4B98A29-BCF2-2445-7D14-11422C2CD703}"/>
                    </a:ext>
                  </a:extLst>
                </p:cNvPr>
                <p:cNvSpPr/>
                <p:nvPr/>
              </p:nvSpPr>
              <p:spPr>
                <a:xfrm>
                  <a:off x="4114075" y="2741600"/>
                  <a:ext cx="8550" cy="7000"/>
                </a:xfrm>
                <a:custGeom>
                  <a:avLst/>
                  <a:gdLst/>
                  <a:ahLst/>
                  <a:cxnLst/>
                  <a:rect l="l" t="t" r="r" b="b"/>
                  <a:pathLst>
                    <a:path w="342" h="280" extrusionOk="0">
                      <a:moveTo>
                        <a:pt x="218" y="124"/>
                      </a:moveTo>
                      <a:lnTo>
                        <a:pt x="218" y="156"/>
                      </a:lnTo>
                      <a:lnTo>
                        <a:pt x="124" y="156"/>
                      </a:lnTo>
                      <a:lnTo>
                        <a:pt x="124" y="124"/>
                      </a:lnTo>
                      <a:close/>
                      <a:moveTo>
                        <a:pt x="62" y="0"/>
                      </a:moveTo>
                      <a:cubicBezTo>
                        <a:pt x="32" y="0"/>
                        <a:pt x="0" y="32"/>
                        <a:pt x="0" y="62"/>
                      </a:cubicBezTo>
                      <a:lnTo>
                        <a:pt x="0" y="218"/>
                      </a:lnTo>
                      <a:cubicBezTo>
                        <a:pt x="0" y="248"/>
                        <a:pt x="32" y="280"/>
                        <a:pt x="62" y="280"/>
                      </a:cubicBezTo>
                      <a:lnTo>
                        <a:pt x="280" y="280"/>
                      </a:lnTo>
                      <a:cubicBezTo>
                        <a:pt x="309" y="280"/>
                        <a:pt x="341" y="248"/>
                        <a:pt x="341" y="218"/>
                      </a:cubicBezTo>
                      <a:lnTo>
                        <a:pt x="341" y="62"/>
                      </a:lnTo>
                      <a:cubicBezTo>
                        <a:pt x="341" y="32"/>
                        <a:pt x="309" y="0"/>
                        <a:pt x="280"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532;p42">
                  <a:extLst>
                    <a:ext uri="{FF2B5EF4-FFF2-40B4-BE49-F238E27FC236}">
                      <a16:creationId xmlns:a16="http://schemas.microsoft.com/office/drawing/2014/main" id="{59311A4B-9131-BF81-8B6D-1C3CF27FB922}"/>
                    </a:ext>
                  </a:extLst>
                </p:cNvPr>
                <p:cNvSpPr/>
                <p:nvPr/>
              </p:nvSpPr>
              <p:spPr>
                <a:xfrm>
                  <a:off x="4110975" y="2757050"/>
                  <a:ext cx="13925" cy="8550"/>
                </a:xfrm>
                <a:custGeom>
                  <a:avLst/>
                  <a:gdLst/>
                  <a:ahLst/>
                  <a:cxnLst/>
                  <a:rect l="l" t="t" r="r" b="b"/>
                  <a:pathLst>
                    <a:path w="557" h="342" extrusionOk="0">
                      <a:moveTo>
                        <a:pt x="465" y="94"/>
                      </a:moveTo>
                      <a:lnTo>
                        <a:pt x="465" y="218"/>
                      </a:lnTo>
                      <a:lnTo>
                        <a:pt x="124" y="218"/>
                      </a:lnTo>
                      <a:lnTo>
                        <a:pt x="124" y="94"/>
                      </a:lnTo>
                      <a:close/>
                      <a:moveTo>
                        <a:pt x="63" y="0"/>
                      </a:moveTo>
                      <a:cubicBezTo>
                        <a:pt x="33" y="0"/>
                        <a:pt x="1" y="32"/>
                        <a:pt x="1" y="62"/>
                      </a:cubicBezTo>
                      <a:lnTo>
                        <a:pt x="1" y="280"/>
                      </a:lnTo>
                      <a:cubicBezTo>
                        <a:pt x="1" y="309"/>
                        <a:pt x="33" y="341"/>
                        <a:pt x="63" y="341"/>
                      </a:cubicBezTo>
                      <a:lnTo>
                        <a:pt x="527" y="341"/>
                      </a:lnTo>
                      <a:cubicBezTo>
                        <a:pt x="557" y="341"/>
                        <a:pt x="557" y="309"/>
                        <a:pt x="557" y="280"/>
                      </a:cubicBezTo>
                      <a:lnTo>
                        <a:pt x="557" y="62"/>
                      </a:lnTo>
                      <a:cubicBezTo>
                        <a:pt x="557" y="32"/>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533;p42">
                  <a:extLst>
                    <a:ext uri="{FF2B5EF4-FFF2-40B4-BE49-F238E27FC236}">
                      <a16:creationId xmlns:a16="http://schemas.microsoft.com/office/drawing/2014/main" id="{8E393B64-FB0E-93EC-09E4-5A09AEA8EB45}"/>
                    </a:ext>
                  </a:extLst>
                </p:cNvPr>
                <p:cNvSpPr/>
                <p:nvPr/>
              </p:nvSpPr>
              <p:spPr>
                <a:xfrm>
                  <a:off x="4110975" y="2745500"/>
                  <a:ext cx="13925" cy="8475"/>
                </a:xfrm>
                <a:custGeom>
                  <a:avLst/>
                  <a:gdLst/>
                  <a:ahLst/>
                  <a:cxnLst/>
                  <a:rect l="l" t="t" r="r" b="b"/>
                  <a:pathLst>
                    <a:path w="557" h="339" extrusionOk="0">
                      <a:moveTo>
                        <a:pt x="465" y="124"/>
                      </a:moveTo>
                      <a:lnTo>
                        <a:pt x="465" y="215"/>
                      </a:lnTo>
                      <a:lnTo>
                        <a:pt x="124" y="215"/>
                      </a:lnTo>
                      <a:lnTo>
                        <a:pt x="124" y="124"/>
                      </a:lnTo>
                      <a:close/>
                      <a:moveTo>
                        <a:pt x="63" y="0"/>
                      </a:moveTo>
                      <a:cubicBezTo>
                        <a:pt x="33" y="0"/>
                        <a:pt x="1" y="30"/>
                        <a:pt x="1" y="62"/>
                      </a:cubicBezTo>
                      <a:lnTo>
                        <a:pt x="1" y="277"/>
                      </a:lnTo>
                      <a:cubicBezTo>
                        <a:pt x="1" y="309"/>
                        <a:pt x="33" y="339"/>
                        <a:pt x="63" y="339"/>
                      </a:cubicBezTo>
                      <a:lnTo>
                        <a:pt x="527" y="339"/>
                      </a:lnTo>
                      <a:cubicBezTo>
                        <a:pt x="557" y="339"/>
                        <a:pt x="557" y="309"/>
                        <a:pt x="557" y="277"/>
                      </a:cubicBezTo>
                      <a:lnTo>
                        <a:pt x="557" y="62"/>
                      </a:lnTo>
                      <a:cubicBezTo>
                        <a:pt x="557" y="30"/>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534;p42">
                  <a:extLst>
                    <a:ext uri="{FF2B5EF4-FFF2-40B4-BE49-F238E27FC236}">
                      <a16:creationId xmlns:a16="http://schemas.microsoft.com/office/drawing/2014/main" id="{ED0A8564-F7EA-B3A5-C6B5-DC0F60787FD4}"/>
                    </a:ext>
                  </a:extLst>
                </p:cNvPr>
                <p:cNvSpPr/>
                <p:nvPr/>
              </p:nvSpPr>
              <p:spPr>
                <a:xfrm>
                  <a:off x="4110975" y="2750875"/>
                  <a:ext cx="13925" cy="8550"/>
                </a:xfrm>
                <a:custGeom>
                  <a:avLst/>
                  <a:gdLst/>
                  <a:ahLst/>
                  <a:cxnLst/>
                  <a:rect l="l" t="t" r="r" b="b"/>
                  <a:pathLst>
                    <a:path w="557" h="342" extrusionOk="0">
                      <a:moveTo>
                        <a:pt x="465" y="124"/>
                      </a:moveTo>
                      <a:lnTo>
                        <a:pt x="465" y="247"/>
                      </a:lnTo>
                      <a:lnTo>
                        <a:pt x="124" y="247"/>
                      </a:lnTo>
                      <a:lnTo>
                        <a:pt x="124" y="124"/>
                      </a:lnTo>
                      <a:close/>
                      <a:moveTo>
                        <a:pt x="63" y="0"/>
                      </a:moveTo>
                      <a:cubicBezTo>
                        <a:pt x="33" y="0"/>
                        <a:pt x="1" y="32"/>
                        <a:pt x="1" y="62"/>
                      </a:cubicBezTo>
                      <a:lnTo>
                        <a:pt x="1" y="309"/>
                      </a:lnTo>
                      <a:cubicBezTo>
                        <a:pt x="1" y="341"/>
                        <a:pt x="33" y="341"/>
                        <a:pt x="63" y="341"/>
                      </a:cubicBezTo>
                      <a:lnTo>
                        <a:pt x="527" y="341"/>
                      </a:lnTo>
                      <a:cubicBezTo>
                        <a:pt x="557" y="341"/>
                        <a:pt x="557" y="341"/>
                        <a:pt x="557" y="309"/>
                      </a:cubicBezTo>
                      <a:lnTo>
                        <a:pt x="557" y="62"/>
                      </a:lnTo>
                      <a:cubicBezTo>
                        <a:pt x="557" y="32"/>
                        <a:pt x="557" y="0"/>
                        <a:pt x="527"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535;p42">
                  <a:extLst>
                    <a:ext uri="{FF2B5EF4-FFF2-40B4-BE49-F238E27FC236}">
                      <a16:creationId xmlns:a16="http://schemas.microsoft.com/office/drawing/2014/main" id="{CCEAE9B7-AD80-DFED-C4EF-A1A089D4D5C5}"/>
                    </a:ext>
                  </a:extLst>
                </p:cNvPr>
                <p:cNvSpPr/>
                <p:nvPr/>
              </p:nvSpPr>
              <p:spPr>
                <a:xfrm>
                  <a:off x="4062350" y="2698925"/>
                  <a:ext cx="28575" cy="279850"/>
                </a:xfrm>
                <a:custGeom>
                  <a:avLst/>
                  <a:gdLst/>
                  <a:ahLst/>
                  <a:cxnLst/>
                  <a:rect l="l" t="t" r="r" b="b"/>
                  <a:pathLst>
                    <a:path w="1143" h="11194" extrusionOk="0">
                      <a:moveTo>
                        <a:pt x="213" y="0"/>
                      </a:moveTo>
                      <a:cubicBezTo>
                        <a:pt x="100" y="0"/>
                        <a:pt x="0" y="98"/>
                        <a:pt x="0" y="224"/>
                      </a:cubicBezTo>
                      <a:lnTo>
                        <a:pt x="0" y="11194"/>
                      </a:lnTo>
                      <a:lnTo>
                        <a:pt x="1142" y="11194"/>
                      </a:lnTo>
                      <a:lnTo>
                        <a:pt x="1142" y="1213"/>
                      </a:lnTo>
                      <a:cubicBezTo>
                        <a:pt x="1142" y="936"/>
                        <a:pt x="1019" y="657"/>
                        <a:pt x="833" y="471"/>
                      </a:cubicBezTo>
                      <a:lnTo>
                        <a:pt x="371" y="71"/>
                      </a:lnTo>
                      <a:cubicBezTo>
                        <a:pt x="322" y="22"/>
                        <a:pt x="266" y="0"/>
                        <a:pt x="213" y="0"/>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536;p42">
                  <a:extLst>
                    <a:ext uri="{FF2B5EF4-FFF2-40B4-BE49-F238E27FC236}">
                      <a16:creationId xmlns:a16="http://schemas.microsoft.com/office/drawing/2014/main" id="{BAAD6662-8520-0177-C36A-68A86247C571}"/>
                    </a:ext>
                  </a:extLst>
                </p:cNvPr>
                <p:cNvSpPr/>
                <p:nvPr/>
              </p:nvSpPr>
              <p:spPr>
                <a:xfrm>
                  <a:off x="4062350" y="2709150"/>
                  <a:ext cx="17025" cy="269625"/>
                </a:xfrm>
                <a:custGeom>
                  <a:avLst/>
                  <a:gdLst/>
                  <a:ahLst/>
                  <a:cxnLst/>
                  <a:rect l="l" t="t" r="r" b="b"/>
                  <a:pathLst>
                    <a:path w="681" h="10785" extrusionOk="0">
                      <a:moveTo>
                        <a:pt x="0" y="1"/>
                      </a:moveTo>
                      <a:lnTo>
                        <a:pt x="0" y="280"/>
                      </a:lnTo>
                      <a:lnTo>
                        <a:pt x="371" y="527"/>
                      </a:lnTo>
                      <a:cubicBezTo>
                        <a:pt x="401" y="557"/>
                        <a:pt x="433" y="619"/>
                        <a:pt x="433" y="680"/>
                      </a:cubicBezTo>
                      <a:lnTo>
                        <a:pt x="433" y="10785"/>
                      </a:lnTo>
                      <a:lnTo>
                        <a:pt x="680" y="10785"/>
                      </a:lnTo>
                      <a:lnTo>
                        <a:pt x="680" y="589"/>
                      </a:lnTo>
                      <a:cubicBezTo>
                        <a:pt x="680" y="495"/>
                        <a:pt x="648" y="433"/>
                        <a:pt x="586" y="371"/>
                      </a:cubicBezTo>
                      <a:lnTo>
                        <a:pt x="0" y="1"/>
                      </a:ln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537;p42">
                  <a:extLst>
                    <a:ext uri="{FF2B5EF4-FFF2-40B4-BE49-F238E27FC236}">
                      <a16:creationId xmlns:a16="http://schemas.microsoft.com/office/drawing/2014/main" id="{1DA2E9C2-D1DD-6B07-4AEF-B64BD6EFCAAE}"/>
                    </a:ext>
                  </a:extLst>
                </p:cNvPr>
                <p:cNvSpPr/>
                <p:nvPr/>
              </p:nvSpPr>
              <p:spPr>
                <a:xfrm>
                  <a:off x="4096325" y="2692150"/>
                  <a:ext cx="39400" cy="12400"/>
                </a:xfrm>
                <a:custGeom>
                  <a:avLst/>
                  <a:gdLst/>
                  <a:ahLst/>
                  <a:cxnLst/>
                  <a:rect l="l" t="t" r="r" b="b"/>
                  <a:pathLst>
                    <a:path w="1576" h="496" extrusionOk="0">
                      <a:moveTo>
                        <a:pt x="1" y="1"/>
                      </a:moveTo>
                      <a:lnTo>
                        <a:pt x="1" y="495"/>
                      </a:lnTo>
                      <a:lnTo>
                        <a:pt x="1546" y="495"/>
                      </a:lnTo>
                      <a:cubicBezTo>
                        <a:pt x="1575" y="495"/>
                        <a:pt x="1575" y="495"/>
                        <a:pt x="1575" y="466"/>
                      </a:cubicBezTo>
                      <a:lnTo>
                        <a:pt x="1575" y="33"/>
                      </a:lnTo>
                      <a:cubicBezTo>
                        <a:pt x="1575" y="1"/>
                        <a:pt x="1575" y="1"/>
                        <a:pt x="1546" y="1"/>
                      </a:cubicBezTo>
                      <a:close/>
                    </a:path>
                  </a:pathLst>
                </a:custGeom>
                <a:solidFill>
                  <a:srgbClr val="CCF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538;p42">
                  <a:extLst>
                    <a:ext uri="{FF2B5EF4-FFF2-40B4-BE49-F238E27FC236}">
                      <a16:creationId xmlns:a16="http://schemas.microsoft.com/office/drawing/2014/main" id="{CF4981C8-B68F-836E-09AD-029C850D59D3}"/>
                    </a:ext>
                  </a:extLst>
                </p:cNvPr>
                <p:cNvSpPr/>
                <p:nvPr/>
              </p:nvSpPr>
              <p:spPr>
                <a:xfrm>
                  <a:off x="4058459" y="2692153"/>
                  <a:ext cx="44087" cy="12400"/>
                </a:xfrm>
                <a:custGeom>
                  <a:avLst/>
                  <a:gdLst/>
                  <a:ahLst/>
                  <a:cxnLst/>
                  <a:rect l="l" t="t" r="r" b="b"/>
                  <a:pathLst>
                    <a:path w="1608" h="496" extrusionOk="0">
                      <a:moveTo>
                        <a:pt x="0" y="1"/>
                      </a:moveTo>
                      <a:lnTo>
                        <a:pt x="0" y="495"/>
                      </a:lnTo>
                      <a:lnTo>
                        <a:pt x="1575" y="495"/>
                      </a:lnTo>
                      <a:cubicBezTo>
                        <a:pt x="1575" y="495"/>
                        <a:pt x="1607" y="495"/>
                        <a:pt x="1607" y="466"/>
                      </a:cubicBezTo>
                      <a:lnTo>
                        <a:pt x="1607" y="33"/>
                      </a:lnTo>
                      <a:cubicBezTo>
                        <a:pt x="1607" y="1"/>
                        <a:pt x="1575" y="1"/>
                        <a:pt x="1575" y="1"/>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539;p42">
                  <a:extLst>
                    <a:ext uri="{FF2B5EF4-FFF2-40B4-BE49-F238E27FC236}">
                      <a16:creationId xmlns:a16="http://schemas.microsoft.com/office/drawing/2014/main" id="{E23D2D9B-1842-AF66-6F22-03267E952146}"/>
                    </a:ext>
                  </a:extLst>
                </p:cNvPr>
                <p:cNvSpPr/>
                <p:nvPr/>
              </p:nvSpPr>
              <p:spPr>
                <a:xfrm>
                  <a:off x="4066175" y="2727700"/>
                  <a:ext cx="19375" cy="50250"/>
                </a:xfrm>
                <a:custGeom>
                  <a:avLst/>
                  <a:gdLst/>
                  <a:ahLst/>
                  <a:cxnLst/>
                  <a:rect l="l" t="t" r="r" b="b"/>
                  <a:pathLst>
                    <a:path w="775" h="2010" extrusionOk="0">
                      <a:moveTo>
                        <a:pt x="371" y="0"/>
                      </a:moveTo>
                      <a:cubicBezTo>
                        <a:pt x="280" y="0"/>
                        <a:pt x="156" y="62"/>
                        <a:pt x="95" y="124"/>
                      </a:cubicBezTo>
                      <a:cubicBezTo>
                        <a:pt x="95" y="156"/>
                        <a:pt x="63" y="156"/>
                        <a:pt x="63" y="156"/>
                      </a:cubicBezTo>
                      <a:lnTo>
                        <a:pt x="1" y="247"/>
                      </a:lnTo>
                      <a:lnTo>
                        <a:pt x="1" y="403"/>
                      </a:lnTo>
                      <a:lnTo>
                        <a:pt x="1" y="1607"/>
                      </a:lnTo>
                      <a:lnTo>
                        <a:pt x="1" y="1639"/>
                      </a:lnTo>
                      <a:lnTo>
                        <a:pt x="1" y="1763"/>
                      </a:lnTo>
                      <a:lnTo>
                        <a:pt x="63" y="1854"/>
                      </a:lnTo>
                      <a:lnTo>
                        <a:pt x="95" y="1886"/>
                      </a:lnTo>
                      <a:cubicBezTo>
                        <a:pt x="156" y="1978"/>
                        <a:pt x="280" y="2010"/>
                        <a:pt x="371" y="2010"/>
                      </a:cubicBezTo>
                      <a:cubicBezTo>
                        <a:pt x="589" y="2010"/>
                        <a:pt x="774" y="1824"/>
                        <a:pt x="774" y="1607"/>
                      </a:cubicBezTo>
                      <a:lnTo>
                        <a:pt x="774" y="403"/>
                      </a:lnTo>
                      <a:cubicBezTo>
                        <a:pt x="774" y="186"/>
                        <a:pt x="589" y="0"/>
                        <a:pt x="371"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540;p42">
                  <a:extLst>
                    <a:ext uri="{FF2B5EF4-FFF2-40B4-BE49-F238E27FC236}">
                      <a16:creationId xmlns:a16="http://schemas.microsoft.com/office/drawing/2014/main" id="{D2DBAE62-3942-B06B-63A7-16B69BB274CE}"/>
                    </a:ext>
                  </a:extLst>
                </p:cNvPr>
                <p:cNvSpPr/>
                <p:nvPr/>
              </p:nvSpPr>
              <p:spPr>
                <a:xfrm>
                  <a:off x="4064625" y="2730050"/>
                  <a:ext cx="17825" cy="45550"/>
                </a:xfrm>
                <a:custGeom>
                  <a:avLst/>
                  <a:gdLst/>
                  <a:ahLst/>
                  <a:cxnLst/>
                  <a:rect l="l" t="t" r="r" b="b"/>
                  <a:pathLst>
                    <a:path w="713" h="1822" extrusionOk="0">
                      <a:moveTo>
                        <a:pt x="342" y="0"/>
                      </a:moveTo>
                      <a:cubicBezTo>
                        <a:pt x="157" y="0"/>
                        <a:pt x="1" y="186"/>
                        <a:pt x="1" y="371"/>
                      </a:cubicBezTo>
                      <a:lnTo>
                        <a:pt x="1" y="1483"/>
                      </a:lnTo>
                      <a:cubicBezTo>
                        <a:pt x="1" y="1669"/>
                        <a:pt x="157" y="1822"/>
                        <a:pt x="342" y="1822"/>
                      </a:cubicBezTo>
                      <a:cubicBezTo>
                        <a:pt x="527" y="1822"/>
                        <a:pt x="713" y="1669"/>
                        <a:pt x="713" y="1483"/>
                      </a:cubicBezTo>
                      <a:lnTo>
                        <a:pt x="713" y="371"/>
                      </a:lnTo>
                      <a:cubicBezTo>
                        <a:pt x="713" y="186"/>
                        <a:pt x="527" y="0"/>
                        <a:pt x="342" y="0"/>
                      </a:cubicBezTo>
                      <a:close/>
                    </a:path>
                  </a:pathLst>
                </a:custGeom>
                <a:solidFill>
                  <a:srgbClr val="78C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541;p42">
                <a:extLst>
                  <a:ext uri="{FF2B5EF4-FFF2-40B4-BE49-F238E27FC236}">
                    <a16:creationId xmlns:a16="http://schemas.microsoft.com/office/drawing/2014/main" id="{9F33F640-2B95-88B4-F994-766ECFA6ED9F}"/>
                  </a:ext>
                </a:extLst>
              </p:cNvPr>
              <p:cNvGrpSpPr/>
              <p:nvPr/>
            </p:nvGrpSpPr>
            <p:grpSpPr>
              <a:xfrm>
                <a:off x="-171821" y="4048498"/>
                <a:ext cx="133300" cy="99653"/>
                <a:chOff x="1165650" y="865575"/>
                <a:chExt cx="5166675" cy="3862525"/>
              </a:xfrm>
            </p:grpSpPr>
            <p:sp>
              <p:nvSpPr>
                <p:cNvPr id="1435" name="Google Shape;1542;p42">
                  <a:extLst>
                    <a:ext uri="{FF2B5EF4-FFF2-40B4-BE49-F238E27FC236}">
                      <a16:creationId xmlns:a16="http://schemas.microsoft.com/office/drawing/2014/main" id="{A75A37F0-6C1D-AE2E-4F6E-ED05D01F7C25}"/>
                    </a:ext>
                  </a:extLst>
                </p:cNvPr>
                <p:cNvSpPr/>
                <p:nvPr/>
              </p:nvSpPr>
              <p:spPr>
                <a:xfrm>
                  <a:off x="2776925" y="3145225"/>
                  <a:ext cx="1944125" cy="803575"/>
                </a:xfrm>
                <a:custGeom>
                  <a:avLst/>
                  <a:gdLst/>
                  <a:ahLst/>
                  <a:cxnLst/>
                  <a:rect l="l" t="t" r="r" b="b"/>
                  <a:pathLst>
                    <a:path w="77765" h="32143" extrusionOk="0">
                      <a:moveTo>
                        <a:pt x="38883" y="0"/>
                      </a:moveTo>
                      <a:cubicBezTo>
                        <a:pt x="26292" y="0"/>
                        <a:pt x="13701" y="4798"/>
                        <a:pt x="4105" y="14394"/>
                      </a:cubicBezTo>
                      <a:cubicBezTo>
                        <a:pt x="1" y="18387"/>
                        <a:pt x="1" y="25043"/>
                        <a:pt x="4105" y="29037"/>
                      </a:cubicBezTo>
                      <a:cubicBezTo>
                        <a:pt x="6158" y="31089"/>
                        <a:pt x="8820" y="32115"/>
                        <a:pt x="11469" y="32115"/>
                      </a:cubicBezTo>
                      <a:cubicBezTo>
                        <a:pt x="14117" y="32115"/>
                        <a:pt x="16752" y="31089"/>
                        <a:pt x="18748" y="29037"/>
                      </a:cubicBezTo>
                      <a:cubicBezTo>
                        <a:pt x="24295" y="23490"/>
                        <a:pt x="31589" y="20717"/>
                        <a:pt x="38869" y="20717"/>
                      </a:cubicBezTo>
                      <a:cubicBezTo>
                        <a:pt x="46149" y="20717"/>
                        <a:pt x="53415" y="23490"/>
                        <a:pt x="58906" y="29037"/>
                      </a:cubicBezTo>
                      <a:cubicBezTo>
                        <a:pt x="61013" y="31033"/>
                        <a:pt x="63676" y="32143"/>
                        <a:pt x="66338" y="32143"/>
                      </a:cubicBezTo>
                      <a:cubicBezTo>
                        <a:pt x="69000" y="32143"/>
                        <a:pt x="71663" y="31033"/>
                        <a:pt x="73660" y="29037"/>
                      </a:cubicBezTo>
                      <a:cubicBezTo>
                        <a:pt x="77764" y="25043"/>
                        <a:pt x="77764" y="18387"/>
                        <a:pt x="73660" y="14394"/>
                      </a:cubicBezTo>
                      <a:cubicBezTo>
                        <a:pt x="64064" y="4798"/>
                        <a:pt x="51473" y="0"/>
                        <a:pt x="38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543;p42">
                  <a:extLst>
                    <a:ext uri="{FF2B5EF4-FFF2-40B4-BE49-F238E27FC236}">
                      <a16:creationId xmlns:a16="http://schemas.microsoft.com/office/drawing/2014/main" id="{7309C0A3-BB8E-3086-508B-62B96BD45FB6}"/>
                    </a:ext>
                  </a:extLst>
                </p:cNvPr>
                <p:cNvSpPr/>
                <p:nvPr/>
              </p:nvSpPr>
              <p:spPr>
                <a:xfrm>
                  <a:off x="2017050" y="2066400"/>
                  <a:ext cx="3463875" cy="1119750"/>
                </a:xfrm>
                <a:custGeom>
                  <a:avLst/>
                  <a:gdLst/>
                  <a:ahLst/>
                  <a:cxnLst/>
                  <a:rect l="l" t="t" r="r" b="b"/>
                  <a:pathLst>
                    <a:path w="138555" h="44790" extrusionOk="0">
                      <a:moveTo>
                        <a:pt x="69278" y="1"/>
                      </a:moveTo>
                      <a:cubicBezTo>
                        <a:pt x="45649" y="1"/>
                        <a:pt x="22021" y="9014"/>
                        <a:pt x="3994" y="27040"/>
                      </a:cubicBezTo>
                      <a:cubicBezTo>
                        <a:pt x="1" y="31034"/>
                        <a:pt x="1" y="37690"/>
                        <a:pt x="3994" y="41683"/>
                      </a:cubicBezTo>
                      <a:cubicBezTo>
                        <a:pt x="6046" y="43736"/>
                        <a:pt x="8709" y="44762"/>
                        <a:pt x="11371" y="44762"/>
                      </a:cubicBezTo>
                      <a:cubicBezTo>
                        <a:pt x="14034" y="44762"/>
                        <a:pt x="16696" y="43736"/>
                        <a:pt x="18748" y="41683"/>
                      </a:cubicBezTo>
                      <a:cubicBezTo>
                        <a:pt x="32670" y="27761"/>
                        <a:pt x="50974" y="20800"/>
                        <a:pt x="69278" y="20800"/>
                      </a:cubicBezTo>
                      <a:cubicBezTo>
                        <a:pt x="87581" y="20800"/>
                        <a:pt x="105885" y="27761"/>
                        <a:pt x="119807" y="41683"/>
                      </a:cubicBezTo>
                      <a:cubicBezTo>
                        <a:pt x="121804" y="43791"/>
                        <a:pt x="124466" y="44789"/>
                        <a:pt x="127128" y="44789"/>
                      </a:cubicBezTo>
                      <a:cubicBezTo>
                        <a:pt x="129791" y="44789"/>
                        <a:pt x="132453" y="43791"/>
                        <a:pt x="134561" y="41683"/>
                      </a:cubicBezTo>
                      <a:cubicBezTo>
                        <a:pt x="138554" y="37690"/>
                        <a:pt x="138554" y="31034"/>
                        <a:pt x="134561" y="27040"/>
                      </a:cubicBezTo>
                      <a:cubicBezTo>
                        <a:pt x="116534" y="9014"/>
                        <a:pt x="92906" y="1"/>
                        <a:pt x="6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544;p42">
                  <a:extLst>
                    <a:ext uri="{FF2B5EF4-FFF2-40B4-BE49-F238E27FC236}">
                      <a16:creationId xmlns:a16="http://schemas.microsoft.com/office/drawing/2014/main" id="{894527B6-6EF0-58C3-1D25-E1677AD7A3F7}"/>
                    </a:ext>
                  </a:extLst>
                </p:cNvPr>
                <p:cNvSpPr/>
                <p:nvPr/>
              </p:nvSpPr>
              <p:spPr>
                <a:xfrm>
                  <a:off x="1165650" y="865575"/>
                  <a:ext cx="5166675" cy="1469175"/>
                </a:xfrm>
                <a:custGeom>
                  <a:avLst/>
                  <a:gdLst/>
                  <a:ahLst/>
                  <a:cxnLst/>
                  <a:rect l="l" t="t" r="r" b="b"/>
                  <a:pathLst>
                    <a:path w="206667" h="58767" extrusionOk="0">
                      <a:moveTo>
                        <a:pt x="103320" y="0"/>
                      </a:moveTo>
                      <a:cubicBezTo>
                        <a:pt x="67364" y="0"/>
                        <a:pt x="31394" y="13673"/>
                        <a:pt x="3994" y="41017"/>
                      </a:cubicBezTo>
                      <a:cubicBezTo>
                        <a:pt x="1" y="45122"/>
                        <a:pt x="1" y="51667"/>
                        <a:pt x="3994" y="55771"/>
                      </a:cubicBezTo>
                      <a:cubicBezTo>
                        <a:pt x="6046" y="57768"/>
                        <a:pt x="8709" y="58766"/>
                        <a:pt x="11371" y="58766"/>
                      </a:cubicBezTo>
                      <a:cubicBezTo>
                        <a:pt x="14033" y="58766"/>
                        <a:pt x="16696" y="57768"/>
                        <a:pt x="18748" y="55771"/>
                      </a:cubicBezTo>
                      <a:cubicBezTo>
                        <a:pt x="41378" y="33141"/>
                        <a:pt x="71330" y="20717"/>
                        <a:pt x="103278" y="20717"/>
                      </a:cubicBezTo>
                      <a:cubicBezTo>
                        <a:pt x="135226" y="20717"/>
                        <a:pt x="165289" y="33141"/>
                        <a:pt x="187919" y="55771"/>
                      </a:cubicBezTo>
                      <a:cubicBezTo>
                        <a:pt x="189916" y="57768"/>
                        <a:pt x="192578" y="58766"/>
                        <a:pt x="195240" y="58766"/>
                      </a:cubicBezTo>
                      <a:cubicBezTo>
                        <a:pt x="197903" y="58766"/>
                        <a:pt x="200565" y="57768"/>
                        <a:pt x="202562" y="55771"/>
                      </a:cubicBezTo>
                      <a:cubicBezTo>
                        <a:pt x="206666" y="51667"/>
                        <a:pt x="206666" y="45122"/>
                        <a:pt x="202562" y="41017"/>
                      </a:cubicBezTo>
                      <a:cubicBezTo>
                        <a:pt x="175217" y="13673"/>
                        <a:pt x="139275" y="0"/>
                        <a:pt x="1033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545;p42">
                  <a:extLst>
                    <a:ext uri="{FF2B5EF4-FFF2-40B4-BE49-F238E27FC236}">
                      <a16:creationId xmlns:a16="http://schemas.microsoft.com/office/drawing/2014/main" id="{6692EEE4-FD68-FA1D-CA7E-94AD82C01363}"/>
                    </a:ext>
                  </a:extLst>
                </p:cNvPr>
                <p:cNvSpPr/>
                <p:nvPr/>
              </p:nvSpPr>
              <p:spPr>
                <a:xfrm>
                  <a:off x="3464725" y="4156775"/>
                  <a:ext cx="568525" cy="571325"/>
                </a:xfrm>
                <a:custGeom>
                  <a:avLst/>
                  <a:gdLst/>
                  <a:ahLst/>
                  <a:cxnLst/>
                  <a:rect l="l" t="t" r="r" b="b"/>
                  <a:pathLst>
                    <a:path w="22741" h="22853" extrusionOk="0">
                      <a:moveTo>
                        <a:pt x="11315" y="1"/>
                      </a:moveTo>
                      <a:cubicBezTo>
                        <a:pt x="5103" y="1"/>
                        <a:pt x="0" y="5103"/>
                        <a:pt x="0" y="11426"/>
                      </a:cubicBezTo>
                      <a:cubicBezTo>
                        <a:pt x="0" y="17750"/>
                        <a:pt x="5103" y="22852"/>
                        <a:pt x="11315" y="22852"/>
                      </a:cubicBezTo>
                      <a:cubicBezTo>
                        <a:pt x="17638" y="22852"/>
                        <a:pt x="22741" y="17750"/>
                        <a:pt x="22741" y="11426"/>
                      </a:cubicBezTo>
                      <a:cubicBezTo>
                        <a:pt x="22741" y="5103"/>
                        <a:pt x="17638" y="1"/>
                        <a:pt x="113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7" name="Google Shape;1546;p42">
              <a:extLst>
                <a:ext uri="{FF2B5EF4-FFF2-40B4-BE49-F238E27FC236}">
                  <a16:creationId xmlns:a16="http://schemas.microsoft.com/office/drawing/2014/main" id="{709FC09E-48C0-A110-C586-B4A8AE7E3FCF}"/>
                </a:ext>
              </a:extLst>
            </p:cNvPr>
            <p:cNvGrpSpPr/>
            <p:nvPr/>
          </p:nvGrpSpPr>
          <p:grpSpPr>
            <a:xfrm rot="-2700000">
              <a:off x="931581" y="2251778"/>
              <a:ext cx="1200555" cy="1200555"/>
              <a:chOff x="-925866" y="4224763"/>
              <a:chExt cx="1849500" cy="1849500"/>
            </a:xfrm>
          </p:grpSpPr>
          <p:sp>
            <p:nvSpPr>
              <p:cNvPr id="1428" name="Google Shape;1547;p42">
                <a:extLst>
                  <a:ext uri="{FF2B5EF4-FFF2-40B4-BE49-F238E27FC236}">
                    <a16:creationId xmlns:a16="http://schemas.microsoft.com/office/drawing/2014/main" id="{80D1D06D-77CF-5776-AC4A-4F3320F2FC6D}"/>
                  </a:ext>
                </a:extLst>
              </p:cNvPr>
              <p:cNvSpPr/>
              <p:nvPr/>
            </p:nvSpPr>
            <p:spPr>
              <a:xfrm>
                <a:off x="-925866" y="4224763"/>
                <a:ext cx="1849500" cy="18495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548;p42">
                <a:extLst>
                  <a:ext uri="{FF2B5EF4-FFF2-40B4-BE49-F238E27FC236}">
                    <a16:creationId xmlns:a16="http://schemas.microsoft.com/office/drawing/2014/main" id="{53ED3869-637C-3E90-696D-92DEB92F2E23}"/>
                  </a:ext>
                </a:extLst>
              </p:cNvPr>
              <p:cNvSpPr/>
              <p:nvPr/>
            </p:nvSpPr>
            <p:spPr>
              <a:xfrm>
                <a:off x="-746025" y="4403175"/>
                <a:ext cx="1489800" cy="14898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549;p42">
                <a:extLst>
                  <a:ext uri="{FF2B5EF4-FFF2-40B4-BE49-F238E27FC236}">
                    <a16:creationId xmlns:a16="http://schemas.microsoft.com/office/drawing/2014/main" id="{77728FA2-979D-DA39-1738-57C097E0F6BD}"/>
                  </a:ext>
                </a:extLst>
              </p:cNvPr>
              <p:cNvSpPr/>
              <p:nvPr/>
            </p:nvSpPr>
            <p:spPr>
              <a:xfrm>
                <a:off x="-571575" y="4579275"/>
                <a:ext cx="1137600" cy="11376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550;p42">
                <a:extLst>
                  <a:ext uri="{FF2B5EF4-FFF2-40B4-BE49-F238E27FC236}">
                    <a16:creationId xmlns:a16="http://schemas.microsoft.com/office/drawing/2014/main" id="{6440A9C7-8531-1E4C-1F27-AAAA0BE9E648}"/>
                  </a:ext>
                </a:extLst>
              </p:cNvPr>
              <p:cNvSpPr/>
              <p:nvPr/>
            </p:nvSpPr>
            <p:spPr>
              <a:xfrm>
                <a:off x="-387225" y="4760523"/>
                <a:ext cx="768900" cy="768900"/>
              </a:xfrm>
              <a:prstGeom prst="arc">
                <a:avLst>
                  <a:gd name="adj1" fmla="val 16200000"/>
                  <a:gd name="adj2" fmla="val 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551;p42">
                <a:extLst>
                  <a:ext uri="{FF2B5EF4-FFF2-40B4-BE49-F238E27FC236}">
                    <a16:creationId xmlns:a16="http://schemas.microsoft.com/office/drawing/2014/main" id="{8CE95BBD-8321-9B3D-327F-26D054DE7B23}"/>
                  </a:ext>
                </a:extLst>
              </p:cNvPr>
              <p:cNvSpPr/>
              <p:nvPr/>
            </p:nvSpPr>
            <p:spPr>
              <a:xfrm rot="161184">
                <a:off x="-4824" y="4937380"/>
                <a:ext cx="204825" cy="204825"/>
              </a:xfrm>
              <a:prstGeom prst="ellipse">
                <a:avLst/>
              </a:prstGeom>
              <a:solidFill>
                <a:schemeClr val="dk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13073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ireless Charging Electric Car Pitch Deck by Slidesgo">
  <a:themeElements>
    <a:clrScheme name="Simple Light">
      <a:dk1>
        <a:srgbClr val="FFFFFF"/>
      </a:dk1>
      <a:lt1>
        <a:srgbClr val="004C66"/>
      </a:lt1>
      <a:dk2>
        <a:srgbClr val="89BAD5"/>
      </a:dk2>
      <a:lt2>
        <a:srgbClr val="FFE252"/>
      </a:lt2>
      <a:accent1>
        <a:srgbClr val="FFF0AF"/>
      </a:accent1>
      <a:accent2>
        <a:srgbClr val="78C2A4"/>
      </a:accent2>
      <a:accent3>
        <a:srgbClr val="CCF49F"/>
      </a:accent3>
      <a:accent4>
        <a:srgbClr val="DF646E"/>
      </a:accent4>
      <a:accent5>
        <a:srgbClr val="F28A95"/>
      </a:accent5>
      <a:accent6>
        <a:srgbClr val="000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1128</TotalTime>
  <Words>1509</Words>
  <Application>Microsoft Macintosh PowerPoint</Application>
  <PresentationFormat>On-screen Show (16:9)</PresentationFormat>
  <Paragraphs>123</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Offside</vt:lpstr>
      <vt:lpstr>LatoWeb</vt:lpstr>
      <vt:lpstr>Krub</vt:lpstr>
      <vt:lpstr>Arial</vt:lpstr>
      <vt:lpstr>Wireless Charging Electric Car Pitch Deck by Slidesgo</vt:lpstr>
      <vt:lpstr>TELEMATICS: Risks and Mitigation Techniques in Vehicle Cybersecurity</vt:lpstr>
      <vt:lpstr>Introduction</vt:lpstr>
      <vt:lpstr>Table of contents</vt:lpstr>
      <vt:lpstr>Vehicle Cybersecurity</vt:lpstr>
      <vt:lpstr>Vehicle Cybersecurity</vt:lpstr>
      <vt:lpstr>Why is Vehicle Cybersecurity Important?</vt:lpstr>
      <vt:lpstr>PowerPoint Presentation</vt:lpstr>
      <vt:lpstr>Modern Vehicles</vt:lpstr>
      <vt:lpstr>Problem</vt:lpstr>
      <vt:lpstr>Problem Statement</vt:lpstr>
      <vt:lpstr>Telematics</vt:lpstr>
      <vt:lpstr>Vehicle Telematics</vt:lpstr>
      <vt:lpstr>How it works?</vt:lpstr>
      <vt:lpstr>Telematics Applications</vt:lpstr>
      <vt:lpstr>Which vehicles can Telematics be used</vt:lpstr>
      <vt:lpstr>Risks &amp; Mitigation Techniques </vt:lpstr>
      <vt:lpstr>Physical Access Risks</vt:lpstr>
      <vt:lpstr>Physical Access Risks</vt:lpstr>
      <vt:lpstr>Physical Access Risks</vt:lpstr>
      <vt:lpstr>Physical Access Risks</vt:lpstr>
      <vt:lpstr>Remote Access Risks</vt:lpstr>
      <vt:lpstr>Remote Access Risks</vt:lpstr>
      <vt:lpstr>Remote Access Risks</vt:lpstr>
      <vt:lpstr>ISO/SAE 21434:2021 Road vehicles — Cybersecurity engineering </vt:lpstr>
      <vt:lpstr>ISO/SAE 21434:2021 Road vehicles — Cybersecurity engineering </vt:lpstr>
      <vt:lpstr>Telematics Cybersecurity Summary</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TELEMATICS: Risks and Mitigation Techniques in Vehicle Cybersecurity</dc:title>
  <cp:lastModifiedBy>Kandagatla, Vasanth</cp:lastModifiedBy>
  <cp:revision>6</cp:revision>
  <dcterms:modified xsi:type="dcterms:W3CDTF">2022-12-08T19:49:58Z</dcterms:modified>
</cp:coreProperties>
</file>