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0EFDA27-9578-49B7-B4A5-74AD4DEDC2B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 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1F2D405-8E43-4C48-B675-74F1FAA14C2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17-11-2023 10:51:59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 Wise Profit" id="2" name="slide2">
            <a:extLst>
              <a:ext uri="{FF2B5EF4-FFF2-40B4-BE49-F238E27FC236}">
                <a16:creationId xmlns:a16="http://schemas.microsoft.com/office/drawing/2014/main" id="{7B216CDD-89D3-40EB-B297-99F7F09566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319212"/>
            <a:ext cx="112585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 Wise Profit" id="3" name="slide3">
            <a:extLst>
              <a:ext uri="{FF2B5EF4-FFF2-40B4-BE49-F238E27FC236}">
                <a16:creationId xmlns:a16="http://schemas.microsoft.com/office/drawing/2014/main" id="{3969BF54-F28C-4390-9C78-AAE722AEA3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9" y="0"/>
            <a:ext cx="116949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ory Wise Profit" id="4" name="slide4">
            <a:extLst>
              <a:ext uri="{FF2B5EF4-FFF2-40B4-BE49-F238E27FC236}">
                <a16:creationId xmlns:a16="http://schemas.microsoft.com/office/drawing/2014/main" id="{56879013-E236-441F-BED7-72715747EF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67" y="0"/>
            <a:ext cx="108512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2023-11-17T05:21:59Z</dcterms:created>
  <dcterms:modified xsi:type="dcterms:W3CDTF">2023-11-17T05:21:59Z</dcterms:modified>
</cp:coreProperties>
</file>