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B7C0A6D-4E18-4BDA-92A9-47A268644D1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Book1_v2023.1_v2023.2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B7FC0A8-6179-4798-91E5-EE55FD75CF6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27-11-2023 18:11:38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KPI" id="2" name="slide2">
            <a:extLst>
              <a:ext uri="{FF2B5EF4-FFF2-40B4-BE49-F238E27FC236}">
                <a16:creationId xmlns:a16="http://schemas.microsoft.com/office/drawing/2014/main" id="{E7AC009D-8FD0-4896-B8AE-D39A7C7DBE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11" y="0"/>
            <a:ext cx="70453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KPI" id="3" name="slide3">
            <a:extLst>
              <a:ext uri="{FF2B5EF4-FFF2-40B4-BE49-F238E27FC236}">
                <a16:creationId xmlns:a16="http://schemas.microsoft.com/office/drawing/2014/main" id="{2516E779-F113-41ED-95B3-F7E599B09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553" y="0"/>
            <a:ext cx="6848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 Quantity KPI" id="4" name="slide4">
            <a:extLst>
              <a:ext uri="{FF2B5EF4-FFF2-40B4-BE49-F238E27FC236}">
                <a16:creationId xmlns:a16="http://schemas.microsoft.com/office/drawing/2014/main" id="{55606695-0A1D-4DCA-B301-90D421789A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802" y="0"/>
            <a:ext cx="6536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rket Share by Sales" id="5" name="slide5">
            <a:extLst>
              <a:ext uri="{FF2B5EF4-FFF2-40B4-BE49-F238E27FC236}">
                <a16:creationId xmlns:a16="http://schemas.microsoft.com/office/drawing/2014/main" id="{7ED7D151-1AD3-40B2-9389-81CAFEE9B2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62" y="371475"/>
            <a:ext cx="860107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 Wise YTD vs PYTD Sales" id="6" name="slide6">
            <a:extLst>
              <a:ext uri="{FF2B5EF4-FFF2-40B4-BE49-F238E27FC236}">
                <a16:creationId xmlns:a16="http://schemas.microsoft.com/office/drawing/2014/main" id="{9A5C9463-F22D-4350-AFA4-4416406B4C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371475"/>
            <a:ext cx="86487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B8C45F56-B378-4354-9DE3-10601A67CC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" y="238125"/>
            <a:ext cx="1121092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8" name="slide8">
            <a:extLst>
              <a:ext uri="{FF2B5EF4-FFF2-40B4-BE49-F238E27FC236}">
                <a16:creationId xmlns:a16="http://schemas.microsoft.com/office/drawing/2014/main" id="{719BF3B7-9FB9-4507-AE37-50826F9C21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2023-11-27T12:41:39Z</dcterms:created>
  <dcterms:modified xsi:type="dcterms:W3CDTF">2023-11-27T12:41:39Z</dcterms:modified>
</cp:coreProperties>
</file>