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C0FEB8-C1E1-4FC0-80AC-DCAABAB3A4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A36677-C9FD-4057-BB93-C3263E3D6A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18-11-2023 14:16:26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EF656113-1F95-41C3-AB2E-9C88AA16C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2023-11-18T08:46:26Z</dcterms:created>
  <dcterms:modified xsi:type="dcterms:W3CDTF">2023-11-18T08:46:26Z</dcterms:modified>
</cp:coreProperties>
</file>