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D2A8B4-A886-4A8F-8B89-2BCF3FD88C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Book1_v2023.1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8C373B-66E7-4FFC-A79E-0E44159D4B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27-11-2023 18:10:15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4055B030-3224-474A-B999-8184915C1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1" y="0"/>
            <a:ext cx="11769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KPI" id="3" name="slide3">
            <a:extLst>
              <a:ext uri="{FF2B5EF4-FFF2-40B4-BE49-F238E27FC236}">
                <a16:creationId xmlns:a16="http://schemas.microsoft.com/office/drawing/2014/main" id="{DB247DB6-446C-42CF-BB68-D2B12B7EC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643187"/>
            <a:ext cx="1905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OF COMPLAINTS" id="4" name="slide4">
            <a:extLst>
              <a:ext uri="{FF2B5EF4-FFF2-40B4-BE49-F238E27FC236}">
                <a16:creationId xmlns:a16="http://schemas.microsoft.com/office/drawing/2014/main" id="{5A15428A-737A-42FB-A9EB-663628D28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490"/>
            <a:ext cx="12192000" cy="13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LAINTS PER YEAR" id="5" name="slide5">
            <a:extLst>
              <a:ext uri="{FF2B5EF4-FFF2-40B4-BE49-F238E27FC236}">
                <a16:creationId xmlns:a16="http://schemas.microsoft.com/office/drawing/2014/main" id="{7C6EA385-D5EB-4B06-9C5F-66277CAF0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5" y="0"/>
            <a:ext cx="11522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TREND" id="6" name="slide6">
            <a:extLst>
              <a:ext uri="{FF2B5EF4-FFF2-40B4-BE49-F238E27FC236}">
                <a16:creationId xmlns:a16="http://schemas.microsoft.com/office/drawing/2014/main" id="{D33165FF-480E-4DBD-956B-38A835E0F4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08" y="0"/>
            <a:ext cx="2185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2023-11-27T12:40:16Z</dcterms:created>
  <dcterms:modified xsi:type="dcterms:W3CDTF">2023-11-27T12:40:16Z</dcterms:modified>
</cp:coreProperties>
</file>