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MG" userId="4537630f1ad54efb" providerId="LiveId" clId="{341E812B-0DAD-42D1-9FD2-A92335813366}"/>
    <pc:docChg chg="undo redo custSel addSld delSld modSld modMainMaster">
      <pc:chgData name="VASANTH MG" userId="4537630f1ad54efb" providerId="LiveId" clId="{341E812B-0DAD-42D1-9FD2-A92335813366}" dt="2024-12-17T16:36:12.119" v="2123" actId="1076"/>
      <pc:docMkLst>
        <pc:docMk/>
      </pc:docMkLst>
      <pc:sldChg chg="modSp del">
        <pc:chgData name="VASANTH MG" userId="4537630f1ad54efb" providerId="LiveId" clId="{341E812B-0DAD-42D1-9FD2-A92335813366}" dt="2024-12-12T06:08:02.740" v="866" actId="47"/>
        <pc:sldMkLst>
          <pc:docMk/>
          <pc:sldMk cId="4087718857" sldId="256"/>
        </pc:sldMkLst>
        <pc:spChg chg="mod">
          <ac:chgData name="VASANTH MG" userId="4537630f1ad54efb" providerId="LiveId" clId="{341E812B-0DAD-42D1-9FD2-A92335813366}" dt="2024-12-12T04:32:53.329" v="405"/>
          <ac:spMkLst>
            <pc:docMk/>
            <pc:sldMk cId="4087718857" sldId="256"/>
            <ac:spMk id="2" creationId="{FE8CA620-A414-4393-8535-DF6D6EB29781}"/>
          </ac:spMkLst>
        </pc:spChg>
        <pc:spChg chg="mod">
          <ac:chgData name="VASANTH MG" userId="4537630f1ad54efb" providerId="LiveId" clId="{341E812B-0DAD-42D1-9FD2-A92335813366}" dt="2024-12-12T04:32:53.329" v="405"/>
          <ac:spMkLst>
            <pc:docMk/>
            <pc:sldMk cId="4087718857" sldId="256"/>
            <ac:spMk id="3" creationId="{D4031686-1AA0-47F1-913A-FD1BA0B67DD1}"/>
          </ac:spMkLst>
        </pc:spChg>
      </pc:sldChg>
      <pc:sldChg chg="addSp modSp mod setBg">
        <pc:chgData name="VASANTH MG" userId="4537630f1ad54efb" providerId="LiveId" clId="{341E812B-0DAD-42D1-9FD2-A92335813366}" dt="2024-12-16T07:11:27.090" v="2113" actId="20577"/>
        <pc:sldMkLst>
          <pc:docMk/>
          <pc:sldMk cId="612304390" sldId="257"/>
        </pc:sldMkLst>
        <pc:graphicFrameChg chg="mod">
          <ac:chgData name="VASANTH MG" userId="4537630f1ad54efb" providerId="LiveId" clId="{341E812B-0DAD-42D1-9FD2-A92335813366}" dt="2024-12-16T07:11:27.090" v="2113" actId="20577"/>
          <ac:graphicFrameMkLst>
            <pc:docMk/>
            <pc:sldMk cId="612304390" sldId="257"/>
            <ac:graphicFrameMk id="4" creationId="{4DEBDF10-BD7E-40CD-9FEC-7668CD48D02A}"/>
          </ac:graphicFrameMkLst>
        </pc:graphicFrameChg>
        <pc:picChg chg="add mod">
          <ac:chgData name="VASANTH MG" userId="4537630f1ad54efb" providerId="LiveId" clId="{341E812B-0DAD-42D1-9FD2-A92335813366}" dt="2024-12-11T20:22:01.358" v="379" actId="1076"/>
          <ac:picMkLst>
            <pc:docMk/>
            <pc:sldMk cId="612304390" sldId="257"/>
            <ac:picMk id="6" creationId="{4DDC6585-34F7-41F4-AE8B-3755C5514286}"/>
          </ac:picMkLst>
        </pc:picChg>
        <pc:picChg chg="add mod">
          <ac:chgData name="VASANTH MG" userId="4537630f1ad54efb" providerId="LiveId" clId="{341E812B-0DAD-42D1-9FD2-A92335813366}" dt="2024-12-11T20:21:57.646" v="378" actId="1076"/>
          <ac:picMkLst>
            <pc:docMk/>
            <pc:sldMk cId="612304390" sldId="257"/>
            <ac:picMk id="8" creationId="{DAC9231A-A486-4D75-9736-9B75B8BC3827}"/>
          </ac:picMkLst>
        </pc:picChg>
        <pc:picChg chg="add mod">
          <ac:chgData name="VASANTH MG" userId="4537630f1ad54efb" providerId="LiveId" clId="{341E812B-0DAD-42D1-9FD2-A92335813366}" dt="2024-12-11T20:21:51.073" v="377" actId="1076"/>
          <ac:picMkLst>
            <pc:docMk/>
            <pc:sldMk cId="612304390" sldId="257"/>
            <ac:picMk id="10" creationId="{82E6AA6F-6F41-4862-B336-46E3A06505DF}"/>
          </ac:picMkLst>
        </pc:picChg>
        <pc:picChg chg="add mod">
          <ac:chgData name="VASANTH MG" userId="4537630f1ad54efb" providerId="LiveId" clId="{341E812B-0DAD-42D1-9FD2-A92335813366}" dt="2024-12-11T20:22:37.578" v="396" actId="1076"/>
          <ac:picMkLst>
            <pc:docMk/>
            <pc:sldMk cId="612304390" sldId="257"/>
            <ac:picMk id="12" creationId="{4B0AF870-6712-406E-A6C3-7349FDAD405F}"/>
          </ac:picMkLst>
        </pc:picChg>
      </pc:sldChg>
      <pc:sldChg chg="addSp delSp modSp mod">
        <pc:chgData name="VASANTH MG" userId="4537630f1ad54efb" providerId="LiveId" clId="{341E812B-0DAD-42D1-9FD2-A92335813366}" dt="2024-12-12T13:37:31.983" v="1232" actId="1037"/>
        <pc:sldMkLst>
          <pc:docMk/>
          <pc:sldMk cId="3536482544" sldId="259"/>
        </pc:sldMkLst>
        <pc:spChg chg="mod">
          <ac:chgData name="VASANTH MG" userId="4537630f1ad54efb" providerId="LiveId" clId="{341E812B-0DAD-42D1-9FD2-A92335813366}" dt="2024-12-12T13:37:05.614" v="1229" actId="1076"/>
          <ac:spMkLst>
            <pc:docMk/>
            <pc:sldMk cId="3536482544" sldId="259"/>
            <ac:spMk id="2" creationId="{DD9E594D-2C0F-4A42-907A-C5C119992686}"/>
          </ac:spMkLst>
        </pc:spChg>
        <pc:spChg chg="mod">
          <ac:chgData name="VASANTH MG" userId="4537630f1ad54efb" providerId="LiveId" clId="{341E812B-0DAD-42D1-9FD2-A92335813366}" dt="2024-12-12T13:37:09.266" v="1230" actId="1076"/>
          <ac:spMkLst>
            <pc:docMk/>
            <pc:sldMk cId="3536482544" sldId="259"/>
            <ac:spMk id="3" creationId="{51F698C4-00B4-430A-9471-EC182ED908C5}"/>
          </ac:spMkLst>
        </pc:spChg>
        <pc:spChg chg="mod">
          <ac:chgData name="VASANTH MG" userId="4537630f1ad54efb" providerId="LiveId" clId="{341E812B-0DAD-42D1-9FD2-A92335813366}" dt="2024-12-12T04:33:38.475" v="406" actId="207"/>
          <ac:spMkLst>
            <pc:docMk/>
            <pc:sldMk cId="3536482544" sldId="259"/>
            <ac:spMk id="8" creationId="{C59FFE26-F432-4B75-8868-4AEE42786969}"/>
          </ac:spMkLst>
        </pc:spChg>
        <pc:spChg chg="mod">
          <ac:chgData name="VASANTH MG" userId="4537630f1ad54efb" providerId="LiveId" clId="{341E812B-0DAD-42D1-9FD2-A92335813366}" dt="2024-12-12T04:33:42.785" v="407" actId="207"/>
          <ac:spMkLst>
            <pc:docMk/>
            <pc:sldMk cId="3536482544" sldId="259"/>
            <ac:spMk id="9" creationId="{4AAA79E4-1D6D-4315-9266-5C42024D3415}"/>
          </ac:spMkLst>
        </pc:spChg>
        <pc:picChg chg="del mod">
          <ac:chgData name="VASANTH MG" userId="4537630f1ad54efb" providerId="LiveId" clId="{341E812B-0DAD-42D1-9FD2-A92335813366}" dt="2024-12-12T13:31:35.532" v="1189" actId="478"/>
          <ac:picMkLst>
            <pc:docMk/>
            <pc:sldMk cId="3536482544" sldId="259"/>
            <ac:picMk id="5" creationId="{163B6496-0870-4367-BCD4-44307B5FFACE}"/>
          </ac:picMkLst>
        </pc:picChg>
        <pc:picChg chg="add mod">
          <ac:chgData name="VASANTH MG" userId="4537630f1ad54efb" providerId="LiveId" clId="{341E812B-0DAD-42D1-9FD2-A92335813366}" dt="2024-12-12T13:37:31.983" v="1232" actId="1037"/>
          <ac:picMkLst>
            <pc:docMk/>
            <pc:sldMk cId="3536482544" sldId="259"/>
            <ac:picMk id="6" creationId="{EE33772B-234B-4E6B-8DCE-9905304697F7}"/>
          </ac:picMkLst>
        </pc:picChg>
        <pc:picChg chg="del mod">
          <ac:chgData name="VASANTH MG" userId="4537630f1ad54efb" providerId="LiveId" clId="{341E812B-0DAD-42D1-9FD2-A92335813366}" dt="2024-12-12T13:34:03.752" v="1201" actId="478"/>
          <ac:picMkLst>
            <pc:docMk/>
            <pc:sldMk cId="3536482544" sldId="259"/>
            <ac:picMk id="7" creationId="{B139ECFF-A9EB-4940-BCB8-045BBD777AAC}"/>
          </ac:picMkLst>
        </pc:picChg>
        <pc:picChg chg="add del mod">
          <ac:chgData name="VASANTH MG" userId="4537630f1ad54efb" providerId="LiveId" clId="{341E812B-0DAD-42D1-9FD2-A92335813366}" dt="2024-12-12T13:36:50.360" v="1228" actId="1440"/>
          <ac:picMkLst>
            <pc:docMk/>
            <pc:sldMk cId="3536482544" sldId="259"/>
            <ac:picMk id="11" creationId="{AAA43A3D-0BA0-4C81-B035-52C0FC488887}"/>
          </ac:picMkLst>
        </pc:picChg>
      </pc:sldChg>
      <pc:sldChg chg="addSp delSp modSp mod">
        <pc:chgData name="VASANTH MG" userId="4537630f1ad54efb" providerId="LiveId" clId="{341E812B-0DAD-42D1-9FD2-A92335813366}" dt="2024-12-12T13:53:07.431" v="1314" actId="1440"/>
        <pc:sldMkLst>
          <pc:docMk/>
          <pc:sldMk cId="4079354908" sldId="260"/>
        </pc:sldMkLst>
        <pc:spChg chg="mod">
          <ac:chgData name="VASANTH MG" userId="4537630f1ad54efb" providerId="LiveId" clId="{341E812B-0DAD-42D1-9FD2-A92335813366}" dt="2024-12-12T13:38:39.125" v="1237" actId="1076"/>
          <ac:spMkLst>
            <pc:docMk/>
            <pc:sldMk cId="4079354908" sldId="260"/>
            <ac:spMk id="2" creationId="{F64F2D2E-1785-4192-A819-C89CB65C6138}"/>
          </ac:spMkLst>
        </pc:spChg>
        <pc:spChg chg="del mod">
          <ac:chgData name="VASANTH MG" userId="4537630f1ad54efb" providerId="LiveId" clId="{341E812B-0DAD-42D1-9FD2-A92335813366}" dt="2024-12-12T13:40:04.057" v="1256"/>
          <ac:spMkLst>
            <pc:docMk/>
            <pc:sldMk cId="4079354908" sldId="260"/>
            <ac:spMk id="8" creationId="{A69929F8-E377-42F4-919F-46212887B035}"/>
          </ac:spMkLst>
        </pc:spChg>
        <pc:spChg chg="del mod">
          <ac:chgData name="VASANTH MG" userId="4537630f1ad54efb" providerId="LiveId" clId="{341E812B-0DAD-42D1-9FD2-A92335813366}" dt="2024-12-12T13:40:04.057" v="1258"/>
          <ac:spMkLst>
            <pc:docMk/>
            <pc:sldMk cId="4079354908" sldId="260"/>
            <ac:spMk id="13" creationId="{678AD178-0CDA-4139-BA99-F4EE43260320}"/>
          </ac:spMkLst>
        </pc:spChg>
        <pc:graphicFrameChg chg="mod">
          <ac:chgData name="VASANTH MG" userId="4537630f1ad54efb" providerId="LiveId" clId="{341E812B-0DAD-42D1-9FD2-A92335813366}" dt="2024-12-12T13:46:25.427" v="1301" actId="20577"/>
          <ac:graphicFrameMkLst>
            <pc:docMk/>
            <pc:sldMk cId="4079354908" sldId="260"/>
            <ac:graphicFrameMk id="5" creationId="{27257DB0-A2DB-43E9-AA08-AC0FA2B79CFC}"/>
          </ac:graphicFrameMkLst>
        </pc:graphicFrameChg>
        <pc:picChg chg="add del mod">
          <ac:chgData name="VASANTH MG" userId="4537630f1ad54efb" providerId="LiveId" clId="{341E812B-0DAD-42D1-9FD2-A92335813366}" dt="2024-12-12T13:48:46.558" v="1309" actId="22"/>
          <ac:picMkLst>
            <pc:docMk/>
            <pc:sldMk cId="4079354908" sldId="260"/>
            <ac:picMk id="4" creationId="{7411C73A-8155-4020-8D1A-B2E0147767B3}"/>
          </ac:picMkLst>
        </pc:picChg>
        <pc:picChg chg="del">
          <ac:chgData name="VASANTH MG" userId="4537630f1ad54efb" providerId="LiveId" clId="{341E812B-0DAD-42D1-9FD2-A92335813366}" dt="2024-12-12T13:38:00.313" v="1233" actId="478"/>
          <ac:picMkLst>
            <pc:docMk/>
            <pc:sldMk cId="4079354908" sldId="260"/>
            <ac:picMk id="7" creationId="{B0A4B464-2985-4802-B617-06968B2012E9}"/>
          </ac:picMkLst>
        </pc:picChg>
        <pc:picChg chg="add mod">
          <ac:chgData name="VASANTH MG" userId="4537630f1ad54efb" providerId="LiveId" clId="{341E812B-0DAD-42D1-9FD2-A92335813366}" dt="2024-12-12T13:53:07.431" v="1314" actId="1440"/>
          <ac:picMkLst>
            <pc:docMk/>
            <pc:sldMk cId="4079354908" sldId="260"/>
            <ac:picMk id="9" creationId="{E8B22CF3-B14B-4FB8-9EF3-74576CC800A4}"/>
          </ac:picMkLst>
        </pc:picChg>
        <pc:picChg chg="del mod">
          <ac:chgData name="VASANTH MG" userId="4537630f1ad54efb" providerId="LiveId" clId="{341E812B-0DAD-42D1-9FD2-A92335813366}" dt="2024-12-12T13:38:04.318" v="1235" actId="478"/>
          <ac:picMkLst>
            <pc:docMk/>
            <pc:sldMk cId="4079354908" sldId="260"/>
            <ac:picMk id="12" creationId="{5B71C260-50BE-4A7E-AC06-039066AC9297}"/>
          </ac:picMkLst>
        </pc:picChg>
      </pc:sldChg>
      <pc:sldChg chg="addSp delSp modSp mod">
        <pc:chgData name="VASANTH MG" userId="4537630f1ad54efb" providerId="LiveId" clId="{341E812B-0DAD-42D1-9FD2-A92335813366}" dt="2024-12-15T16:57:12.473" v="2047" actId="1440"/>
        <pc:sldMkLst>
          <pc:docMk/>
          <pc:sldMk cId="1975664363" sldId="261"/>
        </pc:sldMkLst>
        <pc:spChg chg="mod">
          <ac:chgData name="VASANTH MG" userId="4537630f1ad54efb" providerId="LiveId" clId="{341E812B-0DAD-42D1-9FD2-A92335813366}" dt="2024-12-11T19:41:02.745" v="54" actId="2711"/>
          <ac:spMkLst>
            <pc:docMk/>
            <pc:sldMk cId="1975664363" sldId="261"/>
            <ac:spMk id="3" creationId="{00F006DE-DAD6-4EAA-B5B3-F33F959C54D3}"/>
          </ac:spMkLst>
        </pc:spChg>
        <pc:spChg chg="add mod">
          <ac:chgData name="VASANTH MG" userId="4537630f1ad54efb" providerId="LiveId" clId="{341E812B-0DAD-42D1-9FD2-A92335813366}" dt="2024-12-12T04:34:42.953" v="410" actId="207"/>
          <ac:spMkLst>
            <pc:docMk/>
            <pc:sldMk cId="1975664363" sldId="261"/>
            <ac:spMk id="6" creationId="{F86B04B3-D8DF-44D8-BE06-41EFD92CA9C4}"/>
          </ac:spMkLst>
        </pc:spChg>
        <pc:spChg chg="add mod">
          <ac:chgData name="VASANTH MG" userId="4537630f1ad54efb" providerId="LiveId" clId="{341E812B-0DAD-42D1-9FD2-A92335813366}" dt="2024-12-12T04:34:47.699" v="411" actId="207"/>
          <ac:spMkLst>
            <pc:docMk/>
            <pc:sldMk cId="1975664363" sldId="261"/>
            <ac:spMk id="9" creationId="{9E860448-61DF-4B32-96ED-0191D922CBCD}"/>
          </ac:spMkLst>
        </pc:spChg>
        <pc:picChg chg="add mod">
          <ac:chgData name="VASANTH MG" userId="4537630f1ad54efb" providerId="LiveId" clId="{341E812B-0DAD-42D1-9FD2-A92335813366}" dt="2024-12-11T20:25:58.563" v="400" actId="1440"/>
          <ac:picMkLst>
            <pc:docMk/>
            <pc:sldMk cId="1975664363" sldId="261"/>
            <ac:picMk id="5" creationId="{FDC8F6A3-7B95-4E35-B848-EED59B36A1F5}"/>
          </ac:picMkLst>
        </pc:picChg>
        <pc:picChg chg="add mod">
          <ac:chgData name="VASANTH MG" userId="4537630f1ad54efb" providerId="LiveId" clId="{341E812B-0DAD-42D1-9FD2-A92335813366}" dt="2024-12-15T16:57:12.473" v="2047" actId="1440"/>
          <ac:picMkLst>
            <pc:docMk/>
            <pc:sldMk cId="1975664363" sldId="261"/>
            <ac:picMk id="7" creationId="{3586EE46-C29D-4A87-BC5D-BCDD20273B76}"/>
          </ac:picMkLst>
        </pc:picChg>
        <pc:picChg chg="add del mod">
          <ac:chgData name="VASANTH MG" userId="4537630f1ad54efb" providerId="LiveId" clId="{341E812B-0DAD-42D1-9FD2-A92335813366}" dt="2024-12-12T13:53:50.771" v="1315" actId="478"/>
          <ac:picMkLst>
            <pc:docMk/>
            <pc:sldMk cId="1975664363" sldId="261"/>
            <ac:picMk id="8" creationId="{22DABBC2-AAB7-4E7C-ABE7-1DA0ECF46A8D}"/>
          </ac:picMkLst>
        </pc:picChg>
      </pc:sldChg>
      <pc:sldChg chg="addSp delSp modSp new mod">
        <pc:chgData name="VASANTH MG" userId="4537630f1ad54efb" providerId="LiveId" clId="{341E812B-0DAD-42D1-9FD2-A92335813366}" dt="2024-12-17T16:36:12.119" v="2123" actId="1076"/>
        <pc:sldMkLst>
          <pc:docMk/>
          <pc:sldMk cId="197149217" sldId="262"/>
        </pc:sldMkLst>
        <pc:spChg chg="mod">
          <ac:chgData name="VASANTH MG" userId="4537630f1ad54efb" providerId="LiveId" clId="{341E812B-0DAD-42D1-9FD2-A92335813366}" dt="2024-12-12T13:55:21.195" v="1322" actId="1076"/>
          <ac:spMkLst>
            <pc:docMk/>
            <pc:sldMk cId="197149217" sldId="262"/>
            <ac:spMk id="2" creationId="{944322EC-393B-4BB8-B3B5-ECDADE85175A}"/>
          </ac:spMkLst>
        </pc:spChg>
        <pc:spChg chg="del mod">
          <ac:chgData name="VASANTH MG" userId="4537630f1ad54efb" providerId="LiveId" clId="{341E812B-0DAD-42D1-9FD2-A92335813366}" dt="2024-12-11T19:47:15.934" v="132" actId="12084"/>
          <ac:spMkLst>
            <pc:docMk/>
            <pc:sldMk cId="197149217" sldId="262"/>
            <ac:spMk id="3" creationId="{31498956-AF99-4F6B-BB49-F9AD24494F25}"/>
          </ac:spMkLst>
        </pc:spChg>
        <pc:spChg chg="add mod">
          <ac:chgData name="VASANTH MG" userId="4537630f1ad54efb" providerId="LiveId" clId="{341E812B-0DAD-42D1-9FD2-A92335813366}" dt="2024-12-12T14:00:12.156" v="1378" actId="20577"/>
          <ac:spMkLst>
            <pc:docMk/>
            <pc:sldMk cId="197149217" sldId="262"/>
            <ac:spMk id="4" creationId="{C23E3C0A-072C-4337-A1C2-65B9BC4CC420}"/>
          </ac:spMkLst>
        </pc:spChg>
        <pc:spChg chg="add mod">
          <ac:chgData name="VASANTH MG" userId="4537630f1ad54efb" providerId="LiveId" clId="{341E812B-0DAD-42D1-9FD2-A92335813366}" dt="2024-12-17T16:35:53.140" v="2121" actId="1076"/>
          <ac:spMkLst>
            <pc:docMk/>
            <pc:sldMk cId="197149217" sldId="262"/>
            <ac:spMk id="7" creationId="{B40AE435-A988-482E-A62E-7A4DF8878748}"/>
          </ac:spMkLst>
        </pc:spChg>
        <pc:spChg chg="add del mod">
          <ac:chgData name="VASANTH MG" userId="4537630f1ad54efb" providerId="LiveId" clId="{341E812B-0DAD-42D1-9FD2-A92335813366}" dt="2024-12-12T06:44:50.562" v="1074" actId="22"/>
          <ac:spMkLst>
            <pc:docMk/>
            <pc:sldMk cId="197149217" sldId="262"/>
            <ac:spMk id="9" creationId="{F2D5BAA1-094E-452C-9042-E28F27239D96}"/>
          </ac:spMkLst>
        </pc:spChg>
        <pc:spChg chg="add del mod">
          <ac:chgData name="VASANTH MG" userId="4537630f1ad54efb" providerId="LiveId" clId="{341E812B-0DAD-42D1-9FD2-A92335813366}" dt="2024-12-12T06:48:49.931" v="1115" actId="22"/>
          <ac:spMkLst>
            <pc:docMk/>
            <pc:sldMk cId="197149217" sldId="262"/>
            <ac:spMk id="15" creationId="{E276D124-EC0F-4217-A57A-F169A0A32F6A}"/>
          </ac:spMkLst>
        </pc:spChg>
        <pc:graphicFrameChg chg="add del mod">
          <ac:chgData name="VASANTH MG" userId="4537630f1ad54efb" providerId="LiveId" clId="{341E812B-0DAD-42D1-9FD2-A92335813366}" dt="2024-12-12T06:41:46.376" v="1068" actId="478"/>
          <ac:graphicFrameMkLst>
            <pc:docMk/>
            <pc:sldMk cId="197149217" sldId="262"/>
            <ac:graphicFrameMk id="4" creationId="{E2A9670B-4BB5-4194-BA67-E6D8926B4DB9}"/>
          </ac:graphicFrameMkLst>
        </pc:graphicFrameChg>
        <pc:picChg chg="add mod">
          <ac:chgData name="VASANTH MG" userId="4537630f1ad54efb" providerId="LiveId" clId="{341E812B-0DAD-42D1-9FD2-A92335813366}" dt="2024-12-17T16:36:12.119" v="2123" actId="1076"/>
          <ac:picMkLst>
            <pc:docMk/>
            <pc:sldMk cId="197149217" sldId="262"/>
            <ac:picMk id="5" creationId="{DA4CEA7B-CF29-421A-806B-D9C37470EE81}"/>
          </ac:picMkLst>
        </pc:picChg>
        <pc:picChg chg="add del mod">
          <ac:chgData name="VASANTH MG" userId="4537630f1ad54efb" providerId="LiveId" clId="{341E812B-0DAD-42D1-9FD2-A92335813366}" dt="2024-12-12T06:42:24.765" v="1069" actId="478"/>
          <ac:picMkLst>
            <pc:docMk/>
            <pc:sldMk cId="197149217" sldId="262"/>
            <ac:picMk id="5" creationId="{FBF647BA-7FDA-49EE-AC8D-B5E4B61B193C}"/>
          </ac:picMkLst>
        </pc:picChg>
        <pc:picChg chg="add del mod">
          <ac:chgData name="VASANTH MG" userId="4537630f1ad54efb" providerId="LiveId" clId="{341E812B-0DAD-42D1-9FD2-A92335813366}" dt="2024-12-12T06:17:29.348" v="911" actId="478"/>
          <ac:picMkLst>
            <pc:docMk/>
            <pc:sldMk cId="197149217" sldId="262"/>
            <ac:picMk id="6" creationId="{4D34C1E4-9C35-486B-98F8-345716D4418B}"/>
          </ac:picMkLst>
        </pc:picChg>
        <pc:picChg chg="add del mod">
          <ac:chgData name="VASANTH MG" userId="4537630f1ad54efb" providerId="LiveId" clId="{341E812B-0DAD-42D1-9FD2-A92335813366}" dt="2024-12-17T16:34:58.097" v="2114" actId="478"/>
          <ac:picMkLst>
            <pc:docMk/>
            <pc:sldMk cId="197149217" sldId="262"/>
            <ac:picMk id="6" creationId="{58D7D3B6-9394-4705-A128-9EC7726077F0}"/>
          </ac:picMkLst>
        </pc:picChg>
        <pc:picChg chg="add del mod ord">
          <ac:chgData name="VASANTH MG" userId="4537630f1ad54efb" providerId="LiveId" clId="{341E812B-0DAD-42D1-9FD2-A92335813366}" dt="2024-12-12T06:44:22.588" v="1073" actId="22"/>
          <ac:picMkLst>
            <pc:docMk/>
            <pc:sldMk cId="197149217" sldId="262"/>
            <ac:picMk id="11" creationId="{2F65E190-A001-4EA2-8EE8-CA793FD8CBCB}"/>
          </ac:picMkLst>
        </pc:picChg>
        <pc:picChg chg="add del mod ord">
          <ac:chgData name="VASANTH MG" userId="4537630f1ad54efb" providerId="LiveId" clId="{341E812B-0DAD-42D1-9FD2-A92335813366}" dt="2024-12-12T06:48:12.310" v="1114" actId="478"/>
          <ac:picMkLst>
            <pc:docMk/>
            <pc:sldMk cId="197149217" sldId="262"/>
            <ac:picMk id="13" creationId="{27B2DEA5-403D-4728-BD63-D34CED43C693}"/>
          </ac:picMkLst>
        </pc:picChg>
        <pc:picChg chg="add del mod ord">
          <ac:chgData name="VASANTH MG" userId="4537630f1ad54efb" providerId="LiveId" clId="{341E812B-0DAD-42D1-9FD2-A92335813366}" dt="2024-12-12T13:55:14.405" v="1321" actId="478"/>
          <ac:picMkLst>
            <pc:docMk/>
            <pc:sldMk cId="197149217" sldId="262"/>
            <ac:picMk id="17" creationId="{7744171D-35AF-4A5C-855C-0345E6178461}"/>
          </ac:picMkLst>
        </pc:picChg>
      </pc:sldChg>
      <pc:sldChg chg="addSp delSp modSp new mod">
        <pc:chgData name="VASANTH MG" userId="4537630f1ad54efb" providerId="LiveId" clId="{341E812B-0DAD-42D1-9FD2-A92335813366}" dt="2024-12-16T06:55:43.508" v="2111" actId="1076"/>
        <pc:sldMkLst>
          <pc:docMk/>
          <pc:sldMk cId="2592579977" sldId="263"/>
        </pc:sldMkLst>
        <pc:spChg chg="mod">
          <ac:chgData name="VASANTH MG" userId="4537630f1ad54efb" providerId="LiveId" clId="{341E812B-0DAD-42D1-9FD2-A92335813366}" dt="2024-12-11T19:53:25.102" v="185" actId="1076"/>
          <ac:spMkLst>
            <pc:docMk/>
            <pc:sldMk cId="2592579977" sldId="263"/>
            <ac:spMk id="2" creationId="{3C3791FD-CC71-4384-9932-13BC47C0B104}"/>
          </ac:spMkLst>
        </pc:spChg>
        <pc:spChg chg="mod">
          <ac:chgData name="VASANTH MG" userId="4537630f1ad54efb" providerId="LiveId" clId="{341E812B-0DAD-42D1-9FD2-A92335813366}" dt="2024-12-11T19:55:20.976" v="213" actId="1076"/>
          <ac:spMkLst>
            <pc:docMk/>
            <pc:sldMk cId="2592579977" sldId="263"/>
            <ac:spMk id="3" creationId="{F29C51D2-2714-4320-9B66-F075516587AA}"/>
          </ac:spMkLst>
        </pc:spChg>
        <pc:spChg chg="add del mod">
          <ac:chgData name="VASANTH MG" userId="4537630f1ad54efb" providerId="LiveId" clId="{341E812B-0DAD-42D1-9FD2-A92335813366}" dt="2024-12-12T06:50:51.115" v="1118" actId="478"/>
          <ac:spMkLst>
            <pc:docMk/>
            <pc:sldMk cId="2592579977" sldId="263"/>
            <ac:spMk id="6" creationId="{61659924-E06A-47DE-977A-0755C2C13CEB}"/>
          </ac:spMkLst>
        </pc:spChg>
        <pc:spChg chg="add mod">
          <ac:chgData name="VASANTH MG" userId="4537630f1ad54efb" providerId="LiveId" clId="{341E812B-0DAD-42D1-9FD2-A92335813366}" dt="2024-12-16T06:55:43.508" v="2111" actId="1076"/>
          <ac:spMkLst>
            <pc:docMk/>
            <pc:sldMk cId="2592579977" sldId="263"/>
            <ac:spMk id="9" creationId="{FF37D86E-91EA-4156-9F4D-E85D00CC62F0}"/>
          </ac:spMkLst>
        </pc:spChg>
        <pc:spChg chg="add mod">
          <ac:chgData name="VASANTH MG" userId="4537630f1ad54efb" providerId="LiveId" clId="{341E812B-0DAD-42D1-9FD2-A92335813366}" dt="2024-12-16T06:55:37.749" v="2110" actId="1076"/>
          <ac:spMkLst>
            <pc:docMk/>
            <pc:sldMk cId="2592579977" sldId="263"/>
            <ac:spMk id="10" creationId="{E108C113-C391-4B54-854A-6CF9F9EF364E}"/>
          </ac:spMkLst>
        </pc:spChg>
        <pc:picChg chg="add del mod">
          <ac:chgData name="VASANTH MG" userId="4537630f1ad54efb" providerId="LiveId" clId="{341E812B-0DAD-42D1-9FD2-A92335813366}" dt="2024-12-12T07:01:46.830" v="1141" actId="478"/>
          <ac:picMkLst>
            <pc:docMk/>
            <pc:sldMk cId="2592579977" sldId="263"/>
            <ac:picMk id="5" creationId="{6CB5B629-9F05-463C-BCA1-DCA0CEF501DF}"/>
          </ac:picMkLst>
        </pc:picChg>
        <pc:picChg chg="add del mod">
          <ac:chgData name="VASANTH MG" userId="4537630f1ad54efb" providerId="LiveId" clId="{341E812B-0DAD-42D1-9FD2-A92335813366}" dt="2024-12-15T16:55:57.383" v="2039" actId="22"/>
          <ac:picMkLst>
            <pc:docMk/>
            <pc:sldMk cId="2592579977" sldId="263"/>
            <ac:picMk id="5" creationId="{CF2AFA3D-E5A8-4385-A09B-4F7E8C8CC2D1}"/>
          </ac:picMkLst>
        </pc:picChg>
        <pc:picChg chg="add mod">
          <ac:chgData name="VASANTH MG" userId="4537630f1ad54efb" providerId="LiveId" clId="{341E812B-0DAD-42D1-9FD2-A92335813366}" dt="2024-12-16T06:55:29.520" v="2109" actId="14100"/>
          <ac:picMkLst>
            <pc:docMk/>
            <pc:sldMk cId="2592579977" sldId="263"/>
            <ac:picMk id="5" creationId="{D775BC4C-D3B0-4AD1-B6E1-96541D056778}"/>
          </ac:picMkLst>
        </pc:picChg>
        <pc:picChg chg="add del mod">
          <ac:chgData name="VASANTH MG" userId="4537630f1ad54efb" providerId="LiveId" clId="{341E812B-0DAD-42D1-9FD2-A92335813366}" dt="2024-12-15T17:43:57.087" v="2050" actId="478"/>
          <ac:picMkLst>
            <pc:docMk/>
            <pc:sldMk cId="2592579977" sldId="263"/>
            <ac:picMk id="7" creationId="{8987C28D-AEAA-4AAA-BD98-1482A3360CD1}"/>
          </ac:picMkLst>
        </pc:picChg>
        <pc:picChg chg="add del mod">
          <ac:chgData name="VASANTH MG" userId="4537630f1ad54efb" providerId="LiveId" clId="{341E812B-0DAD-42D1-9FD2-A92335813366}" dt="2024-12-15T17:43:59.166" v="2051" actId="478"/>
          <ac:picMkLst>
            <pc:docMk/>
            <pc:sldMk cId="2592579977" sldId="263"/>
            <ac:picMk id="8" creationId="{C13111EC-8C14-4BF9-9296-79BF75A4547A}"/>
          </ac:picMkLst>
        </pc:picChg>
        <pc:picChg chg="add del mod">
          <ac:chgData name="VASANTH MG" userId="4537630f1ad54efb" providerId="LiveId" clId="{341E812B-0DAD-42D1-9FD2-A92335813366}" dt="2024-12-15T16:52:02.354" v="2025" actId="478"/>
          <ac:picMkLst>
            <pc:docMk/>
            <pc:sldMk cId="2592579977" sldId="263"/>
            <ac:picMk id="12" creationId="{FD5AAB88-F9BE-4887-979D-7A0F66DE603D}"/>
          </ac:picMkLst>
        </pc:picChg>
        <pc:picChg chg="add del mod">
          <ac:chgData name="VASANTH MG" userId="4537630f1ad54efb" providerId="LiveId" clId="{341E812B-0DAD-42D1-9FD2-A92335813366}" dt="2024-12-16T06:50:46.576" v="2071" actId="478"/>
          <ac:picMkLst>
            <pc:docMk/>
            <pc:sldMk cId="2592579977" sldId="263"/>
            <ac:picMk id="13" creationId="{B861006C-AEB9-4EF0-BC01-F694BECC94EA}"/>
          </ac:picMkLst>
        </pc:picChg>
        <pc:picChg chg="add mod">
          <ac:chgData name="VASANTH MG" userId="4537630f1ad54efb" providerId="LiveId" clId="{341E812B-0DAD-42D1-9FD2-A92335813366}" dt="2024-12-16T06:55:19.380" v="2108" actId="14100"/>
          <ac:picMkLst>
            <pc:docMk/>
            <pc:sldMk cId="2592579977" sldId="263"/>
            <ac:picMk id="15" creationId="{3CF695BD-DC30-499C-9330-89DC05ECAB2F}"/>
          </ac:picMkLst>
        </pc:picChg>
      </pc:sldChg>
      <pc:sldChg chg="addSp delSp modSp new mod">
        <pc:chgData name="VASANTH MG" userId="4537630f1ad54efb" providerId="LiveId" clId="{341E812B-0DAD-42D1-9FD2-A92335813366}" dt="2024-12-15T17:46:34.082" v="2070" actId="1076"/>
        <pc:sldMkLst>
          <pc:docMk/>
          <pc:sldMk cId="3835498129" sldId="264"/>
        </pc:sldMkLst>
        <pc:spChg chg="mod">
          <ac:chgData name="VASANTH MG" userId="4537630f1ad54efb" providerId="LiveId" clId="{341E812B-0DAD-42D1-9FD2-A92335813366}" dt="2024-12-11T19:57:19.340" v="220" actId="1076"/>
          <ac:spMkLst>
            <pc:docMk/>
            <pc:sldMk cId="3835498129" sldId="264"/>
            <ac:spMk id="2" creationId="{7D2E2FDF-5DE0-43A7-90DD-FD1D57B9FBDC}"/>
          </ac:spMkLst>
        </pc:spChg>
        <pc:spChg chg="mod">
          <ac:chgData name="VASANTH MG" userId="4537630f1ad54efb" providerId="LiveId" clId="{341E812B-0DAD-42D1-9FD2-A92335813366}" dt="2024-12-15T17:46:34.082" v="2070" actId="1076"/>
          <ac:spMkLst>
            <pc:docMk/>
            <pc:sldMk cId="3835498129" sldId="264"/>
            <ac:spMk id="3" creationId="{34BD89DE-529C-48F8-B1C8-23E0E3B8F45A}"/>
          </ac:spMkLst>
        </pc:spChg>
        <pc:picChg chg="add del mod">
          <ac:chgData name="VASANTH MG" userId="4537630f1ad54efb" providerId="LiveId" clId="{341E812B-0DAD-42D1-9FD2-A92335813366}" dt="2024-12-13T04:33:06.625" v="1492" actId="478"/>
          <ac:picMkLst>
            <pc:docMk/>
            <pc:sldMk cId="3835498129" sldId="264"/>
            <ac:picMk id="5" creationId="{0357FA0E-3C81-4A51-96D1-C8609B738850}"/>
          </ac:picMkLst>
        </pc:picChg>
        <pc:picChg chg="add mod">
          <ac:chgData name="VASANTH MG" userId="4537630f1ad54efb" providerId="LiveId" clId="{341E812B-0DAD-42D1-9FD2-A92335813366}" dt="2024-12-15T17:46:32.998" v="2069" actId="1440"/>
          <ac:picMkLst>
            <pc:docMk/>
            <pc:sldMk cId="3835498129" sldId="264"/>
            <ac:picMk id="6" creationId="{9D16D25F-F552-451B-9E94-0504C1CCB8D7}"/>
          </ac:picMkLst>
        </pc:picChg>
      </pc:sldChg>
      <pc:sldChg chg="addSp delSp modSp new mod">
        <pc:chgData name="VASANTH MG" userId="4537630f1ad54efb" providerId="LiveId" clId="{341E812B-0DAD-42D1-9FD2-A92335813366}" dt="2024-12-15T16:57:49.833" v="2048" actId="1440"/>
        <pc:sldMkLst>
          <pc:docMk/>
          <pc:sldMk cId="926247368" sldId="265"/>
        </pc:sldMkLst>
        <pc:spChg chg="mod">
          <ac:chgData name="VASANTH MG" userId="4537630f1ad54efb" providerId="LiveId" clId="{341E812B-0DAD-42D1-9FD2-A92335813366}" dt="2024-12-12T14:06:07.221" v="1453" actId="1076"/>
          <ac:spMkLst>
            <pc:docMk/>
            <pc:sldMk cId="926247368" sldId="265"/>
            <ac:spMk id="2" creationId="{DC46CE02-E97C-43F9-B8AD-DF741C4256AC}"/>
          </ac:spMkLst>
        </pc:spChg>
        <pc:spChg chg="mod">
          <ac:chgData name="VASANTH MG" userId="4537630f1ad54efb" providerId="LiveId" clId="{341E812B-0DAD-42D1-9FD2-A92335813366}" dt="2024-12-15T14:18:11.980" v="1582" actId="5793"/>
          <ac:spMkLst>
            <pc:docMk/>
            <pc:sldMk cId="926247368" sldId="265"/>
            <ac:spMk id="3" creationId="{8A5DCC67-C0AE-4757-813B-D39BB2B7DA8E}"/>
          </ac:spMkLst>
        </pc:spChg>
        <pc:spChg chg="add del mod">
          <ac:chgData name="VASANTH MG" userId="4537630f1ad54efb" providerId="LiveId" clId="{341E812B-0DAD-42D1-9FD2-A92335813366}" dt="2024-12-12T14:16:04.396" v="1474"/>
          <ac:spMkLst>
            <pc:docMk/>
            <pc:sldMk cId="926247368" sldId="265"/>
            <ac:spMk id="8" creationId="{CA513B13-0C5E-4C74-AD5D-D2ABFE67A32E}"/>
          </ac:spMkLst>
        </pc:spChg>
        <pc:graphicFrameChg chg="add mod">
          <ac:chgData name="VASANTH MG" userId="4537630f1ad54efb" providerId="LiveId" clId="{341E812B-0DAD-42D1-9FD2-A92335813366}" dt="2024-12-15T14:31:25.479" v="1592"/>
          <ac:graphicFrameMkLst>
            <pc:docMk/>
            <pc:sldMk cId="926247368" sldId="265"/>
            <ac:graphicFrameMk id="6" creationId="{A58BB0A7-F5FD-4512-B2B9-5006D78313CB}"/>
          </ac:graphicFrameMkLst>
        </pc:graphicFrameChg>
        <pc:picChg chg="add mod">
          <ac:chgData name="VASANTH MG" userId="4537630f1ad54efb" providerId="LiveId" clId="{341E812B-0DAD-42D1-9FD2-A92335813366}" dt="2024-12-15T16:57:49.833" v="2048" actId="1440"/>
          <ac:picMkLst>
            <pc:docMk/>
            <pc:sldMk cId="926247368" sldId="265"/>
            <ac:picMk id="5" creationId="{ACCFAE98-DEC8-47E3-A4D1-165E0B2B861D}"/>
          </ac:picMkLst>
        </pc:picChg>
        <pc:picChg chg="add del mod">
          <ac:chgData name="VASANTH MG" userId="4537630f1ad54efb" providerId="LiveId" clId="{341E812B-0DAD-42D1-9FD2-A92335813366}" dt="2024-12-11T20:09:30.732" v="269" actId="478"/>
          <ac:picMkLst>
            <pc:docMk/>
            <pc:sldMk cId="926247368" sldId="265"/>
            <ac:picMk id="5" creationId="{E28C439D-67BD-44CB-9529-4E49E61469FB}"/>
          </ac:picMkLst>
        </pc:picChg>
        <pc:picChg chg="add del mod">
          <ac:chgData name="VASANTH MG" userId="4537630f1ad54efb" providerId="LiveId" clId="{341E812B-0DAD-42D1-9FD2-A92335813366}" dt="2024-12-12T14:17:59.901" v="1475" actId="478"/>
          <ac:picMkLst>
            <pc:docMk/>
            <pc:sldMk cId="926247368" sldId="265"/>
            <ac:picMk id="7" creationId="{23B2C93C-142A-46F3-9390-E5EEF408174A}"/>
          </ac:picMkLst>
        </pc:picChg>
        <pc:picChg chg="add mod">
          <ac:chgData name="VASANTH MG" userId="4537630f1ad54efb" providerId="LiveId" clId="{341E812B-0DAD-42D1-9FD2-A92335813366}" dt="2024-12-15T14:32:04.598" v="1593" actId="1076"/>
          <ac:picMkLst>
            <pc:docMk/>
            <pc:sldMk cId="926247368" sldId="265"/>
            <ac:picMk id="9" creationId="{0E9ACBE6-7F24-4876-8658-4A4BB8C23442}"/>
          </ac:picMkLst>
        </pc:picChg>
      </pc:sldChg>
      <pc:sldChg chg="modSp new mod">
        <pc:chgData name="VASANTH MG" userId="4537630f1ad54efb" providerId="LiveId" clId="{341E812B-0DAD-42D1-9FD2-A92335813366}" dt="2024-12-15T15:48:54.501" v="2024" actId="1035"/>
        <pc:sldMkLst>
          <pc:docMk/>
          <pc:sldMk cId="2896015487" sldId="266"/>
        </pc:sldMkLst>
        <pc:spChg chg="mod">
          <ac:chgData name="VASANTH MG" userId="4537630f1ad54efb" providerId="LiveId" clId="{341E812B-0DAD-42D1-9FD2-A92335813366}" dt="2024-12-15T15:48:54.501" v="2024" actId="1035"/>
          <ac:spMkLst>
            <pc:docMk/>
            <pc:sldMk cId="2896015487" sldId="266"/>
            <ac:spMk id="2" creationId="{1EAFEB23-7BB0-47F6-AB43-84F348AD0B03}"/>
          </ac:spMkLst>
        </pc:spChg>
        <pc:spChg chg="mod">
          <ac:chgData name="VASANTH MG" userId="4537630f1ad54efb" providerId="LiveId" clId="{341E812B-0DAD-42D1-9FD2-A92335813366}" dt="2024-12-15T14:39:14.268" v="2023" actId="20577"/>
          <ac:spMkLst>
            <pc:docMk/>
            <pc:sldMk cId="2896015487" sldId="266"/>
            <ac:spMk id="3" creationId="{638334A7-8DD6-4B09-992F-F13D6E51B673}"/>
          </ac:spMkLst>
        </pc:spChg>
      </pc:sldChg>
      <pc:sldChg chg="new del">
        <pc:chgData name="VASANTH MG" userId="4537630f1ad54efb" providerId="LiveId" clId="{341E812B-0DAD-42D1-9FD2-A92335813366}" dt="2024-12-13T07:08:37.261" v="1552" actId="680"/>
        <pc:sldMkLst>
          <pc:docMk/>
          <pc:sldMk cId="3547550523" sldId="267"/>
        </pc:sldMkLst>
      </pc:sldChg>
      <pc:sldMasterChg chg="setBg">
        <pc:chgData name="VASANTH MG" userId="4537630f1ad54efb" providerId="LiveId" clId="{341E812B-0DAD-42D1-9FD2-A92335813366}" dt="2024-12-11T20:27:16.983" v="402"/>
        <pc:sldMasterMkLst>
          <pc:docMk/>
          <pc:sldMasterMk cId="3422939984" sldId="2147483694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37630F1AD54EFB/Documents/reinforsement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[reinforsement project.xlsx]PIVOT!PivotTable2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PIVOT!$B$4:$B$16</c:f>
              <c:numCache>
                <c:formatCode>_("₹"* #,##0.00_);_("₹"* \(#,##0.00\);_("₹"* "-"??_);_(@_)</c:formatCode>
                <c:ptCount val="12"/>
                <c:pt idx="0">
                  <c:v>6657796</c:v>
                </c:pt>
                <c:pt idx="1">
                  <c:v>6656420.9900000002</c:v>
                </c:pt>
                <c:pt idx="2">
                  <c:v>7745196</c:v>
                </c:pt>
                <c:pt idx="3">
                  <c:v>6924172</c:v>
                </c:pt>
                <c:pt idx="4">
                  <c:v>7384975</c:v>
                </c:pt>
                <c:pt idx="5">
                  <c:v>7074049</c:v>
                </c:pt>
                <c:pt idx="6">
                  <c:v>6720086</c:v>
                </c:pt>
                <c:pt idx="7">
                  <c:v>6894896</c:v>
                </c:pt>
                <c:pt idx="8">
                  <c:v>7917239</c:v>
                </c:pt>
                <c:pt idx="9">
                  <c:v>7586147</c:v>
                </c:pt>
                <c:pt idx="10">
                  <c:v>5576872</c:v>
                </c:pt>
                <c:pt idx="11">
                  <c:v>5961507.4100000001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2-47FC-A8F0-66FBA8E1B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464574960"/>
        <c:axId val="1464574128"/>
        <c:axId val="0"/>
      </c:bar3DChart>
      <c:catAx>
        <c:axId val="14645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574128"/>
        <c:crosses val="autoZero"/>
        <c:auto val="1"/>
        <c:lblAlgn val="ctr"/>
        <c:lblOffset val="100"/>
        <c:noMultiLvlLbl val="0"/>
      </c:catAx>
      <c:valAx>
        <c:axId val="1464574128"/>
        <c:scaling>
          <c:orientation val="minMax"/>
        </c:scaling>
        <c:delete val="0"/>
        <c:axPos val="l"/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57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C24-684E-4013-AB0B-BBAD74FCA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FE365A-639E-4061-9738-D7604000CA47}">
      <dgm:prSet/>
      <dgm:spPr/>
      <dgm:t>
        <a:bodyPr/>
        <a:lstStyle/>
        <a:p>
          <a:r>
            <a:rPr lang="en-IN" b="1" dirty="0">
              <a:latin typeface="Bahnschrift SemiCondensed" panose="020B0502040204020203" pitchFamily="34" charset="0"/>
            </a:rPr>
            <a:t>VASANTH MG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4D88738C-F736-4AD0-9F16-0BAA08987441}" type="parTrans" cxnId="{35628A62-7023-4C89-BD07-481BC2440CE7}">
      <dgm:prSet/>
      <dgm:spPr/>
      <dgm:t>
        <a:bodyPr/>
        <a:lstStyle/>
        <a:p>
          <a:endParaRPr lang="en-IN"/>
        </a:p>
      </dgm:t>
    </dgm:pt>
    <dgm:pt modelId="{40E23C2B-EBD1-4D52-ACC0-B2772329E1BF}" type="sibTrans" cxnId="{35628A62-7023-4C89-BD07-481BC2440CE7}">
      <dgm:prSet/>
      <dgm:spPr/>
      <dgm:t>
        <a:bodyPr/>
        <a:lstStyle/>
        <a:p>
          <a:endParaRPr lang="en-IN"/>
        </a:p>
      </dgm:t>
    </dgm:pt>
    <dgm:pt modelId="{D778A5E9-015D-4435-8FB4-B30E47C7DAC6}">
      <dgm:prSet/>
      <dgm:spPr/>
      <dgm:t>
        <a:bodyPr/>
        <a:lstStyle/>
        <a:p>
          <a:r>
            <a:rPr lang="en-IN" b="1" dirty="0"/>
            <a:t>16</a:t>
          </a:r>
          <a:r>
            <a:rPr lang="en-IN" b="1" baseline="30000" dirty="0"/>
            <a:t>TH</a:t>
          </a:r>
          <a:r>
            <a:rPr lang="en-IN" b="1" dirty="0"/>
            <a:t> DECEMBER 2024</a:t>
          </a:r>
          <a:endParaRPr lang="en-IN" dirty="0"/>
        </a:p>
      </dgm:t>
    </dgm:pt>
    <dgm:pt modelId="{DF981D6D-0273-4B09-939F-C69479DB9522}" type="parTrans" cxnId="{54C186BB-4C0C-4E72-8FE0-1598C2D3068C}">
      <dgm:prSet/>
      <dgm:spPr/>
      <dgm:t>
        <a:bodyPr/>
        <a:lstStyle/>
        <a:p>
          <a:endParaRPr lang="en-IN"/>
        </a:p>
      </dgm:t>
    </dgm:pt>
    <dgm:pt modelId="{86E087D2-1541-49B5-87E2-50F8FC73D965}" type="sibTrans" cxnId="{54C186BB-4C0C-4E72-8FE0-1598C2D3068C}">
      <dgm:prSet/>
      <dgm:spPr/>
      <dgm:t>
        <a:bodyPr/>
        <a:lstStyle/>
        <a:p>
          <a:endParaRPr lang="en-IN"/>
        </a:p>
      </dgm:t>
    </dgm:pt>
    <dgm:pt modelId="{6FAFD977-CE5E-422F-9116-13A28B23A70C}">
      <dgm:prSet/>
      <dgm:spPr/>
      <dgm:t>
        <a:bodyPr/>
        <a:lstStyle/>
        <a:p>
          <a:r>
            <a:rPr lang="en-IN" b="1" dirty="0">
              <a:latin typeface="Bahnschrift SemiCondensed" panose="020B0502040204020203" pitchFamily="34" charset="0"/>
            </a:rPr>
            <a:t>DA AND DS 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5ECBBEE1-BC72-4794-ABC2-FBF4E6B00A74}" type="parTrans" cxnId="{1B3D7D72-B2AE-4AAC-85A6-FCA9F6E91B6C}">
      <dgm:prSet/>
      <dgm:spPr/>
      <dgm:t>
        <a:bodyPr/>
        <a:lstStyle/>
        <a:p>
          <a:endParaRPr lang="en-IN"/>
        </a:p>
      </dgm:t>
    </dgm:pt>
    <dgm:pt modelId="{0BEB2E08-4542-43EE-AC4D-CA43629D8048}" type="sibTrans" cxnId="{1B3D7D72-B2AE-4AAC-85A6-FCA9F6E91B6C}">
      <dgm:prSet/>
      <dgm:spPr/>
      <dgm:t>
        <a:bodyPr/>
        <a:lstStyle/>
        <a:p>
          <a:endParaRPr lang="en-IN"/>
        </a:p>
      </dgm:t>
    </dgm:pt>
    <dgm:pt modelId="{A21F2F3D-122E-4D9E-A6F2-093E90CA5E55}">
      <dgm:prSet/>
      <dgm:spPr/>
      <dgm:t>
        <a:bodyPr/>
        <a:lstStyle/>
        <a:p>
          <a:r>
            <a:rPr lang="en-IN" b="1" dirty="0">
              <a:latin typeface="Bahnschrift SemiCondensed" panose="020B0502040204020203" pitchFamily="34" charset="0"/>
            </a:rPr>
            <a:t>NOV BATCH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EA043C70-BF8E-431A-A3F4-F40133FCDE5C}" type="parTrans" cxnId="{13F8335B-4191-4C1B-8637-285C8BC19284}">
      <dgm:prSet/>
      <dgm:spPr/>
      <dgm:t>
        <a:bodyPr/>
        <a:lstStyle/>
        <a:p>
          <a:endParaRPr lang="en-IN"/>
        </a:p>
      </dgm:t>
    </dgm:pt>
    <dgm:pt modelId="{03F65DA9-2E43-4CC9-A536-3E8E0810B3EA}" type="sibTrans" cxnId="{13F8335B-4191-4C1B-8637-285C8BC19284}">
      <dgm:prSet/>
      <dgm:spPr/>
      <dgm:t>
        <a:bodyPr/>
        <a:lstStyle/>
        <a:p>
          <a:endParaRPr lang="en-IN"/>
        </a:p>
      </dgm:t>
    </dgm:pt>
    <dgm:pt modelId="{4D442398-14FE-4AE0-83F4-282A2771C957}" type="pres">
      <dgm:prSet presAssocID="{AF72BC24-684E-4013-AB0B-BBAD74FCA3B8}" presName="Name0" presStyleCnt="0">
        <dgm:presLayoutVars>
          <dgm:chMax val="7"/>
          <dgm:chPref val="7"/>
          <dgm:dir/>
        </dgm:presLayoutVars>
      </dgm:prSet>
      <dgm:spPr/>
    </dgm:pt>
    <dgm:pt modelId="{163CD703-E527-49C0-BF34-43299780CCE6}" type="pres">
      <dgm:prSet presAssocID="{AF72BC24-684E-4013-AB0B-BBAD74FCA3B8}" presName="Name1" presStyleCnt="0"/>
      <dgm:spPr/>
    </dgm:pt>
    <dgm:pt modelId="{533897D0-AC83-4813-B960-24DC434BD819}" type="pres">
      <dgm:prSet presAssocID="{AF72BC24-684E-4013-AB0B-BBAD74FCA3B8}" presName="cycle" presStyleCnt="0"/>
      <dgm:spPr/>
    </dgm:pt>
    <dgm:pt modelId="{99C21F68-A707-4505-85C2-7D8E5AD16A89}" type="pres">
      <dgm:prSet presAssocID="{AF72BC24-684E-4013-AB0B-BBAD74FCA3B8}" presName="srcNode" presStyleLbl="node1" presStyleIdx="0" presStyleCnt="4"/>
      <dgm:spPr/>
    </dgm:pt>
    <dgm:pt modelId="{97D29A59-5828-4EA8-BDDE-7AF9B7DE74AB}" type="pres">
      <dgm:prSet presAssocID="{AF72BC24-684E-4013-AB0B-BBAD74FCA3B8}" presName="conn" presStyleLbl="parChTrans1D2" presStyleIdx="0" presStyleCnt="1"/>
      <dgm:spPr/>
    </dgm:pt>
    <dgm:pt modelId="{2AD5A5E3-27E0-4C4D-A65D-D7648986901C}" type="pres">
      <dgm:prSet presAssocID="{AF72BC24-684E-4013-AB0B-BBAD74FCA3B8}" presName="extraNode" presStyleLbl="node1" presStyleIdx="0" presStyleCnt="4"/>
      <dgm:spPr/>
    </dgm:pt>
    <dgm:pt modelId="{9C1C7D6F-1D92-46FD-B85E-3A553E5471AD}" type="pres">
      <dgm:prSet presAssocID="{AF72BC24-684E-4013-AB0B-BBAD74FCA3B8}" presName="dstNode" presStyleLbl="node1" presStyleIdx="0" presStyleCnt="4"/>
      <dgm:spPr/>
    </dgm:pt>
    <dgm:pt modelId="{981A4A71-4C8A-4971-90D8-BB194F394244}" type="pres">
      <dgm:prSet presAssocID="{ABFE365A-639E-4061-9738-D7604000CA47}" presName="text_1" presStyleLbl="node1" presStyleIdx="0" presStyleCnt="4">
        <dgm:presLayoutVars>
          <dgm:bulletEnabled val="1"/>
        </dgm:presLayoutVars>
      </dgm:prSet>
      <dgm:spPr/>
    </dgm:pt>
    <dgm:pt modelId="{A5B9369E-6462-46DB-9BEF-229C820F19A0}" type="pres">
      <dgm:prSet presAssocID="{ABFE365A-639E-4061-9738-D7604000CA47}" presName="accent_1" presStyleCnt="0"/>
      <dgm:spPr/>
    </dgm:pt>
    <dgm:pt modelId="{C4F788B4-2FD1-4E2E-A7AF-5074C6C8C09E}" type="pres">
      <dgm:prSet presAssocID="{ABFE365A-639E-4061-9738-D7604000CA47}" presName="accentRepeatNode" presStyleLbl="solidFgAcc1" presStyleIdx="0" presStyleCnt="4"/>
      <dgm:spPr/>
    </dgm:pt>
    <dgm:pt modelId="{1F61F645-C2A6-4573-9393-5A355A5AE633}" type="pres">
      <dgm:prSet presAssocID="{D778A5E9-015D-4435-8FB4-B30E47C7DAC6}" presName="text_2" presStyleLbl="node1" presStyleIdx="1" presStyleCnt="4">
        <dgm:presLayoutVars>
          <dgm:bulletEnabled val="1"/>
        </dgm:presLayoutVars>
      </dgm:prSet>
      <dgm:spPr/>
    </dgm:pt>
    <dgm:pt modelId="{6EDA94BA-8597-4F7F-B1AE-5F59BE178109}" type="pres">
      <dgm:prSet presAssocID="{D778A5E9-015D-4435-8FB4-B30E47C7DAC6}" presName="accent_2" presStyleCnt="0"/>
      <dgm:spPr/>
    </dgm:pt>
    <dgm:pt modelId="{B06A7368-FC31-4796-8463-504DEF63BB3D}" type="pres">
      <dgm:prSet presAssocID="{D778A5E9-015D-4435-8FB4-B30E47C7DAC6}" presName="accentRepeatNode" presStyleLbl="solidFgAcc1" presStyleIdx="1" presStyleCnt="4"/>
      <dgm:spPr/>
    </dgm:pt>
    <dgm:pt modelId="{F5A5A6A2-126D-45F9-801F-2973D6871219}" type="pres">
      <dgm:prSet presAssocID="{6FAFD977-CE5E-422F-9116-13A28B23A70C}" presName="text_3" presStyleLbl="node1" presStyleIdx="2" presStyleCnt="4">
        <dgm:presLayoutVars>
          <dgm:bulletEnabled val="1"/>
        </dgm:presLayoutVars>
      </dgm:prSet>
      <dgm:spPr/>
    </dgm:pt>
    <dgm:pt modelId="{246FBA60-61F6-40E0-89AE-771CED044C2D}" type="pres">
      <dgm:prSet presAssocID="{6FAFD977-CE5E-422F-9116-13A28B23A70C}" presName="accent_3" presStyleCnt="0"/>
      <dgm:spPr/>
    </dgm:pt>
    <dgm:pt modelId="{70CDC37B-07E1-4794-98EF-34AFF963D3F3}" type="pres">
      <dgm:prSet presAssocID="{6FAFD977-CE5E-422F-9116-13A28B23A70C}" presName="accentRepeatNode" presStyleLbl="solidFgAcc1" presStyleIdx="2" presStyleCnt="4"/>
      <dgm:spPr/>
    </dgm:pt>
    <dgm:pt modelId="{DB510DDE-2DFE-4DE2-B60A-CBA76158EBE1}" type="pres">
      <dgm:prSet presAssocID="{A21F2F3D-122E-4D9E-A6F2-093E90CA5E55}" presName="text_4" presStyleLbl="node1" presStyleIdx="3" presStyleCnt="4">
        <dgm:presLayoutVars>
          <dgm:bulletEnabled val="1"/>
        </dgm:presLayoutVars>
      </dgm:prSet>
      <dgm:spPr/>
    </dgm:pt>
    <dgm:pt modelId="{51FD76FF-FE4C-473C-89DD-356CC2CBE113}" type="pres">
      <dgm:prSet presAssocID="{A21F2F3D-122E-4D9E-A6F2-093E90CA5E55}" presName="accent_4" presStyleCnt="0"/>
      <dgm:spPr/>
    </dgm:pt>
    <dgm:pt modelId="{448F78EE-497E-4640-A22A-A0A894336D50}" type="pres">
      <dgm:prSet presAssocID="{A21F2F3D-122E-4D9E-A6F2-093E90CA5E55}" presName="accentRepeatNode" presStyleLbl="solidFgAcc1" presStyleIdx="3" presStyleCnt="4"/>
      <dgm:spPr/>
    </dgm:pt>
  </dgm:ptLst>
  <dgm:cxnLst>
    <dgm:cxn modelId="{4B23DC11-23EA-474B-ABFD-42AA6AD8242D}" type="presOf" srcId="{40E23C2B-EBD1-4D52-ACC0-B2772329E1BF}" destId="{97D29A59-5828-4EA8-BDDE-7AF9B7DE74AB}" srcOrd="0" destOrd="0" presId="urn:microsoft.com/office/officeart/2008/layout/VerticalCurvedList"/>
    <dgm:cxn modelId="{7F9BED3D-5EA2-4F66-AFBF-E2EBC1DA9303}" type="presOf" srcId="{D778A5E9-015D-4435-8FB4-B30E47C7DAC6}" destId="{1F61F645-C2A6-4573-9393-5A355A5AE633}" srcOrd="0" destOrd="0" presId="urn:microsoft.com/office/officeart/2008/layout/VerticalCurvedList"/>
    <dgm:cxn modelId="{13F8335B-4191-4C1B-8637-285C8BC19284}" srcId="{AF72BC24-684E-4013-AB0B-BBAD74FCA3B8}" destId="{A21F2F3D-122E-4D9E-A6F2-093E90CA5E55}" srcOrd="3" destOrd="0" parTransId="{EA043C70-BF8E-431A-A3F4-F40133FCDE5C}" sibTransId="{03F65DA9-2E43-4CC9-A536-3E8E0810B3EA}"/>
    <dgm:cxn modelId="{35628A62-7023-4C89-BD07-481BC2440CE7}" srcId="{AF72BC24-684E-4013-AB0B-BBAD74FCA3B8}" destId="{ABFE365A-639E-4061-9738-D7604000CA47}" srcOrd="0" destOrd="0" parTransId="{4D88738C-F736-4AD0-9F16-0BAA08987441}" sibTransId="{40E23C2B-EBD1-4D52-ACC0-B2772329E1BF}"/>
    <dgm:cxn modelId="{B09A7A4E-6B96-4D8A-A527-4B1CD903C253}" type="presOf" srcId="{A21F2F3D-122E-4D9E-A6F2-093E90CA5E55}" destId="{DB510DDE-2DFE-4DE2-B60A-CBA76158EBE1}" srcOrd="0" destOrd="0" presId="urn:microsoft.com/office/officeart/2008/layout/VerticalCurvedList"/>
    <dgm:cxn modelId="{1B3D7D72-B2AE-4AAC-85A6-FCA9F6E91B6C}" srcId="{AF72BC24-684E-4013-AB0B-BBAD74FCA3B8}" destId="{6FAFD977-CE5E-422F-9116-13A28B23A70C}" srcOrd="2" destOrd="0" parTransId="{5ECBBEE1-BC72-4794-ABC2-FBF4E6B00A74}" sibTransId="{0BEB2E08-4542-43EE-AC4D-CA43629D8048}"/>
    <dgm:cxn modelId="{3856FB87-B196-4923-86EA-31723764FE02}" type="presOf" srcId="{ABFE365A-639E-4061-9738-D7604000CA47}" destId="{981A4A71-4C8A-4971-90D8-BB194F394244}" srcOrd="0" destOrd="0" presId="urn:microsoft.com/office/officeart/2008/layout/VerticalCurvedList"/>
    <dgm:cxn modelId="{DA35D895-FEE0-45C1-999C-E90A3EFFB1EC}" type="presOf" srcId="{6FAFD977-CE5E-422F-9116-13A28B23A70C}" destId="{F5A5A6A2-126D-45F9-801F-2973D6871219}" srcOrd="0" destOrd="0" presId="urn:microsoft.com/office/officeart/2008/layout/VerticalCurvedList"/>
    <dgm:cxn modelId="{FDCB70B5-19F4-42A0-AEB8-1AE9AEA5D89B}" type="presOf" srcId="{AF72BC24-684E-4013-AB0B-BBAD74FCA3B8}" destId="{4D442398-14FE-4AE0-83F4-282A2771C957}" srcOrd="0" destOrd="0" presId="urn:microsoft.com/office/officeart/2008/layout/VerticalCurvedList"/>
    <dgm:cxn modelId="{54C186BB-4C0C-4E72-8FE0-1598C2D3068C}" srcId="{AF72BC24-684E-4013-AB0B-BBAD74FCA3B8}" destId="{D778A5E9-015D-4435-8FB4-B30E47C7DAC6}" srcOrd="1" destOrd="0" parTransId="{DF981D6D-0273-4B09-939F-C69479DB9522}" sibTransId="{86E087D2-1541-49B5-87E2-50F8FC73D965}"/>
    <dgm:cxn modelId="{6948901F-3F04-4B26-84F2-06DC3B630A81}" type="presParOf" srcId="{4D442398-14FE-4AE0-83F4-282A2771C957}" destId="{163CD703-E527-49C0-BF34-43299780CCE6}" srcOrd="0" destOrd="0" presId="urn:microsoft.com/office/officeart/2008/layout/VerticalCurvedList"/>
    <dgm:cxn modelId="{4B745775-806C-426F-8732-F020BC5BA6C4}" type="presParOf" srcId="{163CD703-E527-49C0-BF34-43299780CCE6}" destId="{533897D0-AC83-4813-B960-24DC434BD819}" srcOrd="0" destOrd="0" presId="urn:microsoft.com/office/officeart/2008/layout/VerticalCurvedList"/>
    <dgm:cxn modelId="{4CC31142-761E-487F-BC7E-97B302EF9E21}" type="presParOf" srcId="{533897D0-AC83-4813-B960-24DC434BD819}" destId="{99C21F68-A707-4505-85C2-7D8E5AD16A89}" srcOrd="0" destOrd="0" presId="urn:microsoft.com/office/officeart/2008/layout/VerticalCurvedList"/>
    <dgm:cxn modelId="{EA4C67F4-FABD-494A-8733-8150FE6F540F}" type="presParOf" srcId="{533897D0-AC83-4813-B960-24DC434BD819}" destId="{97D29A59-5828-4EA8-BDDE-7AF9B7DE74AB}" srcOrd="1" destOrd="0" presId="urn:microsoft.com/office/officeart/2008/layout/VerticalCurvedList"/>
    <dgm:cxn modelId="{022EB64B-791C-4B18-A1C2-85CE34B9440F}" type="presParOf" srcId="{533897D0-AC83-4813-B960-24DC434BD819}" destId="{2AD5A5E3-27E0-4C4D-A65D-D7648986901C}" srcOrd="2" destOrd="0" presId="urn:microsoft.com/office/officeart/2008/layout/VerticalCurvedList"/>
    <dgm:cxn modelId="{F8A4744F-B297-4B68-8625-AEBB6F9232A1}" type="presParOf" srcId="{533897D0-AC83-4813-B960-24DC434BD819}" destId="{9C1C7D6F-1D92-46FD-B85E-3A553E5471AD}" srcOrd="3" destOrd="0" presId="urn:microsoft.com/office/officeart/2008/layout/VerticalCurvedList"/>
    <dgm:cxn modelId="{4EEF0304-5A34-465C-B5B9-0D2F98DA9F2F}" type="presParOf" srcId="{163CD703-E527-49C0-BF34-43299780CCE6}" destId="{981A4A71-4C8A-4971-90D8-BB194F394244}" srcOrd="1" destOrd="0" presId="urn:microsoft.com/office/officeart/2008/layout/VerticalCurvedList"/>
    <dgm:cxn modelId="{2C304DEE-025E-41AB-919A-DBD99A2FD8C3}" type="presParOf" srcId="{163CD703-E527-49C0-BF34-43299780CCE6}" destId="{A5B9369E-6462-46DB-9BEF-229C820F19A0}" srcOrd="2" destOrd="0" presId="urn:microsoft.com/office/officeart/2008/layout/VerticalCurvedList"/>
    <dgm:cxn modelId="{4E63A7D3-231A-43F5-9A1D-EF638D012707}" type="presParOf" srcId="{A5B9369E-6462-46DB-9BEF-229C820F19A0}" destId="{C4F788B4-2FD1-4E2E-A7AF-5074C6C8C09E}" srcOrd="0" destOrd="0" presId="urn:microsoft.com/office/officeart/2008/layout/VerticalCurvedList"/>
    <dgm:cxn modelId="{96D60BB1-D198-4C0D-B8B2-6BEFA95577D6}" type="presParOf" srcId="{163CD703-E527-49C0-BF34-43299780CCE6}" destId="{1F61F645-C2A6-4573-9393-5A355A5AE633}" srcOrd="3" destOrd="0" presId="urn:microsoft.com/office/officeart/2008/layout/VerticalCurvedList"/>
    <dgm:cxn modelId="{AB799A67-B848-48DD-BE5F-A53BA18408B0}" type="presParOf" srcId="{163CD703-E527-49C0-BF34-43299780CCE6}" destId="{6EDA94BA-8597-4F7F-B1AE-5F59BE178109}" srcOrd="4" destOrd="0" presId="urn:microsoft.com/office/officeart/2008/layout/VerticalCurvedList"/>
    <dgm:cxn modelId="{5AC725D0-E4B9-4481-AE3C-5017B4675470}" type="presParOf" srcId="{6EDA94BA-8597-4F7F-B1AE-5F59BE178109}" destId="{B06A7368-FC31-4796-8463-504DEF63BB3D}" srcOrd="0" destOrd="0" presId="urn:microsoft.com/office/officeart/2008/layout/VerticalCurvedList"/>
    <dgm:cxn modelId="{5EE4924E-C70B-4E88-B3B8-EFAF22C65972}" type="presParOf" srcId="{163CD703-E527-49C0-BF34-43299780CCE6}" destId="{F5A5A6A2-126D-45F9-801F-2973D6871219}" srcOrd="5" destOrd="0" presId="urn:microsoft.com/office/officeart/2008/layout/VerticalCurvedList"/>
    <dgm:cxn modelId="{1E5E4EBA-46DE-4296-82C1-D62160ED4AE3}" type="presParOf" srcId="{163CD703-E527-49C0-BF34-43299780CCE6}" destId="{246FBA60-61F6-40E0-89AE-771CED044C2D}" srcOrd="6" destOrd="0" presId="urn:microsoft.com/office/officeart/2008/layout/VerticalCurvedList"/>
    <dgm:cxn modelId="{22B731DB-33E4-481B-88B3-53112CF3D6E9}" type="presParOf" srcId="{246FBA60-61F6-40E0-89AE-771CED044C2D}" destId="{70CDC37B-07E1-4794-98EF-34AFF963D3F3}" srcOrd="0" destOrd="0" presId="urn:microsoft.com/office/officeart/2008/layout/VerticalCurvedList"/>
    <dgm:cxn modelId="{31744630-B3E7-416E-B077-23DC0482C488}" type="presParOf" srcId="{163CD703-E527-49C0-BF34-43299780CCE6}" destId="{DB510DDE-2DFE-4DE2-B60A-CBA76158EBE1}" srcOrd="7" destOrd="0" presId="urn:microsoft.com/office/officeart/2008/layout/VerticalCurvedList"/>
    <dgm:cxn modelId="{A52B08AB-72BA-4D58-B0AC-4A95DF9D73AD}" type="presParOf" srcId="{163CD703-E527-49C0-BF34-43299780CCE6}" destId="{51FD76FF-FE4C-473C-89DD-356CC2CBE113}" srcOrd="8" destOrd="0" presId="urn:microsoft.com/office/officeart/2008/layout/VerticalCurvedList"/>
    <dgm:cxn modelId="{A2B70D03-3F9B-483E-B4AC-F927862D45E0}" type="presParOf" srcId="{51FD76FF-FE4C-473C-89DD-356CC2CBE113}" destId="{448F78EE-497E-4640-A22A-A0A894336D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EEF61-3612-4539-B3F2-6033748FB45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D162951-59A2-4F62-89A6-0C4FE0926D8D}">
      <dgm:prSet/>
      <dgm:spPr/>
      <dgm:t>
        <a:bodyPr/>
        <a:lstStyle/>
        <a:p>
          <a:r>
            <a:rPr lang="en-US" b="1" u="sng" dirty="0">
              <a:latin typeface="Bahnschrift SemiCondensed" panose="020B0502040204020203" pitchFamily="34" charset="0"/>
            </a:rPr>
            <a:t>Overall purpose of the project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E08FED65-664F-48E3-A868-5BF1B3ED35A8}" type="parTrans" cxnId="{E769DFF0-58BD-46B1-B80C-B50D386A7206}">
      <dgm:prSet/>
      <dgm:spPr/>
      <dgm:t>
        <a:bodyPr/>
        <a:lstStyle/>
        <a:p>
          <a:endParaRPr lang="en-IN"/>
        </a:p>
      </dgm:t>
    </dgm:pt>
    <dgm:pt modelId="{A9CF8F99-CE7D-4F46-9065-F7EEE6E4408C}" type="sibTrans" cxnId="{E769DFF0-58BD-46B1-B80C-B50D386A7206}">
      <dgm:prSet/>
      <dgm:spPr/>
      <dgm:t>
        <a:bodyPr/>
        <a:lstStyle/>
        <a:p>
          <a:endParaRPr lang="en-IN"/>
        </a:p>
      </dgm:t>
    </dgm:pt>
    <dgm:pt modelId="{89124DF4-2C11-4571-A309-729367260CC7}">
      <dgm:prSet/>
      <dgm:spPr/>
      <dgm:t>
        <a:bodyPr/>
        <a:lstStyle/>
        <a:p>
          <a:r>
            <a:rPr lang="en-US" b="1" dirty="0">
              <a:latin typeface="Bahnschrift SemiCondensed" panose="020B0502040204020203" pitchFamily="34" charset="0"/>
            </a:rPr>
            <a:t>Analyzing sales data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6C8F344D-EFDA-4E87-B03E-430C6051AD27}" type="parTrans" cxnId="{6EFE2D45-7796-4800-8B02-959D951C5559}">
      <dgm:prSet/>
      <dgm:spPr/>
      <dgm:t>
        <a:bodyPr/>
        <a:lstStyle/>
        <a:p>
          <a:endParaRPr lang="en-IN"/>
        </a:p>
      </dgm:t>
    </dgm:pt>
    <dgm:pt modelId="{D61A15C9-B391-447B-9FCE-8730BBA89DAC}" type="sibTrans" cxnId="{6EFE2D45-7796-4800-8B02-959D951C5559}">
      <dgm:prSet/>
      <dgm:spPr/>
      <dgm:t>
        <a:bodyPr/>
        <a:lstStyle/>
        <a:p>
          <a:endParaRPr lang="en-IN"/>
        </a:p>
      </dgm:t>
    </dgm:pt>
    <dgm:pt modelId="{4625C0F6-0F2B-4645-8832-F4C7FBEB5451}">
      <dgm:prSet/>
      <dgm:spPr/>
      <dgm:t>
        <a:bodyPr/>
        <a:lstStyle/>
        <a:p>
          <a:r>
            <a:rPr lang="en-US" b="1" dirty="0">
              <a:latin typeface="Bahnschrift SemiCondensed" panose="020B0502040204020203" pitchFamily="34" charset="0"/>
            </a:rPr>
            <a:t>Determining the impacts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8A708324-1DE0-4620-AE72-901964FA6AFB}" type="parTrans" cxnId="{04EE1CA8-A5F2-4220-B251-D865EF7625B4}">
      <dgm:prSet/>
      <dgm:spPr/>
      <dgm:t>
        <a:bodyPr/>
        <a:lstStyle/>
        <a:p>
          <a:endParaRPr lang="en-IN"/>
        </a:p>
      </dgm:t>
    </dgm:pt>
    <dgm:pt modelId="{944D4AA3-E780-44C9-B3DA-FB25E7A20E5A}" type="sibTrans" cxnId="{04EE1CA8-A5F2-4220-B251-D865EF7625B4}">
      <dgm:prSet/>
      <dgm:spPr/>
      <dgm:t>
        <a:bodyPr/>
        <a:lstStyle/>
        <a:p>
          <a:endParaRPr lang="en-IN"/>
        </a:p>
      </dgm:t>
    </dgm:pt>
    <dgm:pt modelId="{AF14934B-2BF3-4B28-AB2C-18E5C826D902}">
      <dgm:prSet/>
      <dgm:spPr/>
      <dgm:t>
        <a:bodyPr/>
        <a:lstStyle/>
        <a:p>
          <a:r>
            <a:rPr lang="en-US" b="1" dirty="0">
              <a:latin typeface="Bahnschrift SemiCondensed" panose="020B0502040204020203" pitchFamily="34" charset="0"/>
            </a:rPr>
            <a:t>Insights about the performances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24335C1F-3384-4058-A14F-EC3330736610}" type="parTrans" cxnId="{E0670917-7305-44D1-9847-E941201CD689}">
      <dgm:prSet/>
      <dgm:spPr/>
      <dgm:t>
        <a:bodyPr/>
        <a:lstStyle/>
        <a:p>
          <a:endParaRPr lang="en-IN"/>
        </a:p>
      </dgm:t>
    </dgm:pt>
    <dgm:pt modelId="{0FEDBBA2-948D-454E-8BCB-A4FF781D497A}" type="sibTrans" cxnId="{E0670917-7305-44D1-9847-E941201CD689}">
      <dgm:prSet/>
      <dgm:spPr/>
      <dgm:t>
        <a:bodyPr/>
        <a:lstStyle/>
        <a:p>
          <a:endParaRPr lang="en-IN"/>
        </a:p>
      </dgm:t>
    </dgm:pt>
    <dgm:pt modelId="{3D01D4C7-AB8C-4E8D-9F2D-F0AF6F6FEDED}">
      <dgm:prSet/>
      <dgm:spPr/>
      <dgm:t>
        <a:bodyPr/>
        <a:lstStyle/>
        <a:p>
          <a:r>
            <a:rPr lang="en-US" b="1" dirty="0">
              <a:latin typeface="Bahnschrift SemiCondensed" panose="020B0502040204020203" pitchFamily="34" charset="0"/>
            </a:rPr>
            <a:t>To get a better view about the inputs</a:t>
          </a:r>
          <a:endParaRPr lang="en-IN" dirty="0">
            <a:latin typeface="Bahnschrift SemiCondensed" panose="020B0502040204020203" pitchFamily="34" charset="0"/>
          </a:endParaRPr>
        </a:p>
      </dgm:t>
    </dgm:pt>
    <dgm:pt modelId="{B36113EB-001E-429F-8A86-40F0574170F9}" type="parTrans" cxnId="{C10DB51B-1A3A-45D3-ADAA-54FE44682C15}">
      <dgm:prSet/>
      <dgm:spPr/>
      <dgm:t>
        <a:bodyPr/>
        <a:lstStyle/>
        <a:p>
          <a:endParaRPr lang="en-IN"/>
        </a:p>
      </dgm:t>
    </dgm:pt>
    <dgm:pt modelId="{0629D3C8-B2B6-48E2-A963-9785E57E41BD}" type="sibTrans" cxnId="{C10DB51B-1A3A-45D3-ADAA-54FE44682C15}">
      <dgm:prSet/>
      <dgm:spPr/>
      <dgm:t>
        <a:bodyPr/>
        <a:lstStyle/>
        <a:p>
          <a:endParaRPr lang="en-IN"/>
        </a:p>
      </dgm:t>
    </dgm:pt>
    <dgm:pt modelId="{A3D9EB59-04C4-4433-AF1A-9CBA524AB973}" type="pres">
      <dgm:prSet presAssocID="{93BEEF61-3612-4539-B3F2-6033748FB45B}" presName="compositeShape" presStyleCnt="0">
        <dgm:presLayoutVars>
          <dgm:dir/>
          <dgm:resizeHandles/>
        </dgm:presLayoutVars>
      </dgm:prSet>
      <dgm:spPr/>
    </dgm:pt>
    <dgm:pt modelId="{27C1DAD9-CE12-4774-A406-99256EB4EDBF}" type="pres">
      <dgm:prSet presAssocID="{93BEEF61-3612-4539-B3F2-6033748FB45B}" presName="pyramid" presStyleLbl="node1" presStyleIdx="0" presStyleCnt="1"/>
      <dgm:spPr/>
    </dgm:pt>
    <dgm:pt modelId="{00973A23-DA04-4B74-AEFC-E1680B5A1988}" type="pres">
      <dgm:prSet presAssocID="{93BEEF61-3612-4539-B3F2-6033748FB45B}" presName="theList" presStyleCnt="0"/>
      <dgm:spPr/>
    </dgm:pt>
    <dgm:pt modelId="{739400F9-905A-4886-88F6-F2C9C2D471EE}" type="pres">
      <dgm:prSet presAssocID="{AD162951-59A2-4F62-89A6-0C4FE0926D8D}" presName="aNode" presStyleLbl="fgAcc1" presStyleIdx="0" presStyleCnt="5">
        <dgm:presLayoutVars>
          <dgm:bulletEnabled val="1"/>
        </dgm:presLayoutVars>
      </dgm:prSet>
      <dgm:spPr/>
    </dgm:pt>
    <dgm:pt modelId="{41D34AEB-2A5C-4128-A1F2-761ADB607745}" type="pres">
      <dgm:prSet presAssocID="{AD162951-59A2-4F62-89A6-0C4FE0926D8D}" presName="aSpace" presStyleCnt="0"/>
      <dgm:spPr/>
    </dgm:pt>
    <dgm:pt modelId="{586BE1A7-6816-4783-B4D8-AB79D511846D}" type="pres">
      <dgm:prSet presAssocID="{89124DF4-2C11-4571-A309-729367260CC7}" presName="aNode" presStyleLbl="fgAcc1" presStyleIdx="1" presStyleCnt="5">
        <dgm:presLayoutVars>
          <dgm:bulletEnabled val="1"/>
        </dgm:presLayoutVars>
      </dgm:prSet>
      <dgm:spPr/>
    </dgm:pt>
    <dgm:pt modelId="{1A52D076-09B4-44D4-902D-044F513FEE18}" type="pres">
      <dgm:prSet presAssocID="{89124DF4-2C11-4571-A309-729367260CC7}" presName="aSpace" presStyleCnt="0"/>
      <dgm:spPr/>
    </dgm:pt>
    <dgm:pt modelId="{69BC0F85-C0EB-4F4D-BC03-85A92F7B7494}" type="pres">
      <dgm:prSet presAssocID="{4625C0F6-0F2B-4645-8832-F4C7FBEB5451}" presName="aNode" presStyleLbl="fgAcc1" presStyleIdx="2" presStyleCnt="5">
        <dgm:presLayoutVars>
          <dgm:bulletEnabled val="1"/>
        </dgm:presLayoutVars>
      </dgm:prSet>
      <dgm:spPr/>
    </dgm:pt>
    <dgm:pt modelId="{9DB77869-A59D-4123-904B-AFA88A72D8DB}" type="pres">
      <dgm:prSet presAssocID="{4625C0F6-0F2B-4645-8832-F4C7FBEB5451}" presName="aSpace" presStyleCnt="0"/>
      <dgm:spPr/>
    </dgm:pt>
    <dgm:pt modelId="{5C06490B-7BD4-4323-9598-F15549D0FF1D}" type="pres">
      <dgm:prSet presAssocID="{AF14934B-2BF3-4B28-AB2C-18E5C826D902}" presName="aNode" presStyleLbl="fgAcc1" presStyleIdx="3" presStyleCnt="5">
        <dgm:presLayoutVars>
          <dgm:bulletEnabled val="1"/>
        </dgm:presLayoutVars>
      </dgm:prSet>
      <dgm:spPr/>
    </dgm:pt>
    <dgm:pt modelId="{E1777D73-5D8B-4F41-B138-1F827BFADB00}" type="pres">
      <dgm:prSet presAssocID="{AF14934B-2BF3-4B28-AB2C-18E5C826D902}" presName="aSpace" presStyleCnt="0"/>
      <dgm:spPr/>
    </dgm:pt>
    <dgm:pt modelId="{A84F1272-51F0-4DC6-9316-BFFB3B466198}" type="pres">
      <dgm:prSet presAssocID="{3D01D4C7-AB8C-4E8D-9F2D-F0AF6F6FEDED}" presName="aNode" presStyleLbl="fgAcc1" presStyleIdx="4" presStyleCnt="5">
        <dgm:presLayoutVars>
          <dgm:bulletEnabled val="1"/>
        </dgm:presLayoutVars>
      </dgm:prSet>
      <dgm:spPr/>
    </dgm:pt>
    <dgm:pt modelId="{A86FDCCF-1A74-40AB-A90F-9A0D8CE03769}" type="pres">
      <dgm:prSet presAssocID="{3D01D4C7-AB8C-4E8D-9F2D-F0AF6F6FEDED}" presName="aSpace" presStyleCnt="0"/>
      <dgm:spPr/>
    </dgm:pt>
  </dgm:ptLst>
  <dgm:cxnLst>
    <dgm:cxn modelId="{E0670917-7305-44D1-9847-E941201CD689}" srcId="{93BEEF61-3612-4539-B3F2-6033748FB45B}" destId="{AF14934B-2BF3-4B28-AB2C-18E5C826D902}" srcOrd="3" destOrd="0" parTransId="{24335C1F-3384-4058-A14F-EC3330736610}" sibTransId="{0FEDBBA2-948D-454E-8BCB-A4FF781D497A}"/>
    <dgm:cxn modelId="{C10DB51B-1A3A-45D3-ADAA-54FE44682C15}" srcId="{93BEEF61-3612-4539-B3F2-6033748FB45B}" destId="{3D01D4C7-AB8C-4E8D-9F2D-F0AF6F6FEDED}" srcOrd="4" destOrd="0" parTransId="{B36113EB-001E-429F-8A86-40F0574170F9}" sibTransId="{0629D3C8-B2B6-48E2-A963-9785E57E41BD}"/>
    <dgm:cxn modelId="{6EFE2D45-7796-4800-8B02-959D951C5559}" srcId="{93BEEF61-3612-4539-B3F2-6033748FB45B}" destId="{89124DF4-2C11-4571-A309-729367260CC7}" srcOrd="1" destOrd="0" parTransId="{6C8F344D-EFDA-4E87-B03E-430C6051AD27}" sibTransId="{D61A15C9-B391-447B-9FCE-8730BBA89DAC}"/>
    <dgm:cxn modelId="{FBFA7446-6C40-4A66-BB54-1798824385F7}" type="presOf" srcId="{AD162951-59A2-4F62-89A6-0C4FE0926D8D}" destId="{739400F9-905A-4886-88F6-F2C9C2D471EE}" srcOrd="0" destOrd="0" presId="urn:microsoft.com/office/officeart/2005/8/layout/pyramid2"/>
    <dgm:cxn modelId="{C73BB74D-EB42-4BE0-AE67-2D6C591CB55D}" type="presOf" srcId="{93BEEF61-3612-4539-B3F2-6033748FB45B}" destId="{A3D9EB59-04C4-4433-AF1A-9CBA524AB973}" srcOrd="0" destOrd="0" presId="urn:microsoft.com/office/officeart/2005/8/layout/pyramid2"/>
    <dgm:cxn modelId="{0A3BBB98-8C04-457C-B511-3CEC469EAC74}" type="presOf" srcId="{AF14934B-2BF3-4B28-AB2C-18E5C826D902}" destId="{5C06490B-7BD4-4323-9598-F15549D0FF1D}" srcOrd="0" destOrd="0" presId="urn:microsoft.com/office/officeart/2005/8/layout/pyramid2"/>
    <dgm:cxn modelId="{04EE1CA8-A5F2-4220-B251-D865EF7625B4}" srcId="{93BEEF61-3612-4539-B3F2-6033748FB45B}" destId="{4625C0F6-0F2B-4645-8832-F4C7FBEB5451}" srcOrd="2" destOrd="0" parTransId="{8A708324-1DE0-4620-AE72-901964FA6AFB}" sibTransId="{944D4AA3-E780-44C9-B3DA-FB25E7A20E5A}"/>
    <dgm:cxn modelId="{391E5ABE-0793-4548-9E74-59D82727E190}" type="presOf" srcId="{89124DF4-2C11-4571-A309-729367260CC7}" destId="{586BE1A7-6816-4783-B4D8-AB79D511846D}" srcOrd="0" destOrd="0" presId="urn:microsoft.com/office/officeart/2005/8/layout/pyramid2"/>
    <dgm:cxn modelId="{DA89C2E4-88F0-4B11-9502-BF187352B278}" type="presOf" srcId="{4625C0F6-0F2B-4645-8832-F4C7FBEB5451}" destId="{69BC0F85-C0EB-4F4D-BC03-85A92F7B7494}" srcOrd="0" destOrd="0" presId="urn:microsoft.com/office/officeart/2005/8/layout/pyramid2"/>
    <dgm:cxn modelId="{202940EC-98F6-4DCE-8255-C41A93CB6EDD}" type="presOf" srcId="{3D01D4C7-AB8C-4E8D-9F2D-F0AF6F6FEDED}" destId="{A84F1272-51F0-4DC6-9316-BFFB3B466198}" srcOrd="0" destOrd="0" presId="urn:microsoft.com/office/officeart/2005/8/layout/pyramid2"/>
    <dgm:cxn modelId="{E769DFF0-58BD-46B1-B80C-B50D386A7206}" srcId="{93BEEF61-3612-4539-B3F2-6033748FB45B}" destId="{AD162951-59A2-4F62-89A6-0C4FE0926D8D}" srcOrd="0" destOrd="0" parTransId="{E08FED65-664F-48E3-A868-5BF1B3ED35A8}" sibTransId="{A9CF8F99-CE7D-4F46-9065-F7EEE6E4408C}"/>
    <dgm:cxn modelId="{04BB7FC2-29FB-4D8A-8809-9B1DC741F98B}" type="presParOf" srcId="{A3D9EB59-04C4-4433-AF1A-9CBA524AB973}" destId="{27C1DAD9-CE12-4774-A406-99256EB4EDBF}" srcOrd="0" destOrd="0" presId="urn:microsoft.com/office/officeart/2005/8/layout/pyramid2"/>
    <dgm:cxn modelId="{E9BBCA30-A89B-4F97-B40B-83EBA23576EC}" type="presParOf" srcId="{A3D9EB59-04C4-4433-AF1A-9CBA524AB973}" destId="{00973A23-DA04-4B74-AEFC-E1680B5A1988}" srcOrd="1" destOrd="0" presId="urn:microsoft.com/office/officeart/2005/8/layout/pyramid2"/>
    <dgm:cxn modelId="{E21DC55C-BA3A-414B-A5FE-7D8389A17A98}" type="presParOf" srcId="{00973A23-DA04-4B74-AEFC-E1680B5A1988}" destId="{739400F9-905A-4886-88F6-F2C9C2D471EE}" srcOrd="0" destOrd="0" presId="urn:microsoft.com/office/officeart/2005/8/layout/pyramid2"/>
    <dgm:cxn modelId="{936DC6D7-46CE-4594-9032-D240C49C582A}" type="presParOf" srcId="{00973A23-DA04-4B74-AEFC-E1680B5A1988}" destId="{41D34AEB-2A5C-4128-A1F2-761ADB607745}" srcOrd="1" destOrd="0" presId="urn:microsoft.com/office/officeart/2005/8/layout/pyramid2"/>
    <dgm:cxn modelId="{01DB5B6B-241D-4931-89A4-BE7EFB082AE9}" type="presParOf" srcId="{00973A23-DA04-4B74-AEFC-E1680B5A1988}" destId="{586BE1A7-6816-4783-B4D8-AB79D511846D}" srcOrd="2" destOrd="0" presId="urn:microsoft.com/office/officeart/2005/8/layout/pyramid2"/>
    <dgm:cxn modelId="{FB0CBE7B-B772-4758-A0AE-1BA96C058332}" type="presParOf" srcId="{00973A23-DA04-4B74-AEFC-E1680B5A1988}" destId="{1A52D076-09B4-44D4-902D-044F513FEE18}" srcOrd="3" destOrd="0" presId="urn:microsoft.com/office/officeart/2005/8/layout/pyramid2"/>
    <dgm:cxn modelId="{98F1146D-1923-4665-986A-7B8F60216C0C}" type="presParOf" srcId="{00973A23-DA04-4B74-AEFC-E1680B5A1988}" destId="{69BC0F85-C0EB-4F4D-BC03-85A92F7B7494}" srcOrd="4" destOrd="0" presId="urn:microsoft.com/office/officeart/2005/8/layout/pyramid2"/>
    <dgm:cxn modelId="{48C6F786-039A-4E6D-9FFB-BA545A55CB78}" type="presParOf" srcId="{00973A23-DA04-4B74-AEFC-E1680B5A1988}" destId="{9DB77869-A59D-4123-904B-AFA88A72D8DB}" srcOrd="5" destOrd="0" presId="urn:microsoft.com/office/officeart/2005/8/layout/pyramid2"/>
    <dgm:cxn modelId="{6BEE4C2B-9458-4E83-A346-5ED30076F110}" type="presParOf" srcId="{00973A23-DA04-4B74-AEFC-E1680B5A1988}" destId="{5C06490B-7BD4-4323-9598-F15549D0FF1D}" srcOrd="6" destOrd="0" presId="urn:microsoft.com/office/officeart/2005/8/layout/pyramid2"/>
    <dgm:cxn modelId="{3C9FA01D-5B34-46F0-8F00-6E0ADD6B51BE}" type="presParOf" srcId="{00973A23-DA04-4B74-AEFC-E1680B5A1988}" destId="{E1777D73-5D8B-4F41-B138-1F827BFADB00}" srcOrd="7" destOrd="0" presId="urn:microsoft.com/office/officeart/2005/8/layout/pyramid2"/>
    <dgm:cxn modelId="{8E106C54-D1F7-4F85-8E12-602CD8770AD0}" type="presParOf" srcId="{00973A23-DA04-4B74-AEFC-E1680B5A1988}" destId="{A84F1272-51F0-4DC6-9316-BFFB3B466198}" srcOrd="8" destOrd="0" presId="urn:microsoft.com/office/officeart/2005/8/layout/pyramid2"/>
    <dgm:cxn modelId="{8A801B7A-A605-434F-BDBB-FDA732A0A2D3}" type="presParOf" srcId="{00973A23-DA04-4B74-AEFC-E1680B5A1988}" destId="{A86FDCCF-1A74-40AB-A90F-9A0D8CE0376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04F06-E4DD-4F57-B582-3C52F9AE177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E5DDF5-4DFE-4CE2-BE70-2FB8BC989707}">
      <dgm:prSet custT="1"/>
      <dgm:spPr/>
      <dgm:t>
        <a:bodyPr/>
        <a:lstStyle/>
        <a:p>
          <a:r>
            <a:rPr lang="en-IN" sz="1800" b="1" dirty="0">
              <a:latin typeface="Bahnschrift SemiCondensed" panose="020B0502040204020203" pitchFamily="34" charset="0"/>
            </a:rPr>
            <a:t>Important Calculations: key metrics</a:t>
          </a:r>
          <a:endParaRPr lang="en-IN" sz="1800" dirty="0">
            <a:latin typeface="Bahnschrift SemiCondensed" panose="020B0502040204020203" pitchFamily="34" charset="0"/>
          </a:endParaRPr>
        </a:p>
      </dgm:t>
    </dgm:pt>
    <dgm:pt modelId="{00BC7528-2DF2-4793-92F6-1B8FD583AE9D}" type="parTrans" cxnId="{621C2F65-FC29-44BC-AAEC-F903B577F485}">
      <dgm:prSet/>
      <dgm:spPr/>
      <dgm:t>
        <a:bodyPr/>
        <a:lstStyle/>
        <a:p>
          <a:endParaRPr lang="en-IN"/>
        </a:p>
      </dgm:t>
    </dgm:pt>
    <dgm:pt modelId="{F7629FD6-D6A1-4BF6-B7D0-B875C3F98D64}" type="sibTrans" cxnId="{621C2F65-FC29-44BC-AAEC-F903B577F485}">
      <dgm:prSet/>
      <dgm:spPr/>
      <dgm:t>
        <a:bodyPr/>
        <a:lstStyle/>
        <a:p>
          <a:endParaRPr lang="en-IN"/>
        </a:p>
      </dgm:t>
    </dgm:pt>
    <dgm:pt modelId="{17B515D6-FC07-44F1-819E-B9E293336D6D}">
      <dgm:prSet custT="1"/>
      <dgm:spPr/>
      <dgm:t>
        <a:bodyPr/>
        <a:lstStyle/>
        <a:p>
          <a:r>
            <a:rPr lang="en-US" sz="1800" b="1" dirty="0">
              <a:latin typeface="Bahnschrift SemiCondensed" panose="020B0502040204020203" pitchFamily="34" charset="0"/>
            </a:rPr>
            <a:t>Total sales-Net sales-Gross sales </a:t>
          </a:r>
          <a:r>
            <a:rPr lang="en-US" sz="1200" b="1" dirty="0">
              <a:latin typeface="Bahnschrift SemiCondensed" panose="020B0502040204020203" pitchFamily="34" charset="0"/>
            </a:rPr>
            <a:t> </a:t>
          </a:r>
          <a:endParaRPr lang="en-IN" sz="1200" dirty="0">
            <a:latin typeface="Bahnschrift SemiCondensed" panose="020B0502040204020203" pitchFamily="34" charset="0"/>
          </a:endParaRPr>
        </a:p>
      </dgm:t>
    </dgm:pt>
    <dgm:pt modelId="{5166308E-0AED-4CB9-AFBC-FE4CBAD49CA5}" type="parTrans" cxnId="{F0075948-A1BB-445A-BFD9-B2AD23ED144F}">
      <dgm:prSet/>
      <dgm:spPr/>
      <dgm:t>
        <a:bodyPr/>
        <a:lstStyle/>
        <a:p>
          <a:endParaRPr lang="en-IN"/>
        </a:p>
      </dgm:t>
    </dgm:pt>
    <dgm:pt modelId="{A6F7F373-FA05-458E-997B-D29B2B78C496}" type="sibTrans" cxnId="{F0075948-A1BB-445A-BFD9-B2AD23ED144F}">
      <dgm:prSet/>
      <dgm:spPr/>
      <dgm:t>
        <a:bodyPr/>
        <a:lstStyle/>
        <a:p>
          <a:endParaRPr lang="en-IN"/>
        </a:p>
      </dgm:t>
    </dgm:pt>
    <dgm:pt modelId="{68C97B43-6383-471C-A246-2D509B2F66E0}">
      <dgm:prSet custT="1"/>
      <dgm:spPr/>
      <dgm:t>
        <a:bodyPr/>
        <a:lstStyle/>
        <a:p>
          <a:r>
            <a:rPr lang="en-IN" sz="1800" b="1" dirty="0">
              <a:latin typeface="Bahnschrift SemiCondensed" panose="020B0502040204020203" pitchFamily="34" charset="0"/>
            </a:rPr>
            <a:t>Average sales per order </a:t>
          </a:r>
          <a:endParaRPr lang="en-IN" sz="1800" dirty="0">
            <a:latin typeface="Bahnschrift SemiCondensed" panose="020B0502040204020203" pitchFamily="34" charset="0"/>
          </a:endParaRPr>
        </a:p>
      </dgm:t>
    </dgm:pt>
    <dgm:pt modelId="{DD3DCEB8-A7F6-4D24-A360-86BDF1AF0ABC}" type="parTrans" cxnId="{FA8E8F83-2A20-47B8-8C7D-CE822EE94EA5}">
      <dgm:prSet/>
      <dgm:spPr/>
      <dgm:t>
        <a:bodyPr/>
        <a:lstStyle/>
        <a:p>
          <a:endParaRPr lang="en-IN"/>
        </a:p>
      </dgm:t>
    </dgm:pt>
    <dgm:pt modelId="{29F026F0-53C5-48BE-9B87-FAEA115E62EB}" type="sibTrans" cxnId="{FA8E8F83-2A20-47B8-8C7D-CE822EE94EA5}">
      <dgm:prSet/>
      <dgm:spPr/>
      <dgm:t>
        <a:bodyPr/>
        <a:lstStyle/>
        <a:p>
          <a:endParaRPr lang="en-IN"/>
        </a:p>
      </dgm:t>
    </dgm:pt>
    <dgm:pt modelId="{8A41E6C9-4CC4-464C-83E9-A08AC53EA641}">
      <dgm:prSet custT="1"/>
      <dgm:spPr/>
      <dgm:t>
        <a:bodyPr/>
        <a:lstStyle/>
        <a:p>
          <a:r>
            <a:rPr lang="en-IN" sz="1800" b="1" dirty="0">
              <a:latin typeface="Bahnschrift SemiCondensed" panose="020B0502040204020203" pitchFamily="34" charset="0"/>
            </a:rPr>
            <a:t>Discount rates, return rates</a:t>
          </a:r>
          <a:r>
            <a:rPr lang="en-IN" sz="1200" b="1" dirty="0">
              <a:latin typeface="Bahnschrift SemiCondensed" panose="020B0502040204020203" pitchFamily="34" charset="0"/>
            </a:rPr>
            <a:t> </a:t>
          </a:r>
          <a:endParaRPr lang="en-IN" sz="1200" dirty="0">
            <a:latin typeface="Bahnschrift SemiCondensed" panose="020B0502040204020203" pitchFamily="34" charset="0"/>
          </a:endParaRPr>
        </a:p>
      </dgm:t>
    </dgm:pt>
    <dgm:pt modelId="{865F0FC5-E150-417E-8C00-E4CF1E0F40AA}" type="parTrans" cxnId="{478D3FBA-21EE-43C5-B706-CD9AB4C347AF}">
      <dgm:prSet/>
      <dgm:spPr/>
      <dgm:t>
        <a:bodyPr/>
        <a:lstStyle/>
        <a:p>
          <a:endParaRPr lang="en-IN"/>
        </a:p>
      </dgm:t>
    </dgm:pt>
    <dgm:pt modelId="{27BE0AE0-8D11-4330-AF5A-8AB3CB3AA974}" type="sibTrans" cxnId="{478D3FBA-21EE-43C5-B706-CD9AB4C347AF}">
      <dgm:prSet/>
      <dgm:spPr/>
      <dgm:t>
        <a:bodyPr/>
        <a:lstStyle/>
        <a:p>
          <a:endParaRPr lang="en-IN"/>
        </a:p>
      </dgm:t>
    </dgm:pt>
    <dgm:pt modelId="{FCD3995D-888D-4503-A23B-96E9515C1C06}" type="pres">
      <dgm:prSet presAssocID="{68504F06-E4DD-4F57-B582-3C52F9AE1770}" presName="Name0" presStyleCnt="0">
        <dgm:presLayoutVars>
          <dgm:dir/>
          <dgm:animLvl val="lvl"/>
          <dgm:resizeHandles val="exact"/>
        </dgm:presLayoutVars>
      </dgm:prSet>
      <dgm:spPr/>
    </dgm:pt>
    <dgm:pt modelId="{6B076745-FAE3-409A-B82A-846D84E235F7}" type="pres">
      <dgm:prSet presAssocID="{8A41E6C9-4CC4-464C-83E9-A08AC53EA641}" presName="boxAndChildren" presStyleCnt="0"/>
      <dgm:spPr/>
    </dgm:pt>
    <dgm:pt modelId="{AC062454-E94C-487F-B3D3-0A33EB6749D9}" type="pres">
      <dgm:prSet presAssocID="{8A41E6C9-4CC4-464C-83E9-A08AC53EA641}" presName="parentTextBox" presStyleLbl="node1" presStyleIdx="0" presStyleCnt="4"/>
      <dgm:spPr/>
    </dgm:pt>
    <dgm:pt modelId="{30035F66-DB65-498E-9962-6CCE46800F9A}" type="pres">
      <dgm:prSet presAssocID="{29F026F0-53C5-48BE-9B87-FAEA115E62EB}" presName="sp" presStyleCnt="0"/>
      <dgm:spPr/>
    </dgm:pt>
    <dgm:pt modelId="{D1140F08-32E0-4D1D-8665-49E296B400BA}" type="pres">
      <dgm:prSet presAssocID="{68C97B43-6383-471C-A246-2D509B2F66E0}" presName="arrowAndChildren" presStyleCnt="0"/>
      <dgm:spPr/>
    </dgm:pt>
    <dgm:pt modelId="{1DBB1EA4-E7A3-44E1-BAE4-53C9E1D32767}" type="pres">
      <dgm:prSet presAssocID="{68C97B43-6383-471C-A246-2D509B2F66E0}" presName="parentTextArrow" presStyleLbl="node1" presStyleIdx="1" presStyleCnt="4"/>
      <dgm:spPr/>
    </dgm:pt>
    <dgm:pt modelId="{139572CF-ED01-4F58-B27B-9614A167D1B6}" type="pres">
      <dgm:prSet presAssocID="{A6F7F373-FA05-458E-997B-D29B2B78C496}" presName="sp" presStyleCnt="0"/>
      <dgm:spPr/>
    </dgm:pt>
    <dgm:pt modelId="{E270EA33-2122-4BF1-9754-116639DE900E}" type="pres">
      <dgm:prSet presAssocID="{17B515D6-FC07-44F1-819E-B9E293336D6D}" presName="arrowAndChildren" presStyleCnt="0"/>
      <dgm:spPr/>
    </dgm:pt>
    <dgm:pt modelId="{A29C815D-6357-488A-8426-7B52CEE42DC1}" type="pres">
      <dgm:prSet presAssocID="{17B515D6-FC07-44F1-819E-B9E293336D6D}" presName="parentTextArrow" presStyleLbl="node1" presStyleIdx="2" presStyleCnt="4" custLinFactNeighborX="118"/>
      <dgm:spPr/>
    </dgm:pt>
    <dgm:pt modelId="{BC9727EC-3CD7-492D-B3E3-4FEF0A1EE94D}" type="pres">
      <dgm:prSet presAssocID="{F7629FD6-D6A1-4BF6-B7D0-B875C3F98D64}" presName="sp" presStyleCnt="0"/>
      <dgm:spPr/>
    </dgm:pt>
    <dgm:pt modelId="{68B681B6-57BB-4F89-81AC-53E9E1A08BBE}" type="pres">
      <dgm:prSet presAssocID="{8BE5DDF5-4DFE-4CE2-BE70-2FB8BC989707}" presName="arrowAndChildren" presStyleCnt="0"/>
      <dgm:spPr/>
    </dgm:pt>
    <dgm:pt modelId="{37A7F369-B10E-4B5B-941C-22DAFFDF355D}" type="pres">
      <dgm:prSet presAssocID="{8BE5DDF5-4DFE-4CE2-BE70-2FB8BC989707}" presName="parentTextArrow" presStyleLbl="node1" presStyleIdx="3" presStyleCnt="4"/>
      <dgm:spPr/>
    </dgm:pt>
  </dgm:ptLst>
  <dgm:cxnLst>
    <dgm:cxn modelId="{621C2F65-FC29-44BC-AAEC-F903B577F485}" srcId="{68504F06-E4DD-4F57-B582-3C52F9AE1770}" destId="{8BE5DDF5-4DFE-4CE2-BE70-2FB8BC989707}" srcOrd="0" destOrd="0" parTransId="{00BC7528-2DF2-4793-92F6-1B8FD583AE9D}" sibTransId="{F7629FD6-D6A1-4BF6-B7D0-B875C3F98D64}"/>
    <dgm:cxn modelId="{F0075948-A1BB-445A-BFD9-B2AD23ED144F}" srcId="{68504F06-E4DD-4F57-B582-3C52F9AE1770}" destId="{17B515D6-FC07-44F1-819E-B9E293336D6D}" srcOrd="1" destOrd="0" parTransId="{5166308E-0AED-4CB9-AFBC-FE4CBAD49CA5}" sibTransId="{A6F7F373-FA05-458E-997B-D29B2B78C496}"/>
    <dgm:cxn modelId="{2E404569-604D-4110-B544-42B32D52C087}" type="presOf" srcId="{8BE5DDF5-4DFE-4CE2-BE70-2FB8BC989707}" destId="{37A7F369-B10E-4B5B-941C-22DAFFDF355D}" srcOrd="0" destOrd="0" presId="urn:microsoft.com/office/officeart/2005/8/layout/process4"/>
    <dgm:cxn modelId="{FEE4AB81-EE99-47AC-8969-5F2259746875}" type="presOf" srcId="{8A41E6C9-4CC4-464C-83E9-A08AC53EA641}" destId="{AC062454-E94C-487F-B3D3-0A33EB6749D9}" srcOrd="0" destOrd="0" presId="urn:microsoft.com/office/officeart/2005/8/layout/process4"/>
    <dgm:cxn modelId="{FA8E8F83-2A20-47B8-8C7D-CE822EE94EA5}" srcId="{68504F06-E4DD-4F57-B582-3C52F9AE1770}" destId="{68C97B43-6383-471C-A246-2D509B2F66E0}" srcOrd="2" destOrd="0" parTransId="{DD3DCEB8-A7F6-4D24-A360-86BDF1AF0ABC}" sibTransId="{29F026F0-53C5-48BE-9B87-FAEA115E62EB}"/>
    <dgm:cxn modelId="{478D3FBA-21EE-43C5-B706-CD9AB4C347AF}" srcId="{68504F06-E4DD-4F57-B582-3C52F9AE1770}" destId="{8A41E6C9-4CC4-464C-83E9-A08AC53EA641}" srcOrd="3" destOrd="0" parTransId="{865F0FC5-E150-417E-8C00-E4CF1E0F40AA}" sibTransId="{27BE0AE0-8D11-4330-AF5A-8AB3CB3AA974}"/>
    <dgm:cxn modelId="{07FB11BD-5362-49A3-A026-76962EB8B175}" type="presOf" srcId="{68504F06-E4DD-4F57-B582-3C52F9AE1770}" destId="{FCD3995D-888D-4503-A23B-96E9515C1C06}" srcOrd="0" destOrd="0" presId="urn:microsoft.com/office/officeart/2005/8/layout/process4"/>
    <dgm:cxn modelId="{78315DBF-D131-4996-BCCF-8FF886C02022}" type="presOf" srcId="{68C97B43-6383-471C-A246-2D509B2F66E0}" destId="{1DBB1EA4-E7A3-44E1-BAE4-53C9E1D32767}" srcOrd="0" destOrd="0" presId="urn:microsoft.com/office/officeart/2005/8/layout/process4"/>
    <dgm:cxn modelId="{A0ACE4F9-9D32-4D4F-A4F0-7B4F6B34F7A0}" type="presOf" srcId="{17B515D6-FC07-44F1-819E-B9E293336D6D}" destId="{A29C815D-6357-488A-8426-7B52CEE42DC1}" srcOrd="0" destOrd="0" presId="urn:microsoft.com/office/officeart/2005/8/layout/process4"/>
    <dgm:cxn modelId="{05D3EBEC-4720-47CE-B778-6901E3290963}" type="presParOf" srcId="{FCD3995D-888D-4503-A23B-96E9515C1C06}" destId="{6B076745-FAE3-409A-B82A-846D84E235F7}" srcOrd="0" destOrd="0" presId="urn:microsoft.com/office/officeart/2005/8/layout/process4"/>
    <dgm:cxn modelId="{8C56CE9D-08F9-411C-BDFE-13354EB77821}" type="presParOf" srcId="{6B076745-FAE3-409A-B82A-846D84E235F7}" destId="{AC062454-E94C-487F-B3D3-0A33EB6749D9}" srcOrd="0" destOrd="0" presId="urn:microsoft.com/office/officeart/2005/8/layout/process4"/>
    <dgm:cxn modelId="{69FA0ED3-F751-4DC7-A414-F726CD2523BD}" type="presParOf" srcId="{FCD3995D-888D-4503-A23B-96E9515C1C06}" destId="{30035F66-DB65-498E-9962-6CCE46800F9A}" srcOrd="1" destOrd="0" presId="urn:microsoft.com/office/officeart/2005/8/layout/process4"/>
    <dgm:cxn modelId="{B042E19C-85FF-47C1-84DE-A997084476FE}" type="presParOf" srcId="{FCD3995D-888D-4503-A23B-96E9515C1C06}" destId="{D1140F08-32E0-4D1D-8665-49E296B400BA}" srcOrd="2" destOrd="0" presId="urn:microsoft.com/office/officeart/2005/8/layout/process4"/>
    <dgm:cxn modelId="{6293449C-3F8C-438D-9C01-D1055B731D24}" type="presParOf" srcId="{D1140F08-32E0-4D1D-8665-49E296B400BA}" destId="{1DBB1EA4-E7A3-44E1-BAE4-53C9E1D32767}" srcOrd="0" destOrd="0" presId="urn:microsoft.com/office/officeart/2005/8/layout/process4"/>
    <dgm:cxn modelId="{69757749-FDE0-4614-8F0A-1D22330463A0}" type="presParOf" srcId="{FCD3995D-888D-4503-A23B-96E9515C1C06}" destId="{139572CF-ED01-4F58-B27B-9614A167D1B6}" srcOrd="3" destOrd="0" presId="urn:microsoft.com/office/officeart/2005/8/layout/process4"/>
    <dgm:cxn modelId="{787AA299-B5DD-44CB-A5A1-088AA9AD4590}" type="presParOf" srcId="{FCD3995D-888D-4503-A23B-96E9515C1C06}" destId="{E270EA33-2122-4BF1-9754-116639DE900E}" srcOrd="4" destOrd="0" presId="urn:microsoft.com/office/officeart/2005/8/layout/process4"/>
    <dgm:cxn modelId="{C105BD6D-DBB0-41B6-97E9-253344BF24E7}" type="presParOf" srcId="{E270EA33-2122-4BF1-9754-116639DE900E}" destId="{A29C815D-6357-488A-8426-7B52CEE42DC1}" srcOrd="0" destOrd="0" presId="urn:microsoft.com/office/officeart/2005/8/layout/process4"/>
    <dgm:cxn modelId="{11FF2152-A194-4D26-B1DC-5948D2ED566E}" type="presParOf" srcId="{FCD3995D-888D-4503-A23B-96E9515C1C06}" destId="{BC9727EC-3CD7-492D-B3E3-4FEF0A1EE94D}" srcOrd="5" destOrd="0" presId="urn:microsoft.com/office/officeart/2005/8/layout/process4"/>
    <dgm:cxn modelId="{D9B60600-C440-40A4-9D08-640706CE2CC5}" type="presParOf" srcId="{FCD3995D-888D-4503-A23B-96E9515C1C06}" destId="{68B681B6-57BB-4F89-81AC-53E9E1A08BBE}" srcOrd="6" destOrd="0" presId="urn:microsoft.com/office/officeart/2005/8/layout/process4"/>
    <dgm:cxn modelId="{6C8D5092-F39B-4D4C-AC89-5528529B5B37}" type="presParOf" srcId="{68B681B6-57BB-4F89-81AC-53E9E1A08BBE}" destId="{37A7F369-B10E-4B5B-941C-22DAFFDF355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9A59-5828-4EA8-BDDE-7AF9B7DE74AB}">
      <dsp:nvSpPr>
        <dsp:cNvPr id="0" name=""/>
        <dsp:cNvSpPr/>
      </dsp:nvSpPr>
      <dsp:spPr>
        <a:xfrm>
          <a:off x="-2765304" y="-426346"/>
          <a:ext cx="3300058" cy="3300058"/>
        </a:xfrm>
        <a:prstGeom prst="blockArc">
          <a:avLst>
            <a:gd name="adj1" fmla="val 18900000"/>
            <a:gd name="adj2" fmla="val 2700000"/>
            <a:gd name="adj3" fmla="val 6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A4A71-4C8A-4971-90D8-BB194F394244}">
      <dsp:nvSpPr>
        <dsp:cNvPr id="0" name=""/>
        <dsp:cNvSpPr/>
      </dsp:nvSpPr>
      <dsp:spPr>
        <a:xfrm>
          <a:off x="280672" y="188153"/>
          <a:ext cx="3849297" cy="376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SemiCondensed" panose="020B0502040204020203" pitchFamily="34" charset="0"/>
            </a:rPr>
            <a:t>VASANTH MG</a:t>
          </a:r>
          <a:endParaRPr lang="en-IN" sz="2000" kern="1200" dirty="0">
            <a:latin typeface="Bahnschrift SemiCondensed" panose="020B0502040204020203" pitchFamily="34" charset="0"/>
          </a:endParaRPr>
        </a:p>
      </dsp:txBody>
      <dsp:txXfrm>
        <a:off x="280672" y="188153"/>
        <a:ext cx="3849297" cy="376502"/>
      </dsp:txXfrm>
    </dsp:sp>
    <dsp:sp modelId="{C4F788B4-2FD1-4E2E-A7AF-5074C6C8C09E}">
      <dsp:nvSpPr>
        <dsp:cNvPr id="0" name=""/>
        <dsp:cNvSpPr/>
      </dsp:nvSpPr>
      <dsp:spPr>
        <a:xfrm>
          <a:off x="45358" y="141090"/>
          <a:ext cx="470628" cy="470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1F645-C2A6-4573-9393-5A355A5AE633}">
      <dsp:nvSpPr>
        <dsp:cNvPr id="0" name=""/>
        <dsp:cNvSpPr/>
      </dsp:nvSpPr>
      <dsp:spPr>
        <a:xfrm>
          <a:off x="496529" y="753005"/>
          <a:ext cx="3633439" cy="376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16</a:t>
          </a:r>
          <a:r>
            <a:rPr lang="en-IN" sz="2000" b="1" kern="1200" baseline="30000" dirty="0"/>
            <a:t>TH</a:t>
          </a:r>
          <a:r>
            <a:rPr lang="en-IN" sz="2000" b="1" kern="1200" dirty="0"/>
            <a:t> DECEMBER 2024</a:t>
          </a:r>
          <a:endParaRPr lang="en-IN" sz="2000" kern="1200" dirty="0"/>
        </a:p>
      </dsp:txBody>
      <dsp:txXfrm>
        <a:off x="496529" y="753005"/>
        <a:ext cx="3633439" cy="376502"/>
      </dsp:txXfrm>
    </dsp:sp>
    <dsp:sp modelId="{B06A7368-FC31-4796-8463-504DEF63BB3D}">
      <dsp:nvSpPr>
        <dsp:cNvPr id="0" name=""/>
        <dsp:cNvSpPr/>
      </dsp:nvSpPr>
      <dsp:spPr>
        <a:xfrm>
          <a:off x="261215" y="705942"/>
          <a:ext cx="470628" cy="470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5A6A2-126D-45F9-801F-2973D6871219}">
      <dsp:nvSpPr>
        <dsp:cNvPr id="0" name=""/>
        <dsp:cNvSpPr/>
      </dsp:nvSpPr>
      <dsp:spPr>
        <a:xfrm>
          <a:off x="496529" y="1317857"/>
          <a:ext cx="3633439" cy="376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SemiCondensed" panose="020B0502040204020203" pitchFamily="34" charset="0"/>
            </a:rPr>
            <a:t>DA AND DS </a:t>
          </a:r>
          <a:endParaRPr lang="en-IN" sz="2000" kern="1200" dirty="0">
            <a:latin typeface="Bahnschrift SemiCondensed" panose="020B0502040204020203" pitchFamily="34" charset="0"/>
          </a:endParaRPr>
        </a:p>
      </dsp:txBody>
      <dsp:txXfrm>
        <a:off x="496529" y="1317857"/>
        <a:ext cx="3633439" cy="376502"/>
      </dsp:txXfrm>
    </dsp:sp>
    <dsp:sp modelId="{70CDC37B-07E1-4794-98EF-34AFF963D3F3}">
      <dsp:nvSpPr>
        <dsp:cNvPr id="0" name=""/>
        <dsp:cNvSpPr/>
      </dsp:nvSpPr>
      <dsp:spPr>
        <a:xfrm>
          <a:off x="261215" y="1270794"/>
          <a:ext cx="470628" cy="470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0DDE-2DFE-4DE2-B60A-CBA76158EBE1}">
      <dsp:nvSpPr>
        <dsp:cNvPr id="0" name=""/>
        <dsp:cNvSpPr/>
      </dsp:nvSpPr>
      <dsp:spPr>
        <a:xfrm>
          <a:off x="280672" y="1882708"/>
          <a:ext cx="3849297" cy="376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SemiCondensed" panose="020B0502040204020203" pitchFamily="34" charset="0"/>
            </a:rPr>
            <a:t>NOV BATCH</a:t>
          </a:r>
          <a:endParaRPr lang="en-IN" sz="2000" kern="1200" dirty="0">
            <a:latin typeface="Bahnschrift SemiCondensed" panose="020B0502040204020203" pitchFamily="34" charset="0"/>
          </a:endParaRPr>
        </a:p>
      </dsp:txBody>
      <dsp:txXfrm>
        <a:off x="280672" y="1882708"/>
        <a:ext cx="3849297" cy="376502"/>
      </dsp:txXfrm>
    </dsp:sp>
    <dsp:sp modelId="{448F78EE-497E-4640-A22A-A0A894336D50}">
      <dsp:nvSpPr>
        <dsp:cNvPr id="0" name=""/>
        <dsp:cNvSpPr/>
      </dsp:nvSpPr>
      <dsp:spPr>
        <a:xfrm>
          <a:off x="45358" y="1835646"/>
          <a:ext cx="470628" cy="470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DAD9-CE12-4774-A406-99256EB4EDBF}">
      <dsp:nvSpPr>
        <dsp:cNvPr id="0" name=""/>
        <dsp:cNvSpPr/>
      </dsp:nvSpPr>
      <dsp:spPr>
        <a:xfrm>
          <a:off x="2066889" y="0"/>
          <a:ext cx="3880773" cy="38807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400F9-905A-4886-88F6-F2C9C2D471EE}">
      <dsp:nvSpPr>
        <dsp:cNvPr id="0" name=""/>
        <dsp:cNvSpPr/>
      </dsp:nvSpPr>
      <dsp:spPr>
        <a:xfrm>
          <a:off x="4007276" y="388456"/>
          <a:ext cx="2522502" cy="55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latin typeface="Bahnschrift SemiCondensed" panose="020B0502040204020203" pitchFamily="34" charset="0"/>
            </a:rPr>
            <a:t>Overall purpose of the project</a:t>
          </a:r>
          <a:endParaRPr lang="en-IN" sz="1400" kern="1200" dirty="0">
            <a:latin typeface="Bahnschrift SemiCondensed" panose="020B0502040204020203" pitchFamily="34" charset="0"/>
          </a:endParaRPr>
        </a:p>
      </dsp:txBody>
      <dsp:txXfrm>
        <a:off x="4034213" y="415393"/>
        <a:ext cx="2468628" cy="497923"/>
      </dsp:txXfrm>
    </dsp:sp>
    <dsp:sp modelId="{586BE1A7-6816-4783-B4D8-AB79D511846D}">
      <dsp:nvSpPr>
        <dsp:cNvPr id="0" name=""/>
        <dsp:cNvSpPr/>
      </dsp:nvSpPr>
      <dsp:spPr>
        <a:xfrm>
          <a:off x="4007276" y="1009228"/>
          <a:ext cx="2522502" cy="55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ahnschrift SemiCondensed" panose="020B0502040204020203" pitchFamily="34" charset="0"/>
            </a:rPr>
            <a:t>Analyzing sales data</a:t>
          </a:r>
          <a:endParaRPr lang="en-IN" sz="1400" kern="1200" dirty="0">
            <a:latin typeface="Bahnschrift SemiCondensed" panose="020B0502040204020203" pitchFamily="34" charset="0"/>
          </a:endParaRPr>
        </a:p>
      </dsp:txBody>
      <dsp:txXfrm>
        <a:off x="4034213" y="1036165"/>
        <a:ext cx="2468628" cy="497923"/>
      </dsp:txXfrm>
    </dsp:sp>
    <dsp:sp modelId="{69BC0F85-C0EB-4F4D-BC03-85A92F7B7494}">
      <dsp:nvSpPr>
        <dsp:cNvPr id="0" name=""/>
        <dsp:cNvSpPr/>
      </dsp:nvSpPr>
      <dsp:spPr>
        <a:xfrm>
          <a:off x="4007276" y="1630000"/>
          <a:ext cx="2522502" cy="55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ahnschrift SemiCondensed" panose="020B0502040204020203" pitchFamily="34" charset="0"/>
            </a:rPr>
            <a:t>Determining the impacts</a:t>
          </a:r>
          <a:endParaRPr lang="en-IN" sz="1400" kern="1200" dirty="0">
            <a:latin typeface="Bahnschrift SemiCondensed" panose="020B0502040204020203" pitchFamily="34" charset="0"/>
          </a:endParaRPr>
        </a:p>
      </dsp:txBody>
      <dsp:txXfrm>
        <a:off x="4034213" y="1656937"/>
        <a:ext cx="2468628" cy="497923"/>
      </dsp:txXfrm>
    </dsp:sp>
    <dsp:sp modelId="{5C06490B-7BD4-4323-9598-F15549D0FF1D}">
      <dsp:nvSpPr>
        <dsp:cNvPr id="0" name=""/>
        <dsp:cNvSpPr/>
      </dsp:nvSpPr>
      <dsp:spPr>
        <a:xfrm>
          <a:off x="4007276" y="2250772"/>
          <a:ext cx="2522502" cy="55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ahnschrift SemiCondensed" panose="020B0502040204020203" pitchFamily="34" charset="0"/>
            </a:rPr>
            <a:t>Insights about the performances</a:t>
          </a:r>
          <a:endParaRPr lang="en-IN" sz="1400" kern="1200" dirty="0">
            <a:latin typeface="Bahnschrift SemiCondensed" panose="020B0502040204020203" pitchFamily="34" charset="0"/>
          </a:endParaRPr>
        </a:p>
      </dsp:txBody>
      <dsp:txXfrm>
        <a:off x="4034213" y="2277709"/>
        <a:ext cx="2468628" cy="497923"/>
      </dsp:txXfrm>
    </dsp:sp>
    <dsp:sp modelId="{A84F1272-51F0-4DC6-9316-BFFB3B466198}">
      <dsp:nvSpPr>
        <dsp:cNvPr id="0" name=""/>
        <dsp:cNvSpPr/>
      </dsp:nvSpPr>
      <dsp:spPr>
        <a:xfrm>
          <a:off x="4007276" y="2871544"/>
          <a:ext cx="2522502" cy="5517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ahnschrift SemiCondensed" panose="020B0502040204020203" pitchFamily="34" charset="0"/>
            </a:rPr>
            <a:t>To get a better view about the inputs</a:t>
          </a:r>
          <a:endParaRPr lang="en-IN" sz="1400" kern="1200" dirty="0">
            <a:latin typeface="Bahnschrift SemiCondensed" panose="020B0502040204020203" pitchFamily="34" charset="0"/>
          </a:endParaRPr>
        </a:p>
      </dsp:txBody>
      <dsp:txXfrm>
        <a:off x="4034213" y="2898481"/>
        <a:ext cx="2468628" cy="49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62454-E94C-487F-B3D3-0A33EB6749D9}">
      <dsp:nvSpPr>
        <dsp:cNvPr id="0" name=""/>
        <dsp:cNvSpPr/>
      </dsp:nvSpPr>
      <dsp:spPr>
        <a:xfrm>
          <a:off x="0" y="1580816"/>
          <a:ext cx="8596668" cy="345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Bahnschrift SemiCondensed" panose="020B0502040204020203" pitchFamily="34" charset="0"/>
            </a:rPr>
            <a:t>Discount rates, return rates</a:t>
          </a:r>
          <a:r>
            <a:rPr lang="en-IN" sz="1200" b="1" kern="1200" dirty="0">
              <a:latin typeface="Bahnschrift SemiCondensed" panose="020B0502040204020203" pitchFamily="34" charset="0"/>
            </a:rPr>
            <a:t> </a:t>
          </a:r>
          <a:endParaRPr lang="en-IN" sz="1200" kern="1200" dirty="0">
            <a:latin typeface="Bahnschrift SemiCondensed" panose="020B0502040204020203" pitchFamily="34" charset="0"/>
          </a:endParaRPr>
        </a:p>
      </dsp:txBody>
      <dsp:txXfrm>
        <a:off x="0" y="1580816"/>
        <a:ext cx="8596668" cy="345844"/>
      </dsp:txXfrm>
    </dsp:sp>
    <dsp:sp modelId="{1DBB1EA4-E7A3-44E1-BAE4-53C9E1D32767}">
      <dsp:nvSpPr>
        <dsp:cNvPr id="0" name=""/>
        <dsp:cNvSpPr/>
      </dsp:nvSpPr>
      <dsp:spPr>
        <a:xfrm rot="10800000">
          <a:off x="0" y="1054096"/>
          <a:ext cx="8596668" cy="5319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Bahnschrift SemiCondensed" panose="020B0502040204020203" pitchFamily="34" charset="0"/>
            </a:rPr>
            <a:t>Average sales per order </a:t>
          </a:r>
          <a:endParaRPr lang="en-IN" sz="1800" kern="1200" dirty="0">
            <a:latin typeface="Bahnschrift SemiCondensed" panose="020B0502040204020203" pitchFamily="34" charset="0"/>
          </a:endParaRPr>
        </a:p>
      </dsp:txBody>
      <dsp:txXfrm rot="10800000">
        <a:off x="0" y="1054096"/>
        <a:ext cx="8596668" cy="345618"/>
      </dsp:txXfrm>
    </dsp:sp>
    <dsp:sp modelId="{A29C815D-6357-488A-8426-7B52CEE42DC1}">
      <dsp:nvSpPr>
        <dsp:cNvPr id="0" name=""/>
        <dsp:cNvSpPr/>
      </dsp:nvSpPr>
      <dsp:spPr>
        <a:xfrm rot="10800000">
          <a:off x="0" y="527375"/>
          <a:ext cx="8596668" cy="5319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Bahnschrift SemiCondensed" panose="020B0502040204020203" pitchFamily="34" charset="0"/>
            </a:rPr>
            <a:t>Total sales-Net sales-Gross sales </a:t>
          </a:r>
          <a:r>
            <a:rPr lang="en-US" sz="1200" b="1" kern="1200" dirty="0">
              <a:latin typeface="Bahnschrift SemiCondensed" panose="020B0502040204020203" pitchFamily="34" charset="0"/>
            </a:rPr>
            <a:t> </a:t>
          </a:r>
          <a:endParaRPr lang="en-IN" sz="1200" kern="1200" dirty="0">
            <a:latin typeface="Bahnschrift SemiCondensed" panose="020B0502040204020203" pitchFamily="34" charset="0"/>
          </a:endParaRPr>
        </a:p>
      </dsp:txBody>
      <dsp:txXfrm rot="10800000">
        <a:off x="0" y="527375"/>
        <a:ext cx="8596668" cy="345618"/>
      </dsp:txXfrm>
    </dsp:sp>
    <dsp:sp modelId="{37A7F369-B10E-4B5B-941C-22DAFFDF355D}">
      <dsp:nvSpPr>
        <dsp:cNvPr id="0" name=""/>
        <dsp:cNvSpPr/>
      </dsp:nvSpPr>
      <dsp:spPr>
        <a:xfrm rot="10800000">
          <a:off x="0" y="655"/>
          <a:ext cx="8596668" cy="5319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Bahnschrift SemiCondensed" panose="020B0502040204020203" pitchFamily="34" charset="0"/>
            </a:rPr>
            <a:t>Important Calculations: key metrics</a:t>
          </a:r>
          <a:endParaRPr lang="en-IN" sz="1800" kern="1200" dirty="0">
            <a:latin typeface="Bahnschrift SemiCondensed" panose="020B0502040204020203" pitchFamily="34" charset="0"/>
          </a:endParaRPr>
        </a:p>
      </dsp:txBody>
      <dsp:txXfrm rot="10800000">
        <a:off x="0" y="655"/>
        <a:ext cx="8596668" cy="34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94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4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0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6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4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9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4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664-F3AD-43D2-B62E-12AB1CFE0AB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A3688-6A3F-44C7-9E65-38CC9915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3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D86-1540-45A6-B19F-BF436A1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37" y="1919298"/>
            <a:ext cx="8596668" cy="61771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Bahnschrift SemiCondensed" panose="020B0502040204020203" pitchFamily="34" charset="0"/>
              </a:rPr>
              <a:t>Sales Dataset Analysis – Advanced Excel Project </a:t>
            </a:r>
            <a:endParaRPr lang="en-IN" sz="2400" b="1" dirty="0">
              <a:solidFill>
                <a:schemeClr val="tx1">
                  <a:lumMod val="9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EBDF10-BD7E-40CD-9FEC-7668CD48D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67077"/>
              </p:ext>
            </p:extLst>
          </p:nvPr>
        </p:nvGraphicFramePr>
        <p:xfrm>
          <a:off x="5154706" y="3783106"/>
          <a:ext cx="4159623" cy="244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Angel face with solid fill with solid fill">
            <a:extLst>
              <a:ext uri="{FF2B5EF4-FFF2-40B4-BE49-F238E27FC236}">
                <a16:creationId xmlns:a16="http://schemas.microsoft.com/office/drawing/2014/main" id="{4DDC6585-34F7-41F4-AE8B-3755C5514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5365" y="3970605"/>
            <a:ext cx="432000" cy="388836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DAC9231A-A486-4D75-9736-9B75B8BC3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58659" y="4546940"/>
            <a:ext cx="360000" cy="360000"/>
          </a:xfrm>
          <a:prstGeom prst="rect">
            <a:avLst/>
          </a:prstGeom>
        </p:spPr>
      </p:pic>
      <p:pic>
        <p:nvPicPr>
          <p:cNvPr id="10" name="Graphic 9" descr="Brain in head with solid fill">
            <a:extLst>
              <a:ext uri="{FF2B5EF4-FFF2-40B4-BE49-F238E27FC236}">
                <a16:creationId xmlns:a16="http://schemas.microsoft.com/office/drawing/2014/main" id="{82E6AA6F-6F41-4862-B336-46E3A06505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59365" y="5094439"/>
            <a:ext cx="396000" cy="396000"/>
          </a:xfrm>
          <a:prstGeom prst="rect">
            <a:avLst/>
          </a:prstGeom>
        </p:spPr>
      </p:pic>
      <p:pic>
        <p:nvPicPr>
          <p:cNvPr id="12" name="Graphic 11" descr="Books with solid fill">
            <a:extLst>
              <a:ext uri="{FF2B5EF4-FFF2-40B4-BE49-F238E27FC236}">
                <a16:creationId xmlns:a16="http://schemas.microsoft.com/office/drawing/2014/main" id="{4B0AF870-6712-406E-A6C3-7349FDAD40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3365" y="5662455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0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EB23-7BB0-47F6-AB43-84F348AD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635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ahnschrift SemiBold" panose="020B050204020402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34A7-8DD6-4B09-992F-F13D6E51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TAKEAWAYS AND CONCLUSIONS: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SemiBold" panose="020B0502040204020203" pitchFamily="34" charset="0"/>
              </a:rPr>
              <a:t>      RECOMMENDATIONS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SemiBold" panose="020B0502040204020203" pitchFamily="34" charset="0"/>
              </a:rPr>
              <a:t>      PEAK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SemiBold" panose="020B0502040204020203" pitchFamily="34" charset="0"/>
              </a:rPr>
              <a:t>      SALES BY MONTH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SemiBold" panose="020B0502040204020203" pitchFamily="34" charset="0"/>
              </a:rPr>
              <a:t>      CHANNELS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SemiBold" panose="020B0502040204020203" pitchFamily="34" charset="0"/>
              </a:rPr>
              <a:t>      TRANSACTION TYPE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                        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endParaRPr lang="en-IN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960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F3BA-B359-48F6-A464-CE453270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428" y="654423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Project Overview &amp; Objectives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02C436-824C-41BB-A9BA-7CBEB23F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660020"/>
              </p:ext>
            </p:extLst>
          </p:nvPr>
        </p:nvGraphicFramePr>
        <p:xfrm>
          <a:off x="909904" y="1676495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36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594D-2C0F-4A42-907A-C5C11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63" y="285060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Data Description and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98C4-00B4-430A-9471-EC182ED9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3" y="85496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Dataset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Data Cleaning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Bahnschrift SemiCondensed" panose="020B0502040204020203" pitchFamily="34" charset="0"/>
              </a:rPr>
              <a:t>Visuals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FFE26-F432-4B75-8868-4AEE42786969}"/>
              </a:ext>
            </a:extLst>
          </p:cNvPr>
          <p:cNvSpPr txBox="1"/>
          <p:nvPr/>
        </p:nvSpPr>
        <p:spPr>
          <a:xfrm>
            <a:off x="1299882" y="4796118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79E4-1D6D-4315-9266-5C42024D3415}"/>
              </a:ext>
            </a:extLst>
          </p:cNvPr>
          <p:cNvSpPr txBox="1"/>
          <p:nvPr/>
        </p:nvSpPr>
        <p:spPr>
          <a:xfrm>
            <a:off x="6473274" y="4796118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Cleaned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3772B-234B-4E6B-8DCE-99053046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63" y="2202042"/>
            <a:ext cx="4957341" cy="2420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A43A3D-0BA0-4C81-B035-52C0FC48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79" y="2191882"/>
            <a:ext cx="4771892" cy="2420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64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2D2E-1785-4192-A819-C89CB65C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6029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Key Metrics Calculation and Data Analysis </a:t>
            </a:r>
            <a:endParaRPr lang="en-IN" sz="2800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257DB0-A2DB-43E9-AA08-AC0FA2B79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062992"/>
              </p:ext>
            </p:extLst>
          </p:nvPr>
        </p:nvGraphicFramePr>
        <p:xfrm>
          <a:off x="677334" y="856429"/>
          <a:ext cx="8596668" cy="192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8B22CF3-B14B-4FB8-9EF3-74576CC80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3139040"/>
            <a:ext cx="8751146" cy="238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93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9FB4-B832-460E-82CE-5594C182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Pivot Tables and Pivot Charts </a:t>
            </a:r>
            <a:endParaRPr lang="en-IN" sz="2800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06DE-DAD6-4EAA-B5B3-F33F959C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200"/>
            <a:ext cx="8596668" cy="3880773"/>
          </a:xfrm>
        </p:spPr>
        <p:txBody>
          <a:bodyPr/>
          <a:lstStyle/>
          <a:p>
            <a:r>
              <a:rPr lang="en-IN" b="1" dirty="0">
                <a:latin typeface="Bahnschrift SemiCondensed" panose="020B0502040204020203" pitchFamily="34" charset="0"/>
              </a:rPr>
              <a:t>Pivot Table Summary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Pivot Chart Visualizations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8F6A3-7B95-4E35-B848-EED59B36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14599"/>
            <a:ext cx="3456000" cy="2712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B04B3-D8DF-44D8-BE06-41EFD92CA9C4}"/>
              </a:ext>
            </a:extLst>
          </p:cNvPr>
          <p:cNvSpPr txBox="1"/>
          <p:nvPr/>
        </p:nvSpPr>
        <p:spPr>
          <a:xfrm>
            <a:off x="1308847" y="5506373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Pivot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0448-61DF-4B32-96ED-0191D922CBCD}"/>
              </a:ext>
            </a:extLst>
          </p:cNvPr>
          <p:cNvSpPr txBox="1"/>
          <p:nvPr/>
        </p:nvSpPr>
        <p:spPr>
          <a:xfrm>
            <a:off x="5809130" y="5506373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Pivot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6EE46-C29D-4A87-BC5D-BCDD2027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75" y="2514599"/>
            <a:ext cx="5268205" cy="271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6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22EC-393B-4BB8-B3B5-ECDADE85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7797"/>
            <a:ext cx="8596668" cy="132080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Dashboard Overview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AE435-A988-482E-A62E-7A4DF8878748}"/>
              </a:ext>
            </a:extLst>
          </p:cNvPr>
          <p:cNvSpPr txBox="1"/>
          <p:nvPr/>
        </p:nvSpPr>
        <p:spPr>
          <a:xfrm>
            <a:off x="3863788" y="5770755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3C0A-072C-4337-A1C2-65B9BC4C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7229"/>
            <a:ext cx="8596668" cy="3880773"/>
          </a:xfrm>
        </p:spPr>
        <p:txBody>
          <a:bodyPr/>
          <a:lstStyle/>
          <a:p>
            <a:r>
              <a:rPr lang="en-IN" b="1" dirty="0">
                <a:latin typeface="Bahnschrift SemiBold" panose="020B0502040204020203" pitchFamily="34" charset="0"/>
              </a:rPr>
              <a:t>Dashboard Design</a:t>
            </a:r>
          </a:p>
          <a:p>
            <a:r>
              <a:rPr lang="en-IN" b="1" dirty="0">
                <a:latin typeface="Bahnschrift SemiBold" panose="020B0502040204020203" pitchFamily="34" charset="0"/>
              </a:rPr>
              <a:t>KPIs</a:t>
            </a:r>
          </a:p>
          <a:p>
            <a:r>
              <a:rPr lang="en-IN" b="1" dirty="0">
                <a:latin typeface="Bahnschrift SemiBold" panose="020B0502040204020203" pitchFamily="34" charset="0"/>
              </a:rPr>
              <a:t>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CEA7B-CF29-421A-806B-D9C37470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5" y="717913"/>
            <a:ext cx="9115807" cy="473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4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91FD-CC71-4384-9932-13BC47C0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11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What-If Analysis &amp; Goal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1D2-2714-4320-9B66-F075516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4518"/>
            <a:ext cx="8596668" cy="3880773"/>
          </a:xfrm>
        </p:spPr>
        <p:txBody>
          <a:bodyPr/>
          <a:lstStyle/>
          <a:p>
            <a:r>
              <a:rPr lang="en-IN" b="1" dirty="0">
                <a:latin typeface="Bahnschrift SemiCondensed" panose="020B0502040204020203" pitchFamily="34" charset="0"/>
              </a:rPr>
              <a:t>What-If Scenarios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Goal Seek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visuals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7D86E-91EA-4156-9F4D-E85D00CC62F0}"/>
              </a:ext>
            </a:extLst>
          </p:cNvPr>
          <p:cNvSpPr txBox="1"/>
          <p:nvPr/>
        </p:nvSpPr>
        <p:spPr>
          <a:xfrm>
            <a:off x="5821502" y="3211193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Goal seek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C113-C391-4B54-854A-6CF9F9EF364E}"/>
              </a:ext>
            </a:extLst>
          </p:cNvPr>
          <p:cNvSpPr txBox="1"/>
          <p:nvPr/>
        </p:nvSpPr>
        <p:spPr>
          <a:xfrm>
            <a:off x="4202028" y="6351134"/>
            <a:ext cx="229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Scenario manager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F695BD-DC30-499C-9330-89DC05EC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65" y="829738"/>
            <a:ext cx="5556249" cy="227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5BC4C-D3B0-4AD1-B6E1-96541D05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07" y="3684945"/>
            <a:ext cx="7725008" cy="258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57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FDF-5DE0-43A7-90DD-FD1D57B9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118"/>
            <a:ext cx="8596668" cy="1320800"/>
          </a:xfrm>
        </p:spPr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Macros and Automation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9DE-529C-48F8-B1C8-23E0E3B8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7248"/>
            <a:ext cx="8596668" cy="3880773"/>
          </a:xfrm>
        </p:spPr>
        <p:txBody>
          <a:bodyPr/>
          <a:lstStyle/>
          <a:p>
            <a:r>
              <a:rPr lang="en-IN" b="1" dirty="0">
                <a:latin typeface="Bahnschrift SemiCondensed" panose="020B0502040204020203" pitchFamily="34" charset="0"/>
              </a:rPr>
              <a:t>Macro Recording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Automation Benefits</a:t>
            </a:r>
          </a:p>
          <a:p>
            <a:r>
              <a:rPr lang="en-IN" b="1" dirty="0">
                <a:latin typeface="Bahnschrift SemiCondensed" panose="020B0502040204020203" pitchFamily="34" charset="0"/>
              </a:rPr>
              <a:t>visuals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6D25F-F552-451B-9E94-0504C1CC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1" y="2274865"/>
            <a:ext cx="7655093" cy="4073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49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CE02-E97C-43F9-B8AD-DF741C42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4732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Insights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CC67-C0AE-4757-813B-D39BB2B7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4513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FAE98-DEC8-47E3-A4D1-165E0B2B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1" y="945132"/>
            <a:ext cx="4499733" cy="271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ACBE6-7F24-4876-8658-4A4BB8C2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79" y="914901"/>
            <a:ext cx="4284639" cy="27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8BB0A7-F5FD-4512-B2B9-5006D78313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08611"/>
              </p:ext>
            </p:extLst>
          </p:nvPr>
        </p:nvGraphicFramePr>
        <p:xfrm>
          <a:off x="2778914" y="3871099"/>
          <a:ext cx="4572799" cy="270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6247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927</TotalTime>
  <Words>154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Bahnschrift SemiCondensed</vt:lpstr>
      <vt:lpstr>Trebuchet MS</vt:lpstr>
      <vt:lpstr>Wingdings</vt:lpstr>
      <vt:lpstr>Wingdings 3</vt:lpstr>
      <vt:lpstr>Facet</vt:lpstr>
      <vt:lpstr>Sales Dataset Analysis – Advanced Excel Project </vt:lpstr>
      <vt:lpstr>Project Overview &amp; Objectives </vt:lpstr>
      <vt:lpstr>Data Description and Preparation </vt:lpstr>
      <vt:lpstr>Key Metrics Calculation and Data Analysis </vt:lpstr>
      <vt:lpstr>Pivot Tables and Pivot Charts </vt:lpstr>
      <vt:lpstr>Dashboard Overview </vt:lpstr>
      <vt:lpstr>What-If Analysis &amp; Goal Seek</vt:lpstr>
      <vt:lpstr>Macros and Automation </vt:lpstr>
      <vt:lpstr>Insights and Recommendations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MG</dc:creator>
  <cp:lastModifiedBy>VASANTH MG</cp:lastModifiedBy>
  <cp:revision>29</cp:revision>
  <dcterms:created xsi:type="dcterms:W3CDTF">2024-12-11T18:23:50Z</dcterms:created>
  <dcterms:modified xsi:type="dcterms:W3CDTF">2024-12-17T16:36:14Z</dcterms:modified>
</cp:coreProperties>
</file>