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8-4BA8-8C14-B78E85EE8C9E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F8-4BA8-8C14-B78E85EE8C9E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F8-4BA8-8C14-B78E85EE8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4D-4816-BF0F-2774EDCAA4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4D-4816-BF0F-2774EDCAA4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4D-4816-BF0F-2774EDCAA4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04D-4816-BF0F-2774EDCAA4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04D-4816-BF0F-2774EDCAA4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04D-4816-BF0F-2774EDCAA4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04D-4816-BF0F-2774EDCAA4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04D-4816-BF0F-2774EDCAA4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04D-4816-BF0F-2774EDCAA4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04D-4816-BF0F-2774EDCAA4E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04D-4816-BF0F-2774EDCAA4E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04D-4816-BF0F-2774EDCAA4E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04D-4816-BF0F-2774EDCAA4E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04D-4816-BF0F-2774EDCAA4E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04D-4816-BF0F-2774EDCAA4E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04D-4816-BF0F-2774EDCAA4E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504D-4816-BF0F-2774EDCAA4E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504D-4816-BF0F-2774EDCAA4E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504D-4816-BF0F-2774EDCAA4EB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504D-4816-BF0F-2774EDCAA4E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04D-4816-BF0F-2774EDCAA4EB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504D-4816-BF0F-2774EDCAA4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504D-4816-BF0F-2774EDCAA4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504D-4816-BF0F-2774EDCAA4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504D-4816-BF0F-2774EDCAA4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504D-4816-BF0F-2774EDCAA4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504D-4816-BF0F-2774EDCAA4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504D-4816-BF0F-2774EDCAA4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504D-4816-BF0F-2774EDCAA4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504D-4816-BF0F-2774EDCAA4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504D-4816-BF0F-2774EDCAA4E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504D-4816-BF0F-2774EDCAA4E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504D-4816-BF0F-2774EDCAA4E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504D-4816-BF0F-2774EDCAA4E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504D-4816-BF0F-2774EDCAA4E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504D-4816-BF0F-2774EDCAA4E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504D-4816-BF0F-2774EDCAA4E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504D-4816-BF0F-2774EDCAA4E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504D-4816-BF0F-2774EDCAA4E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504D-4816-BF0F-2774EDCAA4EB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504D-4816-BF0F-2774EDCAA4E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504D-4816-BF0F-2774EDCAA4EB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504D-4816-BF0F-2774EDCAA4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504D-4816-BF0F-2774EDCAA4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504D-4816-BF0F-2774EDCAA4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504D-4816-BF0F-2774EDCAA4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504D-4816-BF0F-2774EDCAA4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504D-4816-BF0F-2774EDCAA4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504D-4816-BF0F-2774EDCAA4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504D-4816-BF0F-2774EDCAA4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504D-4816-BF0F-2774EDCAA4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504D-4816-BF0F-2774EDCAA4E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504D-4816-BF0F-2774EDCAA4E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504D-4816-BF0F-2774EDCAA4E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504D-4816-BF0F-2774EDCAA4E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504D-4816-BF0F-2774EDCAA4E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504D-4816-BF0F-2774EDCAA4E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504D-4816-BF0F-2774EDCAA4E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504D-4816-BF0F-2774EDCAA4E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504D-4816-BF0F-2774EDCAA4E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504D-4816-BF0F-2774EDCAA4EB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504D-4816-BF0F-2774EDCAA4E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504D-4816-BF0F-2774EDCAA4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3314150"/>
            <a:ext cx="10488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 NAME: VASANTH.S</a:t>
            </a:r>
          </a:p>
          <a:p>
            <a:r>
              <a:rPr lang="en-US" sz="2400" dirty="0"/>
              <a:t>REGISTER NO	    </a:t>
            </a:r>
            <a:r>
              <a:rPr lang="en-US" sz="2400"/>
              <a:t>: 359319D92C02DD28E76460DD096999B5</a:t>
            </a:r>
          </a:p>
          <a:p>
            <a:r>
              <a:rPr lang="en-US" sz="2400"/>
              <a:t>DEPARTMENT</a:t>
            </a:r>
            <a:r>
              <a:rPr lang="en-US" sz="2400" dirty="0"/>
              <a:t>	    : DEPARTMENT OF COMMERCE</a:t>
            </a:r>
          </a:p>
          <a:p>
            <a:r>
              <a:rPr lang="en-US" sz="2400" dirty="0"/>
              <a:t>COLLEGE	    :PATRICIAN COLLEGE OF ARTS AND SCIENCE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9B1D-2816-4EC9-B7D3-58DAD8AC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15991"/>
          </a:xfrm>
        </p:spPr>
        <p:txBody>
          <a:bodyPr/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71780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r>
              <a:rPr lang="en-IN" dirty="0"/>
              <a:t> 1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40477F2-2C03-4B4A-900C-E14F20586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850263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2123604-3173-41D2-A1BE-611D2CE6F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543787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9EDD-1E1C-474C-A79A-BCE8A635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073857"/>
            <a:ext cx="82296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Effective date Analysis Provides a Foundation for the improvised Planning and operational </a:t>
            </a:r>
          </a:p>
          <a:p>
            <a:r>
              <a:rPr lang="en-US" sz="2400" dirty="0"/>
              <a:t>     Development, which leads to a motivated and productive          workforce     environment.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5427D9-0841-4EA7-9D68-23B33C2AB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924800" cy="2215991"/>
          </a:xfrm>
        </p:spPr>
        <p:txBody>
          <a:bodyPr/>
          <a:lstStyle/>
          <a:p>
            <a:r>
              <a:rPr lang="en-IN" spc="10" dirty="0"/>
              <a:t>Identifying strengths and weakness</a:t>
            </a:r>
            <a:br>
              <a:rPr lang="en-IN" spc="10" dirty="0"/>
            </a:br>
            <a:r>
              <a:rPr lang="en-IN" spc="10" dirty="0"/>
              <a:t>             Improving productivity</a:t>
            </a:r>
            <a:br>
              <a:rPr lang="en-IN" spc="10" dirty="0"/>
            </a:br>
            <a:r>
              <a:rPr lang="en-IN" spc="10" dirty="0"/>
              <a:t>             Setting clear Expectations</a:t>
            </a:r>
            <a:br>
              <a:rPr lang="en-IN" spc="10" dirty="0"/>
            </a:br>
            <a:r>
              <a:rPr lang="en-IN" spc="10" dirty="0"/>
              <a:t>             Identifying High Performance</a:t>
            </a:r>
            <a:br>
              <a:rPr lang="en-IN" spc="10" dirty="0"/>
            </a:br>
            <a:r>
              <a:rPr lang="en-IN" spc="10" dirty="0"/>
              <a:t>             Aligning Goals</a:t>
            </a:r>
            <a:br>
              <a:rPr lang="en-IN" spc="10" dirty="0"/>
            </a:br>
            <a:r>
              <a:rPr lang="en-IN" spc="10" dirty="0"/>
              <a:t>             Supporting Strategic Planning</a:t>
            </a:r>
            <a:br>
              <a:rPr lang="en-IN" spc="10" dirty="0"/>
            </a:br>
            <a:r>
              <a:rPr lang="en-IN" spc="10" dirty="0"/>
              <a:t>             </a:t>
            </a:r>
            <a:br>
              <a:rPr lang="en-IN" spc="10" dirty="0"/>
            </a:br>
            <a:r>
              <a:rPr lang="en-IN" dirty="0"/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96764-48BC-421C-9E84-80147151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848600" cy="368046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D8DF1-3C86-44E1-ADC1-54749D21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1261884"/>
          </a:xfrm>
        </p:spPr>
        <p:txBody>
          <a:bodyPr/>
          <a:lstStyle/>
          <a:p>
            <a:r>
              <a:rPr lang="en-US" sz="2800" spc="5" dirty="0"/>
              <a:t>            </a:t>
            </a:r>
            <a:r>
              <a:rPr lang="en-US" spc="5" dirty="0"/>
              <a:t>Managers </a:t>
            </a:r>
            <a:br>
              <a:rPr lang="en-US" spc="5" dirty="0"/>
            </a:br>
            <a:r>
              <a:rPr lang="en-US" spc="5" dirty="0"/>
              <a:t>                   Employees</a:t>
            </a:r>
            <a:br>
              <a:rPr lang="en-US" spc="5" dirty="0"/>
            </a:br>
            <a:r>
              <a:rPr lang="en-US" spc="5" dirty="0"/>
              <a:t>                   Employer</a:t>
            </a:r>
            <a:br>
              <a:rPr lang="en-US" spc="5" dirty="0"/>
            </a:br>
            <a:r>
              <a:rPr lang="en-US" spc="5" dirty="0"/>
              <a:t>                  Organization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7EC458-9E5C-4140-A448-9F887CD0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686800" cy="258532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Graph-Data visualization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8D83B-D78D-4053-836F-42E4E085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458200" cy="2954655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IN" sz="2400" dirty="0" err="1"/>
              <a:t>mployee</a:t>
            </a:r>
            <a:r>
              <a:rPr lang="en-IN" sz="2400" dirty="0"/>
              <a:t>=-Kaggle</a:t>
            </a:r>
          </a:p>
          <a:p>
            <a:r>
              <a:rPr lang="en-IN" sz="2400" dirty="0"/>
              <a:t>26-Features</a:t>
            </a:r>
          </a:p>
          <a:p>
            <a:r>
              <a:rPr lang="en-IN" sz="2400" dirty="0"/>
              <a:t>9-Features</a:t>
            </a:r>
          </a:p>
          <a:p>
            <a:r>
              <a:rPr lang="en-IN" sz="2400" dirty="0"/>
              <a:t>Employee I’d-numerical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 ,female</a:t>
            </a:r>
          </a:p>
          <a:p>
            <a:r>
              <a:rPr lang="en-IN" sz="2400" dirty="0"/>
              <a:t>Employee rating- numerical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E1D3A2-B653-403A-BC8F-EEE24F47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620000" cy="13849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IN" sz="2400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 =IFS(Z8&gt;=5,”VERY HIGH”,Z8&gt;=4,”HIGH”,Z8&gt;=3,”MED”,TRUE,”LOW”)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364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 1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saranya P</cp:lastModifiedBy>
  <cp:revision>26</cp:revision>
  <dcterms:created xsi:type="dcterms:W3CDTF">2024-03-29T15:07:22Z</dcterms:created>
  <dcterms:modified xsi:type="dcterms:W3CDTF">2024-09-04T14:11:39Z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