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27" d="100"/>
          <a:sy n="127" d="100"/>
        </p:scale>
        <p:origin x="110"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vin\Documents\GIT\vasant\neocortexapi\source\Samples\MultisequenceLearning\documentation\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Sheet2!$A$2:$A$200</c:f>
              <c:strCache>
                <c:ptCount val="199"/>
                <c:pt idx="0">
                  <c:v>T1</c:v>
                </c:pt>
                <c:pt idx="1">
                  <c:v>T2</c:v>
                </c:pt>
                <c:pt idx="2">
                  <c:v>T3</c:v>
                </c:pt>
                <c:pt idx="3">
                  <c:v>T4</c:v>
                </c:pt>
                <c:pt idx="4">
                  <c:v>T5</c:v>
                </c:pt>
                <c:pt idx="5">
                  <c:v>T6</c:v>
                </c:pt>
                <c:pt idx="6">
                  <c:v>T7</c:v>
                </c:pt>
                <c:pt idx="7">
                  <c:v>T8</c:v>
                </c:pt>
                <c:pt idx="8">
                  <c:v>T9</c:v>
                </c:pt>
                <c:pt idx="9">
                  <c:v>T10</c:v>
                </c:pt>
                <c:pt idx="10">
                  <c:v>T11</c:v>
                </c:pt>
                <c:pt idx="11">
                  <c:v>T12</c:v>
                </c:pt>
                <c:pt idx="12">
                  <c:v>T13</c:v>
                </c:pt>
                <c:pt idx="13">
                  <c:v>T14</c:v>
                </c:pt>
                <c:pt idx="14">
                  <c:v>T15</c:v>
                </c:pt>
                <c:pt idx="15">
                  <c:v>T16</c:v>
                </c:pt>
                <c:pt idx="16">
                  <c:v>T17</c:v>
                </c:pt>
                <c:pt idx="17">
                  <c:v>T18</c:v>
                </c:pt>
                <c:pt idx="18">
                  <c:v>T19</c:v>
                </c:pt>
                <c:pt idx="19">
                  <c:v>T20</c:v>
                </c:pt>
                <c:pt idx="20">
                  <c:v>T21</c:v>
                </c:pt>
                <c:pt idx="21">
                  <c:v>T22</c:v>
                </c:pt>
                <c:pt idx="22">
                  <c:v>T23</c:v>
                </c:pt>
                <c:pt idx="23">
                  <c:v>T24</c:v>
                </c:pt>
                <c:pt idx="24">
                  <c:v>T25</c:v>
                </c:pt>
                <c:pt idx="25">
                  <c:v>T26</c:v>
                </c:pt>
                <c:pt idx="26">
                  <c:v>T27</c:v>
                </c:pt>
                <c:pt idx="27">
                  <c:v>T28</c:v>
                </c:pt>
                <c:pt idx="28">
                  <c:v>T29</c:v>
                </c:pt>
                <c:pt idx="29">
                  <c:v>T30</c:v>
                </c:pt>
                <c:pt idx="30">
                  <c:v>T31</c:v>
                </c:pt>
                <c:pt idx="31">
                  <c:v>T32</c:v>
                </c:pt>
                <c:pt idx="32">
                  <c:v>T33</c:v>
                </c:pt>
                <c:pt idx="33">
                  <c:v>T34</c:v>
                </c:pt>
                <c:pt idx="34">
                  <c:v>T35</c:v>
                </c:pt>
                <c:pt idx="35">
                  <c:v>T36</c:v>
                </c:pt>
                <c:pt idx="36">
                  <c:v>T37</c:v>
                </c:pt>
                <c:pt idx="37">
                  <c:v>T38</c:v>
                </c:pt>
                <c:pt idx="38">
                  <c:v>T39</c:v>
                </c:pt>
                <c:pt idx="39">
                  <c:v>T40</c:v>
                </c:pt>
                <c:pt idx="40">
                  <c:v>T41</c:v>
                </c:pt>
                <c:pt idx="41">
                  <c:v>T42</c:v>
                </c:pt>
                <c:pt idx="42">
                  <c:v>T43</c:v>
                </c:pt>
                <c:pt idx="43">
                  <c:v>T44</c:v>
                </c:pt>
                <c:pt idx="44">
                  <c:v>T45</c:v>
                </c:pt>
                <c:pt idx="45">
                  <c:v>T46</c:v>
                </c:pt>
                <c:pt idx="46">
                  <c:v>T47</c:v>
                </c:pt>
                <c:pt idx="47">
                  <c:v>T48</c:v>
                </c:pt>
                <c:pt idx="48">
                  <c:v>T49</c:v>
                </c:pt>
                <c:pt idx="49">
                  <c:v>T50</c:v>
                </c:pt>
                <c:pt idx="50">
                  <c:v>T51</c:v>
                </c:pt>
                <c:pt idx="51">
                  <c:v>T52</c:v>
                </c:pt>
                <c:pt idx="52">
                  <c:v>T53</c:v>
                </c:pt>
                <c:pt idx="53">
                  <c:v>T54</c:v>
                </c:pt>
                <c:pt idx="54">
                  <c:v>T55</c:v>
                </c:pt>
                <c:pt idx="55">
                  <c:v>T56</c:v>
                </c:pt>
                <c:pt idx="56">
                  <c:v>T57</c:v>
                </c:pt>
                <c:pt idx="57">
                  <c:v>T58</c:v>
                </c:pt>
                <c:pt idx="58">
                  <c:v>T59</c:v>
                </c:pt>
                <c:pt idx="59">
                  <c:v>T60</c:v>
                </c:pt>
                <c:pt idx="60">
                  <c:v>T61</c:v>
                </c:pt>
                <c:pt idx="61">
                  <c:v>T62</c:v>
                </c:pt>
                <c:pt idx="62">
                  <c:v>T63</c:v>
                </c:pt>
                <c:pt idx="63">
                  <c:v>T64</c:v>
                </c:pt>
                <c:pt idx="64">
                  <c:v>T65</c:v>
                </c:pt>
                <c:pt idx="65">
                  <c:v>T66</c:v>
                </c:pt>
                <c:pt idx="66">
                  <c:v>T67</c:v>
                </c:pt>
                <c:pt idx="67">
                  <c:v>T68</c:v>
                </c:pt>
                <c:pt idx="68">
                  <c:v>T69</c:v>
                </c:pt>
                <c:pt idx="69">
                  <c:v>T70</c:v>
                </c:pt>
                <c:pt idx="70">
                  <c:v>T71</c:v>
                </c:pt>
                <c:pt idx="71">
                  <c:v>T72</c:v>
                </c:pt>
                <c:pt idx="72">
                  <c:v>T73</c:v>
                </c:pt>
                <c:pt idx="73">
                  <c:v>T74</c:v>
                </c:pt>
                <c:pt idx="74">
                  <c:v>T75</c:v>
                </c:pt>
                <c:pt idx="75">
                  <c:v>T76</c:v>
                </c:pt>
                <c:pt idx="76">
                  <c:v>T77</c:v>
                </c:pt>
                <c:pt idx="77">
                  <c:v>T78</c:v>
                </c:pt>
                <c:pt idx="78">
                  <c:v>T79</c:v>
                </c:pt>
                <c:pt idx="79">
                  <c:v>T80</c:v>
                </c:pt>
                <c:pt idx="80">
                  <c:v>T81</c:v>
                </c:pt>
                <c:pt idx="81">
                  <c:v>T82</c:v>
                </c:pt>
                <c:pt idx="82">
                  <c:v>T83</c:v>
                </c:pt>
                <c:pt idx="83">
                  <c:v>T84</c:v>
                </c:pt>
                <c:pt idx="84">
                  <c:v>T85</c:v>
                </c:pt>
                <c:pt idx="85">
                  <c:v>T86</c:v>
                </c:pt>
                <c:pt idx="86">
                  <c:v>T87</c:v>
                </c:pt>
                <c:pt idx="87">
                  <c:v>T88</c:v>
                </c:pt>
                <c:pt idx="88">
                  <c:v>T89</c:v>
                </c:pt>
                <c:pt idx="89">
                  <c:v>T90</c:v>
                </c:pt>
                <c:pt idx="90">
                  <c:v>T91</c:v>
                </c:pt>
                <c:pt idx="91">
                  <c:v>T92</c:v>
                </c:pt>
                <c:pt idx="92">
                  <c:v>T93</c:v>
                </c:pt>
                <c:pt idx="93">
                  <c:v>T94</c:v>
                </c:pt>
                <c:pt idx="94">
                  <c:v>T95</c:v>
                </c:pt>
                <c:pt idx="95">
                  <c:v>T96</c:v>
                </c:pt>
                <c:pt idx="96">
                  <c:v>T97</c:v>
                </c:pt>
                <c:pt idx="97">
                  <c:v>T98</c:v>
                </c:pt>
                <c:pt idx="98">
                  <c:v>T99</c:v>
                </c:pt>
                <c:pt idx="99">
                  <c:v>T100</c:v>
                </c:pt>
                <c:pt idx="100">
                  <c:v>T101</c:v>
                </c:pt>
                <c:pt idx="101">
                  <c:v>T102</c:v>
                </c:pt>
                <c:pt idx="102">
                  <c:v>T103</c:v>
                </c:pt>
                <c:pt idx="103">
                  <c:v>T104</c:v>
                </c:pt>
                <c:pt idx="104">
                  <c:v>T105</c:v>
                </c:pt>
                <c:pt idx="105">
                  <c:v>T106</c:v>
                </c:pt>
                <c:pt idx="106">
                  <c:v>T107</c:v>
                </c:pt>
                <c:pt idx="107">
                  <c:v>T108</c:v>
                </c:pt>
                <c:pt idx="108">
                  <c:v>T109</c:v>
                </c:pt>
                <c:pt idx="109">
                  <c:v>T110</c:v>
                </c:pt>
                <c:pt idx="110">
                  <c:v>T111</c:v>
                </c:pt>
                <c:pt idx="111">
                  <c:v>T112</c:v>
                </c:pt>
                <c:pt idx="112">
                  <c:v>T113</c:v>
                </c:pt>
                <c:pt idx="113">
                  <c:v>T114</c:v>
                </c:pt>
                <c:pt idx="114">
                  <c:v>T115</c:v>
                </c:pt>
                <c:pt idx="115">
                  <c:v>T116</c:v>
                </c:pt>
                <c:pt idx="116">
                  <c:v>T117</c:v>
                </c:pt>
                <c:pt idx="117">
                  <c:v>T118</c:v>
                </c:pt>
                <c:pt idx="118">
                  <c:v>T119</c:v>
                </c:pt>
                <c:pt idx="119">
                  <c:v>T120</c:v>
                </c:pt>
                <c:pt idx="120">
                  <c:v>T121</c:v>
                </c:pt>
                <c:pt idx="121">
                  <c:v>T122</c:v>
                </c:pt>
                <c:pt idx="122">
                  <c:v>T123</c:v>
                </c:pt>
                <c:pt idx="123">
                  <c:v>T124</c:v>
                </c:pt>
                <c:pt idx="124">
                  <c:v>T125</c:v>
                </c:pt>
                <c:pt idx="125">
                  <c:v>T126</c:v>
                </c:pt>
                <c:pt idx="126">
                  <c:v>T127</c:v>
                </c:pt>
                <c:pt idx="127">
                  <c:v>T128</c:v>
                </c:pt>
                <c:pt idx="128">
                  <c:v>T129</c:v>
                </c:pt>
                <c:pt idx="129">
                  <c:v>T130</c:v>
                </c:pt>
                <c:pt idx="130">
                  <c:v>T131</c:v>
                </c:pt>
                <c:pt idx="131">
                  <c:v>T132</c:v>
                </c:pt>
                <c:pt idx="132">
                  <c:v>T133</c:v>
                </c:pt>
                <c:pt idx="133">
                  <c:v>T134</c:v>
                </c:pt>
                <c:pt idx="134">
                  <c:v>T135</c:v>
                </c:pt>
                <c:pt idx="135">
                  <c:v>T136</c:v>
                </c:pt>
                <c:pt idx="136">
                  <c:v>T137</c:v>
                </c:pt>
                <c:pt idx="137">
                  <c:v>T138</c:v>
                </c:pt>
                <c:pt idx="138">
                  <c:v>T139</c:v>
                </c:pt>
                <c:pt idx="139">
                  <c:v>T140</c:v>
                </c:pt>
                <c:pt idx="140">
                  <c:v>T141</c:v>
                </c:pt>
                <c:pt idx="141">
                  <c:v>T142</c:v>
                </c:pt>
                <c:pt idx="142">
                  <c:v>T143</c:v>
                </c:pt>
                <c:pt idx="143">
                  <c:v>T144</c:v>
                </c:pt>
                <c:pt idx="144">
                  <c:v>T145</c:v>
                </c:pt>
                <c:pt idx="145">
                  <c:v>T146</c:v>
                </c:pt>
                <c:pt idx="146">
                  <c:v>T147</c:v>
                </c:pt>
                <c:pt idx="147">
                  <c:v>T148</c:v>
                </c:pt>
                <c:pt idx="148">
                  <c:v>T149</c:v>
                </c:pt>
                <c:pt idx="149">
                  <c:v>T150</c:v>
                </c:pt>
                <c:pt idx="150">
                  <c:v>T151</c:v>
                </c:pt>
                <c:pt idx="151">
                  <c:v>T152</c:v>
                </c:pt>
                <c:pt idx="152">
                  <c:v>T153</c:v>
                </c:pt>
                <c:pt idx="153">
                  <c:v>T154</c:v>
                </c:pt>
                <c:pt idx="154">
                  <c:v>T155</c:v>
                </c:pt>
                <c:pt idx="155">
                  <c:v>T156</c:v>
                </c:pt>
                <c:pt idx="156">
                  <c:v>T157</c:v>
                </c:pt>
                <c:pt idx="157">
                  <c:v>T158</c:v>
                </c:pt>
                <c:pt idx="158">
                  <c:v>T159</c:v>
                </c:pt>
                <c:pt idx="159">
                  <c:v>T160</c:v>
                </c:pt>
                <c:pt idx="160">
                  <c:v>T161</c:v>
                </c:pt>
                <c:pt idx="161">
                  <c:v>T162</c:v>
                </c:pt>
                <c:pt idx="162">
                  <c:v>T163</c:v>
                </c:pt>
                <c:pt idx="163">
                  <c:v>T164</c:v>
                </c:pt>
                <c:pt idx="164">
                  <c:v>T165</c:v>
                </c:pt>
                <c:pt idx="165">
                  <c:v>T166</c:v>
                </c:pt>
                <c:pt idx="166">
                  <c:v>T167</c:v>
                </c:pt>
                <c:pt idx="167">
                  <c:v>T168</c:v>
                </c:pt>
                <c:pt idx="168">
                  <c:v>T169</c:v>
                </c:pt>
                <c:pt idx="169">
                  <c:v>T170</c:v>
                </c:pt>
                <c:pt idx="170">
                  <c:v>T171</c:v>
                </c:pt>
                <c:pt idx="171">
                  <c:v>T172</c:v>
                </c:pt>
                <c:pt idx="172">
                  <c:v>T173</c:v>
                </c:pt>
                <c:pt idx="173">
                  <c:v>T174</c:v>
                </c:pt>
                <c:pt idx="174">
                  <c:v>T175</c:v>
                </c:pt>
                <c:pt idx="175">
                  <c:v>T176</c:v>
                </c:pt>
                <c:pt idx="176">
                  <c:v>T177</c:v>
                </c:pt>
                <c:pt idx="177">
                  <c:v>T178</c:v>
                </c:pt>
                <c:pt idx="178">
                  <c:v>T179</c:v>
                </c:pt>
                <c:pt idx="179">
                  <c:v>T180</c:v>
                </c:pt>
                <c:pt idx="180">
                  <c:v>T181</c:v>
                </c:pt>
                <c:pt idx="181">
                  <c:v>T182</c:v>
                </c:pt>
                <c:pt idx="182">
                  <c:v>T183</c:v>
                </c:pt>
                <c:pt idx="183">
                  <c:v>T184</c:v>
                </c:pt>
                <c:pt idx="184">
                  <c:v>T185</c:v>
                </c:pt>
                <c:pt idx="185">
                  <c:v>T186</c:v>
                </c:pt>
                <c:pt idx="186">
                  <c:v>T187</c:v>
                </c:pt>
                <c:pt idx="187">
                  <c:v>T188</c:v>
                </c:pt>
                <c:pt idx="188">
                  <c:v>T189</c:v>
                </c:pt>
                <c:pt idx="189">
                  <c:v>T190</c:v>
                </c:pt>
                <c:pt idx="190">
                  <c:v>T191</c:v>
                </c:pt>
                <c:pt idx="191">
                  <c:v>T192</c:v>
                </c:pt>
                <c:pt idx="192">
                  <c:v>T193</c:v>
                </c:pt>
                <c:pt idx="193">
                  <c:v>T194</c:v>
                </c:pt>
                <c:pt idx="194">
                  <c:v>T195</c:v>
                </c:pt>
                <c:pt idx="195">
                  <c:v>T196</c:v>
                </c:pt>
                <c:pt idx="196">
                  <c:v>T197</c:v>
                </c:pt>
                <c:pt idx="197">
                  <c:v>T198</c:v>
                </c:pt>
                <c:pt idx="198">
                  <c:v>T199</c:v>
                </c:pt>
              </c:strCache>
            </c:strRef>
          </c:cat>
          <c:val>
            <c:numRef>
              <c:f>Sheet2!$B$2:$B$200</c:f>
              <c:numCache>
                <c:formatCode>General</c:formatCode>
                <c:ptCount val="199"/>
                <c:pt idx="0">
                  <c:v>50</c:v>
                </c:pt>
                <c:pt idx="1">
                  <c:v>75</c:v>
                </c:pt>
                <c:pt idx="2">
                  <c:v>50</c:v>
                </c:pt>
                <c:pt idx="3">
                  <c:v>25</c:v>
                </c:pt>
                <c:pt idx="4">
                  <c:v>100</c:v>
                </c:pt>
                <c:pt idx="5">
                  <c:v>50</c:v>
                </c:pt>
                <c:pt idx="6">
                  <c:v>75</c:v>
                </c:pt>
                <c:pt idx="7">
                  <c:v>25</c:v>
                </c:pt>
                <c:pt idx="8">
                  <c:v>25</c:v>
                </c:pt>
                <c:pt idx="9">
                  <c:v>100</c:v>
                </c:pt>
                <c:pt idx="10">
                  <c:v>25</c:v>
                </c:pt>
                <c:pt idx="11">
                  <c:v>75</c:v>
                </c:pt>
                <c:pt idx="12">
                  <c:v>25</c:v>
                </c:pt>
                <c:pt idx="13">
                  <c:v>66.66</c:v>
                </c:pt>
                <c:pt idx="14">
                  <c:v>100</c:v>
                </c:pt>
                <c:pt idx="15">
                  <c:v>66.66</c:v>
                </c:pt>
                <c:pt idx="16">
                  <c:v>50</c:v>
                </c:pt>
                <c:pt idx="17">
                  <c:v>50</c:v>
                </c:pt>
                <c:pt idx="18">
                  <c:v>100</c:v>
                </c:pt>
                <c:pt idx="19">
                  <c:v>75</c:v>
                </c:pt>
                <c:pt idx="20">
                  <c:v>66.66</c:v>
                </c:pt>
                <c:pt idx="21">
                  <c:v>25</c:v>
                </c:pt>
                <c:pt idx="22">
                  <c:v>75</c:v>
                </c:pt>
                <c:pt idx="23">
                  <c:v>75</c:v>
                </c:pt>
                <c:pt idx="24">
                  <c:v>100</c:v>
                </c:pt>
                <c:pt idx="25">
                  <c:v>50</c:v>
                </c:pt>
                <c:pt idx="26">
                  <c:v>0</c:v>
                </c:pt>
                <c:pt idx="27">
                  <c:v>50</c:v>
                </c:pt>
                <c:pt idx="28">
                  <c:v>75</c:v>
                </c:pt>
                <c:pt idx="29">
                  <c:v>50</c:v>
                </c:pt>
                <c:pt idx="30">
                  <c:v>50</c:v>
                </c:pt>
                <c:pt idx="31">
                  <c:v>50</c:v>
                </c:pt>
                <c:pt idx="32">
                  <c:v>25</c:v>
                </c:pt>
                <c:pt idx="33">
                  <c:v>100</c:v>
                </c:pt>
                <c:pt idx="34">
                  <c:v>100</c:v>
                </c:pt>
                <c:pt idx="35">
                  <c:v>25</c:v>
                </c:pt>
                <c:pt idx="36">
                  <c:v>50</c:v>
                </c:pt>
                <c:pt idx="37">
                  <c:v>25</c:v>
                </c:pt>
                <c:pt idx="38">
                  <c:v>75</c:v>
                </c:pt>
                <c:pt idx="39">
                  <c:v>75</c:v>
                </c:pt>
                <c:pt idx="40">
                  <c:v>75</c:v>
                </c:pt>
                <c:pt idx="41">
                  <c:v>100</c:v>
                </c:pt>
                <c:pt idx="42">
                  <c:v>25</c:v>
                </c:pt>
                <c:pt idx="43">
                  <c:v>75</c:v>
                </c:pt>
                <c:pt idx="44">
                  <c:v>75</c:v>
                </c:pt>
                <c:pt idx="45">
                  <c:v>75</c:v>
                </c:pt>
                <c:pt idx="46">
                  <c:v>75</c:v>
                </c:pt>
                <c:pt idx="47">
                  <c:v>50</c:v>
                </c:pt>
                <c:pt idx="48">
                  <c:v>100</c:v>
                </c:pt>
                <c:pt idx="49">
                  <c:v>75</c:v>
                </c:pt>
                <c:pt idx="50">
                  <c:v>50</c:v>
                </c:pt>
                <c:pt idx="51">
                  <c:v>100</c:v>
                </c:pt>
                <c:pt idx="52">
                  <c:v>66.66</c:v>
                </c:pt>
                <c:pt idx="53">
                  <c:v>50</c:v>
                </c:pt>
                <c:pt idx="54">
                  <c:v>50</c:v>
                </c:pt>
                <c:pt idx="55">
                  <c:v>50</c:v>
                </c:pt>
                <c:pt idx="56">
                  <c:v>33.33</c:v>
                </c:pt>
                <c:pt idx="57">
                  <c:v>100</c:v>
                </c:pt>
                <c:pt idx="58">
                  <c:v>75</c:v>
                </c:pt>
                <c:pt idx="59">
                  <c:v>75</c:v>
                </c:pt>
                <c:pt idx="60">
                  <c:v>75</c:v>
                </c:pt>
                <c:pt idx="61">
                  <c:v>66.66</c:v>
                </c:pt>
                <c:pt idx="62">
                  <c:v>100</c:v>
                </c:pt>
                <c:pt idx="63">
                  <c:v>75</c:v>
                </c:pt>
                <c:pt idx="64">
                  <c:v>0</c:v>
                </c:pt>
                <c:pt idx="65">
                  <c:v>100</c:v>
                </c:pt>
                <c:pt idx="66">
                  <c:v>50</c:v>
                </c:pt>
                <c:pt idx="67">
                  <c:v>75</c:v>
                </c:pt>
                <c:pt idx="68">
                  <c:v>75</c:v>
                </c:pt>
                <c:pt idx="69">
                  <c:v>66.66</c:v>
                </c:pt>
                <c:pt idx="70">
                  <c:v>50</c:v>
                </c:pt>
                <c:pt idx="71">
                  <c:v>50</c:v>
                </c:pt>
                <c:pt idx="72">
                  <c:v>25</c:v>
                </c:pt>
                <c:pt idx="73">
                  <c:v>75</c:v>
                </c:pt>
                <c:pt idx="74">
                  <c:v>0</c:v>
                </c:pt>
                <c:pt idx="75">
                  <c:v>0</c:v>
                </c:pt>
                <c:pt idx="76">
                  <c:v>75</c:v>
                </c:pt>
                <c:pt idx="77">
                  <c:v>75</c:v>
                </c:pt>
                <c:pt idx="78">
                  <c:v>75</c:v>
                </c:pt>
                <c:pt idx="79">
                  <c:v>66.66</c:v>
                </c:pt>
                <c:pt idx="80">
                  <c:v>66.66</c:v>
                </c:pt>
                <c:pt idx="81">
                  <c:v>25</c:v>
                </c:pt>
                <c:pt idx="82">
                  <c:v>100</c:v>
                </c:pt>
                <c:pt idx="83">
                  <c:v>50</c:v>
                </c:pt>
                <c:pt idx="84">
                  <c:v>50</c:v>
                </c:pt>
                <c:pt idx="85">
                  <c:v>100</c:v>
                </c:pt>
                <c:pt idx="86">
                  <c:v>75</c:v>
                </c:pt>
                <c:pt idx="87">
                  <c:v>50</c:v>
                </c:pt>
                <c:pt idx="88">
                  <c:v>75</c:v>
                </c:pt>
                <c:pt idx="89">
                  <c:v>100</c:v>
                </c:pt>
                <c:pt idx="90">
                  <c:v>100</c:v>
                </c:pt>
                <c:pt idx="91">
                  <c:v>100</c:v>
                </c:pt>
                <c:pt idx="92">
                  <c:v>75</c:v>
                </c:pt>
                <c:pt idx="93">
                  <c:v>50</c:v>
                </c:pt>
                <c:pt idx="94">
                  <c:v>50</c:v>
                </c:pt>
                <c:pt idx="95">
                  <c:v>66.66</c:v>
                </c:pt>
                <c:pt idx="96">
                  <c:v>75</c:v>
                </c:pt>
                <c:pt idx="97">
                  <c:v>66.66</c:v>
                </c:pt>
                <c:pt idx="98">
                  <c:v>66.66</c:v>
                </c:pt>
                <c:pt idx="99">
                  <c:v>50</c:v>
                </c:pt>
                <c:pt idx="100">
                  <c:v>66.66</c:v>
                </c:pt>
                <c:pt idx="101">
                  <c:v>75</c:v>
                </c:pt>
                <c:pt idx="102">
                  <c:v>100</c:v>
                </c:pt>
                <c:pt idx="103">
                  <c:v>100</c:v>
                </c:pt>
                <c:pt idx="104">
                  <c:v>100</c:v>
                </c:pt>
                <c:pt idx="105">
                  <c:v>100</c:v>
                </c:pt>
                <c:pt idx="106">
                  <c:v>100</c:v>
                </c:pt>
                <c:pt idx="107">
                  <c:v>100</c:v>
                </c:pt>
                <c:pt idx="108">
                  <c:v>50</c:v>
                </c:pt>
                <c:pt idx="109">
                  <c:v>75</c:v>
                </c:pt>
                <c:pt idx="110">
                  <c:v>50</c:v>
                </c:pt>
                <c:pt idx="111">
                  <c:v>75</c:v>
                </c:pt>
                <c:pt idx="112">
                  <c:v>25</c:v>
                </c:pt>
                <c:pt idx="113">
                  <c:v>75</c:v>
                </c:pt>
                <c:pt idx="114">
                  <c:v>25</c:v>
                </c:pt>
                <c:pt idx="115">
                  <c:v>75</c:v>
                </c:pt>
                <c:pt idx="116">
                  <c:v>100</c:v>
                </c:pt>
                <c:pt idx="117">
                  <c:v>75</c:v>
                </c:pt>
                <c:pt idx="118">
                  <c:v>50</c:v>
                </c:pt>
                <c:pt idx="119">
                  <c:v>50</c:v>
                </c:pt>
                <c:pt idx="120">
                  <c:v>100</c:v>
                </c:pt>
                <c:pt idx="121">
                  <c:v>25</c:v>
                </c:pt>
                <c:pt idx="122">
                  <c:v>75</c:v>
                </c:pt>
                <c:pt idx="123">
                  <c:v>75</c:v>
                </c:pt>
                <c:pt idx="124">
                  <c:v>75</c:v>
                </c:pt>
                <c:pt idx="125">
                  <c:v>75</c:v>
                </c:pt>
                <c:pt idx="126">
                  <c:v>100</c:v>
                </c:pt>
                <c:pt idx="127">
                  <c:v>25</c:v>
                </c:pt>
                <c:pt idx="128">
                  <c:v>100</c:v>
                </c:pt>
                <c:pt idx="129">
                  <c:v>33.33</c:v>
                </c:pt>
                <c:pt idx="130">
                  <c:v>0</c:v>
                </c:pt>
                <c:pt idx="131">
                  <c:v>25</c:v>
                </c:pt>
                <c:pt idx="132">
                  <c:v>75</c:v>
                </c:pt>
                <c:pt idx="133">
                  <c:v>75</c:v>
                </c:pt>
                <c:pt idx="134">
                  <c:v>100</c:v>
                </c:pt>
                <c:pt idx="135">
                  <c:v>66.66</c:v>
                </c:pt>
                <c:pt idx="136">
                  <c:v>25</c:v>
                </c:pt>
                <c:pt idx="137">
                  <c:v>50</c:v>
                </c:pt>
                <c:pt idx="138">
                  <c:v>75</c:v>
                </c:pt>
                <c:pt idx="139">
                  <c:v>25</c:v>
                </c:pt>
                <c:pt idx="140">
                  <c:v>75</c:v>
                </c:pt>
                <c:pt idx="141">
                  <c:v>100</c:v>
                </c:pt>
                <c:pt idx="142">
                  <c:v>25</c:v>
                </c:pt>
                <c:pt idx="143">
                  <c:v>75</c:v>
                </c:pt>
                <c:pt idx="144">
                  <c:v>75</c:v>
                </c:pt>
                <c:pt idx="145">
                  <c:v>50</c:v>
                </c:pt>
                <c:pt idx="146">
                  <c:v>100</c:v>
                </c:pt>
                <c:pt idx="147">
                  <c:v>25</c:v>
                </c:pt>
                <c:pt idx="148">
                  <c:v>75</c:v>
                </c:pt>
                <c:pt idx="149">
                  <c:v>66.66</c:v>
                </c:pt>
                <c:pt idx="150">
                  <c:v>75</c:v>
                </c:pt>
                <c:pt idx="151">
                  <c:v>75</c:v>
                </c:pt>
                <c:pt idx="152">
                  <c:v>66.66</c:v>
                </c:pt>
                <c:pt idx="153">
                  <c:v>0</c:v>
                </c:pt>
                <c:pt idx="154">
                  <c:v>50</c:v>
                </c:pt>
                <c:pt idx="155">
                  <c:v>25</c:v>
                </c:pt>
                <c:pt idx="156">
                  <c:v>50</c:v>
                </c:pt>
                <c:pt idx="157">
                  <c:v>50</c:v>
                </c:pt>
                <c:pt idx="158">
                  <c:v>50</c:v>
                </c:pt>
                <c:pt idx="159">
                  <c:v>50</c:v>
                </c:pt>
                <c:pt idx="160">
                  <c:v>50</c:v>
                </c:pt>
                <c:pt idx="161">
                  <c:v>25</c:v>
                </c:pt>
                <c:pt idx="162">
                  <c:v>66.66</c:v>
                </c:pt>
                <c:pt idx="163">
                  <c:v>66.66</c:v>
                </c:pt>
                <c:pt idx="164">
                  <c:v>25</c:v>
                </c:pt>
                <c:pt idx="165">
                  <c:v>50</c:v>
                </c:pt>
                <c:pt idx="166">
                  <c:v>100</c:v>
                </c:pt>
                <c:pt idx="167">
                  <c:v>50</c:v>
                </c:pt>
                <c:pt idx="168">
                  <c:v>0</c:v>
                </c:pt>
                <c:pt idx="169">
                  <c:v>50</c:v>
                </c:pt>
                <c:pt idx="170">
                  <c:v>25</c:v>
                </c:pt>
                <c:pt idx="171">
                  <c:v>25</c:v>
                </c:pt>
                <c:pt idx="172">
                  <c:v>75</c:v>
                </c:pt>
                <c:pt idx="173">
                  <c:v>50</c:v>
                </c:pt>
                <c:pt idx="174">
                  <c:v>25</c:v>
                </c:pt>
                <c:pt idx="175">
                  <c:v>75</c:v>
                </c:pt>
                <c:pt idx="176">
                  <c:v>25</c:v>
                </c:pt>
                <c:pt idx="177">
                  <c:v>50</c:v>
                </c:pt>
                <c:pt idx="178">
                  <c:v>100</c:v>
                </c:pt>
                <c:pt idx="179">
                  <c:v>50</c:v>
                </c:pt>
                <c:pt idx="180">
                  <c:v>75</c:v>
                </c:pt>
                <c:pt idx="181">
                  <c:v>75</c:v>
                </c:pt>
                <c:pt idx="182">
                  <c:v>66.66</c:v>
                </c:pt>
                <c:pt idx="183">
                  <c:v>50</c:v>
                </c:pt>
                <c:pt idx="184">
                  <c:v>100</c:v>
                </c:pt>
                <c:pt idx="185">
                  <c:v>50</c:v>
                </c:pt>
                <c:pt idx="186">
                  <c:v>25</c:v>
                </c:pt>
                <c:pt idx="187">
                  <c:v>50</c:v>
                </c:pt>
                <c:pt idx="188">
                  <c:v>100</c:v>
                </c:pt>
                <c:pt idx="189">
                  <c:v>0</c:v>
                </c:pt>
                <c:pt idx="190">
                  <c:v>75</c:v>
                </c:pt>
                <c:pt idx="191">
                  <c:v>75</c:v>
                </c:pt>
                <c:pt idx="192">
                  <c:v>75</c:v>
                </c:pt>
                <c:pt idx="193">
                  <c:v>100</c:v>
                </c:pt>
                <c:pt idx="194">
                  <c:v>50</c:v>
                </c:pt>
                <c:pt idx="195">
                  <c:v>25</c:v>
                </c:pt>
                <c:pt idx="196">
                  <c:v>75</c:v>
                </c:pt>
                <c:pt idx="197">
                  <c:v>50</c:v>
                </c:pt>
                <c:pt idx="198">
                  <c:v>50</c:v>
                </c:pt>
              </c:numCache>
            </c:numRef>
          </c:val>
          <c:extLst>
            <c:ext xmlns:c16="http://schemas.microsoft.com/office/drawing/2014/chart" uri="{C3380CC4-5D6E-409C-BE32-E72D297353CC}">
              <c16:uniqueId val="{00000000-259C-442E-ACDB-DFC27F8A14D4}"/>
            </c:ext>
          </c:extLst>
        </c:ser>
        <c:dLbls>
          <c:dLblPos val="outEnd"/>
          <c:showLegendKey val="0"/>
          <c:showVal val="1"/>
          <c:showCatName val="0"/>
          <c:showSerName val="0"/>
          <c:showPercent val="0"/>
          <c:showBubbleSize val="0"/>
        </c:dLbls>
        <c:gapWidth val="444"/>
        <c:overlap val="-90"/>
        <c:axId val="1361526688"/>
        <c:axId val="1268214400"/>
      </c:barChart>
      <c:catAx>
        <c:axId val="1361526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68214400"/>
        <c:crosses val="autoZero"/>
        <c:auto val="1"/>
        <c:lblAlgn val="ctr"/>
        <c:lblOffset val="100"/>
        <c:noMultiLvlLbl val="0"/>
      </c:catAx>
      <c:valAx>
        <c:axId val="1268214400"/>
        <c:scaling>
          <c:orientation val="minMax"/>
        </c:scaling>
        <c:delete val="1"/>
        <c:axPos val="l"/>
        <c:numFmt formatCode="General" sourceLinked="1"/>
        <c:majorTickMark val="none"/>
        <c:minorTickMark val="none"/>
        <c:tickLblPos val="nextTo"/>
        <c:crossAx val="1361526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CF5DB-FD41-4681-9AF4-A36B3217D28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58001C-4D88-4EC3-8A4A-D6AF5A6CD2EE}">
      <dgm:prSet/>
      <dgm:spPr/>
      <dgm:t>
        <a:bodyPr/>
        <a:lstStyle/>
        <a:p>
          <a:pPr>
            <a:lnSpc>
              <a:spcPct val="100000"/>
            </a:lnSpc>
          </a:pPr>
          <a:r>
            <a:rPr lang="en-US" b="0" i="0"/>
            <a:t>Analyse the existing code and understand algorithm</a:t>
          </a:r>
          <a:endParaRPr lang="en-US"/>
        </a:p>
      </dgm:t>
    </dgm:pt>
    <dgm:pt modelId="{C39E3F79-CF97-4828-9DC5-843E1DD4CAA5}" type="parTrans" cxnId="{15B4766F-9A19-4D2C-B6EF-40C6B2FACCD0}">
      <dgm:prSet/>
      <dgm:spPr/>
      <dgm:t>
        <a:bodyPr/>
        <a:lstStyle/>
        <a:p>
          <a:endParaRPr lang="en-US"/>
        </a:p>
      </dgm:t>
    </dgm:pt>
    <dgm:pt modelId="{EA521D71-C44E-4797-956A-65729D5814AA}" type="sibTrans" cxnId="{15B4766F-9A19-4D2C-B6EF-40C6B2FACCD0}">
      <dgm:prSet/>
      <dgm:spPr/>
      <dgm:t>
        <a:bodyPr/>
        <a:lstStyle/>
        <a:p>
          <a:endParaRPr lang="en-US"/>
        </a:p>
      </dgm:t>
    </dgm:pt>
    <dgm:pt modelId="{4B835912-331A-4947-AF3E-E2A9081EB67D}">
      <dgm:prSet/>
      <dgm:spPr/>
      <dgm:t>
        <a:bodyPr/>
        <a:lstStyle/>
        <a:p>
          <a:pPr>
            <a:lnSpc>
              <a:spcPct val="100000"/>
            </a:lnSpc>
          </a:pPr>
          <a:r>
            <a:rPr lang="en-US" b="0" i="0"/>
            <a:t>Generate learning sequences and save to file</a:t>
          </a:r>
          <a:endParaRPr lang="en-US"/>
        </a:p>
      </dgm:t>
    </dgm:pt>
    <dgm:pt modelId="{3FADB7C6-4082-40D3-83CF-4716A84706F5}" type="parTrans" cxnId="{6647AFEE-F6FC-4031-8C72-7551EE13CAEE}">
      <dgm:prSet/>
      <dgm:spPr/>
      <dgm:t>
        <a:bodyPr/>
        <a:lstStyle/>
        <a:p>
          <a:endParaRPr lang="en-US"/>
        </a:p>
      </dgm:t>
    </dgm:pt>
    <dgm:pt modelId="{D11D30B8-F19A-4DD4-8207-12A06612F50D}" type="sibTrans" cxnId="{6647AFEE-F6FC-4031-8C72-7551EE13CAEE}">
      <dgm:prSet/>
      <dgm:spPr/>
      <dgm:t>
        <a:bodyPr/>
        <a:lstStyle/>
        <a:p>
          <a:endParaRPr lang="en-US"/>
        </a:p>
      </dgm:t>
    </dgm:pt>
    <dgm:pt modelId="{B3435083-4084-4336-AD1F-9EE126BBAF1E}">
      <dgm:prSet/>
      <dgm:spPr/>
      <dgm:t>
        <a:bodyPr/>
        <a:lstStyle/>
        <a:p>
          <a:pPr>
            <a:lnSpc>
              <a:spcPct val="100000"/>
            </a:lnSpc>
          </a:pPr>
          <a:r>
            <a:rPr lang="en-US" b="0" i="0"/>
            <a:t>Generate testing sequences out of learning sequences (subsequences) and save to file</a:t>
          </a:r>
          <a:endParaRPr lang="en-US"/>
        </a:p>
      </dgm:t>
    </dgm:pt>
    <dgm:pt modelId="{A6543E45-62A7-4DF3-8790-A521314A1C02}" type="parTrans" cxnId="{2F9D52D9-BE12-44CD-815E-3CA54DDC49EE}">
      <dgm:prSet/>
      <dgm:spPr/>
      <dgm:t>
        <a:bodyPr/>
        <a:lstStyle/>
        <a:p>
          <a:endParaRPr lang="en-US"/>
        </a:p>
      </dgm:t>
    </dgm:pt>
    <dgm:pt modelId="{1E11D5F0-9A64-41AF-9F28-B3371D53B8F8}" type="sibTrans" cxnId="{2F9D52D9-BE12-44CD-815E-3CA54DDC49EE}">
      <dgm:prSet/>
      <dgm:spPr/>
      <dgm:t>
        <a:bodyPr/>
        <a:lstStyle/>
        <a:p>
          <a:endParaRPr lang="en-US"/>
        </a:p>
      </dgm:t>
    </dgm:pt>
    <dgm:pt modelId="{63B5F6A2-FE29-47A4-8BE4-5665B081A073}">
      <dgm:prSet/>
      <dgm:spPr/>
      <dgm:t>
        <a:bodyPr/>
        <a:lstStyle/>
        <a:p>
          <a:pPr>
            <a:lnSpc>
              <a:spcPct val="100000"/>
            </a:lnSpc>
          </a:pPr>
          <a:r>
            <a:rPr lang="en-US" b="0" i="0"/>
            <a:t>Learn the sequence, test the subsequence and</a:t>
          </a:r>
          <a:endParaRPr lang="en-US"/>
        </a:p>
      </dgm:t>
    </dgm:pt>
    <dgm:pt modelId="{E23792E7-2AE2-41F9-9338-2F56AE68ED0C}" type="parTrans" cxnId="{43AFD381-E36F-4AE0-8BBC-A6F4006729B6}">
      <dgm:prSet/>
      <dgm:spPr/>
      <dgm:t>
        <a:bodyPr/>
        <a:lstStyle/>
        <a:p>
          <a:endParaRPr lang="en-US"/>
        </a:p>
      </dgm:t>
    </dgm:pt>
    <dgm:pt modelId="{9B22B207-31D6-49B1-A28D-570167C80C50}" type="sibTrans" cxnId="{43AFD381-E36F-4AE0-8BBC-A6F4006729B6}">
      <dgm:prSet/>
      <dgm:spPr/>
      <dgm:t>
        <a:bodyPr/>
        <a:lstStyle/>
        <a:p>
          <a:endParaRPr lang="en-US"/>
        </a:p>
      </dgm:t>
    </dgm:pt>
    <dgm:pt modelId="{327EEC8D-92CC-474C-A1AD-760CD5F140B0}">
      <dgm:prSet/>
      <dgm:spPr/>
      <dgm:t>
        <a:bodyPr/>
        <a:lstStyle/>
        <a:p>
          <a:pPr>
            <a:lnSpc>
              <a:spcPct val="100000"/>
            </a:lnSpc>
          </a:pPr>
          <a:r>
            <a:rPr lang="en-IN" b="0" i="0"/>
            <a:t>Calculate prediction accurracy</a:t>
          </a:r>
          <a:endParaRPr lang="en-US"/>
        </a:p>
      </dgm:t>
    </dgm:pt>
    <dgm:pt modelId="{767F6A8E-985D-4235-93A6-F255452356B6}" type="parTrans" cxnId="{B98C2E2F-B57C-40B4-8EDB-57407ED52D2C}">
      <dgm:prSet/>
      <dgm:spPr/>
      <dgm:t>
        <a:bodyPr/>
        <a:lstStyle/>
        <a:p>
          <a:endParaRPr lang="en-US"/>
        </a:p>
      </dgm:t>
    </dgm:pt>
    <dgm:pt modelId="{4C68920A-D9DF-4D04-921C-5ECE7A060CFD}" type="sibTrans" cxnId="{B98C2E2F-B57C-40B4-8EDB-57407ED52D2C}">
      <dgm:prSet/>
      <dgm:spPr/>
      <dgm:t>
        <a:bodyPr/>
        <a:lstStyle/>
        <a:p>
          <a:endParaRPr lang="en-US"/>
        </a:p>
      </dgm:t>
    </dgm:pt>
    <dgm:pt modelId="{2AC0636D-0449-4B7D-9FFB-C2EC31FF75B5}" type="pres">
      <dgm:prSet presAssocID="{274CF5DB-FD41-4681-9AF4-A36B3217D288}" presName="root" presStyleCnt="0">
        <dgm:presLayoutVars>
          <dgm:dir/>
          <dgm:resizeHandles val="exact"/>
        </dgm:presLayoutVars>
      </dgm:prSet>
      <dgm:spPr/>
    </dgm:pt>
    <dgm:pt modelId="{AF471DD3-C8B4-4FCF-8678-670D4EDE3A74}" type="pres">
      <dgm:prSet presAssocID="{2A58001C-4D88-4EC3-8A4A-D6AF5A6CD2EE}" presName="compNode" presStyleCnt="0"/>
      <dgm:spPr/>
    </dgm:pt>
    <dgm:pt modelId="{80D46BA9-CD73-4685-B5C6-04FD21C40F3C}" type="pres">
      <dgm:prSet presAssocID="{2A58001C-4D88-4EC3-8A4A-D6AF5A6CD2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75621FFA-4379-43B9-A671-4DC319182BD5}" type="pres">
      <dgm:prSet presAssocID="{2A58001C-4D88-4EC3-8A4A-D6AF5A6CD2EE}" presName="spaceRect" presStyleCnt="0"/>
      <dgm:spPr/>
    </dgm:pt>
    <dgm:pt modelId="{FE3D2DA1-1BE4-487B-9FAD-F9A4887E50FD}" type="pres">
      <dgm:prSet presAssocID="{2A58001C-4D88-4EC3-8A4A-D6AF5A6CD2EE}" presName="textRect" presStyleLbl="revTx" presStyleIdx="0" presStyleCnt="5">
        <dgm:presLayoutVars>
          <dgm:chMax val="1"/>
          <dgm:chPref val="1"/>
        </dgm:presLayoutVars>
      </dgm:prSet>
      <dgm:spPr/>
    </dgm:pt>
    <dgm:pt modelId="{1F09DB58-73DD-4082-B962-D95A5478ED50}" type="pres">
      <dgm:prSet presAssocID="{EA521D71-C44E-4797-956A-65729D5814AA}" presName="sibTrans" presStyleCnt="0"/>
      <dgm:spPr/>
    </dgm:pt>
    <dgm:pt modelId="{2210B4BD-E160-4547-8FE9-AEE3F5E6BA25}" type="pres">
      <dgm:prSet presAssocID="{4B835912-331A-4947-AF3E-E2A9081EB67D}" presName="compNode" presStyleCnt="0"/>
      <dgm:spPr/>
    </dgm:pt>
    <dgm:pt modelId="{B09D49C4-5070-4763-BEB8-DFB9B25E2E48}" type="pres">
      <dgm:prSet presAssocID="{4B835912-331A-4947-AF3E-E2A9081EB6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07A21AB1-0DD7-4416-8205-52AD4B4FC7C0}" type="pres">
      <dgm:prSet presAssocID="{4B835912-331A-4947-AF3E-E2A9081EB67D}" presName="spaceRect" presStyleCnt="0"/>
      <dgm:spPr/>
    </dgm:pt>
    <dgm:pt modelId="{327E3986-A48E-440D-BB34-CD307FD8508B}" type="pres">
      <dgm:prSet presAssocID="{4B835912-331A-4947-AF3E-E2A9081EB67D}" presName="textRect" presStyleLbl="revTx" presStyleIdx="1" presStyleCnt="5">
        <dgm:presLayoutVars>
          <dgm:chMax val="1"/>
          <dgm:chPref val="1"/>
        </dgm:presLayoutVars>
      </dgm:prSet>
      <dgm:spPr/>
    </dgm:pt>
    <dgm:pt modelId="{FE61816A-9C59-4225-9FC1-FE0933D3E21F}" type="pres">
      <dgm:prSet presAssocID="{D11D30B8-F19A-4DD4-8207-12A06612F50D}" presName="sibTrans" presStyleCnt="0"/>
      <dgm:spPr/>
    </dgm:pt>
    <dgm:pt modelId="{84810184-016E-4875-9394-06418AC3961B}" type="pres">
      <dgm:prSet presAssocID="{B3435083-4084-4336-AD1F-9EE126BBAF1E}" presName="compNode" presStyleCnt="0"/>
      <dgm:spPr/>
    </dgm:pt>
    <dgm:pt modelId="{C251597C-1A91-4DE5-8C8A-6F893A704FBA}" type="pres">
      <dgm:prSet presAssocID="{B3435083-4084-4336-AD1F-9EE126BBAF1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555E158-DEF5-4122-8583-54B58677C05F}" type="pres">
      <dgm:prSet presAssocID="{B3435083-4084-4336-AD1F-9EE126BBAF1E}" presName="spaceRect" presStyleCnt="0"/>
      <dgm:spPr/>
    </dgm:pt>
    <dgm:pt modelId="{F6B33A50-30AE-4DBA-84C3-20DA56F5219B}" type="pres">
      <dgm:prSet presAssocID="{B3435083-4084-4336-AD1F-9EE126BBAF1E}" presName="textRect" presStyleLbl="revTx" presStyleIdx="2" presStyleCnt="5">
        <dgm:presLayoutVars>
          <dgm:chMax val="1"/>
          <dgm:chPref val="1"/>
        </dgm:presLayoutVars>
      </dgm:prSet>
      <dgm:spPr/>
    </dgm:pt>
    <dgm:pt modelId="{C2ABCCA0-BA24-486D-9D27-F0BE359DB679}" type="pres">
      <dgm:prSet presAssocID="{1E11D5F0-9A64-41AF-9F28-B3371D53B8F8}" presName="sibTrans" presStyleCnt="0"/>
      <dgm:spPr/>
    </dgm:pt>
    <dgm:pt modelId="{00BBDA31-24A1-4673-9038-E1F34FC54E74}" type="pres">
      <dgm:prSet presAssocID="{63B5F6A2-FE29-47A4-8BE4-5665B081A073}" presName="compNode" presStyleCnt="0"/>
      <dgm:spPr/>
    </dgm:pt>
    <dgm:pt modelId="{67F3FB92-D10B-4EED-B66A-E8A2E9788737}" type="pres">
      <dgm:prSet presAssocID="{63B5F6A2-FE29-47A4-8BE4-5665B081A0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C69FC763-4A04-4119-A38D-BA8988601762}" type="pres">
      <dgm:prSet presAssocID="{63B5F6A2-FE29-47A4-8BE4-5665B081A073}" presName="spaceRect" presStyleCnt="0"/>
      <dgm:spPr/>
    </dgm:pt>
    <dgm:pt modelId="{059C2549-2990-4058-A8E5-0B4F1C69371B}" type="pres">
      <dgm:prSet presAssocID="{63B5F6A2-FE29-47A4-8BE4-5665B081A073}" presName="textRect" presStyleLbl="revTx" presStyleIdx="3" presStyleCnt="5">
        <dgm:presLayoutVars>
          <dgm:chMax val="1"/>
          <dgm:chPref val="1"/>
        </dgm:presLayoutVars>
      </dgm:prSet>
      <dgm:spPr/>
    </dgm:pt>
    <dgm:pt modelId="{84210BC7-901F-4764-B455-D00077D0B9A1}" type="pres">
      <dgm:prSet presAssocID="{9B22B207-31D6-49B1-A28D-570167C80C50}" presName="sibTrans" presStyleCnt="0"/>
      <dgm:spPr/>
    </dgm:pt>
    <dgm:pt modelId="{8DFA89E6-A195-4783-B3E6-C24875D36CED}" type="pres">
      <dgm:prSet presAssocID="{327EEC8D-92CC-474C-A1AD-760CD5F140B0}" presName="compNode" presStyleCnt="0"/>
      <dgm:spPr/>
    </dgm:pt>
    <dgm:pt modelId="{3FAB6EEE-A6D5-4755-9D23-5C620A592D86}" type="pres">
      <dgm:prSet presAssocID="{327EEC8D-92CC-474C-A1AD-760CD5F140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92EE1DEC-F933-4EE2-9343-0F5F1CD42528}" type="pres">
      <dgm:prSet presAssocID="{327EEC8D-92CC-474C-A1AD-760CD5F140B0}" presName="spaceRect" presStyleCnt="0"/>
      <dgm:spPr/>
    </dgm:pt>
    <dgm:pt modelId="{4AEDA5B8-5678-4408-8BC1-B8F9E6815170}" type="pres">
      <dgm:prSet presAssocID="{327EEC8D-92CC-474C-A1AD-760CD5F140B0}" presName="textRect" presStyleLbl="revTx" presStyleIdx="4" presStyleCnt="5">
        <dgm:presLayoutVars>
          <dgm:chMax val="1"/>
          <dgm:chPref val="1"/>
        </dgm:presLayoutVars>
      </dgm:prSet>
      <dgm:spPr/>
    </dgm:pt>
  </dgm:ptLst>
  <dgm:cxnLst>
    <dgm:cxn modelId="{B98C2E2F-B57C-40B4-8EDB-57407ED52D2C}" srcId="{274CF5DB-FD41-4681-9AF4-A36B3217D288}" destId="{327EEC8D-92CC-474C-A1AD-760CD5F140B0}" srcOrd="4" destOrd="0" parTransId="{767F6A8E-985D-4235-93A6-F255452356B6}" sibTransId="{4C68920A-D9DF-4D04-921C-5ECE7A060CFD}"/>
    <dgm:cxn modelId="{15B4766F-9A19-4D2C-B6EF-40C6B2FACCD0}" srcId="{274CF5DB-FD41-4681-9AF4-A36B3217D288}" destId="{2A58001C-4D88-4EC3-8A4A-D6AF5A6CD2EE}" srcOrd="0" destOrd="0" parTransId="{C39E3F79-CF97-4828-9DC5-843E1DD4CAA5}" sibTransId="{EA521D71-C44E-4797-956A-65729D5814AA}"/>
    <dgm:cxn modelId="{4491AE5A-53CA-4111-9F09-ED82C51D2B5C}" type="presOf" srcId="{274CF5DB-FD41-4681-9AF4-A36B3217D288}" destId="{2AC0636D-0449-4B7D-9FFB-C2EC31FF75B5}" srcOrd="0" destOrd="0" presId="urn:microsoft.com/office/officeart/2018/2/layout/IconLabelList"/>
    <dgm:cxn modelId="{43AFD381-E36F-4AE0-8BBC-A6F4006729B6}" srcId="{274CF5DB-FD41-4681-9AF4-A36B3217D288}" destId="{63B5F6A2-FE29-47A4-8BE4-5665B081A073}" srcOrd="3" destOrd="0" parTransId="{E23792E7-2AE2-41F9-9338-2F56AE68ED0C}" sibTransId="{9B22B207-31D6-49B1-A28D-570167C80C50}"/>
    <dgm:cxn modelId="{0B95E68B-58AE-4597-B845-38ED8E01281A}" type="presOf" srcId="{B3435083-4084-4336-AD1F-9EE126BBAF1E}" destId="{F6B33A50-30AE-4DBA-84C3-20DA56F5219B}" srcOrd="0" destOrd="0" presId="urn:microsoft.com/office/officeart/2018/2/layout/IconLabelList"/>
    <dgm:cxn modelId="{F3A025A6-5D69-4B3B-A495-76EB73336EF6}" type="presOf" srcId="{327EEC8D-92CC-474C-A1AD-760CD5F140B0}" destId="{4AEDA5B8-5678-4408-8BC1-B8F9E6815170}" srcOrd="0" destOrd="0" presId="urn:microsoft.com/office/officeart/2018/2/layout/IconLabelList"/>
    <dgm:cxn modelId="{22434BAF-455E-4168-8A7D-E3C53455442F}" type="presOf" srcId="{63B5F6A2-FE29-47A4-8BE4-5665B081A073}" destId="{059C2549-2990-4058-A8E5-0B4F1C69371B}" srcOrd="0" destOrd="0" presId="urn:microsoft.com/office/officeart/2018/2/layout/IconLabelList"/>
    <dgm:cxn modelId="{B1BE3DBC-41F2-4A33-9E78-3504A54FDDDC}" type="presOf" srcId="{4B835912-331A-4947-AF3E-E2A9081EB67D}" destId="{327E3986-A48E-440D-BB34-CD307FD8508B}" srcOrd="0" destOrd="0" presId="urn:microsoft.com/office/officeart/2018/2/layout/IconLabelList"/>
    <dgm:cxn modelId="{D6E553CA-AC6C-4760-B1DA-110AC7C7A8D2}" type="presOf" srcId="{2A58001C-4D88-4EC3-8A4A-D6AF5A6CD2EE}" destId="{FE3D2DA1-1BE4-487B-9FAD-F9A4887E50FD}" srcOrd="0" destOrd="0" presId="urn:microsoft.com/office/officeart/2018/2/layout/IconLabelList"/>
    <dgm:cxn modelId="{2F9D52D9-BE12-44CD-815E-3CA54DDC49EE}" srcId="{274CF5DB-FD41-4681-9AF4-A36B3217D288}" destId="{B3435083-4084-4336-AD1F-9EE126BBAF1E}" srcOrd="2" destOrd="0" parTransId="{A6543E45-62A7-4DF3-8790-A521314A1C02}" sibTransId="{1E11D5F0-9A64-41AF-9F28-B3371D53B8F8}"/>
    <dgm:cxn modelId="{6647AFEE-F6FC-4031-8C72-7551EE13CAEE}" srcId="{274CF5DB-FD41-4681-9AF4-A36B3217D288}" destId="{4B835912-331A-4947-AF3E-E2A9081EB67D}" srcOrd="1" destOrd="0" parTransId="{3FADB7C6-4082-40D3-83CF-4716A84706F5}" sibTransId="{D11D30B8-F19A-4DD4-8207-12A06612F50D}"/>
    <dgm:cxn modelId="{E62EC4AA-6458-455F-B091-85EE500B79CD}" type="presParOf" srcId="{2AC0636D-0449-4B7D-9FFB-C2EC31FF75B5}" destId="{AF471DD3-C8B4-4FCF-8678-670D4EDE3A74}" srcOrd="0" destOrd="0" presId="urn:microsoft.com/office/officeart/2018/2/layout/IconLabelList"/>
    <dgm:cxn modelId="{BF5FA55B-E562-4F83-8792-FE9178A2BEAA}" type="presParOf" srcId="{AF471DD3-C8B4-4FCF-8678-670D4EDE3A74}" destId="{80D46BA9-CD73-4685-B5C6-04FD21C40F3C}" srcOrd="0" destOrd="0" presId="urn:microsoft.com/office/officeart/2018/2/layout/IconLabelList"/>
    <dgm:cxn modelId="{AFA58447-2240-41BC-8DC2-43E2265F755C}" type="presParOf" srcId="{AF471DD3-C8B4-4FCF-8678-670D4EDE3A74}" destId="{75621FFA-4379-43B9-A671-4DC319182BD5}" srcOrd="1" destOrd="0" presId="urn:microsoft.com/office/officeart/2018/2/layout/IconLabelList"/>
    <dgm:cxn modelId="{BF218BAB-08C2-4D5D-BC7A-9AD44B572FA6}" type="presParOf" srcId="{AF471DD3-C8B4-4FCF-8678-670D4EDE3A74}" destId="{FE3D2DA1-1BE4-487B-9FAD-F9A4887E50FD}" srcOrd="2" destOrd="0" presId="urn:microsoft.com/office/officeart/2018/2/layout/IconLabelList"/>
    <dgm:cxn modelId="{E562264D-0C17-4565-B391-A2C3C11A0BB1}" type="presParOf" srcId="{2AC0636D-0449-4B7D-9FFB-C2EC31FF75B5}" destId="{1F09DB58-73DD-4082-B962-D95A5478ED50}" srcOrd="1" destOrd="0" presId="urn:microsoft.com/office/officeart/2018/2/layout/IconLabelList"/>
    <dgm:cxn modelId="{3C56D5CB-6498-4777-8954-187828CDB306}" type="presParOf" srcId="{2AC0636D-0449-4B7D-9FFB-C2EC31FF75B5}" destId="{2210B4BD-E160-4547-8FE9-AEE3F5E6BA25}" srcOrd="2" destOrd="0" presId="urn:microsoft.com/office/officeart/2018/2/layout/IconLabelList"/>
    <dgm:cxn modelId="{6E865A0D-AE4C-41DF-B8CB-941976EE42EA}" type="presParOf" srcId="{2210B4BD-E160-4547-8FE9-AEE3F5E6BA25}" destId="{B09D49C4-5070-4763-BEB8-DFB9B25E2E48}" srcOrd="0" destOrd="0" presId="urn:microsoft.com/office/officeart/2018/2/layout/IconLabelList"/>
    <dgm:cxn modelId="{01384784-6D2F-46CA-83ED-2F9CA063504D}" type="presParOf" srcId="{2210B4BD-E160-4547-8FE9-AEE3F5E6BA25}" destId="{07A21AB1-0DD7-4416-8205-52AD4B4FC7C0}" srcOrd="1" destOrd="0" presId="urn:microsoft.com/office/officeart/2018/2/layout/IconLabelList"/>
    <dgm:cxn modelId="{C8EF0F90-DEE1-475C-BDDD-F86F23289996}" type="presParOf" srcId="{2210B4BD-E160-4547-8FE9-AEE3F5E6BA25}" destId="{327E3986-A48E-440D-BB34-CD307FD8508B}" srcOrd="2" destOrd="0" presId="urn:microsoft.com/office/officeart/2018/2/layout/IconLabelList"/>
    <dgm:cxn modelId="{69A06DDC-914E-4C54-A5FF-4731A258FA99}" type="presParOf" srcId="{2AC0636D-0449-4B7D-9FFB-C2EC31FF75B5}" destId="{FE61816A-9C59-4225-9FC1-FE0933D3E21F}" srcOrd="3" destOrd="0" presId="urn:microsoft.com/office/officeart/2018/2/layout/IconLabelList"/>
    <dgm:cxn modelId="{B764051E-89B9-4EF1-B183-55C43197E38F}" type="presParOf" srcId="{2AC0636D-0449-4B7D-9FFB-C2EC31FF75B5}" destId="{84810184-016E-4875-9394-06418AC3961B}" srcOrd="4" destOrd="0" presId="urn:microsoft.com/office/officeart/2018/2/layout/IconLabelList"/>
    <dgm:cxn modelId="{C2B13459-FF77-47F9-AA05-3C894311BFCA}" type="presParOf" srcId="{84810184-016E-4875-9394-06418AC3961B}" destId="{C251597C-1A91-4DE5-8C8A-6F893A704FBA}" srcOrd="0" destOrd="0" presId="urn:microsoft.com/office/officeart/2018/2/layout/IconLabelList"/>
    <dgm:cxn modelId="{C9C8A293-FB58-47EA-843D-CBC2176224E7}" type="presParOf" srcId="{84810184-016E-4875-9394-06418AC3961B}" destId="{8555E158-DEF5-4122-8583-54B58677C05F}" srcOrd="1" destOrd="0" presId="urn:microsoft.com/office/officeart/2018/2/layout/IconLabelList"/>
    <dgm:cxn modelId="{50118AAF-B7E2-4C59-B4A1-1828F32193FB}" type="presParOf" srcId="{84810184-016E-4875-9394-06418AC3961B}" destId="{F6B33A50-30AE-4DBA-84C3-20DA56F5219B}" srcOrd="2" destOrd="0" presId="urn:microsoft.com/office/officeart/2018/2/layout/IconLabelList"/>
    <dgm:cxn modelId="{F3D42093-5F90-477E-B330-7C9443C361EE}" type="presParOf" srcId="{2AC0636D-0449-4B7D-9FFB-C2EC31FF75B5}" destId="{C2ABCCA0-BA24-486D-9D27-F0BE359DB679}" srcOrd="5" destOrd="0" presId="urn:microsoft.com/office/officeart/2018/2/layout/IconLabelList"/>
    <dgm:cxn modelId="{80706245-0B40-4379-9BF1-A2C497C19FAC}" type="presParOf" srcId="{2AC0636D-0449-4B7D-9FFB-C2EC31FF75B5}" destId="{00BBDA31-24A1-4673-9038-E1F34FC54E74}" srcOrd="6" destOrd="0" presId="urn:microsoft.com/office/officeart/2018/2/layout/IconLabelList"/>
    <dgm:cxn modelId="{57BACC8E-0E97-4A71-A3AD-9D57D35E5C02}" type="presParOf" srcId="{00BBDA31-24A1-4673-9038-E1F34FC54E74}" destId="{67F3FB92-D10B-4EED-B66A-E8A2E9788737}" srcOrd="0" destOrd="0" presId="urn:microsoft.com/office/officeart/2018/2/layout/IconLabelList"/>
    <dgm:cxn modelId="{C3A510FA-94C5-4C08-8FED-6CD05723AA6A}" type="presParOf" srcId="{00BBDA31-24A1-4673-9038-E1F34FC54E74}" destId="{C69FC763-4A04-4119-A38D-BA8988601762}" srcOrd="1" destOrd="0" presId="urn:microsoft.com/office/officeart/2018/2/layout/IconLabelList"/>
    <dgm:cxn modelId="{BC56B724-33E4-4A83-90B0-53579A20D5EB}" type="presParOf" srcId="{00BBDA31-24A1-4673-9038-E1F34FC54E74}" destId="{059C2549-2990-4058-A8E5-0B4F1C69371B}" srcOrd="2" destOrd="0" presId="urn:microsoft.com/office/officeart/2018/2/layout/IconLabelList"/>
    <dgm:cxn modelId="{7646870B-EA10-4BB9-B2DE-4C6C2C469A01}" type="presParOf" srcId="{2AC0636D-0449-4B7D-9FFB-C2EC31FF75B5}" destId="{84210BC7-901F-4764-B455-D00077D0B9A1}" srcOrd="7" destOrd="0" presId="urn:microsoft.com/office/officeart/2018/2/layout/IconLabelList"/>
    <dgm:cxn modelId="{1CD4FE5A-CBD6-4220-A3C9-433EBD2A766B}" type="presParOf" srcId="{2AC0636D-0449-4B7D-9FFB-C2EC31FF75B5}" destId="{8DFA89E6-A195-4783-B3E6-C24875D36CED}" srcOrd="8" destOrd="0" presId="urn:microsoft.com/office/officeart/2018/2/layout/IconLabelList"/>
    <dgm:cxn modelId="{C1789468-11E8-497A-96EA-4B303695A9DC}" type="presParOf" srcId="{8DFA89E6-A195-4783-B3E6-C24875D36CED}" destId="{3FAB6EEE-A6D5-4755-9D23-5C620A592D86}" srcOrd="0" destOrd="0" presId="urn:microsoft.com/office/officeart/2018/2/layout/IconLabelList"/>
    <dgm:cxn modelId="{199644FD-BC95-4F58-9184-382EF70DDB35}" type="presParOf" srcId="{8DFA89E6-A195-4783-B3E6-C24875D36CED}" destId="{92EE1DEC-F933-4EE2-9343-0F5F1CD42528}" srcOrd="1" destOrd="0" presId="urn:microsoft.com/office/officeart/2018/2/layout/IconLabelList"/>
    <dgm:cxn modelId="{A448BBD4-5314-4D19-89C8-591F8F21730C}" type="presParOf" srcId="{8DFA89E6-A195-4783-B3E6-C24875D36CED}" destId="{4AEDA5B8-5678-4408-8BC1-B8F9E681517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E1B9-E5E2-4C1E-BD89-A7C7D2F8FE6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653569-7F01-45A4-9C37-506B5FB0CCDB}">
      <dgm:prSet/>
      <dgm:spPr/>
      <dgm:t>
        <a:bodyPr/>
        <a:lstStyle/>
        <a:p>
          <a:pPr>
            <a:lnSpc>
              <a:spcPct val="100000"/>
            </a:lnSpc>
          </a:pPr>
          <a:r>
            <a:rPr lang="en-IN" b="0" i="0"/>
            <a:t>MultisequenceHelper</a:t>
          </a:r>
          <a:endParaRPr lang="en-US"/>
        </a:p>
      </dgm:t>
    </dgm:pt>
    <dgm:pt modelId="{FCF5A02D-BC9B-48F4-B03E-B23D82266DC1}" type="parTrans" cxnId="{A41E4645-8441-4781-9CFD-FC0680BB1C2D}">
      <dgm:prSet/>
      <dgm:spPr/>
      <dgm:t>
        <a:bodyPr/>
        <a:lstStyle/>
        <a:p>
          <a:endParaRPr lang="en-US"/>
        </a:p>
      </dgm:t>
    </dgm:pt>
    <dgm:pt modelId="{47967EBF-BA26-4518-8DCF-C3BAD37F38C4}" type="sibTrans" cxnId="{A41E4645-8441-4781-9CFD-FC0680BB1C2D}">
      <dgm:prSet/>
      <dgm:spPr/>
      <dgm:t>
        <a:bodyPr/>
        <a:lstStyle/>
        <a:p>
          <a:endParaRPr lang="en-US"/>
        </a:p>
      </dgm:t>
    </dgm:pt>
    <dgm:pt modelId="{FCFF9E75-D1A8-489E-9FAA-42680D2BCFE3}">
      <dgm:prSet/>
      <dgm:spPr/>
      <dgm:t>
        <a:bodyPr/>
        <a:lstStyle/>
        <a:p>
          <a:pPr>
            <a:lnSpc>
              <a:spcPct val="100000"/>
            </a:lnSpc>
          </a:pPr>
          <a:r>
            <a:rPr lang="en-IN" b="0" i="0"/>
            <a:t>HTM and Encoding Configs</a:t>
          </a:r>
          <a:endParaRPr lang="en-US"/>
        </a:p>
      </dgm:t>
    </dgm:pt>
    <dgm:pt modelId="{5B6027F3-7AB2-4FEB-8CE0-3B70F524E04C}" type="parTrans" cxnId="{43EE266C-D334-47ED-AB57-7F68B701260C}">
      <dgm:prSet/>
      <dgm:spPr/>
      <dgm:t>
        <a:bodyPr/>
        <a:lstStyle/>
        <a:p>
          <a:endParaRPr lang="en-US"/>
        </a:p>
      </dgm:t>
    </dgm:pt>
    <dgm:pt modelId="{A6EB6421-E782-4FC9-9B79-66D600C1509F}" type="sibTrans" cxnId="{43EE266C-D334-47ED-AB57-7F68B701260C}">
      <dgm:prSet/>
      <dgm:spPr/>
      <dgm:t>
        <a:bodyPr/>
        <a:lstStyle/>
        <a:p>
          <a:endParaRPr lang="en-US"/>
        </a:p>
      </dgm:t>
    </dgm:pt>
    <dgm:pt modelId="{063EE7FD-67A4-48A1-894D-EC313AB719B8}">
      <dgm:prSet/>
      <dgm:spPr/>
      <dgm:t>
        <a:bodyPr/>
        <a:lstStyle/>
        <a:p>
          <a:pPr>
            <a:lnSpc>
              <a:spcPct val="100000"/>
            </a:lnSpc>
          </a:pPr>
          <a:r>
            <a:rPr lang="en-IN" b="0" i="0"/>
            <a:t>Read and Save data</a:t>
          </a:r>
          <a:endParaRPr lang="en-US"/>
        </a:p>
      </dgm:t>
    </dgm:pt>
    <dgm:pt modelId="{92D25B13-B4EC-41B2-AEED-381B8513F245}" type="parTrans" cxnId="{823E4DA2-E1BF-40CD-8277-8F5B7C2106BD}">
      <dgm:prSet/>
      <dgm:spPr/>
      <dgm:t>
        <a:bodyPr/>
        <a:lstStyle/>
        <a:p>
          <a:endParaRPr lang="en-US"/>
        </a:p>
      </dgm:t>
    </dgm:pt>
    <dgm:pt modelId="{144EB4C7-F3E7-47BB-ACF9-E7CF4BE2A888}" type="sibTrans" cxnId="{823E4DA2-E1BF-40CD-8277-8F5B7C2106BD}">
      <dgm:prSet/>
      <dgm:spPr/>
      <dgm:t>
        <a:bodyPr/>
        <a:lstStyle/>
        <a:p>
          <a:endParaRPr lang="en-US"/>
        </a:p>
      </dgm:t>
    </dgm:pt>
    <dgm:pt modelId="{692774C8-3820-4D4C-8BD2-F2341526EFB3}">
      <dgm:prSet/>
      <dgm:spPr/>
      <dgm:t>
        <a:bodyPr/>
        <a:lstStyle/>
        <a:p>
          <a:pPr>
            <a:lnSpc>
              <a:spcPct val="100000"/>
            </a:lnSpc>
          </a:pPr>
          <a:r>
            <a:rPr lang="en-IN" b="0" i="0"/>
            <a:t>Get and Write to Log file</a:t>
          </a:r>
          <a:endParaRPr lang="en-US"/>
        </a:p>
      </dgm:t>
    </dgm:pt>
    <dgm:pt modelId="{A8F4A250-D0C4-4704-B0D3-7B7E4B35266B}" type="parTrans" cxnId="{60BF4699-3B1E-4FF6-B91C-FF2EB89151CB}">
      <dgm:prSet/>
      <dgm:spPr/>
      <dgm:t>
        <a:bodyPr/>
        <a:lstStyle/>
        <a:p>
          <a:endParaRPr lang="en-US"/>
        </a:p>
      </dgm:t>
    </dgm:pt>
    <dgm:pt modelId="{D164CE55-3093-438A-A862-BDC44A8C0971}" type="sibTrans" cxnId="{60BF4699-3B1E-4FF6-B91C-FF2EB89151CB}">
      <dgm:prSet/>
      <dgm:spPr/>
      <dgm:t>
        <a:bodyPr/>
        <a:lstStyle/>
        <a:p>
          <a:endParaRPr lang="en-US"/>
        </a:p>
      </dgm:t>
    </dgm:pt>
    <dgm:pt modelId="{D879BD07-DECE-4C3C-807C-449AE1A774EB}">
      <dgm:prSet/>
      <dgm:spPr/>
      <dgm:t>
        <a:bodyPr/>
        <a:lstStyle/>
        <a:p>
          <a:pPr>
            <a:lnSpc>
              <a:spcPct val="100000"/>
            </a:lnSpc>
          </a:pPr>
          <a:r>
            <a:rPr lang="en-IN" b="0" i="0"/>
            <a:t>DatasetHelper</a:t>
          </a:r>
          <a:endParaRPr lang="en-US"/>
        </a:p>
      </dgm:t>
    </dgm:pt>
    <dgm:pt modelId="{1B9290E4-64B0-4641-9A7E-EC2E22047BE4}" type="parTrans" cxnId="{94852113-61DB-433C-ACD9-3EF10464570E}">
      <dgm:prSet/>
      <dgm:spPr/>
      <dgm:t>
        <a:bodyPr/>
        <a:lstStyle/>
        <a:p>
          <a:endParaRPr lang="en-US"/>
        </a:p>
      </dgm:t>
    </dgm:pt>
    <dgm:pt modelId="{BA59C2B4-900D-4A25-912B-8C942A6BB6EC}" type="sibTrans" cxnId="{94852113-61DB-433C-ACD9-3EF10464570E}">
      <dgm:prSet/>
      <dgm:spPr/>
      <dgm:t>
        <a:bodyPr/>
        <a:lstStyle/>
        <a:p>
          <a:endParaRPr lang="en-US"/>
        </a:p>
      </dgm:t>
    </dgm:pt>
    <dgm:pt modelId="{B7FEECA8-B627-492D-B451-CA486CC78B59}">
      <dgm:prSet/>
      <dgm:spPr/>
      <dgm:t>
        <a:bodyPr/>
        <a:lstStyle/>
        <a:p>
          <a:pPr>
            <a:lnSpc>
              <a:spcPct val="100000"/>
            </a:lnSpc>
          </a:pPr>
          <a:r>
            <a:rPr lang="en-IN" b="0" i="0"/>
            <a:t>Creating dataset and validating config</a:t>
          </a:r>
          <a:endParaRPr lang="en-US"/>
        </a:p>
      </dgm:t>
    </dgm:pt>
    <dgm:pt modelId="{14D2BDBB-9E61-4F59-9997-117093019594}" type="parTrans" cxnId="{DF8F37F4-C544-44FB-BD0F-E17FDFC60857}">
      <dgm:prSet/>
      <dgm:spPr/>
      <dgm:t>
        <a:bodyPr/>
        <a:lstStyle/>
        <a:p>
          <a:endParaRPr lang="en-US"/>
        </a:p>
      </dgm:t>
    </dgm:pt>
    <dgm:pt modelId="{56FFD65F-6BC7-42D6-B895-37179ED6A1E1}" type="sibTrans" cxnId="{DF8F37F4-C544-44FB-BD0F-E17FDFC60857}">
      <dgm:prSet/>
      <dgm:spPr/>
      <dgm:t>
        <a:bodyPr/>
        <a:lstStyle/>
        <a:p>
          <a:endParaRPr lang="en-US"/>
        </a:p>
      </dgm:t>
    </dgm:pt>
    <dgm:pt modelId="{DC1AA1E2-7841-469B-A83B-D536EBE78F1B}">
      <dgm:prSet/>
      <dgm:spPr/>
      <dgm:t>
        <a:bodyPr/>
        <a:lstStyle/>
        <a:p>
          <a:pPr>
            <a:lnSpc>
              <a:spcPct val="100000"/>
            </a:lnSpc>
          </a:pPr>
          <a:r>
            <a:rPr lang="en-IN" b="0" i="0"/>
            <a:t>Generating synthetic sequences</a:t>
          </a:r>
          <a:endParaRPr lang="en-US"/>
        </a:p>
      </dgm:t>
    </dgm:pt>
    <dgm:pt modelId="{37B74D8E-8A23-4761-A988-A879CA147FD3}" type="parTrans" cxnId="{1CAD1A80-8313-4DDA-A3A9-2C19E8154C66}">
      <dgm:prSet/>
      <dgm:spPr/>
      <dgm:t>
        <a:bodyPr/>
        <a:lstStyle/>
        <a:p>
          <a:endParaRPr lang="en-US"/>
        </a:p>
      </dgm:t>
    </dgm:pt>
    <dgm:pt modelId="{5DB3FD6C-03D5-463D-ABAA-BB30E1C6F151}" type="sibTrans" cxnId="{1CAD1A80-8313-4DDA-A3A9-2C19E8154C66}">
      <dgm:prSet/>
      <dgm:spPr/>
      <dgm:t>
        <a:bodyPr/>
        <a:lstStyle/>
        <a:p>
          <a:endParaRPr lang="en-US"/>
        </a:p>
      </dgm:t>
    </dgm:pt>
    <dgm:pt modelId="{C89372AC-D184-4B34-A413-6E7AA61465B1}">
      <dgm:prSet/>
      <dgm:spPr/>
      <dgm:t>
        <a:bodyPr/>
        <a:lstStyle/>
        <a:p>
          <a:pPr>
            <a:lnSpc>
              <a:spcPct val="100000"/>
            </a:lnSpc>
          </a:pPr>
          <a:r>
            <a:rPr lang="en-IN" b="0" i="0"/>
            <a:t>TestDatasetHelper</a:t>
          </a:r>
          <a:endParaRPr lang="en-US"/>
        </a:p>
      </dgm:t>
    </dgm:pt>
    <dgm:pt modelId="{15A94D72-7E97-486D-BBAD-832427E6FDAE}" type="parTrans" cxnId="{B1AD76E1-1C61-423C-8646-F935803277C7}">
      <dgm:prSet/>
      <dgm:spPr/>
      <dgm:t>
        <a:bodyPr/>
        <a:lstStyle/>
        <a:p>
          <a:endParaRPr lang="en-US"/>
        </a:p>
      </dgm:t>
    </dgm:pt>
    <dgm:pt modelId="{EC488738-3FE8-4848-B43E-3A10E12FFC6B}" type="sibTrans" cxnId="{B1AD76E1-1C61-423C-8646-F935803277C7}">
      <dgm:prSet/>
      <dgm:spPr/>
      <dgm:t>
        <a:bodyPr/>
        <a:lstStyle/>
        <a:p>
          <a:endParaRPr lang="en-US"/>
        </a:p>
      </dgm:t>
    </dgm:pt>
    <dgm:pt modelId="{582184DC-31C8-4390-892C-E9E899A358EA}">
      <dgm:prSet/>
      <dgm:spPr/>
      <dgm:t>
        <a:bodyPr/>
        <a:lstStyle/>
        <a:p>
          <a:pPr>
            <a:lnSpc>
              <a:spcPct val="100000"/>
            </a:lnSpc>
          </a:pPr>
          <a:r>
            <a:rPr lang="en-IN" b="0" i="0"/>
            <a:t>Creating test dataset and validating config</a:t>
          </a:r>
          <a:endParaRPr lang="en-US"/>
        </a:p>
      </dgm:t>
    </dgm:pt>
    <dgm:pt modelId="{85FB7ECA-8689-48E5-B099-2FEAA02E7595}" type="parTrans" cxnId="{3CF9751E-8C61-4CBC-A6E7-251FBF44466D}">
      <dgm:prSet/>
      <dgm:spPr/>
      <dgm:t>
        <a:bodyPr/>
        <a:lstStyle/>
        <a:p>
          <a:endParaRPr lang="en-US"/>
        </a:p>
      </dgm:t>
    </dgm:pt>
    <dgm:pt modelId="{3DA7DA1F-1507-47D4-9556-6486DA7726ED}" type="sibTrans" cxnId="{3CF9751E-8C61-4CBC-A6E7-251FBF44466D}">
      <dgm:prSet/>
      <dgm:spPr/>
      <dgm:t>
        <a:bodyPr/>
        <a:lstStyle/>
        <a:p>
          <a:endParaRPr lang="en-US"/>
        </a:p>
      </dgm:t>
    </dgm:pt>
    <dgm:pt modelId="{EB396578-6C21-4662-82F4-DCAF98599128}">
      <dgm:prSet/>
      <dgm:spPr/>
      <dgm:t>
        <a:bodyPr/>
        <a:lstStyle/>
        <a:p>
          <a:pPr>
            <a:lnSpc>
              <a:spcPct val="100000"/>
            </a:lnSpc>
          </a:pPr>
          <a:r>
            <a:rPr lang="en-IN" b="0" i="0"/>
            <a:t>Creating subsequences from dataset</a:t>
          </a:r>
          <a:endParaRPr lang="en-US"/>
        </a:p>
      </dgm:t>
    </dgm:pt>
    <dgm:pt modelId="{F918ADAD-58E7-4580-9F8A-F3021BEA5B53}" type="parTrans" cxnId="{EE256238-FF2D-4327-B776-3E78781D1C3D}">
      <dgm:prSet/>
      <dgm:spPr/>
      <dgm:t>
        <a:bodyPr/>
        <a:lstStyle/>
        <a:p>
          <a:endParaRPr lang="en-US"/>
        </a:p>
      </dgm:t>
    </dgm:pt>
    <dgm:pt modelId="{FB3E7F43-0C7F-49D9-81B3-366DA5837C3A}" type="sibTrans" cxnId="{EE256238-FF2D-4327-B776-3E78781D1C3D}">
      <dgm:prSet/>
      <dgm:spPr/>
      <dgm:t>
        <a:bodyPr/>
        <a:lstStyle/>
        <a:p>
          <a:endParaRPr lang="en-US"/>
        </a:p>
      </dgm:t>
    </dgm:pt>
    <dgm:pt modelId="{11F6E48C-F219-4960-89F8-8A93BF2FD820}" type="pres">
      <dgm:prSet presAssocID="{492AE1B9-E5E2-4C1E-BD89-A7C7D2F8FE60}" presName="root" presStyleCnt="0">
        <dgm:presLayoutVars>
          <dgm:dir/>
          <dgm:resizeHandles val="exact"/>
        </dgm:presLayoutVars>
      </dgm:prSet>
      <dgm:spPr/>
    </dgm:pt>
    <dgm:pt modelId="{F2493244-03FF-4FCF-9D13-C1307D3F9CA8}" type="pres">
      <dgm:prSet presAssocID="{4C653569-7F01-45A4-9C37-506B5FB0CCDB}" presName="compNode" presStyleCnt="0"/>
      <dgm:spPr/>
    </dgm:pt>
    <dgm:pt modelId="{5795BA9D-31B5-4C19-A30A-28BEDD80C0DA}" type="pres">
      <dgm:prSet presAssocID="{4C653569-7F01-45A4-9C37-506B5FB0CCDB}" presName="bgRect" presStyleLbl="bgShp" presStyleIdx="0" presStyleCnt="3"/>
      <dgm:spPr/>
    </dgm:pt>
    <dgm:pt modelId="{6C0D2A0C-458B-48AA-999A-A477DFF46275}" type="pres">
      <dgm:prSet presAssocID="{4C653569-7F01-45A4-9C37-506B5FB0CC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BF7C9F-E213-4B88-BFFF-F6257D804DD5}" type="pres">
      <dgm:prSet presAssocID="{4C653569-7F01-45A4-9C37-506B5FB0CCDB}" presName="spaceRect" presStyleCnt="0"/>
      <dgm:spPr/>
    </dgm:pt>
    <dgm:pt modelId="{4EC12F16-482F-4220-88CA-83FCF676595B}" type="pres">
      <dgm:prSet presAssocID="{4C653569-7F01-45A4-9C37-506B5FB0CCDB}" presName="parTx" presStyleLbl="revTx" presStyleIdx="0" presStyleCnt="6">
        <dgm:presLayoutVars>
          <dgm:chMax val="0"/>
          <dgm:chPref val="0"/>
        </dgm:presLayoutVars>
      </dgm:prSet>
      <dgm:spPr/>
    </dgm:pt>
    <dgm:pt modelId="{06BB7F61-1B91-41E5-BF40-AF6432C85157}" type="pres">
      <dgm:prSet presAssocID="{4C653569-7F01-45A4-9C37-506B5FB0CCDB}" presName="desTx" presStyleLbl="revTx" presStyleIdx="1" presStyleCnt="6">
        <dgm:presLayoutVars/>
      </dgm:prSet>
      <dgm:spPr/>
    </dgm:pt>
    <dgm:pt modelId="{1F2BA3D2-4BA8-4F53-87E0-2D2E6CB006CD}" type="pres">
      <dgm:prSet presAssocID="{47967EBF-BA26-4518-8DCF-C3BAD37F38C4}" presName="sibTrans" presStyleCnt="0"/>
      <dgm:spPr/>
    </dgm:pt>
    <dgm:pt modelId="{7607F67A-A02C-4741-BEA4-668CCDFB08D3}" type="pres">
      <dgm:prSet presAssocID="{D879BD07-DECE-4C3C-807C-449AE1A774EB}" presName="compNode" presStyleCnt="0"/>
      <dgm:spPr/>
    </dgm:pt>
    <dgm:pt modelId="{CAEF11A9-D6EE-49C3-ACFE-31F7AC213D9D}" type="pres">
      <dgm:prSet presAssocID="{D879BD07-DECE-4C3C-807C-449AE1A774EB}" presName="bgRect" presStyleLbl="bgShp" presStyleIdx="1" presStyleCnt="3"/>
      <dgm:spPr/>
    </dgm:pt>
    <dgm:pt modelId="{79CC169C-6F49-4DF9-AC02-BDFC65CAA27A}" type="pres">
      <dgm:prSet presAssocID="{D879BD07-DECE-4C3C-807C-449AE1A774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CFE9392E-D988-4CE7-AE5C-696D9B8C1687}" type="pres">
      <dgm:prSet presAssocID="{D879BD07-DECE-4C3C-807C-449AE1A774EB}" presName="spaceRect" presStyleCnt="0"/>
      <dgm:spPr/>
    </dgm:pt>
    <dgm:pt modelId="{11727BF0-8E55-4D96-86A2-630B37D5BE73}" type="pres">
      <dgm:prSet presAssocID="{D879BD07-DECE-4C3C-807C-449AE1A774EB}" presName="parTx" presStyleLbl="revTx" presStyleIdx="2" presStyleCnt="6">
        <dgm:presLayoutVars>
          <dgm:chMax val="0"/>
          <dgm:chPref val="0"/>
        </dgm:presLayoutVars>
      </dgm:prSet>
      <dgm:spPr/>
    </dgm:pt>
    <dgm:pt modelId="{EE2D7C87-FF49-4221-8EB0-70868E77CB5F}" type="pres">
      <dgm:prSet presAssocID="{D879BD07-DECE-4C3C-807C-449AE1A774EB}" presName="desTx" presStyleLbl="revTx" presStyleIdx="3" presStyleCnt="6">
        <dgm:presLayoutVars/>
      </dgm:prSet>
      <dgm:spPr/>
    </dgm:pt>
    <dgm:pt modelId="{580527C4-6E9F-4D7A-94E6-F286927FF91F}" type="pres">
      <dgm:prSet presAssocID="{BA59C2B4-900D-4A25-912B-8C942A6BB6EC}" presName="sibTrans" presStyleCnt="0"/>
      <dgm:spPr/>
    </dgm:pt>
    <dgm:pt modelId="{D2411AF9-3389-4999-A233-7F947FDBDEEB}" type="pres">
      <dgm:prSet presAssocID="{C89372AC-D184-4B34-A413-6E7AA61465B1}" presName="compNode" presStyleCnt="0"/>
      <dgm:spPr/>
    </dgm:pt>
    <dgm:pt modelId="{B05D90AA-C85A-4F6F-856A-C8E8E827B730}" type="pres">
      <dgm:prSet presAssocID="{C89372AC-D184-4B34-A413-6E7AA61465B1}" presName="bgRect" presStyleLbl="bgShp" presStyleIdx="2" presStyleCnt="3"/>
      <dgm:spPr/>
    </dgm:pt>
    <dgm:pt modelId="{D2ADC2B7-DFC8-49D3-B37A-8432CFA55EC6}" type="pres">
      <dgm:prSet presAssocID="{C89372AC-D184-4B34-A413-6E7AA61465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696DA7A-5E18-4F3A-AE13-C0116E13B75D}" type="pres">
      <dgm:prSet presAssocID="{C89372AC-D184-4B34-A413-6E7AA61465B1}" presName="spaceRect" presStyleCnt="0"/>
      <dgm:spPr/>
    </dgm:pt>
    <dgm:pt modelId="{0822E876-1039-4A6A-A4DC-6E735535736D}" type="pres">
      <dgm:prSet presAssocID="{C89372AC-D184-4B34-A413-6E7AA61465B1}" presName="parTx" presStyleLbl="revTx" presStyleIdx="4" presStyleCnt="6">
        <dgm:presLayoutVars>
          <dgm:chMax val="0"/>
          <dgm:chPref val="0"/>
        </dgm:presLayoutVars>
      </dgm:prSet>
      <dgm:spPr/>
    </dgm:pt>
    <dgm:pt modelId="{ABDA5715-67A7-40E0-A299-F93C1C3C3460}" type="pres">
      <dgm:prSet presAssocID="{C89372AC-D184-4B34-A413-6E7AA61465B1}" presName="desTx" presStyleLbl="revTx" presStyleIdx="5" presStyleCnt="6">
        <dgm:presLayoutVars/>
      </dgm:prSet>
      <dgm:spPr/>
    </dgm:pt>
  </dgm:ptLst>
  <dgm:cxnLst>
    <dgm:cxn modelId="{39E4E712-750D-4E86-B3CF-4C2E35AFF565}" type="presOf" srcId="{FCFF9E75-D1A8-489E-9FAA-42680D2BCFE3}" destId="{06BB7F61-1B91-41E5-BF40-AF6432C85157}" srcOrd="0" destOrd="0" presId="urn:microsoft.com/office/officeart/2018/2/layout/IconVerticalSolidList"/>
    <dgm:cxn modelId="{94852113-61DB-433C-ACD9-3EF10464570E}" srcId="{492AE1B9-E5E2-4C1E-BD89-A7C7D2F8FE60}" destId="{D879BD07-DECE-4C3C-807C-449AE1A774EB}" srcOrd="1" destOrd="0" parTransId="{1B9290E4-64B0-4641-9A7E-EC2E22047BE4}" sibTransId="{BA59C2B4-900D-4A25-912B-8C942A6BB6EC}"/>
    <dgm:cxn modelId="{3CF9751E-8C61-4CBC-A6E7-251FBF44466D}" srcId="{C89372AC-D184-4B34-A413-6E7AA61465B1}" destId="{582184DC-31C8-4390-892C-E9E899A358EA}" srcOrd="0" destOrd="0" parTransId="{85FB7ECA-8689-48E5-B099-2FEAA02E7595}" sibTransId="{3DA7DA1F-1507-47D4-9556-6486DA7726ED}"/>
    <dgm:cxn modelId="{EE256238-FF2D-4327-B776-3E78781D1C3D}" srcId="{C89372AC-D184-4B34-A413-6E7AA61465B1}" destId="{EB396578-6C21-4662-82F4-DCAF98599128}" srcOrd="1" destOrd="0" parTransId="{F918ADAD-58E7-4580-9F8A-F3021BEA5B53}" sibTransId="{FB3E7F43-0C7F-49D9-81B3-366DA5837C3A}"/>
    <dgm:cxn modelId="{252E6B63-DFE3-406C-A60E-ACC0A719D3B2}" type="presOf" srcId="{EB396578-6C21-4662-82F4-DCAF98599128}" destId="{ABDA5715-67A7-40E0-A299-F93C1C3C3460}" srcOrd="0" destOrd="1" presId="urn:microsoft.com/office/officeart/2018/2/layout/IconVerticalSolidList"/>
    <dgm:cxn modelId="{A41E4645-8441-4781-9CFD-FC0680BB1C2D}" srcId="{492AE1B9-E5E2-4C1E-BD89-A7C7D2F8FE60}" destId="{4C653569-7F01-45A4-9C37-506B5FB0CCDB}" srcOrd="0" destOrd="0" parTransId="{FCF5A02D-BC9B-48F4-B03E-B23D82266DC1}" sibTransId="{47967EBF-BA26-4518-8DCF-C3BAD37F38C4}"/>
    <dgm:cxn modelId="{387A9F4A-9007-41C5-841C-92E44817BE85}" type="presOf" srcId="{4C653569-7F01-45A4-9C37-506B5FB0CCDB}" destId="{4EC12F16-482F-4220-88CA-83FCF676595B}" srcOrd="0" destOrd="0" presId="urn:microsoft.com/office/officeart/2018/2/layout/IconVerticalSolidList"/>
    <dgm:cxn modelId="{43EE266C-D334-47ED-AB57-7F68B701260C}" srcId="{4C653569-7F01-45A4-9C37-506B5FB0CCDB}" destId="{FCFF9E75-D1A8-489E-9FAA-42680D2BCFE3}" srcOrd="0" destOrd="0" parTransId="{5B6027F3-7AB2-4FEB-8CE0-3B70F524E04C}" sibTransId="{A6EB6421-E782-4FC9-9B79-66D600C1509F}"/>
    <dgm:cxn modelId="{C67FEB52-2C9E-4A1F-9272-75BEEE590113}" type="presOf" srcId="{063EE7FD-67A4-48A1-894D-EC313AB719B8}" destId="{06BB7F61-1B91-41E5-BF40-AF6432C85157}" srcOrd="0" destOrd="1" presId="urn:microsoft.com/office/officeart/2018/2/layout/IconVerticalSolidList"/>
    <dgm:cxn modelId="{1CAD1A80-8313-4DDA-A3A9-2C19E8154C66}" srcId="{D879BD07-DECE-4C3C-807C-449AE1A774EB}" destId="{DC1AA1E2-7841-469B-A83B-D536EBE78F1B}" srcOrd="1" destOrd="0" parTransId="{37B74D8E-8A23-4761-A988-A879CA147FD3}" sibTransId="{5DB3FD6C-03D5-463D-ABAA-BB30E1C6F151}"/>
    <dgm:cxn modelId="{19648B91-E4A5-4C85-9DBA-E838E8618736}" type="presOf" srcId="{B7FEECA8-B627-492D-B451-CA486CC78B59}" destId="{EE2D7C87-FF49-4221-8EB0-70868E77CB5F}" srcOrd="0" destOrd="0" presId="urn:microsoft.com/office/officeart/2018/2/layout/IconVerticalSolidList"/>
    <dgm:cxn modelId="{9245E098-A42D-424D-AFBC-7763F2C6EE6A}" type="presOf" srcId="{D879BD07-DECE-4C3C-807C-449AE1A774EB}" destId="{11727BF0-8E55-4D96-86A2-630B37D5BE73}" srcOrd="0" destOrd="0" presId="urn:microsoft.com/office/officeart/2018/2/layout/IconVerticalSolidList"/>
    <dgm:cxn modelId="{60BF4699-3B1E-4FF6-B91C-FF2EB89151CB}" srcId="{4C653569-7F01-45A4-9C37-506B5FB0CCDB}" destId="{692774C8-3820-4D4C-8BD2-F2341526EFB3}" srcOrd="2" destOrd="0" parTransId="{A8F4A250-D0C4-4704-B0D3-7B7E4B35266B}" sibTransId="{D164CE55-3093-438A-A862-BDC44A8C0971}"/>
    <dgm:cxn modelId="{823E4DA2-E1BF-40CD-8277-8F5B7C2106BD}" srcId="{4C653569-7F01-45A4-9C37-506B5FB0CCDB}" destId="{063EE7FD-67A4-48A1-894D-EC313AB719B8}" srcOrd="1" destOrd="0" parTransId="{92D25B13-B4EC-41B2-AEED-381B8513F245}" sibTransId="{144EB4C7-F3E7-47BB-ACF9-E7CF4BE2A888}"/>
    <dgm:cxn modelId="{6D5B90B0-C77B-41E8-88CC-AB8EE35F9124}" type="presOf" srcId="{C89372AC-D184-4B34-A413-6E7AA61465B1}" destId="{0822E876-1039-4A6A-A4DC-6E735535736D}" srcOrd="0" destOrd="0" presId="urn:microsoft.com/office/officeart/2018/2/layout/IconVerticalSolidList"/>
    <dgm:cxn modelId="{594C93CC-E65A-4577-96E7-0ED347C60EF8}" type="presOf" srcId="{582184DC-31C8-4390-892C-E9E899A358EA}" destId="{ABDA5715-67A7-40E0-A299-F93C1C3C3460}" srcOrd="0" destOrd="0" presId="urn:microsoft.com/office/officeart/2018/2/layout/IconVerticalSolidList"/>
    <dgm:cxn modelId="{668E18DD-D00E-4694-8FA7-653BF0CD0630}" type="presOf" srcId="{DC1AA1E2-7841-469B-A83B-D536EBE78F1B}" destId="{EE2D7C87-FF49-4221-8EB0-70868E77CB5F}" srcOrd="0" destOrd="1" presId="urn:microsoft.com/office/officeart/2018/2/layout/IconVerticalSolidList"/>
    <dgm:cxn modelId="{B1AD76E1-1C61-423C-8646-F935803277C7}" srcId="{492AE1B9-E5E2-4C1E-BD89-A7C7D2F8FE60}" destId="{C89372AC-D184-4B34-A413-6E7AA61465B1}" srcOrd="2" destOrd="0" parTransId="{15A94D72-7E97-486D-BBAD-832427E6FDAE}" sibTransId="{EC488738-3FE8-4848-B43E-3A10E12FFC6B}"/>
    <dgm:cxn modelId="{DF8F37F4-C544-44FB-BD0F-E17FDFC60857}" srcId="{D879BD07-DECE-4C3C-807C-449AE1A774EB}" destId="{B7FEECA8-B627-492D-B451-CA486CC78B59}" srcOrd="0" destOrd="0" parTransId="{14D2BDBB-9E61-4F59-9997-117093019594}" sibTransId="{56FFD65F-6BC7-42D6-B895-37179ED6A1E1}"/>
    <dgm:cxn modelId="{D30F08FC-C7CB-444B-A404-29D59B72AC69}" type="presOf" srcId="{492AE1B9-E5E2-4C1E-BD89-A7C7D2F8FE60}" destId="{11F6E48C-F219-4960-89F8-8A93BF2FD820}" srcOrd="0" destOrd="0" presId="urn:microsoft.com/office/officeart/2018/2/layout/IconVerticalSolidList"/>
    <dgm:cxn modelId="{D2E5FAFC-5C57-4078-9D16-F3CA3E7273D7}" type="presOf" srcId="{692774C8-3820-4D4C-8BD2-F2341526EFB3}" destId="{06BB7F61-1B91-41E5-BF40-AF6432C85157}" srcOrd="0" destOrd="2" presId="urn:microsoft.com/office/officeart/2018/2/layout/IconVerticalSolidList"/>
    <dgm:cxn modelId="{A2A22C82-4599-4D42-8A5D-D47BE542952F}" type="presParOf" srcId="{11F6E48C-F219-4960-89F8-8A93BF2FD820}" destId="{F2493244-03FF-4FCF-9D13-C1307D3F9CA8}" srcOrd="0" destOrd="0" presId="urn:microsoft.com/office/officeart/2018/2/layout/IconVerticalSolidList"/>
    <dgm:cxn modelId="{CA45E330-B855-4422-8B7F-F730C61F06A4}" type="presParOf" srcId="{F2493244-03FF-4FCF-9D13-C1307D3F9CA8}" destId="{5795BA9D-31B5-4C19-A30A-28BEDD80C0DA}" srcOrd="0" destOrd="0" presId="urn:microsoft.com/office/officeart/2018/2/layout/IconVerticalSolidList"/>
    <dgm:cxn modelId="{13C100D9-DB16-4CEF-ADED-E86EFF7F7B91}" type="presParOf" srcId="{F2493244-03FF-4FCF-9D13-C1307D3F9CA8}" destId="{6C0D2A0C-458B-48AA-999A-A477DFF46275}" srcOrd="1" destOrd="0" presId="urn:microsoft.com/office/officeart/2018/2/layout/IconVerticalSolidList"/>
    <dgm:cxn modelId="{73FEB4D5-D150-4FCD-B506-C09E3309A16C}" type="presParOf" srcId="{F2493244-03FF-4FCF-9D13-C1307D3F9CA8}" destId="{E7BF7C9F-E213-4B88-BFFF-F6257D804DD5}" srcOrd="2" destOrd="0" presId="urn:microsoft.com/office/officeart/2018/2/layout/IconVerticalSolidList"/>
    <dgm:cxn modelId="{32E6E739-93E4-40A4-ADB5-1538C677D37A}" type="presParOf" srcId="{F2493244-03FF-4FCF-9D13-C1307D3F9CA8}" destId="{4EC12F16-482F-4220-88CA-83FCF676595B}" srcOrd="3" destOrd="0" presId="urn:microsoft.com/office/officeart/2018/2/layout/IconVerticalSolidList"/>
    <dgm:cxn modelId="{DDE6CF10-A81D-4030-9CBF-E3F8DCD64B95}" type="presParOf" srcId="{F2493244-03FF-4FCF-9D13-C1307D3F9CA8}" destId="{06BB7F61-1B91-41E5-BF40-AF6432C85157}" srcOrd="4" destOrd="0" presId="urn:microsoft.com/office/officeart/2018/2/layout/IconVerticalSolidList"/>
    <dgm:cxn modelId="{30FADB36-6B47-4A50-AE02-5E5767B63C69}" type="presParOf" srcId="{11F6E48C-F219-4960-89F8-8A93BF2FD820}" destId="{1F2BA3D2-4BA8-4F53-87E0-2D2E6CB006CD}" srcOrd="1" destOrd="0" presId="urn:microsoft.com/office/officeart/2018/2/layout/IconVerticalSolidList"/>
    <dgm:cxn modelId="{698C0F20-B38C-4E73-95CC-8A50E94FF9EE}" type="presParOf" srcId="{11F6E48C-F219-4960-89F8-8A93BF2FD820}" destId="{7607F67A-A02C-4741-BEA4-668CCDFB08D3}" srcOrd="2" destOrd="0" presId="urn:microsoft.com/office/officeart/2018/2/layout/IconVerticalSolidList"/>
    <dgm:cxn modelId="{80353522-B45E-48E9-9C43-10A00ED3B256}" type="presParOf" srcId="{7607F67A-A02C-4741-BEA4-668CCDFB08D3}" destId="{CAEF11A9-D6EE-49C3-ACFE-31F7AC213D9D}" srcOrd="0" destOrd="0" presId="urn:microsoft.com/office/officeart/2018/2/layout/IconVerticalSolidList"/>
    <dgm:cxn modelId="{96630F13-A3A0-453B-9D81-5B4B815FF5B2}" type="presParOf" srcId="{7607F67A-A02C-4741-BEA4-668CCDFB08D3}" destId="{79CC169C-6F49-4DF9-AC02-BDFC65CAA27A}" srcOrd="1" destOrd="0" presId="urn:microsoft.com/office/officeart/2018/2/layout/IconVerticalSolidList"/>
    <dgm:cxn modelId="{6E9F0AFA-E29F-474A-8602-A215E67D1119}" type="presParOf" srcId="{7607F67A-A02C-4741-BEA4-668CCDFB08D3}" destId="{CFE9392E-D988-4CE7-AE5C-696D9B8C1687}" srcOrd="2" destOrd="0" presId="urn:microsoft.com/office/officeart/2018/2/layout/IconVerticalSolidList"/>
    <dgm:cxn modelId="{10ED2C46-FB87-461D-8862-41DF8F903FAB}" type="presParOf" srcId="{7607F67A-A02C-4741-BEA4-668CCDFB08D3}" destId="{11727BF0-8E55-4D96-86A2-630B37D5BE73}" srcOrd="3" destOrd="0" presId="urn:microsoft.com/office/officeart/2018/2/layout/IconVerticalSolidList"/>
    <dgm:cxn modelId="{AAF1C562-8493-4B2B-B094-0E8FD22703B0}" type="presParOf" srcId="{7607F67A-A02C-4741-BEA4-668CCDFB08D3}" destId="{EE2D7C87-FF49-4221-8EB0-70868E77CB5F}" srcOrd="4" destOrd="0" presId="urn:microsoft.com/office/officeart/2018/2/layout/IconVerticalSolidList"/>
    <dgm:cxn modelId="{D0C83703-8569-4383-BB2D-02B93096E475}" type="presParOf" srcId="{11F6E48C-F219-4960-89F8-8A93BF2FD820}" destId="{580527C4-6E9F-4D7A-94E6-F286927FF91F}" srcOrd="3" destOrd="0" presId="urn:microsoft.com/office/officeart/2018/2/layout/IconVerticalSolidList"/>
    <dgm:cxn modelId="{4A025546-82E6-4373-9995-29422ADC4AF6}" type="presParOf" srcId="{11F6E48C-F219-4960-89F8-8A93BF2FD820}" destId="{D2411AF9-3389-4999-A233-7F947FDBDEEB}" srcOrd="4" destOrd="0" presId="urn:microsoft.com/office/officeart/2018/2/layout/IconVerticalSolidList"/>
    <dgm:cxn modelId="{414D5352-EDE5-4B12-B762-F0C1C9E749BD}" type="presParOf" srcId="{D2411AF9-3389-4999-A233-7F947FDBDEEB}" destId="{B05D90AA-C85A-4F6F-856A-C8E8E827B730}" srcOrd="0" destOrd="0" presId="urn:microsoft.com/office/officeart/2018/2/layout/IconVerticalSolidList"/>
    <dgm:cxn modelId="{1CD6AE33-5314-4C05-BB1B-C558BF986BC8}" type="presParOf" srcId="{D2411AF9-3389-4999-A233-7F947FDBDEEB}" destId="{D2ADC2B7-DFC8-49D3-B37A-8432CFA55EC6}" srcOrd="1" destOrd="0" presId="urn:microsoft.com/office/officeart/2018/2/layout/IconVerticalSolidList"/>
    <dgm:cxn modelId="{6B0C24C3-0D1C-4940-AFF1-10CDFBECDC93}" type="presParOf" srcId="{D2411AF9-3389-4999-A233-7F947FDBDEEB}" destId="{A696DA7A-5E18-4F3A-AE13-C0116E13B75D}" srcOrd="2" destOrd="0" presId="urn:microsoft.com/office/officeart/2018/2/layout/IconVerticalSolidList"/>
    <dgm:cxn modelId="{BA988284-7492-43FB-AEC5-17BFFC1CC5A6}" type="presParOf" srcId="{D2411AF9-3389-4999-A233-7F947FDBDEEB}" destId="{0822E876-1039-4A6A-A4DC-6E735535736D}" srcOrd="3" destOrd="0" presId="urn:microsoft.com/office/officeart/2018/2/layout/IconVerticalSolidList"/>
    <dgm:cxn modelId="{1BA9CD72-5BEB-4D36-9706-E5ADD9F76FA1}" type="presParOf" srcId="{D2411AF9-3389-4999-A233-7F947FDBDEEB}" destId="{ABDA5715-67A7-40E0-A299-F93C1C3C346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6BA9-CD73-4685-B5C6-04FD21C40F3C}">
      <dsp:nvSpPr>
        <dsp:cNvPr id="0" name=""/>
        <dsp:cNvSpPr/>
      </dsp:nvSpPr>
      <dsp:spPr>
        <a:xfrm>
          <a:off x="1054665" y="302560"/>
          <a:ext cx="591679" cy="591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D2DA1-1BE4-487B-9FAD-F9A4887E50FD}">
      <dsp:nvSpPr>
        <dsp:cNvPr id="0" name=""/>
        <dsp:cNvSpPr/>
      </dsp:nvSpPr>
      <dsp:spPr>
        <a:xfrm>
          <a:off x="693083"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Analyse the existing code and understand algorithm</a:t>
          </a:r>
          <a:endParaRPr lang="en-US" sz="1100" kern="1200"/>
        </a:p>
      </dsp:txBody>
      <dsp:txXfrm>
        <a:off x="693083" y="1110313"/>
        <a:ext cx="1314843" cy="525937"/>
      </dsp:txXfrm>
    </dsp:sp>
    <dsp:sp modelId="{B09D49C4-5070-4763-BEB8-DFB9B25E2E48}">
      <dsp:nvSpPr>
        <dsp:cNvPr id="0" name=""/>
        <dsp:cNvSpPr/>
      </dsp:nvSpPr>
      <dsp:spPr>
        <a:xfrm>
          <a:off x="2599606" y="302560"/>
          <a:ext cx="591679" cy="591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E3986-A48E-440D-BB34-CD307FD8508B}">
      <dsp:nvSpPr>
        <dsp:cNvPr id="0" name=""/>
        <dsp:cNvSpPr/>
      </dsp:nvSpPr>
      <dsp:spPr>
        <a:xfrm>
          <a:off x="2238024"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Generate learning sequences and save to file</a:t>
          </a:r>
          <a:endParaRPr lang="en-US" sz="1100" kern="1200"/>
        </a:p>
      </dsp:txBody>
      <dsp:txXfrm>
        <a:off x="2238024" y="1110313"/>
        <a:ext cx="1314843" cy="525937"/>
      </dsp:txXfrm>
    </dsp:sp>
    <dsp:sp modelId="{C251597C-1A91-4DE5-8C8A-6F893A704FBA}">
      <dsp:nvSpPr>
        <dsp:cNvPr id="0" name=""/>
        <dsp:cNvSpPr/>
      </dsp:nvSpPr>
      <dsp:spPr>
        <a:xfrm>
          <a:off x="4144548" y="302560"/>
          <a:ext cx="591679" cy="591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33A50-30AE-4DBA-84C3-20DA56F5219B}">
      <dsp:nvSpPr>
        <dsp:cNvPr id="0" name=""/>
        <dsp:cNvSpPr/>
      </dsp:nvSpPr>
      <dsp:spPr>
        <a:xfrm>
          <a:off x="3782966"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Generate testing sequences out of learning sequences (subsequences) and save to file</a:t>
          </a:r>
          <a:endParaRPr lang="en-US" sz="1100" kern="1200"/>
        </a:p>
      </dsp:txBody>
      <dsp:txXfrm>
        <a:off x="3782966" y="1110313"/>
        <a:ext cx="1314843" cy="525937"/>
      </dsp:txXfrm>
    </dsp:sp>
    <dsp:sp modelId="{67F3FB92-D10B-4EED-B66A-E8A2E9788737}">
      <dsp:nvSpPr>
        <dsp:cNvPr id="0" name=""/>
        <dsp:cNvSpPr/>
      </dsp:nvSpPr>
      <dsp:spPr>
        <a:xfrm>
          <a:off x="5689489" y="302560"/>
          <a:ext cx="591679" cy="5916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9C2549-2990-4058-A8E5-0B4F1C69371B}">
      <dsp:nvSpPr>
        <dsp:cNvPr id="0" name=""/>
        <dsp:cNvSpPr/>
      </dsp:nvSpPr>
      <dsp:spPr>
        <a:xfrm>
          <a:off x="5327907" y="11103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Learn the sequence, test the subsequence and</a:t>
          </a:r>
          <a:endParaRPr lang="en-US" sz="1100" kern="1200"/>
        </a:p>
      </dsp:txBody>
      <dsp:txXfrm>
        <a:off x="5327907" y="1110313"/>
        <a:ext cx="1314843" cy="525937"/>
      </dsp:txXfrm>
    </dsp:sp>
    <dsp:sp modelId="{3FAB6EEE-A6D5-4755-9D23-5C620A592D86}">
      <dsp:nvSpPr>
        <dsp:cNvPr id="0" name=""/>
        <dsp:cNvSpPr/>
      </dsp:nvSpPr>
      <dsp:spPr>
        <a:xfrm>
          <a:off x="3372077" y="1964961"/>
          <a:ext cx="591679" cy="5916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DA5B8-5678-4408-8BC1-B8F9E6815170}">
      <dsp:nvSpPr>
        <dsp:cNvPr id="0" name=""/>
        <dsp:cNvSpPr/>
      </dsp:nvSpPr>
      <dsp:spPr>
        <a:xfrm>
          <a:off x="3010495" y="2772713"/>
          <a:ext cx="1314843" cy="5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0" i="0" kern="1200"/>
            <a:t>Calculate prediction accurracy</a:t>
          </a:r>
          <a:endParaRPr lang="en-US" sz="1100" kern="1200"/>
        </a:p>
      </dsp:txBody>
      <dsp:txXfrm>
        <a:off x="3010495" y="2772713"/>
        <a:ext cx="1314843" cy="525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5BA9D-31B5-4C19-A30A-28BEDD80C0DA}">
      <dsp:nvSpPr>
        <dsp:cNvPr id="0" name=""/>
        <dsp:cNvSpPr/>
      </dsp:nvSpPr>
      <dsp:spPr>
        <a:xfrm>
          <a:off x="0" y="549"/>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D2A0C-458B-48AA-999A-A477DFF46275}">
      <dsp:nvSpPr>
        <dsp:cNvPr id="0" name=""/>
        <dsp:cNvSpPr/>
      </dsp:nvSpPr>
      <dsp:spPr>
        <a:xfrm>
          <a:off x="388977" y="289871"/>
          <a:ext cx="707231" cy="707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12F16-482F-4220-88CA-83FCF676595B}">
      <dsp:nvSpPr>
        <dsp:cNvPr id="0" name=""/>
        <dsp:cNvSpPr/>
      </dsp:nvSpPr>
      <dsp:spPr>
        <a:xfrm>
          <a:off x="1485185" y="549"/>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MultisequenceHelper</a:t>
          </a:r>
          <a:endParaRPr lang="en-US" sz="2400" kern="1200"/>
        </a:p>
      </dsp:txBody>
      <dsp:txXfrm>
        <a:off x="1485185" y="549"/>
        <a:ext cx="3301125" cy="1285874"/>
      </dsp:txXfrm>
    </dsp:sp>
    <dsp:sp modelId="{06BB7F61-1B91-41E5-BF40-AF6432C85157}">
      <dsp:nvSpPr>
        <dsp:cNvPr id="0" name=""/>
        <dsp:cNvSpPr/>
      </dsp:nvSpPr>
      <dsp:spPr>
        <a:xfrm>
          <a:off x="4786311" y="549"/>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HTM and Encoding Configs</a:t>
          </a:r>
          <a:endParaRPr lang="en-US" sz="1400" kern="1200"/>
        </a:p>
        <a:p>
          <a:pPr marL="0" lvl="0" indent="0" algn="l" defTabSz="622300">
            <a:lnSpc>
              <a:spcPct val="100000"/>
            </a:lnSpc>
            <a:spcBef>
              <a:spcPct val="0"/>
            </a:spcBef>
            <a:spcAft>
              <a:spcPct val="35000"/>
            </a:spcAft>
            <a:buNone/>
          </a:pPr>
          <a:r>
            <a:rPr lang="en-IN" sz="1400" b="0" i="0" kern="1200"/>
            <a:t>Read and Save data</a:t>
          </a:r>
          <a:endParaRPr lang="en-US" sz="1400" kern="1200"/>
        </a:p>
        <a:p>
          <a:pPr marL="0" lvl="0" indent="0" algn="l" defTabSz="622300">
            <a:lnSpc>
              <a:spcPct val="100000"/>
            </a:lnSpc>
            <a:spcBef>
              <a:spcPct val="0"/>
            </a:spcBef>
            <a:spcAft>
              <a:spcPct val="35000"/>
            </a:spcAft>
            <a:buNone/>
          </a:pPr>
          <a:r>
            <a:rPr lang="en-IN" sz="1400" b="0" i="0" kern="1200"/>
            <a:t>Get and Write to Log file</a:t>
          </a:r>
          <a:endParaRPr lang="en-US" sz="1400" kern="1200"/>
        </a:p>
      </dsp:txBody>
      <dsp:txXfrm>
        <a:off x="4786311" y="549"/>
        <a:ext cx="2549523" cy="1285874"/>
      </dsp:txXfrm>
    </dsp:sp>
    <dsp:sp modelId="{CAEF11A9-D6EE-49C3-ACFE-31F7AC213D9D}">
      <dsp:nvSpPr>
        <dsp:cNvPr id="0" name=""/>
        <dsp:cNvSpPr/>
      </dsp:nvSpPr>
      <dsp:spPr>
        <a:xfrm>
          <a:off x="0" y="1607893"/>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C169C-6F49-4DF9-AC02-BDFC65CAA27A}">
      <dsp:nvSpPr>
        <dsp:cNvPr id="0" name=""/>
        <dsp:cNvSpPr/>
      </dsp:nvSpPr>
      <dsp:spPr>
        <a:xfrm>
          <a:off x="388977" y="1897214"/>
          <a:ext cx="707231" cy="707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27BF0-8E55-4D96-86A2-630B37D5BE73}">
      <dsp:nvSpPr>
        <dsp:cNvPr id="0" name=""/>
        <dsp:cNvSpPr/>
      </dsp:nvSpPr>
      <dsp:spPr>
        <a:xfrm>
          <a:off x="1485185" y="1607893"/>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DatasetHelper</a:t>
          </a:r>
          <a:endParaRPr lang="en-US" sz="2400" kern="1200"/>
        </a:p>
      </dsp:txBody>
      <dsp:txXfrm>
        <a:off x="1485185" y="1607893"/>
        <a:ext cx="3301125" cy="1285874"/>
      </dsp:txXfrm>
    </dsp:sp>
    <dsp:sp modelId="{EE2D7C87-FF49-4221-8EB0-70868E77CB5F}">
      <dsp:nvSpPr>
        <dsp:cNvPr id="0" name=""/>
        <dsp:cNvSpPr/>
      </dsp:nvSpPr>
      <dsp:spPr>
        <a:xfrm>
          <a:off x="4786311" y="1607893"/>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Creating dataset and validating config</a:t>
          </a:r>
          <a:endParaRPr lang="en-US" sz="1400" kern="1200"/>
        </a:p>
        <a:p>
          <a:pPr marL="0" lvl="0" indent="0" algn="l" defTabSz="622300">
            <a:lnSpc>
              <a:spcPct val="100000"/>
            </a:lnSpc>
            <a:spcBef>
              <a:spcPct val="0"/>
            </a:spcBef>
            <a:spcAft>
              <a:spcPct val="35000"/>
            </a:spcAft>
            <a:buNone/>
          </a:pPr>
          <a:r>
            <a:rPr lang="en-IN" sz="1400" b="0" i="0" kern="1200"/>
            <a:t>Generating synthetic sequences</a:t>
          </a:r>
          <a:endParaRPr lang="en-US" sz="1400" kern="1200"/>
        </a:p>
      </dsp:txBody>
      <dsp:txXfrm>
        <a:off x="4786311" y="1607893"/>
        <a:ext cx="2549523" cy="1285874"/>
      </dsp:txXfrm>
    </dsp:sp>
    <dsp:sp modelId="{B05D90AA-C85A-4F6F-856A-C8E8E827B730}">
      <dsp:nvSpPr>
        <dsp:cNvPr id="0" name=""/>
        <dsp:cNvSpPr/>
      </dsp:nvSpPr>
      <dsp:spPr>
        <a:xfrm>
          <a:off x="0" y="3215236"/>
          <a:ext cx="7335835" cy="1285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DC2B7-DFC8-49D3-B37A-8432CFA55EC6}">
      <dsp:nvSpPr>
        <dsp:cNvPr id="0" name=""/>
        <dsp:cNvSpPr/>
      </dsp:nvSpPr>
      <dsp:spPr>
        <a:xfrm>
          <a:off x="388977" y="3504558"/>
          <a:ext cx="707231" cy="707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2E876-1039-4A6A-A4DC-6E735535736D}">
      <dsp:nvSpPr>
        <dsp:cNvPr id="0" name=""/>
        <dsp:cNvSpPr/>
      </dsp:nvSpPr>
      <dsp:spPr>
        <a:xfrm>
          <a:off x="1485185" y="3215236"/>
          <a:ext cx="330112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1066800">
            <a:lnSpc>
              <a:spcPct val="100000"/>
            </a:lnSpc>
            <a:spcBef>
              <a:spcPct val="0"/>
            </a:spcBef>
            <a:spcAft>
              <a:spcPct val="35000"/>
            </a:spcAft>
            <a:buNone/>
          </a:pPr>
          <a:r>
            <a:rPr lang="en-IN" sz="2400" b="0" i="0" kern="1200"/>
            <a:t>TestDatasetHelper</a:t>
          </a:r>
          <a:endParaRPr lang="en-US" sz="2400" kern="1200"/>
        </a:p>
      </dsp:txBody>
      <dsp:txXfrm>
        <a:off x="1485185" y="3215236"/>
        <a:ext cx="3301125" cy="1285874"/>
      </dsp:txXfrm>
    </dsp:sp>
    <dsp:sp modelId="{ABDA5715-67A7-40E0-A299-F93C1C3C3460}">
      <dsp:nvSpPr>
        <dsp:cNvPr id="0" name=""/>
        <dsp:cNvSpPr/>
      </dsp:nvSpPr>
      <dsp:spPr>
        <a:xfrm>
          <a:off x="4786311" y="3215236"/>
          <a:ext cx="2549523"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088" tIns="136088" rIns="136088" bIns="136088" numCol="1" spcCol="1270" anchor="ctr" anchorCtr="0">
          <a:noAutofit/>
        </a:bodyPr>
        <a:lstStyle/>
        <a:p>
          <a:pPr marL="0" lvl="0" indent="0" algn="l" defTabSz="622300">
            <a:lnSpc>
              <a:spcPct val="100000"/>
            </a:lnSpc>
            <a:spcBef>
              <a:spcPct val="0"/>
            </a:spcBef>
            <a:spcAft>
              <a:spcPct val="35000"/>
            </a:spcAft>
            <a:buNone/>
          </a:pPr>
          <a:r>
            <a:rPr lang="en-IN" sz="1400" b="0" i="0" kern="1200"/>
            <a:t>Creating test dataset and validating config</a:t>
          </a:r>
          <a:endParaRPr lang="en-US" sz="1400" kern="1200"/>
        </a:p>
        <a:p>
          <a:pPr marL="0" lvl="0" indent="0" algn="l" defTabSz="622300">
            <a:lnSpc>
              <a:spcPct val="100000"/>
            </a:lnSpc>
            <a:spcBef>
              <a:spcPct val="0"/>
            </a:spcBef>
            <a:spcAft>
              <a:spcPct val="35000"/>
            </a:spcAft>
            <a:buNone/>
          </a:pPr>
          <a:r>
            <a:rPr lang="en-IN" sz="1400" b="0" i="0" kern="1200"/>
            <a:t>Creating subsequences from dataset</a:t>
          </a:r>
          <a:endParaRPr lang="en-US" sz="1400" kern="1200"/>
        </a:p>
      </dsp:txBody>
      <dsp:txXfrm>
        <a:off x="4786311" y="3215236"/>
        <a:ext cx="2549523" cy="12858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2B5EC-DF79-4E8D-ABBA-B243A01BC291}"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D2FB5-31F0-4E6E-AFAD-D059BF871574}" type="slidenum">
              <a:rPr lang="en-IN" smtClean="0"/>
              <a:t>‹#›</a:t>
            </a:fld>
            <a:endParaRPr lang="en-IN"/>
          </a:p>
        </p:txBody>
      </p:sp>
    </p:spTree>
    <p:extLst>
      <p:ext uri="{BB962C8B-B14F-4D97-AF65-F5344CB8AC3E}">
        <p14:creationId xmlns:p14="http://schemas.microsoft.com/office/powerpoint/2010/main" val="371193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a:t>
            </a:r>
          </a:p>
          <a:p>
            <a:r>
              <a:rPr lang="en-US" dirty="0" err="1"/>
              <a:t>Indroduce</a:t>
            </a:r>
            <a:r>
              <a:rPr lang="en-US" dirty="0"/>
              <a:t> yourself and name of experiment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1</a:t>
            </a:fld>
            <a:endParaRPr lang="en-IN"/>
          </a:p>
        </p:txBody>
      </p:sp>
    </p:spTree>
    <p:extLst>
      <p:ext uri="{BB962C8B-B14F-4D97-AF65-F5344CB8AC3E}">
        <p14:creationId xmlns:p14="http://schemas.microsoft.com/office/powerpoint/2010/main" val="312552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Introduction</a:t>
            </a:r>
          </a:p>
          <a:p>
            <a:r>
              <a:rPr lang="en-US" dirty="0"/>
              <a:t>In this experiment</a:t>
            </a:r>
          </a:p>
          <a:p>
            <a:r>
              <a:rPr lang="en-US" dirty="0"/>
              <a:t>1. I have tried to understand the multisequence learning and how the whole experiment works</a:t>
            </a:r>
          </a:p>
          <a:p>
            <a:r>
              <a:rPr lang="en-US" dirty="0"/>
              <a:t>2. How I could generate different and multiple sequences for learning purpose and save them to file</a:t>
            </a:r>
          </a:p>
          <a:p>
            <a:r>
              <a:rPr lang="en-US" dirty="0"/>
              <a:t>3. Create a subsequence which will be a subset of the learning sequences and save those to file as well</a:t>
            </a:r>
          </a:p>
          <a:p>
            <a:r>
              <a:rPr lang="en-US" dirty="0"/>
              <a:t>4. Of </a:t>
            </a:r>
            <a:r>
              <a:rPr lang="en-US" dirty="0" err="1"/>
              <a:t>cource</a:t>
            </a:r>
            <a:r>
              <a:rPr lang="en-US" dirty="0"/>
              <a:t> we learn the sequences and predict using Multisequence learning</a:t>
            </a:r>
          </a:p>
          <a:p>
            <a:r>
              <a:rPr lang="en-US" dirty="0"/>
              <a:t>5. Calculate the prediction accuracy which is final goal</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2</a:t>
            </a:fld>
            <a:endParaRPr lang="en-IN"/>
          </a:p>
        </p:txBody>
      </p:sp>
    </p:spTree>
    <p:extLst>
      <p:ext uri="{BB962C8B-B14F-4D97-AF65-F5344CB8AC3E}">
        <p14:creationId xmlns:p14="http://schemas.microsoft.com/office/powerpoint/2010/main" val="305580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Approach Sequence</a:t>
            </a:r>
          </a:p>
          <a:p>
            <a:endParaRPr lang="en-US" dirty="0"/>
          </a:p>
          <a:p>
            <a:r>
              <a:rPr lang="en-US" dirty="0"/>
              <a:t>1. What is a sequence? A particular order in which related things follow each other</a:t>
            </a:r>
          </a:p>
          <a:p>
            <a:r>
              <a:rPr lang="en-US" dirty="0"/>
              <a:t>2. How are we using it? Sequence is the model of how we process and store the dataset</a:t>
            </a:r>
          </a:p>
          <a:p>
            <a:endParaRPr lang="en-US" dirty="0"/>
          </a:p>
          <a:p>
            <a:r>
              <a:rPr lang="en-US" dirty="0"/>
              <a:t>Show Image:</a:t>
            </a:r>
          </a:p>
          <a:p>
            <a:r>
              <a:rPr lang="en-US" dirty="0"/>
              <a:t>On the top you see is the class of Sequence and bottom left is </a:t>
            </a:r>
            <a:r>
              <a:rPr lang="en-US" dirty="0" err="1"/>
              <a:t>acutal</a:t>
            </a:r>
            <a:r>
              <a:rPr lang="en-US" dirty="0"/>
              <a:t> dataset and on right is test dataset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3</a:t>
            </a:fld>
            <a:endParaRPr lang="en-IN"/>
          </a:p>
        </p:txBody>
      </p:sp>
    </p:spTree>
    <p:extLst>
      <p:ext uri="{BB962C8B-B14F-4D97-AF65-F5344CB8AC3E}">
        <p14:creationId xmlns:p14="http://schemas.microsoft.com/office/powerpoint/2010/main" val="79118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 Implementation Methods</a:t>
            </a:r>
          </a:p>
          <a:p>
            <a:endParaRPr lang="en-US" dirty="0"/>
          </a:p>
          <a:p>
            <a:r>
              <a:rPr lang="en-US" dirty="0"/>
              <a:t>I have divided the methods into 3 Helper classes</a:t>
            </a:r>
          </a:p>
          <a:p>
            <a:endParaRPr lang="en-US" dirty="0"/>
          </a:p>
          <a:p>
            <a:r>
              <a:rPr lang="en-US" dirty="0"/>
              <a:t>1. </a:t>
            </a:r>
            <a:r>
              <a:rPr lang="en-US" dirty="0" err="1"/>
              <a:t>MultisequenceHelper</a:t>
            </a:r>
            <a:r>
              <a:rPr lang="en-US" dirty="0"/>
              <a:t> Class: This class has methods which </a:t>
            </a:r>
            <a:r>
              <a:rPr lang="en-US" dirty="0" err="1"/>
              <a:t>retrives</a:t>
            </a:r>
            <a:r>
              <a:rPr lang="en-US" dirty="0"/>
              <a:t> HTM and Encoding configurations, Reads and Saves data to a file, Get and write data to log file</a:t>
            </a:r>
          </a:p>
          <a:p>
            <a:endParaRPr lang="en-US" dirty="0"/>
          </a:p>
          <a:p>
            <a:r>
              <a:rPr lang="en-US" dirty="0"/>
              <a:t>2. </a:t>
            </a:r>
            <a:r>
              <a:rPr lang="en-US" dirty="0" err="1"/>
              <a:t>DatasetHelper</a:t>
            </a:r>
            <a:r>
              <a:rPr lang="en-US" dirty="0"/>
              <a:t> Class: This class is </a:t>
            </a:r>
            <a:r>
              <a:rPr lang="en-US" dirty="0" err="1"/>
              <a:t>maninly</a:t>
            </a:r>
            <a:r>
              <a:rPr lang="en-US" dirty="0"/>
              <a:t> for creating dataset as per configurations which we will see further and </a:t>
            </a:r>
            <a:r>
              <a:rPr lang="en-US" dirty="0" err="1"/>
              <a:t>validing</a:t>
            </a:r>
            <a:r>
              <a:rPr lang="en-US" dirty="0"/>
              <a:t> the configurations before creating dataset</a:t>
            </a:r>
          </a:p>
          <a:p>
            <a:endParaRPr lang="en-US" dirty="0"/>
          </a:p>
          <a:p>
            <a:r>
              <a:rPr lang="en-US" dirty="0"/>
              <a:t>3. </a:t>
            </a:r>
            <a:r>
              <a:rPr lang="en-US" dirty="0" err="1"/>
              <a:t>TestDatasetHelper</a:t>
            </a:r>
            <a:r>
              <a:rPr lang="en-US" dirty="0"/>
              <a:t> Class: This class creates test dataset and these test dataset are created </a:t>
            </a:r>
            <a:r>
              <a:rPr lang="en-US" dirty="0" err="1"/>
              <a:t>outof</a:t>
            </a:r>
            <a:r>
              <a:rPr lang="en-US" dirty="0"/>
              <a:t> </a:t>
            </a:r>
            <a:r>
              <a:rPr lang="en-US" dirty="0" err="1"/>
              <a:t>datataset</a:t>
            </a:r>
            <a:endParaRPr lang="en-US" dirty="0"/>
          </a:p>
          <a:p>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4</a:t>
            </a:fld>
            <a:endParaRPr lang="en-IN"/>
          </a:p>
        </p:txBody>
      </p:sp>
    </p:spTree>
    <p:extLst>
      <p:ext uri="{BB962C8B-B14F-4D97-AF65-F5344CB8AC3E}">
        <p14:creationId xmlns:p14="http://schemas.microsoft.com/office/powerpoint/2010/main" val="1555828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Implementation </a:t>
            </a:r>
            <a:r>
              <a:rPr lang="en-US" dirty="0" err="1"/>
              <a:t>Synthetuc</a:t>
            </a:r>
            <a:r>
              <a:rPr lang="en-US" dirty="0"/>
              <a:t> dataset and config</a:t>
            </a:r>
          </a:p>
          <a:p>
            <a:endParaRPr lang="en-US" dirty="0"/>
          </a:p>
          <a:p>
            <a:r>
              <a:rPr lang="en-US" dirty="0"/>
              <a:t>Creating synthetic dataset with a given config is the main feature of this project where the dataset are created randomly within in a given range of number and the length of this sequence can be varied by adjusting the parameters.</a:t>
            </a:r>
          </a:p>
          <a:p>
            <a:endParaRPr lang="en-US" dirty="0"/>
          </a:p>
          <a:p>
            <a:r>
              <a:rPr lang="en-US" dirty="0"/>
              <a:t>Also the test dataset which are create a subset of the dataset and if the learning is done perfectly then it should have 100% accuracy </a:t>
            </a:r>
            <a:r>
              <a:rPr lang="en-US" dirty="0" err="1"/>
              <a:t>theoritacally</a:t>
            </a:r>
            <a:r>
              <a:rPr lang="en-US" dirty="0"/>
              <a:t> but we will discuss those number during results.</a:t>
            </a:r>
          </a:p>
          <a:p>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5</a:t>
            </a:fld>
            <a:endParaRPr lang="en-IN"/>
          </a:p>
        </p:txBody>
      </p:sp>
    </p:spTree>
    <p:extLst>
      <p:ext uri="{BB962C8B-B14F-4D97-AF65-F5344CB8AC3E}">
        <p14:creationId xmlns:p14="http://schemas.microsoft.com/office/powerpoint/2010/main" val="295497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Implementation </a:t>
            </a:r>
            <a:r>
              <a:rPr lang="en-US" dirty="0" err="1"/>
              <a:t>Caluclating</a:t>
            </a:r>
            <a:r>
              <a:rPr lang="en-US" dirty="0"/>
              <a:t> Accuracy</a:t>
            </a:r>
          </a:p>
          <a:p>
            <a:endParaRPr lang="en-US" dirty="0"/>
          </a:p>
          <a:p>
            <a:r>
              <a:rPr lang="en-US" dirty="0"/>
              <a:t>When the prediction runs with the test sequence which are subset of dataset so we expect that the match should be 100% correct.</a:t>
            </a:r>
          </a:p>
          <a:p>
            <a:r>
              <a:rPr lang="en-US" dirty="0"/>
              <a:t>For a given then sequence, we take an element from test sequence and the predict the next element and compare the predicted next element with actual next element and if it matches the </a:t>
            </a:r>
            <a:r>
              <a:rPr lang="en-US" dirty="0" err="1"/>
              <a:t>the</a:t>
            </a:r>
            <a:r>
              <a:rPr lang="en-US" dirty="0"/>
              <a:t> </a:t>
            </a:r>
            <a:r>
              <a:rPr lang="en-US" dirty="0" err="1"/>
              <a:t>matchedCounter</a:t>
            </a:r>
            <a:r>
              <a:rPr lang="en-US" dirty="0"/>
              <a:t> is incremented, the </a:t>
            </a:r>
            <a:r>
              <a:rPr lang="en-US" dirty="0" err="1"/>
              <a:t>predicttionCounter</a:t>
            </a:r>
            <a:r>
              <a:rPr lang="en-US" dirty="0"/>
              <a:t> increments on each call of </a:t>
            </a:r>
            <a:r>
              <a:rPr lang="en-US" dirty="0" err="1"/>
              <a:t>prection</a:t>
            </a:r>
            <a:r>
              <a:rPr lang="en-US" dirty="0"/>
              <a:t> function.</a:t>
            </a:r>
          </a:p>
          <a:p>
            <a:r>
              <a:rPr lang="en-US" dirty="0"/>
              <a:t>We calculate accuracy when matched count compared to total prediction and we get the accuracy in </a:t>
            </a:r>
            <a:r>
              <a:rPr lang="en-US" dirty="0" err="1"/>
              <a:t>precentage</a:t>
            </a:r>
            <a:r>
              <a:rPr lang="en-US" dirty="0"/>
              <a: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6</a:t>
            </a:fld>
            <a:endParaRPr lang="en-IN"/>
          </a:p>
        </p:txBody>
      </p:sp>
    </p:spTree>
    <p:extLst>
      <p:ext uri="{BB962C8B-B14F-4D97-AF65-F5344CB8AC3E}">
        <p14:creationId xmlns:p14="http://schemas.microsoft.com/office/powerpoint/2010/main" val="260203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Results</a:t>
            </a:r>
          </a:p>
          <a:p>
            <a:endParaRPr lang="en-US" dirty="0"/>
          </a:p>
          <a:p>
            <a:r>
              <a:rPr lang="en-US" dirty="0"/>
              <a:t>1. Ran the experiment 20 times and the average time for each run was around 3.5hr</a:t>
            </a:r>
          </a:p>
          <a:p>
            <a:endParaRPr lang="en-US" dirty="0"/>
          </a:p>
          <a:p>
            <a:r>
              <a:rPr lang="en-US" dirty="0"/>
              <a:t>2. During those multiple runs, the algorithm learned over 1000sequences of size 25 or consisted of 25 elements and the test sequence counted as 200</a:t>
            </a:r>
          </a:p>
          <a:p>
            <a:endParaRPr lang="en-US" dirty="0"/>
          </a:p>
          <a:p>
            <a:r>
              <a:rPr lang="en-US" dirty="0"/>
              <a:t>3. Each run had different dataset and test data to get variety of data</a:t>
            </a:r>
          </a:p>
          <a:p>
            <a:endParaRPr lang="en-US" dirty="0"/>
          </a:p>
          <a:p>
            <a:r>
              <a:rPr lang="en-US" dirty="0"/>
              <a:t>4. Some numbers, only 8 </a:t>
            </a:r>
            <a:r>
              <a:rPr lang="en-US" dirty="0" err="1"/>
              <a:t>sequencs</a:t>
            </a:r>
            <a:r>
              <a:rPr lang="en-US" dirty="0"/>
              <a:t> gave 0% accuracy, 36 gave 100 accuracy which is the expected one since the test sequences are subset of dataset.</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7</a:t>
            </a:fld>
            <a:endParaRPr lang="en-IN"/>
          </a:p>
        </p:txBody>
      </p:sp>
    </p:spTree>
    <p:extLst>
      <p:ext uri="{BB962C8B-B14F-4D97-AF65-F5344CB8AC3E}">
        <p14:creationId xmlns:p14="http://schemas.microsoft.com/office/powerpoint/2010/main" val="368997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Improvements</a:t>
            </a:r>
          </a:p>
          <a:p>
            <a:endParaRPr lang="en-US" dirty="0"/>
          </a:p>
          <a:p>
            <a:r>
              <a:rPr lang="en-US" dirty="0"/>
              <a:t>Create a config </a:t>
            </a:r>
            <a:r>
              <a:rPr lang="en-US" dirty="0" err="1"/>
              <a:t>json</a:t>
            </a:r>
            <a:r>
              <a:rPr lang="en-US" dirty="0"/>
              <a:t> so that the experiment has more </a:t>
            </a:r>
            <a:r>
              <a:rPr lang="en-US" dirty="0" err="1"/>
              <a:t>felixiblity</a:t>
            </a:r>
            <a:r>
              <a:rPr lang="en-US" dirty="0"/>
              <a:t> and can be run in cloud with large sequences.</a:t>
            </a:r>
            <a:endParaRPr lang="en-IN" dirty="0"/>
          </a:p>
        </p:txBody>
      </p:sp>
      <p:sp>
        <p:nvSpPr>
          <p:cNvPr id="4" name="Slide Number Placeholder 3"/>
          <p:cNvSpPr>
            <a:spLocks noGrp="1"/>
          </p:cNvSpPr>
          <p:nvPr>
            <p:ph type="sldNum" sz="quarter" idx="5"/>
          </p:nvPr>
        </p:nvSpPr>
        <p:spPr/>
        <p:txBody>
          <a:bodyPr/>
          <a:lstStyle/>
          <a:p>
            <a:fld id="{BB2D2FB5-31F0-4E6E-AFAD-D059BF871574}" type="slidenum">
              <a:rPr lang="en-IN" smtClean="0"/>
              <a:t>8</a:t>
            </a:fld>
            <a:endParaRPr lang="en-IN"/>
          </a:p>
        </p:txBody>
      </p:sp>
    </p:spTree>
    <p:extLst>
      <p:ext uri="{BB962C8B-B14F-4D97-AF65-F5344CB8AC3E}">
        <p14:creationId xmlns:p14="http://schemas.microsoft.com/office/powerpoint/2010/main" val="156106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Thankyou!</a:t>
            </a:r>
          </a:p>
        </p:txBody>
      </p:sp>
      <p:sp>
        <p:nvSpPr>
          <p:cNvPr id="4" name="Slide Number Placeholder 3"/>
          <p:cNvSpPr>
            <a:spLocks noGrp="1"/>
          </p:cNvSpPr>
          <p:nvPr>
            <p:ph type="sldNum" sz="quarter" idx="5"/>
          </p:nvPr>
        </p:nvSpPr>
        <p:spPr/>
        <p:txBody>
          <a:bodyPr/>
          <a:lstStyle/>
          <a:p>
            <a:fld id="{BB2D2FB5-31F0-4E6E-AFAD-D059BF871574}" type="slidenum">
              <a:rPr lang="en-IN" smtClean="0"/>
              <a:t>9</a:t>
            </a:fld>
            <a:endParaRPr lang="en-IN"/>
          </a:p>
        </p:txBody>
      </p:sp>
    </p:spTree>
    <p:extLst>
      <p:ext uri="{BB962C8B-B14F-4D97-AF65-F5344CB8AC3E}">
        <p14:creationId xmlns:p14="http://schemas.microsoft.com/office/powerpoint/2010/main" val="175934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3/17/2024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5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10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3/17/2024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63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5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22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19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15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5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3/17/2024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4182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1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3/17/2024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2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3/17/2024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2026296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6033749-00F2-440E-4FCC-63FBA70AE2A4}"/>
              </a:ext>
            </a:extLst>
          </p:cNvPr>
          <p:cNvSpPr>
            <a:spLocks noGrp="1"/>
          </p:cNvSpPr>
          <p:nvPr>
            <p:ph type="ctrTitle"/>
          </p:nvPr>
        </p:nvSpPr>
        <p:spPr>
          <a:xfrm>
            <a:off x="4739751" y="768334"/>
            <a:ext cx="6479629" cy="2866405"/>
          </a:xfrm>
        </p:spPr>
        <p:txBody>
          <a:bodyPr>
            <a:noAutofit/>
          </a:bodyPr>
          <a:lstStyle/>
          <a:p>
            <a:r>
              <a:rPr lang="en-US" sz="4800" dirty="0"/>
              <a:t>ML22/23-15 Approve Prediction of Multisequence Learning </a:t>
            </a:r>
            <a:endParaRPr lang="en-IN" sz="4800" dirty="0"/>
          </a:p>
        </p:txBody>
      </p:sp>
      <p:sp>
        <p:nvSpPr>
          <p:cNvPr id="3" name="Subtitle 2">
            <a:extLst>
              <a:ext uri="{FF2B5EF4-FFF2-40B4-BE49-F238E27FC236}">
                <a16:creationId xmlns:a16="http://schemas.microsoft.com/office/drawing/2014/main" id="{86AB84E7-1FDC-6F2F-48E9-37B9B7212C77}"/>
              </a:ext>
            </a:extLst>
          </p:cNvPr>
          <p:cNvSpPr>
            <a:spLocks noGrp="1"/>
          </p:cNvSpPr>
          <p:nvPr>
            <p:ph type="subTitle" idx="1"/>
          </p:nvPr>
        </p:nvSpPr>
        <p:spPr>
          <a:xfrm>
            <a:off x="4739751" y="4283239"/>
            <a:ext cx="6479629" cy="1475177"/>
          </a:xfrm>
        </p:spPr>
        <p:txBody>
          <a:bodyPr>
            <a:normAutofit/>
          </a:bodyPr>
          <a:lstStyle/>
          <a:p>
            <a:r>
              <a:rPr lang="en-US" sz="1800" dirty="0">
                <a:effectLst/>
                <a:latin typeface="Times New Roman" panose="02020603050405020304" pitchFamily="18" charset="0"/>
                <a:ea typeface="SimSun" panose="02010600030101010101" pitchFamily="2" charset="-122"/>
              </a:rPr>
              <a:t>1439256 - </a:t>
            </a:r>
            <a:r>
              <a:rPr lang="en-US" sz="1800" dirty="0" err="1">
                <a:effectLst/>
                <a:latin typeface="Times New Roman" panose="02020603050405020304" pitchFamily="18" charset="0"/>
                <a:ea typeface="SimSun" panose="02010600030101010101" pitchFamily="2" charset="-122"/>
              </a:rPr>
              <a:t>Vasanthakumar</a:t>
            </a:r>
            <a:r>
              <a:rPr lang="en-US" sz="1800" dirty="0">
                <a:effectLst/>
                <a:latin typeface="Times New Roman" panose="02020603050405020304" pitchFamily="18" charset="0"/>
                <a:ea typeface="SimSun" panose="02010600030101010101" pitchFamily="2" charset="-122"/>
              </a:rPr>
              <a:t> Ramesh Lakshmi</a:t>
            </a:r>
            <a:endParaRPr lang="en-IN" dirty="0"/>
          </a:p>
        </p:txBody>
      </p:sp>
      <p:pic>
        <p:nvPicPr>
          <p:cNvPr id="4" name="Picture 3" descr="Lightbulb idea concept">
            <a:extLst>
              <a:ext uri="{FF2B5EF4-FFF2-40B4-BE49-F238E27FC236}">
                <a16:creationId xmlns:a16="http://schemas.microsoft.com/office/drawing/2014/main" id="{E8C74A8D-2916-C685-CC01-C7FA0D8AD2A8}"/>
              </a:ext>
            </a:extLst>
          </p:cNvPr>
          <p:cNvPicPr>
            <a:picLocks noChangeAspect="1"/>
          </p:cNvPicPr>
          <p:nvPr/>
        </p:nvPicPr>
        <p:blipFill rotWithShape="1">
          <a:blip r:embed="rId3"/>
          <a:srcRect l="5665" r="5371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22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B79-4A88-2033-F159-C8D00972DEBC}"/>
              </a:ext>
            </a:extLst>
          </p:cNvPr>
          <p:cNvSpPr>
            <a:spLocks noGrp="1"/>
          </p:cNvSpPr>
          <p:nvPr>
            <p:ph type="title"/>
          </p:nvPr>
        </p:nvSpPr>
        <p:spPr/>
        <p:txBody>
          <a:bodyPr/>
          <a:lstStyle/>
          <a:p>
            <a:r>
              <a:rPr lang="en-IN" dirty="0"/>
              <a:t>Introduction</a:t>
            </a:r>
          </a:p>
        </p:txBody>
      </p:sp>
      <p:graphicFrame>
        <p:nvGraphicFramePr>
          <p:cNvPr id="13" name="Content Placeholder 2">
            <a:extLst>
              <a:ext uri="{FF2B5EF4-FFF2-40B4-BE49-F238E27FC236}">
                <a16:creationId xmlns:a16="http://schemas.microsoft.com/office/drawing/2014/main" id="{D10BFCAC-6182-5BE9-48E3-01546D78540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204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FFF6B-8F80-7ACB-E6D6-D741BC44F3DA}"/>
              </a:ext>
            </a:extLst>
          </p:cNvPr>
          <p:cNvSpPr>
            <a:spLocks noGrp="1"/>
          </p:cNvSpPr>
          <p:nvPr>
            <p:ph type="title"/>
          </p:nvPr>
        </p:nvSpPr>
        <p:spPr>
          <a:xfrm>
            <a:off x="565151" y="770890"/>
            <a:ext cx="4133560" cy="1268984"/>
          </a:xfrm>
        </p:spPr>
        <p:txBody>
          <a:bodyPr>
            <a:normAutofit/>
          </a:bodyPr>
          <a:lstStyle/>
          <a:p>
            <a:pPr>
              <a:lnSpc>
                <a:spcPct val="90000"/>
              </a:lnSpc>
            </a:pPr>
            <a:r>
              <a:rPr lang="en-IN" dirty="0"/>
              <a:t>Approach: Sequence</a:t>
            </a:r>
            <a:endParaRPr lang="en-IN"/>
          </a:p>
        </p:txBody>
      </p:sp>
      <p:sp>
        <p:nvSpPr>
          <p:cNvPr id="3" name="Content Placeholder 2">
            <a:extLst>
              <a:ext uri="{FF2B5EF4-FFF2-40B4-BE49-F238E27FC236}">
                <a16:creationId xmlns:a16="http://schemas.microsoft.com/office/drawing/2014/main" id="{672073D0-B0C5-CAAD-54CC-C61214022958}"/>
              </a:ext>
            </a:extLst>
          </p:cNvPr>
          <p:cNvSpPr>
            <a:spLocks noGrp="1"/>
          </p:cNvSpPr>
          <p:nvPr>
            <p:ph idx="1"/>
          </p:nvPr>
        </p:nvSpPr>
        <p:spPr>
          <a:xfrm>
            <a:off x="565151" y="2160016"/>
            <a:ext cx="4133560" cy="3601212"/>
          </a:xfrm>
        </p:spPr>
        <p:txBody>
          <a:bodyPr>
            <a:normAutofit/>
          </a:bodyPr>
          <a:lstStyle/>
          <a:p>
            <a:r>
              <a:rPr lang="en-US" dirty="0"/>
              <a:t>A particular order in which related things follow each other</a:t>
            </a:r>
          </a:p>
          <a:p>
            <a:r>
              <a:rPr lang="en-US" dirty="0"/>
              <a:t>Sequence is the model of how we process and store the dataset. </a:t>
            </a:r>
          </a:p>
          <a:p>
            <a:endParaRPr lang="en-IN" dirty="0"/>
          </a:p>
        </p:txBody>
      </p:sp>
      <p:pic>
        <p:nvPicPr>
          <p:cNvPr id="7" name="Picture 6">
            <a:extLst>
              <a:ext uri="{FF2B5EF4-FFF2-40B4-BE49-F238E27FC236}">
                <a16:creationId xmlns:a16="http://schemas.microsoft.com/office/drawing/2014/main" id="{75D9DE6C-7AF7-54E1-16F7-6D77CAE84A4F}"/>
              </a:ext>
            </a:extLst>
          </p:cNvPr>
          <p:cNvPicPr>
            <a:picLocks noChangeAspect="1"/>
          </p:cNvPicPr>
          <p:nvPr/>
        </p:nvPicPr>
        <p:blipFill>
          <a:blip r:embed="rId3"/>
          <a:stretch>
            <a:fillRect/>
          </a:stretch>
        </p:blipFill>
        <p:spPr>
          <a:xfrm>
            <a:off x="5263860" y="1343199"/>
            <a:ext cx="6269456" cy="1995582"/>
          </a:xfrm>
          <a:prstGeom prst="rect">
            <a:avLst/>
          </a:prstGeom>
        </p:spPr>
      </p:pic>
      <p:cxnSp>
        <p:nvCxnSpPr>
          <p:cNvPr id="16" name="Straight Connector 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2EF086-34D8-83F6-C6A8-CAFE6756DB57}"/>
              </a:ext>
            </a:extLst>
          </p:cNvPr>
          <p:cNvPicPr>
            <a:picLocks noChangeAspect="1"/>
          </p:cNvPicPr>
          <p:nvPr/>
        </p:nvPicPr>
        <p:blipFill>
          <a:blip r:embed="rId4"/>
          <a:stretch>
            <a:fillRect/>
          </a:stretch>
        </p:blipFill>
        <p:spPr>
          <a:xfrm>
            <a:off x="5263860" y="4459313"/>
            <a:ext cx="4019253" cy="1627797"/>
          </a:xfrm>
          <a:prstGeom prst="rect">
            <a:avLst/>
          </a:prstGeom>
        </p:spPr>
      </p:pic>
      <p:pic>
        <p:nvPicPr>
          <p:cNvPr id="9" name="Picture 8">
            <a:extLst>
              <a:ext uri="{FF2B5EF4-FFF2-40B4-BE49-F238E27FC236}">
                <a16:creationId xmlns:a16="http://schemas.microsoft.com/office/drawing/2014/main" id="{6E333846-D09B-7C8D-877A-2128D05B8542}"/>
              </a:ext>
            </a:extLst>
          </p:cNvPr>
          <p:cNvPicPr>
            <a:picLocks noChangeAspect="1"/>
          </p:cNvPicPr>
          <p:nvPr/>
        </p:nvPicPr>
        <p:blipFill>
          <a:blip r:embed="rId5"/>
          <a:stretch>
            <a:fillRect/>
          </a:stretch>
        </p:blipFill>
        <p:spPr>
          <a:xfrm>
            <a:off x="9684673" y="4172123"/>
            <a:ext cx="1848643" cy="1943876"/>
          </a:xfrm>
          <a:prstGeom prst="rect">
            <a:avLst/>
          </a:prstGeom>
        </p:spPr>
      </p:pic>
      <p:grpSp>
        <p:nvGrpSpPr>
          <p:cNvPr id="18" name="Group 1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4693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5B27-B80E-650B-6FDC-F92F9F697449}"/>
              </a:ext>
            </a:extLst>
          </p:cNvPr>
          <p:cNvSpPr>
            <a:spLocks noGrp="1"/>
          </p:cNvSpPr>
          <p:nvPr>
            <p:ph type="title"/>
          </p:nvPr>
        </p:nvSpPr>
        <p:spPr>
          <a:xfrm>
            <a:off x="565150" y="770890"/>
            <a:ext cx="7335835" cy="699184"/>
          </a:xfrm>
        </p:spPr>
        <p:txBody>
          <a:bodyPr>
            <a:normAutofit fontScale="90000"/>
          </a:bodyPr>
          <a:lstStyle/>
          <a:p>
            <a:r>
              <a:rPr lang="en-IN"/>
              <a:t>Implementation: Methods</a:t>
            </a:r>
            <a:endParaRPr lang="en-IN" dirty="0"/>
          </a:p>
        </p:txBody>
      </p:sp>
      <p:graphicFrame>
        <p:nvGraphicFramePr>
          <p:cNvPr id="5" name="Content Placeholder 2">
            <a:extLst>
              <a:ext uri="{FF2B5EF4-FFF2-40B4-BE49-F238E27FC236}">
                <a16:creationId xmlns:a16="http://schemas.microsoft.com/office/drawing/2014/main" id="{189FB787-E86D-CCBF-770C-947722DFFF5E}"/>
              </a:ext>
            </a:extLst>
          </p:cNvPr>
          <p:cNvGraphicFramePr>
            <a:graphicFrameLocks noGrp="1"/>
          </p:cNvGraphicFramePr>
          <p:nvPr>
            <p:ph idx="1"/>
          </p:nvPr>
        </p:nvGraphicFramePr>
        <p:xfrm>
          <a:off x="565150" y="1470073"/>
          <a:ext cx="7335835" cy="4501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042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E8860-7E1D-1F52-F74B-3E22F7980D66}"/>
              </a:ext>
            </a:extLst>
          </p:cNvPr>
          <p:cNvSpPr>
            <a:spLocks noGrp="1"/>
          </p:cNvSpPr>
          <p:nvPr>
            <p:ph type="title"/>
          </p:nvPr>
        </p:nvSpPr>
        <p:spPr>
          <a:xfrm>
            <a:off x="565150" y="770890"/>
            <a:ext cx="5995137" cy="1268984"/>
          </a:xfrm>
        </p:spPr>
        <p:txBody>
          <a:bodyPr>
            <a:normAutofit/>
          </a:bodyPr>
          <a:lstStyle/>
          <a:p>
            <a:pPr>
              <a:lnSpc>
                <a:spcPct val="90000"/>
              </a:lnSpc>
            </a:pPr>
            <a:r>
              <a:rPr lang="en-IN" sz="3400"/>
              <a:t>Implementation: Synthetic dataset and config</a:t>
            </a:r>
          </a:p>
        </p:txBody>
      </p:sp>
      <p:sp>
        <p:nvSpPr>
          <p:cNvPr id="3" name="Content Placeholder 2">
            <a:extLst>
              <a:ext uri="{FF2B5EF4-FFF2-40B4-BE49-F238E27FC236}">
                <a16:creationId xmlns:a16="http://schemas.microsoft.com/office/drawing/2014/main" id="{18A69F2D-191D-3472-25CD-D4DA7077D886}"/>
              </a:ext>
            </a:extLst>
          </p:cNvPr>
          <p:cNvSpPr>
            <a:spLocks noGrp="1"/>
          </p:cNvSpPr>
          <p:nvPr>
            <p:ph idx="1"/>
          </p:nvPr>
        </p:nvSpPr>
        <p:spPr>
          <a:xfrm>
            <a:off x="565150" y="2160016"/>
            <a:ext cx="5995137" cy="3601212"/>
          </a:xfrm>
        </p:spPr>
        <p:txBody>
          <a:bodyPr>
            <a:normAutofit/>
          </a:bodyPr>
          <a:lstStyle/>
          <a:p>
            <a:r>
              <a:rPr lang="en-IN"/>
              <a:t>Count – number of sequences to be created</a:t>
            </a:r>
          </a:p>
          <a:p>
            <a:r>
              <a:rPr lang="en-IN"/>
              <a:t>Size – length of each sequence (+3 is min. size)</a:t>
            </a:r>
          </a:p>
          <a:p>
            <a:r>
              <a:rPr lang="en-IN"/>
              <a:t>TestSize – length of each subsequence</a:t>
            </a:r>
          </a:p>
          <a:p>
            <a:r>
              <a:rPr lang="en-IN"/>
              <a:t>StartVal – start number of range</a:t>
            </a:r>
          </a:p>
          <a:p>
            <a:r>
              <a:rPr lang="en-IN"/>
              <a:t>EndVal – end number of range</a:t>
            </a:r>
          </a:p>
          <a:p>
            <a:endParaRPr lang="en-IN" dirty="0"/>
          </a:p>
        </p:txBody>
      </p:sp>
      <p:pic>
        <p:nvPicPr>
          <p:cNvPr id="7" name="Picture 6">
            <a:extLst>
              <a:ext uri="{FF2B5EF4-FFF2-40B4-BE49-F238E27FC236}">
                <a16:creationId xmlns:a16="http://schemas.microsoft.com/office/drawing/2014/main" id="{71CD24AE-A785-57BE-5A5C-A509C5AE2BFD}"/>
              </a:ext>
            </a:extLst>
          </p:cNvPr>
          <p:cNvPicPr>
            <a:picLocks noChangeAspect="1"/>
          </p:cNvPicPr>
          <p:nvPr/>
        </p:nvPicPr>
        <p:blipFill>
          <a:blip r:embed="rId3"/>
          <a:stretch>
            <a:fillRect/>
          </a:stretch>
        </p:blipFill>
        <p:spPr>
          <a:xfrm>
            <a:off x="7086600" y="2178083"/>
            <a:ext cx="4334439" cy="3565075"/>
          </a:xfrm>
          <a:prstGeom prst="rect">
            <a:avLst/>
          </a:prstGeom>
        </p:spPr>
      </p:pic>
      <p:grpSp>
        <p:nvGrpSpPr>
          <p:cNvPr id="14" name="Group 13">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9"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0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531C-255A-84D5-2956-0870C7E97693}"/>
              </a:ext>
            </a:extLst>
          </p:cNvPr>
          <p:cNvSpPr>
            <a:spLocks noGrp="1"/>
          </p:cNvSpPr>
          <p:nvPr>
            <p:ph type="title"/>
          </p:nvPr>
        </p:nvSpPr>
        <p:spPr/>
        <p:txBody>
          <a:bodyPr>
            <a:normAutofit fontScale="90000"/>
          </a:bodyPr>
          <a:lstStyle/>
          <a:p>
            <a:r>
              <a:rPr lang="en-IN" dirty="0"/>
              <a:t>Implementation: Calculating Accuracy</a:t>
            </a:r>
          </a:p>
        </p:txBody>
      </p:sp>
      <p:sp>
        <p:nvSpPr>
          <p:cNvPr id="3" name="Content Placeholder 2">
            <a:extLst>
              <a:ext uri="{FF2B5EF4-FFF2-40B4-BE49-F238E27FC236}">
                <a16:creationId xmlns:a16="http://schemas.microsoft.com/office/drawing/2014/main" id="{741026B1-F7FC-82CF-C99C-6D93FD215930}"/>
              </a:ext>
            </a:extLst>
          </p:cNvPr>
          <p:cNvSpPr>
            <a:spLocks noGrp="1"/>
          </p:cNvSpPr>
          <p:nvPr>
            <p:ph idx="1"/>
          </p:nvPr>
        </p:nvSpPr>
        <p:spPr/>
        <p:txBody>
          <a:bodyPr>
            <a:normAutofit fontScale="92500"/>
          </a:bodyPr>
          <a:lstStyle/>
          <a:p>
            <a:r>
              <a:rPr lang="en-IN" dirty="0"/>
              <a:t>Pseudocode</a:t>
            </a:r>
          </a:p>
          <a:p>
            <a:pPr marL="0" indent="0">
              <a:buNone/>
            </a:pPr>
            <a:r>
              <a:rPr lang="en-IN" dirty="0"/>
              <a:t>var </a:t>
            </a:r>
            <a:r>
              <a:rPr lang="en-IN" dirty="0" err="1"/>
              <a:t>matchCount</a:t>
            </a:r>
            <a:r>
              <a:rPr lang="en-IN" dirty="0"/>
              <a:t> = 0, prediction = 0</a:t>
            </a:r>
          </a:p>
          <a:p>
            <a:pPr marL="0" indent="0">
              <a:buNone/>
            </a:pPr>
            <a:r>
              <a:rPr lang="en-IN" dirty="0"/>
              <a:t>foreach( item in </a:t>
            </a:r>
            <a:r>
              <a:rPr lang="en-IN" dirty="0" err="1"/>
              <a:t>testSequence</a:t>
            </a:r>
            <a:r>
              <a:rPr lang="en-IN" dirty="0"/>
              <a:t>)</a:t>
            </a:r>
          </a:p>
          <a:p>
            <a:pPr marL="0" indent="0">
              <a:buNone/>
            </a:pPr>
            <a:r>
              <a:rPr lang="en-IN" dirty="0"/>
              <a:t>	</a:t>
            </a:r>
            <a:r>
              <a:rPr lang="en-IN" dirty="0" err="1"/>
              <a:t>predictedNextItem</a:t>
            </a:r>
            <a:r>
              <a:rPr lang="en-IN" dirty="0"/>
              <a:t> = predict(item)</a:t>
            </a:r>
          </a:p>
          <a:p>
            <a:pPr marL="0" indent="0">
              <a:buNone/>
            </a:pPr>
            <a:r>
              <a:rPr lang="en-IN" dirty="0"/>
              <a:t>	if(</a:t>
            </a:r>
            <a:r>
              <a:rPr lang="en-IN" dirty="0" err="1"/>
              <a:t>nextItem</a:t>
            </a:r>
            <a:r>
              <a:rPr lang="en-IN" dirty="0"/>
              <a:t> == </a:t>
            </a:r>
            <a:r>
              <a:rPr lang="en-IN" dirty="0" err="1"/>
              <a:t>predictedNextItem</a:t>
            </a:r>
            <a:r>
              <a:rPr lang="en-IN" dirty="0"/>
              <a:t>)</a:t>
            </a:r>
          </a:p>
          <a:p>
            <a:pPr marL="0" indent="0">
              <a:buNone/>
            </a:pPr>
            <a:r>
              <a:rPr lang="en-IN" dirty="0"/>
              <a:t>		</a:t>
            </a:r>
            <a:r>
              <a:rPr lang="en-IN" dirty="0" err="1"/>
              <a:t>matchCount</a:t>
            </a:r>
            <a:r>
              <a:rPr lang="en-IN" dirty="0"/>
              <a:t>++</a:t>
            </a:r>
          </a:p>
          <a:p>
            <a:pPr marL="0" indent="0">
              <a:buNone/>
            </a:pPr>
            <a:r>
              <a:rPr lang="en-IN" dirty="0"/>
              <a:t>	prediction++</a:t>
            </a:r>
          </a:p>
          <a:p>
            <a:pPr marL="0" indent="0">
              <a:buNone/>
            </a:pPr>
            <a:r>
              <a:rPr lang="en-IN" dirty="0"/>
              <a:t>	var accuracy = </a:t>
            </a:r>
            <a:r>
              <a:rPr lang="en-IN" dirty="0" err="1"/>
              <a:t>matchCount</a:t>
            </a:r>
            <a:r>
              <a:rPr lang="en-IN" dirty="0"/>
              <a:t> / prediction * 100 </a:t>
            </a:r>
          </a:p>
        </p:txBody>
      </p:sp>
    </p:spTree>
    <p:extLst>
      <p:ext uri="{BB962C8B-B14F-4D97-AF65-F5344CB8AC3E}">
        <p14:creationId xmlns:p14="http://schemas.microsoft.com/office/powerpoint/2010/main" val="902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F2A5E-5579-E30C-8908-45DBBC65AAD8}"/>
              </a:ext>
            </a:extLst>
          </p:cNvPr>
          <p:cNvSpPr>
            <a:spLocks noGrp="1"/>
          </p:cNvSpPr>
          <p:nvPr>
            <p:ph type="title"/>
          </p:nvPr>
        </p:nvSpPr>
        <p:spPr>
          <a:xfrm>
            <a:off x="565151" y="770889"/>
            <a:ext cx="3563718" cy="1587449"/>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EED3652E-E3B6-B860-7704-7F4F8B9A86CA}"/>
              </a:ext>
            </a:extLst>
          </p:cNvPr>
          <p:cNvSpPr>
            <a:spLocks noGrp="1"/>
          </p:cNvSpPr>
          <p:nvPr>
            <p:ph idx="1"/>
          </p:nvPr>
        </p:nvSpPr>
        <p:spPr>
          <a:xfrm>
            <a:off x="5043268" y="817197"/>
            <a:ext cx="6570163" cy="1541148"/>
          </a:xfrm>
        </p:spPr>
        <p:txBody>
          <a:bodyPr>
            <a:normAutofit fontScale="92500"/>
          </a:bodyPr>
          <a:lstStyle/>
          <a:p>
            <a:pPr>
              <a:lnSpc>
                <a:spcPct val="90000"/>
              </a:lnSpc>
            </a:pPr>
            <a:r>
              <a:rPr lang="en-IN" sz="1500" dirty="0"/>
              <a:t>Ran the experiments 20times in sprint</a:t>
            </a:r>
          </a:p>
          <a:p>
            <a:pPr>
              <a:lnSpc>
                <a:spcPct val="90000"/>
              </a:lnSpc>
            </a:pPr>
            <a:r>
              <a:rPr lang="en-IN" sz="1500" dirty="0"/>
              <a:t>Learned over 1000 sequence of size 25 and tested with 200 sequence </a:t>
            </a:r>
          </a:p>
          <a:p>
            <a:pPr>
              <a:lnSpc>
                <a:spcPct val="90000"/>
              </a:lnSpc>
            </a:pPr>
            <a:r>
              <a:rPr lang="en-IN" sz="1500" dirty="0"/>
              <a:t>Each run has different dataset and test data </a:t>
            </a:r>
          </a:p>
          <a:p>
            <a:pPr>
              <a:lnSpc>
                <a:spcPct val="90000"/>
              </a:lnSpc>
            </a:pPr>
            <a:r>
              <a:rPr lang="en-IN" sz="1500" dirty="0"/>
              <a:t>Average run time was around 3.5hr</a:t>
            </a:r>
          </a:p>
          <a:p>
            <a:pPr>
              <a:lnSpc>
                <a:spcPct val="90000"/>
              </a:lnSpc>
            </a:pPr>
            <a:r>
              <a:rPr lang="en-IN" sz="1500" dirty="0"/>
              <a:t>8runs 0% accuracy, 36runs 100% accuracy 58runs 75% </a:t>
            </a:r>
            <a:r>
              <a:rPr lang="en-IN" sz="1500" dirty="0" err="1"/>
              <a:t>accracy</a:t>
            </a:r>
            <a:endParaRPr lang="en-IN" sz="1500" dirty="0"/>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1E0BF477-1BBB-A127-A863-A9D2A84A04DE}"/>
              </a:ext>
            </a:extLst>
          </p:cNvPr>
          <p:cNvGraphicFramePr>
            <a:graphicFrameLocks/>
          </p:cNvGraphicFramePr>
          <p:nvPr>
            <p:extLst>
              <p:ext uri="{D42A27DB-BD31-4B8C-83A1-F6EECF244321}">
                <p14:modId xmlns:p14="http://schemas.microsoft.com/office/powerpoint/2010/main" val="3135176686"/>
              </p:ext>
            </p:extLst>
          </p:nvPr>
        </p:nvGraphicFramePr>
        <p:xfrm>
          <a:off x="651489" y="2691638"/>
          <a:ext cx="10885620" cy="3189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82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12ADC21-9D82-B28B-4674-92F966D9F04C}"/>
              </a:ext>
            </a:extLst>
          </p:cNvPr>
          <p:cNvSpPr>
            <a:spLocks noGrp="1"/>
          </p:cNvSpPr>
          <p:nvPr>
            <p:ph type="title"/>
          </p:nvPr>
        </p:nvSpPr>
        <p:spPr>
          <a:xfrm>
            <a:off x="5224243" y="770890"/>
            <a:ext cx="6400999" cy="1268984"/>
          </a:xfrm>
        </p:spPr>
        <p:txBody>
          <a:bodyPr>
            <a:normAutofit/>
          </a:bodyPr>
          <a:lstStyle/>
          <a:p>
            <a:r>
              <a:rPr lang="en-IN" dirty="0"/>
              <a:t>Improvements</a:t>
            </a:r>
          </a:p>
        </p:txBody>
      </p:sp>
      <p:sp>
        <p:nvSpPr>
          <p:cNvPr id="3" name="Content Placeholder 2">
            <a:extLst>
              <a:ext uri="{FF2B5EF4-FFF2-40B4-BE49-F238E27FC236}">
                <a16:creationId xmlns:a16="http://schemas.microsoft.com/office/drawing/2014/main" id="{A0BFC064-7849-F280-19B6-38EFF3E3E4D7}"/>
              </a:ext>
            </a:extLst>
          </p:cNvPr>
          <p:cNvSpPr>
            <a:spLocks noGrp="1"/>
          </p:cNvSpPr>
          <p:nvPr>
            <p:ph idx="1"/>
          </p:nvPr>
        </p:nvSpPr>
        <p:spPr>
          <a:xfrm>
            <a:off x="5224243" y="2160016"/>
            <a:ext cx="6400999" cy="3601212"/>
          </a:xfrm>
        </p:spPr>
        <p:txBody>
          <a:bodyPr>
            <a:normAutofit/>
          </a:bodyPr>
          <a:lstStyle/>
          <a:p>
            <a:r>
              <a:rPr lang="en-IN" dirty="0"/>
              <a:t>Create a config </a:t>
            </a:r>
            <a:r>
              <a:rPr lang="en-IN" dirty="0" err="1"/>
              <a:t>json</a:t>
            </a:r>
            <a:r>
              <a:rPr lang="en-IN" dirty="0"/>
              <a:t> file for creating dataset</a:t>
            </a:r>
          </a:p>
          <a:p>
            <a:r>
              <a:rPr lang="en-IN" dirty="0"/>
              <a:t>Runs the experiment with different configuration in cloud</a:t>
            </a:r>
          </a:p>
          <a:p>
            <a:endParaRPr lang="en-IN" dirty="0"/>
          </a:p>
        </p:txBody>
      </p:sp>
      <p:pic>
        <p:nvPicPr>
          <p:cNvPr id="5" name="Picture 4" descr="Cloud shaped hard drive with cables">
            <a:extLst>
              <a:ext uri="{FF2B5EF4-FFF2-40B4-BE49-F238E27FC236}">
                <a16:creationId xmlns:a16="http://schemas.microsoft.com/office/drawing/2014/main" id="{AB0D5485-1508-C684-7B06-386A02194BFF}"/>
              </a:ext>
            </a:extLst>
          </p:cNvPr>
          <p:cNvPicPr>
            <a:picLocks noChangeAspect="1"/>
          </p:cNvPicPr>
          <p:nvPr/>
        </p:nvPicPr>
        <p:blipFill rotWithShape="1">
          <a:blip r:embed="rId3"/>
          <a:srcRect l="24285" r="36836" b="1"/>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2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24B71-E913-34A6-318B-F74A7196823F}"/>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Thank you</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phic 6" descr="Smiling Face with No Fill">
            <a:extLst>
              <a:ext uri="{FF2B5EF4-FFF2-40B4-BE49-F238E27FC236}">
                <a16:creationId xmlns:a16="http://schemas.microsoft.com/office/drawing/2014/main" id="{21255234-CBE3-AD47-D686-A26863D9D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8232" y="2169236"/>
            <a:ext cx="3712134" cy="3712134"/>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916100"/>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3B3521"/>
      </a:dk2>
      <a:lt2>
        <a:srgbClr val="E2E6E8"/>
      </a:lt2>
      <a:accent1>
        <a:srgbClr val="E16D2F"/>
      </a:accent1>
      <a:accent2>
        <a:srgbClr val="C39C1B"/>
      </a:accent2>
      <a:accent3>
        <a:srgbClr val="94AD24"/>
      </a:accent3>
      <a:accent4>
        <a:srgbClr val="59B819"/>
      </a:accent4>
      <a:accent5>
        <a:srgbClr val="27BB29"/>
      </a:accent5>
      <a:accent6>
        <a:srgbClr val="1AB95F"/>
      </a:accent6>
      <a:hlink>
        <a:srgbClr val="3C8AB4"/>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489</TotalTime>
  <Words>839</Words>
  <Application>Microsoft Office PowerPoint</Application>
  <PresentationFormat>Widescreen</PresentationFormat>
  <Paragraphs>105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Neue Haas Grotesk Text Pro</vt:lpstr>
      <vt:lpstr>Times New Roman</vt:lpstr>
      <vt:lpstr>PunchcardVTI</vt:lpstr>
      <vt:lpstr>ML22/23-15 Approve Prediction of Multisequence Learning </vt:lpstr>
      <vt:lpstr>Introduction</vt:lpstr>
      <vt:lpstr>Approach: Sequence</vt:lpstr>
      <vt:lpstr>Implementation: Methods</vt:lpstr>
      <vt:lpstr>Implementation: Synthetic dataset and config</vt:lpstr>
      <vt:lpstr>Implementation: Calculating Accuracy</vt:lpstr>
      <vt:lpstr>Results</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 </dc:title>
  <dc:creator>Mandar Patkar</dc:creator>
  <cp:lastModifiedBy>Mandar Patkar</cp:lastModifiedBy>
  <cp:revision>5</cp:revision>
  <dcterms:created xsi:type="dcterms:W3CDTF">2024-03-17T08:07:39Z</dcterms:created>
  <dcterms:modified xsi:type="dcterms:W3CDTF">2024-03-17T18:47:10Z</dcterms:modified>
</cp:coreProperties>
</file>