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758C-A2D0-ABEA-56B3-2535EB63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EABF5-C054-2AE5-ABE7-E94441978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653E-7035-B726-11BD-BB0E4E90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7108-4FBA-A106-7D36-DF84D06E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15A9-3731-6545-0F0F-A1FEEBD0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1553-8549-10BC-00AF-2325E5C9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F9685-94D9-E8A9-1E67-11F348F3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6AB7-68C1-99E5-44AC-FFDD7AB6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AF4D-AF1B-DACE-DC85-FE7AA6F3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C0C9-32D4-38CD-B5CB-74E8162A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1A327-E794-89D9-8F2B-F11D7E0C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E6619-91DA-0925-02D3-E49749FB1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AF4E-DF44-1902-86F6-C1073769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BCB6-2E69-BDDC-E4E4-C9869F8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7399-FDFD-97B9-0AD7-77D5094C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35C3-0389-C0F3-BE45-6D8627F0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1472-B3E3-847C-AC30-AF0C981B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0082-62DB-9444-16D8-44109A0E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DAC1-55A7-FFE8-E13B-0E9B644C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E6C3-8A17-C0E5-E5D8-0FBD01AA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513-6DCA-60C6-01B2-3679E7D3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714A-0268-90FD-4BA1-8F1719670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086C-62B6-74D0-8102-1A83B836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3966-5514-D8D3-820D-C052AE6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9D55-4FCD-FB00-70D7-1DAC62B7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0E83-E022-6C13-A7A5-0E1E70EE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27D7-0E83-976E-6931-F8BCB5AED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C4BFC-A822-053E-B91A-CB4D7D2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A17D1-2CBE-E251-D43E-128B7575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00DA-CA6E-167F-0860-01D50F97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1546B-0AE5-3985-E69B-3476E972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762-C9D3-416F-F97A-7476541C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6309-8C13-BFB5-B79C-1150E2DA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6A552-3E3D-C7DA-5442-3D3C58AB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DB978-433E-D8DB-7EBD-137C8040E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FDED-6F31-10E8-3D0D-127223F99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05035-BB27-714A-3600-003FCBC2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216B3-D547-AF1A-0905-9D2F9EC5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76D36-E0B9-FEDB-C4B3-44894AD4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B957-7DB0-E090-910C-86438DE9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5A001-DDCD-74C1-860A-86698A9E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10286-6190-1652-9596-A4679087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4BBBC-130E-F943-8259-B8FAFE98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C52DA-FEC9-DD9D-DF94-4BC6952C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2B731-CF36-D96D-606B-6A9DF279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BD17-FA50-8F80-ED26-6D7B25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909F-50EE-65BD-3B01-E65DE42B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F12-9E15-7AFB-53B9-F146784F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B9665-51F9-EFDE-44AA-70D53A3C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80A82-E679-F0D6-DAD6-65A9B36E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7AF83-2ED2-DD0F-A0AF-83267DCB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DA8F-BB06-1C09-BC98-77C5F7CA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C88-0BEF-F7DA-5078-193A8275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86D00-9768-C8E9-53CD-77A9642E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9E7A-1CCE-BAF0-A2B8-B5B1BAE2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4E76-C5C3-2D7F-B0D3-75B43122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7CBE-F5BA-3CC4-58BE-F1AFA023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2167F-3454-6E87-05FB-10FA9EDE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1A1AB-25EA-1D8E-051A-0291702C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FF6B-6018-DB7D-3308-EEC3C336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562F-155E-6D0B-634F-678D0FCD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725E-6E90-C94A-9A6F-395B4A88FD8C}" type="datetimeFigureOut">
              <a:rPr lang="en-US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C167-A989-F3DD-573F-422BE9674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47-087C-9CAD-B40C-942E50B6B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15F78-9A6E-734D-B083-0A1A38B23B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A879A-A026-D2D8-7263-F1894E81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788894"/>
            <a:ext cx="10865223" cy="39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B6DBF-DD23-F62A-ECFB-D1B7B14B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36"/>
            <a:ext cx="11923060" cy="64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9653-62F2-08CE-C01B-DC526AD0B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9" y="233082"/>
            <a:ext cx="11289757" cy="63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5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5B20-753D-DE4C-5E66-BB3A9E33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CODE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2F691-366E-6125-5544-F03349C39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065624"/>
            <a:ext cx="11223812" cy="5050733"/>
          </a:xfrm>
        </p:spPr>
      </p:pic>
    </p:spTree>
    <p:extLst>
      <p:ext uri="{BB962C8B-B14F-4D97-AF65-F5344CB8AC3E}">
        <p14:creationId xmlns:p14="http://schemas.microsoft.com/office/powerpoint/2010/main" val="329309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E5E4B8-29CA-ACA8-3BC3-A699C71A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" y="591671"/>
            <a:ext cx="11367247" cy="50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4A93-AE51-1E7A-B036-CE7279A8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F6CF9-0CEB-1153-E713-000E2D4CF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" y="1470211"/>
            <a:ext cx="10927976" cy="4589929"/>
          </a:xfrm>
        </p:spPr>
      </p:pic>
    </p:spTree>
    <p:extLst>
      <p:ext uri="{BB962C8B-B14F-4D97-AF65-F5344CB8AC3E}">
        <p14:creationId xmlns:p14="http://schemas.microsoft.com/office/powerpoint/2010/main" val="17140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C2016-2A1F-CB74-0FEE-17100411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484095"/>
            <a:ext cx="11241741" cy="55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3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EE4D4-2BA8-AD96-CB68-7607925E3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04800"/>
            <a:ext cx="10416989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13869-C814-55CE-7F0C-F9CA0CAAE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555812"/>
            <a:ext cx="11636188" cy="5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CODE </vt:lpstr>
      <vt:lpstr>PowerPoint Presentation</vt:lpstr>
      <vt:lpstr>OUTPUT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mvasanthakumari2004@gmail.com</dc:creator>
  <cp:lastModifiedBy>mvasanthakumari2004@gmail.com</cp:lastModifiedBy>
  <cp:revision>6</cp:revision>
  <dcterms:created xsi:type="dcterms:W3CDTF">2024-04-11T17:20:11Z</dcterms:created>
  <dcterms:modified xsi:type="dcterms:W3CDTF">2024-04-11T17:47:00Z</dcterms:modified>
</cp:coreProperties>
</file>