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4660"/>
  </p:normalViewPr>
  <p:slideViewPr>
    <p:cSldViewPr snapToGrid="0">
      <p:cViewPr varScale="1">
        <p:scale>
          <a:sx n="107" d="100"/>
          <a:sy n="107" d="100"/>
        </p:scale>
        <p:origin x="546"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5358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Vasanthan</a:t>
            </a:r>
            <a:r>
              <a:rPr lang="en-US" sz="1100" b="0" i="0" u="none" strike="noStrike" cap="none" dirty="0" smtClean="0">
                <a:solidFill>
                  <a:schemeClr val="tx1"/>
                </a:solidFill>
                <a:latin typeface="Arial"/>
                <a:ea typeface="Arial"/>
                <a:cs typeface="Arial"/>
                <a:sym typeface="Aria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720921244058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JCT</a:t>
            </a:r>
            <a:r>
              <a:rPr lang="en-US" sz="1100" dirty="0" smtClean="0">
                <a:solidFill>
                  <a:schemeClr val="tx1"/>
                </a:solidFill>
              </a:rPr>
              <a: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139075"/>
            <a:ext cx="6391922" cy="340215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7" y="1191610"/>
            <a:ext cx="7279689" cy="34479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1267649"/>
            <a:ext cx="6445188" cy="319900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Upload Notes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79" y="1073275"/>
            <a:ext cx="7350711" cy="37291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24" y="1241675"/>
            <a:ext cx="7457243" cy="2909988"/>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1399" y="1820685"/>
            <a:ext cx="2019300" cy="22669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63" y="1336716"/>
            <a:ext cx="6312023" cy="300687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c0fa2617-96bd-425d-8578-e93563fe37c5"/>
    <ds:schemaRef ds:uri="http://purl.org/dc/terms/"/>
    <ds:schemaRef ds:uri="http://schemas.microsoft.com/office/infopath/2007/PartnerControls"/>
    <ds:schemaRef ds:uri="9162bd5b-4ed9-4da3-b376-05204580ba3f"/>
    <ds:schemaRef ds:uri="http://schemas.openxmlformats.org/package/2006/metadata/core-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182</TotalTime>
  <Words>1182</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Upload Notes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13</cp:revision>
  <dcterms:modified xsi:type="dcterms:W3CDTF">2024-04-10T11:03:18Z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