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chivo Black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Lato Bold" panose="020B0604020202020204" charset="0"/>
      <p:regular r:id="rId18"/>
    </p:embeddedFont>
    <p:embeddedFont>
      <p:font typeface="League Spartan" panose="020B0604020202020204" charset="0"/>
      <p:regular r:id="rId19"/>
    </p:embeddedFont>
    <p:embeddedFont>
      <p:font typeface="Poppins" panose="00000500000000000000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JSON Format:</a:t>
            </a:r>
          </a:p>
          <a:p>
            <a:endParaRPr lang="en-US"/>
          </a:p>
          <a:p>
            <a:r>
              <a:rPr lang="en-US"/>
              <a:t>Structure:</a:t>
            </a:r>
          </a:p>
          <a:p>
            <a:endParaRPr lang="en-US"/>
          </a:p>
          <a:p>
            <a:r>
              <a:rPr lang="en-US"/>
              <a:t>JSON (JavaScript Object Notation) is a lightweight format that uses a key-value pair structure, allowing for hierarchical data organization.</a:t>
            </a:r>
          </a:p>
          <a:p>
            <a:r>
              <a:rPr lang="en-US"/>
              <a:t>It's commonly used for representing complex data, making it suitable for applications that require nested objects.</a:t>
            </a:r>
          </a:p>
          <a:p>
            <a:endParaRPr lang="en-US"/>
          </a:p>
          <a:p>
            <a:r>
              <a:rPr lang="en-US"/>
              <a:t>2. CSV Format:</a:t>
            </a:r>
          </a:p>
          <a:p>
            <a:endParaRPr lang="en-US"/>
          </a:p>
          <a:p>
            <a:r>
              <a:rPr lang="en-US"/>
              <a:t>Structure:</a:t>
            </a:r>
          </a:p>
          <a:p>
            <a:endParaRPr lang="en-US"/>
          </a:p>
          <a:p>
            <a:r>
              <a:rPr lang="en-US"/>
              <a:t>CSV (Comma-Separated Values) is a simple format that represents tabular data, where each line corresponds to a row, and values are separated by commas.</a:t>
            </a:r>
          </a:p>
          <a:p>
            <a:r>
              <a:rPr lang="en-US"/>
              <a:t>It’s best for flat data structures, where each record has the same set of attributes.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61375" y="630768"/>
            <a:ext cx="9000071" cy="213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6"/>
              </a:lnSpc>
              <a:spcBef>
                <a:spcPct val="0"/>
              </a:spcBef>
            </a:pPr>
            <a:r>
              <a:rPr lang="en-US" sz="6126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PYTHON PROGRAMMING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899137" y="2946720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899137" y="5045113"/>
            <a:ext cx="12978412" cy="55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0"/>
              </a:lnSpc>
              <a:spcBef>
                <a:spcPct val="0"/>
              </a:spcBef>
            </a:pPr>
            <a:r>
              <a:rPr lang="en-US" sz="3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Name : Vasanthi Kumari P (Backend Developer for this project)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03867" y="3420444"/>
            <a:ext cx="10257578" cy="653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1"/>
              </a:lnSpc>
              <a:spcBef>
                <a:spcPct val="0"/>
              </a:spcBef>
            </a:pPr>
            <a:r>
              <a:rPr lang="en-US" sz="378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TOPIC: Personal To-Do List Application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99137" y="5548991"/>
            <a:ext cx="12978412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559043" y="5993127"/>
            <a:ext cx="11658600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Pradeep Kumar </a:t>
            </a: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Talavara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(ppt presentation slides)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391756" y="1356263"/>
            <a:ext cx="13768566" cy="8757621"/>
          </a:xfrm>
          <a:custGeom>
            <a:avLst/>
            <a:gdLst/>
            <a:ahLst/>
            <a:cxnLst/>
            <a:rect l="l" t="t" r="r" b="b"/>
            <a:pathLst>
              <a:path w="13768566" h="8757621">
                <a:moveTo>
                  <a:pt x="0" y="0"/>
                </a:moveTo>
                <a:lnTo>
                  <a:pt x="13768566" y="0"/>
                </a:lnTo>
                <a:lnTo>
                  <a:pt x="13768566" y="8757621"/>
                </a:lnTo>
                <a:lnTo>
                  <a:pt x="0" y="8757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9" b="-30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486974" y="624937"/>
            <a:ext cx="10624727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028700" y="1624089"/>
            <a:ext cx="11282084" cy="7038823"/>
          </a:xfrm>
          <a:custGeom>
            <a:avLst/>
            <a:gdLst/>
            <a:ahLst/>
            <a:cxnLst/>
            <a:rect l="l" t="t" r="r" b="b"/>
            <a:pathLst>
              <a:path w="11282084" h="7038823">
                <a:moveTo>
                  <a:pt x="0" y="0"/>
                </a:moveTo>
                <a:lnTo>
                  <a:pt x="11282084" y="0"/>
                </a:lnTo>
                <a:lnTo>
                  <a:pt x="11282084" y="7038822"/>
                </a:lnTo>
                <a:lnTo>
                  <a:pt x="0" y="7038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486974" y="605887"/>
            <a:ext cx="10792976" cy="153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4"/>
              </a:lnSpc>
            </a:pPr>
            <a:r>
              <a:rPr lang="en-US" sz="43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  <a:p>
            <a:pPr algn="ctr">
              <a:lnSpc>
                <a:spcPts val="6144"/>
              </a:lnSpc>
            </a:pPr>
            <a:endParaRPr lang="en-US" sz="4388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241859" y="436962"/>
            <a:ext cx="12973970" cy="4706538"/>
          </a:xfrm>
          <a:custGeom>
            <a:avLst/>
            <a:gdLst/>
            <a:ahLst/>
            <a:cxnLst/>
            <a:rect l="l" t="t" r="r" b="b"/>
            <a:pathLst>
              <a:path w="12973970" h="4706538">
                <a:moveTo>
                  <a:pt x="0" y="0"/>
                </a:moveTo>
                <a:lnTo>
                  <a:pt x="12973970" y="0"/>
                </a:lnTo>
                <a:lnTo>
                  <a:pt x="12973970" y="4706538"/>
                </a:lnTo>
                <a:lnTo>
                  <a:pt x="0" y="4706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914" b="-1891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91724" y="6093888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02141" y="2032431"/>
            <a:ext cx="14699759" cy="5230079"/>
          </a:xfrm>
          <a:custGeom>
            <a:avLst/>
            <a:gdLst/>
            <a:ahLst/>
            <a:cxnLst/>
            <a:rect l="l" t="t" r="r" b="b"/>
            <a:pathLst>
              <a:path w="14699759" h="5230079">
                <a:moveTo>
                  <a:pt x="0" y="0"/>
                </a:moveTo>
                <a:lnTo>
                  <a:pt x="14699759" y="0"/>
                </a:lnTo>
                <a:lnTo>
                  <a:pt x="14699759" y="5230079"/>
                </a:lnTo>
                <a:lnTo>
                  <a:pt x="0" y="52300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7" t="-1004" b="-100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20" y="952500"/>
            <a:ext cx="13740625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INTRODUCTION: BRIEF OVERVIEW OF THE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0" y="2155730"/>
            <a:ext cx="14794629" cy="6879895"/>
          </a:xfrm>
          <a:custGeom>
            <a:avLst/>
            <a:gdLst/>
            <a:ahLst/>
            <a:cxnLst/>
            <a:rect l="l" t="t" r="r" b="b"/>
            <a:pathLst>
              <a:path w="14794629" h="6879895">
                <a:moveTo>
                  <a:pt x="0" y="0"/>
                </a:moveTo>
                <a:lnTo>
                  <a:pt x="14794629" y="0"/>
                </a:lnTo>
                <a:lnTo>
                  <a:pt x="14794629" y="6879894"/>
                </a:lnTo>
                <a:lnTo>
                  <a:pt x="0" y="6879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424" b="-27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5181" y="657408"/>
            <a:ext cx="6681639" cy="80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4"/>
              </a:lnSpc>
            </a:pPr>
            <a:r>
              <a:rPr lang="en-US" sz="466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0" y="1844803"/>
            <a:ext cx="15201900" cy="7413497"/>
          </a:xfrm>
          <a:custGeom>
            <a:avLst/>
            <a:gdLst/>
            <a:ahLst/>
            <a:cxnLst/>
            <a:rect l="l" t="t" r="r" b="b"/>
            <a:pathLst>
              <a:path w="15201900" h="7413497">
                <a:moveTo>
                  <a:pt x="0" y="0"/>
                </a:moveTo>
                <a:lnTo>
                  <a:pt x="15201900" y="0"/>
                </a:lnTo>
                <a:lnTo>
                  <a:pt x="15201900" y="7413497"/>
                </a:lnTo>
                <a:lnTo>
                  <a:pt x="0" y="74134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36" t="-5088" r="-55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3912" y="707143"/>
            <a:ext cx="12101683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Storage in JSON and CSV Formats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93912" y="2041245"/>
            <a:ext cx="14907988" cy="5270724"/>
          </a:xfrm>
          <a:custGeom>
            <a:avLst/>
            <a:gdLst/>
            <a:ahLst/>
            <a:cxnLst/>
            <a:rect l="l" t="t" r="r" b="b"/>
            <a:pathLst>
              <a:path w="14907988" h="5270724">
                <a:moveTo>
                  <a:pt x="0" y="0"/>
                </a:moveTo>
                <a:lnTo>
                  <a:pt x="14907988" y="0"/>
                </a:lnTo>
                <a:lnTo>
                  <a:pt x="14907988" y="5270724"/>
                </a:lnTo>
                <a:lnTo>
                  <a:pt x="0" y="527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35" b="-735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3912" y="707143"/>
            <a:ext cx="12101683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Interface: CLI vs. GUI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859041" y="1880639"/>
            <a:ext cx="13144279" cy="6088224"/>
          </a:xfrm>
          <a:custGeom>
            <a:avLst/>
            <a:gdLst/>
            <a:ahLst/>
            <a:cxnLst/>
            <a:rect l="l" t="t" r="r" b="b"/>
            <a:pathLst>
              <a:path w="13144279" h="6088224">
                <a:moveTo>
                  <a:pt x="0" y="0"/>
                </a:moveTo>
                <a:lnTo>
                  <a:pt x="13144279" y="0"/>
                </a:lnTo>
                <a:lnTo>
                  <a:pt x="13144279" y="6088223"/>
                </a:lnTo>
                <a:lnTo>
                  <a:pt x="0" y="6088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02" b="-26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3912" y="707143"/>
            <a:ext cx="8850088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Structure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01327" y="2712930"/>
            <a:ext cx="14681241" cy="6545370"/>
          </a:xfrm>
          <a:custGeom>
            <a:avLst/>
            <a:gdLst/>
            <a:ahLst/>
            <a:cxnLst/>
            <a:rect l="l" t="t" r="r" b="b"/>
            <a:pathLst>
              <a:path w="14681241" h="6545370">
                <a:moveTo>
                  <a:pt x="0" y="0"/>
                </a:moveTo>
                <a:lnTo>
                  <a:pt x="14681242" y="0"/>
                </a:lnTo>
                <a:lnTo>
                  <a:pt x="14681242" y="6545370"/>
                </a:lnTo>
                <a:lnTo>
                  <a:pt x="0" y="6545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88" b="-158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707143"/>
            <a:ext cx="14882569" cy="1496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Installation Instructions for a Personal To-Do List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23786" y="1547836"/>
            <a:ext cx="13731711" cy="3595664"/>
          </a:xfrm>
          <a:custGeom>
            <a:avLst/>
            <a:gdLst/>
            <a:ahLst/>
            <a:cxnLst/>
            <a:rect l="l" t="t" r="r" b="b"/>
            <a:pathLst>
              <a:path w="13731711" h="3595664">
                <a:moveTo>
                  <a:pt x="0" y="0"/>
                </a:moveTo>
                <a:lnTo>
                  <a:pt x="13731711" y="0"/>
                </a:lnTo>
                <a:lnTo>
                  <a:pt x="13731711" y="3595664"/>
                </a:lnTo>
                <a:lnTo>
                  <a:pt x="0" y="3595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918" b="-3122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54789" y="4197092"/>
            <a:ext cx="13765929" cy="946408"/>
          </a:xfrm>
          <a:custGeom>
            <a:avLst/>
            <a:gdLst/>
            <a:ahLst/>
            <a:cxnLst/>
            <a:rect l="l" t="t" r="r" b="b"/>
            <a:pathLst>
              <a:path w="13765929" h="946408">
                <a:moveTo>
                  <a:pt x="0" y="0"/>
                </a:moveTo>
                <a:lnTo>
                  <a:pt x="13765929" y="0"/>
                </a:lnTo>
                <a:lnTo>
                  <a:pt x="13765929" y="946408"/>
                </a:lnTo>
                <a:lnTo>
                  <a:pt x="0" y="946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4789" y="5143500"/>
            <a:ext cx="6334853" cy="605904"/>
          </a:xfrm>
          <a:custGeom>
            <a:avLst/>
            <a:gdLst/>
            <a:ahLst/>
            <a:cxnLst/>
            <a:rect l="l" t="t" r="r" b="b"/>
            <a:pathLst>
              <a:path w="6334853" h="605904">
                <a:moveTo>
                  <a:pt x="0" y="0"/>
                </a:moveTo>
                <a:lnTo>
                  <a:pt x="6334852" y="0"/>
                </a:lnTo>
                <a:lnTo>
                  <a:pt x="6334852" y="605904"/>
                </a:lnTo>
                <a:lnTo>
                  <a:pt x="0" y="605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7123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2486974" y="624937"/>
            <a:ext cx="14882569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Step-by-Step Installation Guide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69000" y="1676906"/>
            <a:ext cx="15032900" cy="5592627"/>
          </a:xfrm>
          <a:custGeom>
            <a:avLst/>
            <a:gdLst/>
            <a:ahLst/>
            <a:cxnLst/>
            <a:rect l="l" t="t" r="r" b="b"/>
            <a:pathLst>
              <a:path w="15032900" h="5592627">
                <a:moveTo>
                  <a:pt x="0" y="0"/>
                </a:moveTo>
                <a:lnTo>
                  <a:pt x="15032900" y="0"/>
                </a:lnTo>
                <a:lnTo>
                  <a:pt x="15032900" y="5592628"/>
                </a:lnTo>
                <a:lnTo>
                  <a:pt x="0" y="5592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92" b="-243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486974" y="624937"/>
            <a:ext cx="10624727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Custom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Canva Sans</vt:lpstr>
      <vt:lpstr>Calibri</vt:lpstr>
      <vt:lpstr>Archivo Black</vt:lpstr>
      <vt:lpstr>Poppins</vt:lpstr>
      <vt:lpstr>Lato Bold</vt:lpstr>
      <vt:lpstr>Arial</vt:lpstr>
      <vt:lpstr>League Spartan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Ananya P</dc:creator>
  <cp:lastModifiedBy>Ananya P</cp:lastModifiedBy>
  <cp:revision>2</cp:revision>
  <dcterms:created xsi:type="dcterms:W3CDTF">2006-08-16T00:00:00Z</dcterms:created>
  <dcterms:modified xsi:type="dcterms:W3CDTF">2024-10-18T15:55:55Z</dcterms:modified>
  <dc:identifier>DAGT7TxUGpM</dc:identifier>
</cp:coreProperties>
</file>