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TESTING-SELINIUM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BEACDB-B8B4-A0EC-7642-7D754CDD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71745"/>
              </p:ext>
            </p:extLst>
          </p:nvPr>
        </p:nvGraphicFramePr>
        <p:xfrm>
          <a:off x="1138989" y="719666"/>
          <a:ext cx="1015465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653">
                  <a:extLst>
                    <a:ext uri="{9D8B030D-6E8A-4147-A177-3AD203B41FA5}">
                      <a16:colId xmlns:a16="http://schemas.microsoft.com/office/drawing/2014/main" val="1240535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2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following list showcases the advantages of the Selenium testing tool that makes it the best among other automation testing tools.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is an open-source automation testing tool and it is free of cost to use.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provides high tester flexibility to write advanced and complex test cases.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test scripts written in any user-preferred languages such as C#, Java, Perl, PHP, Python, and Ruby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test case execution on multiple operating systems such as Windows, Linux, Android, Mac, and iOS.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testing on different web browsers such as Chrome, Firefox, Internet Explorer (IE), Opera, and Safari.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cases can be executed while the browser window is minimized.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supports parallel test execution.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can be integrated with TestNG and JUnit to generate test reports and manage test cases.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can be integrated with Jenkins, Docker, and Maven to attain continuous testing.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31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9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52EF-996B-EEC6-D5AD-4A00D088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46484"/>
            <a:ext cx="10058400" cy="5006260"/>
          </a:xfrm>
        </p:spPr>
        <p:txBody>
          <a:bodyPr>
            <a:normAutofit/>
          </a:bodyPr>
          <a:lstStyle/>
          <a:p>
            <a:r>
              <a:rPr lang="en-US" sz="14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Disadvantages of Selenium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Apart from the above advantages, the Selenium testing tool has some shortcomings such as,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Selenium can test only web applications. It cannot test software applications and other desktop applications. 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Selenium cannot access the web elements outside the web applications that are under test.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No guaranteed user support is available. We have to depend on customer communities.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Selenium independently does not support image testing. It must be integrated with Sikuli for image testing.</a:t>
            </a:r>
          </a:p>
          <a:p>
            <a:r>
              <a:rPr lang="en-US" sz="14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  <a:endParaRPr lang="en-US" sz="14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Selenium testing tool has both advantages and shortcomings in comparison to other automation testing tools. But, Selenium overshadows other testing tools in areas of –</a:t>
            </a:r>
          </a:p>
          <a:p>
            <a:r>
              <a:rPr lang="en-US" sz="14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Cost:</a:t>
            </a:r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Selenium comes free of cost as it is an open-source testing tool.</a:t>
            </a:r>
          </a:p>
          <a:p>
            <a:r>
              <a:rPr lang="en-US" sz="14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Parallel Testing:</a:t>
            </a:r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Tester can execute test scripts on multiple machines simultaneously.</a:t>
            </a:r>
          </a:p>
          <a:p>
            <a:r>
              <a:rPr lang="en-US" sz="14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Flexibility:</a:t>
            </a:r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Selenium supports test scripts in multiple languages, execution on multiple browsers and operating systems.</a:t>
            </a:r>
          </a:p>
          <a:p>
            <a:r>
              <a:rPr lang="en-US" sz="1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On the conclusion note, the above three major features of Selenium and its different components made Selenium one of the best automation testing tools.</a:t>
            </a:r>
          </a:p>
        </p:txBody>
      </p:sp>
    </p:spTree>
    <p:extLst>
      <p:ext uri="{BB962C8B-B14F-4D97-AF65-F5344CB8AC3E}">
        <p14:creationId xmlns:p14="http://schemas.microsoft.com/office/powerpoint/2010/main" val="347488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{90999E3E-9CDB-4AB9-BAD4-CDFE5DB9FA27}tf11531919_win32</Template>
  <TotalTime>5</TotalTime>
  <Words>357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Avenir Next LT Pro</vt:lpstr>
      <vt:lpstr>Avenir Next LT Pro Light</vt:lpstr>
      <vt:lpstr>Calibri</vt:lpstr>
      <vt:lpstr>Garamond</vt:lpstr>
      <vt:lpstr>SavonVTI</vt:lpstr>
      <vt:lpstr>TESTING-SELINIUM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TESTING-SELINIUM</dc:title>
  <dc:creator>sornapudi.vasanthi@gmail.com</dc:creator>
  <cp:lastModifiedBy>sornapudi.vasanthi@gmail.com</cp:lastModifiedBy>
  <cp:revision>1</cp:revision>
  <dcterms:created xsi:type="dcterms:W3CDTF">2023-05-21T18:07:02Z</dcterms:created>
  <dcterms:modified xsi:type="dcterms:W3CDTF">2023-05-21T18:12:45Z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